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notesMasterIdLst>
    <p:notesMasterId r:id="rId63"/>
  </p:notesMasterIdLst>
  <p:sldIdLst>
    <p:sldId id="496" r:id="rId2"/>
    <p:sldId id="545" r:id="rId3"/>
    <p:sldId id="274" r:id="rId4"/>
    <p:sldId id="1190" r:id="rId5"/>
    <p:sldId id="1294" r:id="rId6"/>
    <p:sldId id="1192" r:id="rId7"/>
    <p:sldId id="1191" r:id="rId8"/>
    <p:sldId id="1295" r:id="rId9"/>
    <p:sldId id="268" r:id="rId10"/>
    <p:sldId id="1171" r:id="rId11"/>
    <p:sldId id="487" r:id="rId12"/>
    <p:sldId id="470" r:id="rId13"/>
    <p:sldId id="471" r:id="rId14"/>
    <p:sldId id="1172" r:id="rId15"/>
    <p:sldId id="277" r:id="rId16"/>
    <p:sldId id="472" r:id="rId17"/>
    <p:sldId id="478" r:id="rId18"/>
    <p:sldId id="464" r:id="rId19"/>
    <p:sldId id="473" r:id="rId20"/>
    <p:sldId id="365" r:id="rId21"/>
    <p:sldId id="397" r:id="rId22"/>
    <p:sldId id="497" r:id="rId23"/>
    <p:sldId id="1173" r:id="rId24"/>
    <p:sldId id="1299" r:id="rId25"/>
    <p:sldId id="1300" r:id="rId26"/>
    <p:sldId id="1359" r:id="rId27"/>
    <p:sldId id="1296" r:id="rId28"/>
    <p:sldId id="1301" r:id="rId29"/>
    <p:sldId id="1302" r:id="rId30"/>
    <p:sldId id="1303" r:id="rId31"/>
    <p:sldId id="1304" r:id="rId32"/>
    <p:sldId id="1305" r:id="rId33"/>
    <p:sldId id="1306" r:id="rId34"/>
    <p:sldId id="1307" r:id="rId35"/>
    <p:sldId id="1308" r:id="rId36"/>
    <p:sldId id="1309" r:id="rId37"/>
    <p:sldId id="1310" r:id="rId38"/>
    <p:sldId id="1313" r:id="rId39"/>
    <p:sldId id="1314" r:id="rId40"/>
    <p:sldId id="1315" r:id="rId41"/>
    <p:sldId id="1316" r:id="rId42"/>
    <p:sldId id="1317" r:id="rId43"/>
    <p:sldId id="1322" r:id="rId44"/>
    <p:sldId id="1360" r:id="rId45"/>
    <p:sldId id="1311" r:id="rId46"/>
    <p:sldId id="1312" r:id="rId47"/>
    <p:sldId id="1250" r:id="rId48"/>
    <p:sldId id="1321" r:id="rId49"/>
    <p:sldId id="1318" r:id="rId50"/>
    <p:sldId id="1319" r:id="rId51"/>
    <p:sldId id="1320" r:id="rId52"/>
    <p:sldId id="1195" r:id="rId53"/>
    <p:sldId id="1324" r:id="rId54"/>
    <p:sldId id="1297" r:id="rId55"/>
    <p:sldId id="1298" r:id="rId56"/>
    <p:sldId id="480" r:id="rId57"/>
    <p:sldId id="488" r:id="rId58"/>
    <p:sldId id="485" r:id="rId59"/>
    <p:sldId id="486" r:id="rId60"/>
    <p:sldId id="527" r:id="rId61"/>
    <p:sldId id="477" r:id="rId62"/>
  </p:sldIdLst>
  <p:sldSz cx="12192000" cy="6858000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CC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نمط متوسط 2 - تميي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93D81CF-94F2-401A-BA57-92F5A7B2D0C5}" styleName="النمط المتوسط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073A0DAA-6AF3-43AB-8588-CEC1D06C72B9}" styleName="النمط المتوسط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940675A-B579-460E-94D1-54222C63F5DA}" styleName="بلا نمط، شبكة جدول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6B6C82CE-159B-4489-8F9E-45FFBAC4E043}" type="datetimeFigureOut">
              <a:rPr lang="ar-SA" smtClean="0"/>
              <a:t>8 شعبان، 1442</a:t>
            </a:fld>
            <a:endParaRPr lang="ar-SA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SA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9F671519-4FCE-4D61-B2B1-347304D3416F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5695495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671519-4FCE-4D61-B2B1-347304D3416F}" type="slidenum">
              <a:rPr lang="ar-SA" smtClean="0"/>
              <a:t>1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20688303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671519-4FCE-4D61-B2B1-347304D3416F}" type="slidenum">
              <a:rPr lang="ar-SA" smtClean="0"/>
              <a:t>17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02594982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671519-4FCE-4D61-B2B1-347304D3416F}" type="slidenum">
              <a:rPr lang="ar-SA" smtClean="0"/>
              <a:t>18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81673323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671519-4FCE-4D61-B2B1-347304D3416F}" type="slidenum">
              <a:rPr lang="ar-SA" smtClean="0"/>
              <a:t>19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02594982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671519-4FCE-4D61-B2B1-347304D3416F}" type="slidenum">
              <a:rPr lang="ar-SA" smtClean="0"/>
              <a:t>20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780100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671519-4FCE-4D61-B2B1-347304D3416F}" type="slidenum">
              <a:rPr lang="ar-SA" smtClean="0"/>
              <a:t>21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81673323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671519-4FCE-4D61-B2B1-347304D3416F}" type="slidenum">
              <a:rPr lang="ar-SA" smtClean="0"/>
              <a:t>22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81673323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671519-4FCE-4D61-B2B1-347304D3416F}" type="slidenum">
              <a:rPr lang="ar-SA" smtClean="0"/>
              <a:t>23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81673323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671519-4FCE-4D61-B2B1-347304D3416F}" type="slidenum">
              <a:rPr lang="ar-SA" smtClean="0"/>
              <a:t>24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81673323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671519-4FCE-4D61-B2B1-347304D3416F}" type="slidenum">
              <a:rPr lang="ar-SA" smtClean="0"/>
              <a:t>25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81673323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671519-4FCE-4D61-B2B1-347304D3416F}" type="slidenum">
              <a:rPr lang="ar-SA" smtClean="0"/>
              <a:t>26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8167332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671519-4FCE-4D61-B2B1-347304D3416F}" type="slidenum">
              <a:rPr lang="ar-SA" smtClean="0"/>
              <a:t>3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0876509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671519-4FCE-4D61-B2B1-347304D3416F}" type="slidenum">
              <a:rPr lang="ar-SA" smtClean="0"/>
              <a:t>27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81673323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671519-4FCE-4D61-B2B1-347304D3416F}" type="slidenum">
              <a:rPr lang="ar-SA" smtClean="0"/>
              <a:t>28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81673323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671519-4FCE-4D61-B2B1-347304D3416F}" type="slidenum">
              <a:rPr lang="ar-SA" smtClean="0"/>
              <a:t>29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81673323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671519-4FCE-4D61-B2B1-347304D3416F}" type="slidenum">
              <a:rPr lang="ar-SA" smtClean="0"/>
              <a:t>30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81673323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671519-4FCE-4D61-B2B1-347304D3416F}" type="slidenum">
              <a:rPr lang="ar-SA" smtClean="0"/>
              <a:t>31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81673323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671519-4FCE-4D61-B2B1-347304D3416F}" type="slidenum">
              <a:rPr lang="ar-SA" smtClean="0"/>
              <a:t>32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81673323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671519-4FCE-4D61-B2B1-347304D3416F}" type="slidenum">
              <a:rPr lang="ar-SA" smtClean="0"/>
              <a:t>33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81673323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671519-4FCE-4D61-B2B1-347304D3416F}" type="slidenum">
              <a:rPr lang="ar-SA" smtClean="0"/>
              <a:t>34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81673323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671519-4FCE-4D61-B2B1-347304D3416F}" type="slidenum">
              <a:rPr lang="ar-SA" smtClean="0"/>
              <a:t>35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81673323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671519-4FCE-4D61-B2B1-347304D3416F}" type="slidenum">
              <a:rPr lang="ar-SA" smtClean="0"/>
              <a:t>36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8167332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3" name="Google Shape;1793;ga1242414e1_0_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4" name="Google Shape;1794;ga1242414e1_0_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671519-4FCE-4D61-B2B1-347304D3416F}" type="slidenum">
              <a:rPr lang="ar-SA" smtClean="0"/>
              <a:t>37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81673323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671519-4FCE-4D61-B2B1-347304D3416F}" type="slidenum">
              <a:rPr lang="ar-SA" smtClean="0"/>
              <a:t>38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81673323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671519-4FCE-4D61-B2B1-347304D3416F}" type="slidenum">
              <a:rPr lang="ar-SA" smtClean="0"/>
              <a:t>39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81673323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671519-4FCE-4D61-B2B1-347304D3416F}" type="slidenum">
              <a:rPr lang="ar-SA" smtClean="0"/>
              <a:t>40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81673323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671519-4FCE-4D61-B2B1-347304D3416F}" type="slidenum">
              <a:rPr lang="ar-SA" smtClean="0"/>
              <a:t>41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81673323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671519-4FCE-4D61-B2B1-347304D3416F}" type="slidenum">
              <a:rPr lang="ar-SA" smtClean="0"/>
              <a:t>42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81673323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671519-4FCE-4D61-B2B1-347304D3416F}" type="slidenum">
              <a:rPr lang="ar-SA" smtClean="0"/>
              <a:t>43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81673323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671519-4FCE-4D61-B2B1-347304D3416F}" type="slidenum">
              <a:rPr lang="ar-SA" smtClean="0"/>
              <a:t>44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81673323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671519-4FCE-4D61-B2B1-347304D3416F}" type="slidenum">
              <a:rPr lang="ar-SA" smtClean="0"/>
              <a:t>45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81673323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671519-4FCE-4D61-B2B1-347304D3416F}" type="slidenum">
              <a:rPr lang="ar-SA" smtClean="0"/>
              <a:t>46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8167332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671519-4FCE-4D61-B2B1-347304D3416F}" type="slidenum">
              <a:rPr lang="ar-SA" smtClean="0"/>
              <a:t>11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81673323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671519-4FCE-4D61-B2B1-347304D3416F}" type="slidenum">
              <a:rPr lang="ar-SA" smtClean="0"/>
              <a:t>47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816733239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671519-4FCE-4D61-B2B1-347304D3416F}" type="slidenum">
              <a:rPr lang="ar-SA" smtClean="0"/>
              <a:t>48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816733239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671519-4FCE-4D61-B2B1-347304D3416F}" type="slidenum">
              <a:rPr lang="ar-SA" smtClean="0"/>
              <a:t>49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816733239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671519-4FCE-4D61-B2B1-347304D3416F}" type="slidenum">
              <a:rPr lang="ar-SA" smtClean="0"/>
              <a:t>50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816733239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671519-4FCE-4D61-B2B1-347304D3416F}" type="slidenum">
              <a:rPr lang="ar-SA" smtClean="0"/>
              <a:t>51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816733239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671519-4FCE-4D61-B2B1-347304D3416F}" type="slidenum">
              <a:rPr lang="ar-SA" smtClean="0"/>
              <a:t>52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816733239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671519-4FCE-4D61-B2B1-347304D3416F}" type="slidenum">
              <a:rPr lang="ar-SA" smtClean="0"/>
              <a:t>53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816733239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671519-4FCE-4D61-B2B1-347304D3416F}" type="slidenum">
              <a:rPr lang="ar-SA" smtClean="0"/>
              <a:t>54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816733239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671519-4FCE-4D61-B2B1-347304D3416F}" type="slidenum">
              <a:rPr lang="ar-SA" smtClean="0"/>
              <a:t>55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816733239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671519-4FCE-4D61-B2B1-347304D3416F}" type="slidenum">
              <a:rPr lang="ar-SA" smtClean="0"/>
              <a:t>56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8167332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671519-4FCE-4D61-B2B1-347304D3416F}" type="slidenum">
              <a:rPr lang="ar-SA" smtClean="0"/>
              <a:t>12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025949828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671519-4FCE-4D61-B2B1-347304D3416F}" type="slidenum">
              <a:rPr lang="ar-SA" smtClean="0"/>
              <a:t>57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816733239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671519-4FCE-4D61-B2B1-347304D3416F}" type="slidenum">
              <a:rPr lang="ar-SA" smtClean="0"/>
              <a:t>58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816733239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671519-4FCE-4D61-B2B1-347304D3416F}" type="slidenum">
              <a:rPr lang="ar-SA" smtClean="0"/>
              <a:t>59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245555066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671519-4FCE-4D61-B2B1-347304D3416F}" type="slidenum">
              <a:rPr lang="ar-SA" smtClean="0"/>
              <a:t>60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816733239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671519-4FCE-4D61-B2B1-347304D3416F}" type="slidenum">
              <a:rPr lang="ar-SA" smtClean="0"/>
              <a:t>61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8167332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671519-4FCE-4D61-B2B1-347304D3416F}" type="slidenum">
              <a:rPr lang="ar-SA" smtClean="0"/>
              <a:t>13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0259498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671519-4FCE-4D61-B2B1-347304D3416F}" type="slidenum">
              <a:rPr lang="ar-SA" smtClean="0"/>
              <a:t>14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0259498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671519-4FCE-4D61-B2B1-347304D3416F}" type="slidenum">
              <a:rPr lang="ar-SA" smtClean="0"/>
              <a:t>15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81673323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671519-4FCE-4D61-B2B1-347304D3416F}" type="slidenum">
              <a:rPr lang="ar-SA" smtClean="0"/>
              <a:t>16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0259498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891FDA23-EF6B-4319-86AC-0363CE27CF7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5F4B37E7-6380-4972-B270-FE78EE73D2E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280EF342-4EE5-419C-84EF-C53605EAE0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AB8FC-6E3E-474E-AA3D-434247A02971}" type="datetimeFigureOut">
              <a:rPr lang="ar-SA" smtClean="0"/>
              <a:t>8 شعبان، 1442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7D31B9E7-E9EE-4BBD-8B29-4E082CA6F2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AC38A95B-C1D1-4501-9A37-C2C0703C14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2EC52-9DAA-419C-AA98-F697550B39C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5680713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553BFB82-A2B0-4A65-8316-4479BC5779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A9C8D4B6-F665-47D8-A2EA-98BD1DC17EC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D3B637E6-1BF8-4484-8B03-1AD6A9C560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AB8FC-6E3E-474E-AA3D-434247A02971}" type="datetimeFigureOut">
              <a:rPr lang="ar-SA" smtClean="0"/>
              <a:t>8 شعبان، 1442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9801A451-4779-4905-85D7-F2A698EF75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CDB46034-D36C-4C84-ADF5-B7D276470B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2EC52-9DAA-419C-AA98-F697550B39C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4918844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id="{938302D2-98FB-41D4-A6DE-50978D583AC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207981EF-CB5F-4B0D-8A5C-6E71140736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38FEE89B-9891-4533-9413-2A04D7D537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AB8FC-6E3E-474E-AA3D-434247A02971}" type="datetimeFigureOut">
              <a:rPr lang="ar-SA" smtClean="0"/>
              <a:t>8 شعبان، 1442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0E8E4E17-7B72-4FC3-BF3E-BE2F261086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43B08281-4C05-4078-8E6F-CE04E7FA9C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2EC52-9DAA-419C-AA98-F697550B39C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8487196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232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4794725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8"/>
          <p:cNvSpPr/>
          <p:nvPr/>
        </p:nvSpPr>
        <p:spPr>
          <a:xfrm>
            <a:off x="2897534" y="1476835"/>
            <a:ext cx="6396749" cy="4096028"/>
          </a:xfrm>
          <a:custGeom>
            <a:avLst/>
            <a:gdLst/>
            <a:ahLst/>
            <a:cxnLst/>
            <a:rect l="l" t="t" r="r" b="b"/>
            <a:pathLst>
              <a:path w="36739" h="36879" extrusionOk="0">
                <a:moveTo>
                  <a:pt x="1090" y="1"/>
                </a:moveTo>
                <a:cubicBezTo>
                  <a:pt x="2954" y="13667"/>
                  <a:pt x="1" y="36466"/>
                  <a:pt x="1" y="36466"/>
                </a:cubicBezTo>
                <a:cubicBezTo>
                  <a:pt x="3447" y="36644"/>
                  <a:pt x="7266" y="36879"/>
                  <a:pt x="11710" y="36879"/>
                </a:cubicBezTo>
                <a:cubicBezTo>
                  <a:pt x="14054" y="36879"/>
                  <a:pt x="16572" y="36813"/>
                  <a:pt x="19301" y="36640"/>
                </a:cubicBezTo>
                <a:cubicBezTo>
                  <a:pt x="21921" y="36473"/>
                  <a:pt x="24706" y="36417"/>
                  <a:pt x="27255" y="36417"/>
                </a:cubicBezTo>
                <a:cubicBezTo>
                  <a:pt x="32354" y="36417"/>
                  <a:pt x="36510" y="36640"/>
                  <a:pt x="36510" y="36640"/>
                </a:cubicBezTo>
                <a:lnTo>
                  <a:pt x="36738" y="273"/>
                </a:lnTo>
                <a:lnTo>
                  <a:pt x="1090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pic>
        <p:nvPicPr>
          <p:cNvPr id="234" name="Google Shape;234;p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28667" y="1104967"/>
            <a:ext cx="3126868" cy="775000"/>
          </a:xfrm>
          <a:prstGeom prst="rect">
            <a:avLst/>
          </a:prstGeom>
          <a:noFill/>
          <a:ln>
            <a:noFill/>
          </a:ln>
        </p:spPr>
      </p:pic>
      <p:sp>
        <p:nvSpPr>
          <p:cNvPr id="235" name="Google Shape;235;p8"/>
          <p:cNvSpPr txBox="1">
            <a:spLocks noGrp="1"/>
          </p:cNvSpPr>
          <p:nvPr>
            <p:ph type="title"/>
          </p:nvPr>
        </p:nvSpPr>
        <p:spPr>
          <a:xfrm>
            <a:off x="2227967" y="2180651"/>
            <a:ext cx="7877600" cy="187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236" name="Google Shape;236;p8"/>
          <p:cNvSpPr txBox="1">
            <a:spLocks noGrp="1"/>
          </p:cNvSpPr>
          <p:nvPr>
            <p:ph type="subTitle" idx="1"/>
          </p:nvPr>
        </p:nvSpPr>
        <p:spPr>
          <a:xfrm>
            <a:off x="3140500" y="3504951"/>
            <a:ext cx="5910800" cy="11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grpSp>
        <p:nvGrpSpPr>
          <p:cNvPr id="237" name="Google Shape;237;p8"/>
          <p:cNvGrpSpPr/>
          <p:nvPr/>
        </p:nvGrpSpPr>
        <p:grpSpPr>
          <a:xfrm rot="-1350689">
            <a:off x="454354" y="741685"/>
            <a:ext cx="2219173" cy="1501559"/>
            <a:chOff x="4916800" y="3065050"/>
            <a:chExt cx="275075" cy="186125"/>
          </a:xfrm>
        </p:grpSpPr>
        <p:sp>
          <p:nvSpPr>
            <p:cNvPr id="238" name="Google Shape;238;p8"/>
            <p:cNvSpPr/>
            <p:nvPr/>
          </p:nvSpPr>
          <p:spPr>
            <a:xfrm>
              <a:off x="5012650" y="3097325"/>
              <a:ext cx="28250" cy="16775"/>
            </a:xfrm>
            <a:custGeom>
              <a:avLst/>
              <a:gdLst/>
              <a:ahLst/>
              <a:cxnLst/>
              <a:rect l="l" t="t" r="r" b="b"/>
              <a:pathLst>
                <a:path w="1130" h="671" extrusionOk="0">
                  <a:moveTo>
                    <a:pt x="893" y="1"/>
                  </a:moveTo>
                  <a:cubicBezTo>
                    <a:pt x="879" y="1"/>
                    <a:pt x="864" y="2"/>
                    <a:pt x="849" y="5"/>
                  </a:cubicBezTo>
                  <a:cubicBezTo>
                    <a:pt x="778" y="22"/>
                    <a:pt x="744" y="60"/>
                    <a:pt x="694" y="93"/>
                  </a:cubicBezTo>
                  <a:cubicBezTo>
                    <a:pt x="623" y="147"/>
                    <a:pt x="552" y="181"/>
                    <a:pt x="464" y="231"/>
                  </a:cubicBezTo>
                  <a:cubicBezTo>
                    <a:pt x="398" y="268"/>
                    <a:pt x="327" y="285"/>
                    <a:pt x="256" y="335"/>
                  </a:cubicBezTo>
                  <a:cubicBezTo>
                    <a:pt x="205" y="373"/>
                    <a:pt x="151" y="423"/>
                    <a:pt x="101" y="440"/>
                  </a:cubicBezTo>
                  <a:cubicBezTo>
                    <a:pt x="1" y="492"/>
                    <a:pt x="43" y="670"/>
                    <a:pt x="157" y="670"/>
                  </a:cubicBezTo>
                  <a:cubicBezTo>
                    <a:pt x="162" y="670"/>
                    <a:pt x="167" y="670"/>
                    <a:pt x="172" y="669"/>
                  </a:cubicBezTo>
                  <a:cubicBezTo>
                    <a:pt x="293" y="669"/>
                    <a:pt x="414" y="582"/>
                    <a:pt x="535" y="527"/>
                  </a:cubicBezTo>
                  <a:cubicBezTo>
                    <a:pt x="606" y="494"/>
                    <a:pt x="673" y="461"/>
                    <a:pt x="744" y="440"/>
                  </a:cubicBezTo>
                  <a:cubicBezTo>
                    <a:pt x="778" y="423"/>
                    <a:pt x="815" y="406"/>
                    <a:pt x="849" y="390"/>
                  </a:cubicBezTo>
                  <a:cubicBezTo>
                    <a:pt x="832" y="390"/>
                    <a:pt x="953" y="335"/>
                    <a:pt x="903" y="335"/>
                  </a:cubicBezTo>
                  <a:cubicBezTo>
                    <a:pt x="1130" y="320"/>
                    <a:pt x="1097" y="1"/>
                    <a:pt x="893" y="1"/>
                  </a:cubicBezTo>
                  <a:close/>
                </a:path>
              </a:pathLst>
            </a:custGeom>
            <a:solidFill>
              <a:srgbClr val="95E2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39" name="Google Shape;239;p8"/>
            <p:cNvSpPr/>
            <p:nvPr/>
          </p:nvSpPr>
          <p:spPr>
            <a:xfrm>
              <a:off x="4961175" y="3081350"/>
              <a:ext cx="23850" cy="15900"/>
            </a:xfrm>
            <a:custGeom>
              <a:avLst/>
              <a:gdLst/>
              <a:ahLst/>
              <a:cxnLst/>
              <a:rect l="l" t="t" r="r" b="b"/>
              <a:pathLst>
                <a:path w="954" h="636" extrusionOk="0">
                  <a:moveTo>
                    <a:pt x="763" y="0"/>
                  </a:moveTo>
                  <a:cubicBezTo>
                    <a:pt x="758" y="0"/>
                    <a:pt x="753" y="0"/>
                    <a:pt x="748" y="1"/>
                  </a:cubicBezTo>
                  <a:cubicBezTo>
                    <a:pt x="665" y="18"/>
                    <a:pt x="627" y="55"/>
                    <a:pt x="577" y="105"/>
                  </a:cubicBezTo>
                  <a:cubicBezTo>
                    <a:pt x="523" y="160"/>
                    <a:pt x="456" y="193"/>
                    <a:pt x="401" y="227"/>
                  </a:cubicBezTo>
                  <a:cubicBezTo>
                    <a:pt x="280" y="314"/>
                    <a:pt x="176" y="419"/>
                    <a:pt x="55" y="490"/>
                  </a:cubicBezTo>
                  <a:cubicBezTo>
                    <a:pt x="0" y="523"/>
                    <a:pt x="0" y="611"/>
                    <a:pt x="71" y="628"/>
                  </a:cubicBezTo>
                  <a:cubicBezTo>
                    <a:pt x="91" y="633"/>
                    <a:pt x="111" y="635"/>
                    <a:pt x="132" y="635"/>
                  </a:cubicBezTo>
                  <a:cubicBezTo>
                    <a:pt x="242" y="635"/>
                    <a:pt x="368" y="569"/>
                    <a:pt x="456" y="523"/>
                  </a:cubicBezTo>
                  <a:cubicBezTo>
                    <a:pt x="523" y="490"/>
                    <a:pt x="594" y="452"/>
                    <a:pt x="681" y="402"/>
                  </a:cubicBezTo>
                  <a:cubicBezTo>
                    <a:pt x="731" y="385"/>
                    <a:pt x="786" y="331"/>
                    <a:pt x="836" y="314"/>
                  </a:cubicBezTo>
                  <a:cubicBezTo>
                    <a:pt x="953" y="245"/>
                    <a:pt x="910" y="0"/>
                    <a:pt x="763" y="0"/>
                  </a:cubicBezTo>
                  <a:close/>
                </a:path>
              </a:pathLst>
            </a:custGeom>
            <a:solidFill>
              <a:srgbClr val="95E2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40" name="Google Shape;240;p8"/>
            <p:cNvSpPr/>
            <p:nvPr/>
          </p:nvSpPr>
          <p:spPr>
            <a:xfrm>
              <a:off x="5005550" y="3073050"/>
              <a:ext cx="23250" cy="14400"/>
            </a:xfrm>
            <a:custGeom>
              <a:avLst/>
              <a:gdLst/>
              <a:ahLst/>
              <a:cxnLst/>
              <a:rect l="l" t="t" r="r" b="b"/>
              <a:pathLst>
                <a:path w="930" h="576" extrusionOk="0">
                  <a:moveTo>
                    <a:pt x="699" y="0"/>
                  </a:moveTo>
                  <a:cubicBezTo>
                    <a:pt x="688" y="0"/>
                    <a:pt x="677" y="1"/>
                    <a:pt x="665" y="3"/>
                  </a:cubicBezTo>
                  <a:cubicBezTo>
                    <a:pt x="523" y="36"/>
                    <a:pt x="385" y="158"/>
                    <a:pt x="264" y="229"/>
                  </a:cubicBezTo>
                  <a:cubicBezTo>
                    <a:pt x="176" y="283"/>
                    <a:pt x="1" y="366"/>
                    <a:pt x="55" y="492"/>
                  </a:cubicBezTo>
                  <a:lnTo>
                    <a:pt x="72" y="508"/>
                  </a:lnTo>
                  <a:cubicBezTo>
                    <a:pt x="88" y="542"/>
                    <a:pt x="143" y="575"/>
                    <a:pt x="176" y="575"/>
                  </a:cubicBezTo>
                  <a:cubicBezTo>
                    <a:pt x="281" y="559"/>
                    <a:pt x="385" y="508"/>
                    <a:pt x="473" y="454"/>
                  </a:cubicBezTo>
                  <a:cubicBezTo>
                    <a:pt x="560" y="421"/>
                    <a:pt x="644" y="350"/>
                    <a:pt x="748" y="316"/>
                  </a:cubicBezTo>
                  <a:cubicBezTo>
                    <a:pt x="930" y="249"/>
                    <a:pt x="880" y="0"/>
                    <a:pt x="699" y="0"/>
                  </a:cubicBezTo>
                  <a:close/>
                </a:path>
              </a:pathLst>
            </a:custGeom>
            <a:solidFill>
              <a:srgbClr val="95E2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41" name="Google Shape;241;p8"/>
            <p:cNvSpPr/>
            <p:nvPr/>
          </p:nvSpPr>
          <p:spPr>
            <a:xfrm>
              <a:off x="5061325" y="3091150"/>
              <a:ext cx="24000" cy="13650"/>
            </a:xfrm>
            <a:custGeom>
              <a:avLst/>
              <a:gdLst/>
              <a:ahLst/>
              <a:cxnLst/>
              <a:rect l="l" t="t" r="r" b="b"/>
              <a:pathLst>
                <a:path w="960" h="546" extrusionOk="0">
                  <a:moveTo>
                    <a:pt x="734" y="0"/>
                  </a:moveTo>
                  <a:cubicBezTo>
                    <a:pt x="702" y="0"/>
                    <a:pt x="670" y="13"/>
                    <a:pt x="644" y="43"/>
                  </a:cubicBezTo>
                  <a:cubicBezTo>
                    <a:pt x="573" y="131"/>
                    <a:pt x="468" y="148"/>
                    <a:pt x="380" y="202"/>
                  </a:cubicBezTo>
                  <a:cubicBezTo>
                    <a:pt x="276" y="252"/>
                    <a:pt x="172" y="307"/>
                    <a:pt x="67" y="373"/>
                  </a:cubicBezTo>
                  <a:cubicBezTo>
                    <a:pt x="0" y="411"/>
                    <a:pt x="17" y="499"/>
                    <a:pt x="84" y="532"/>
                  </a:cubicBezTo>
                  <a:cubicBezTo>
                    <a:pt x="107" y="541"/>
                    <a:pt x="132" y="545"/>
                    <a:pt x="158" y="545"/>
                  </a:cubicBezTo>
                  <a:cubicBezTo>
                    <a:pt x="271" y="545"/>
                    <a:pt x="403" y="469"/>
                    <a:pt x="501" y="428"/>
                  </a:cubicBezTo>
                  <a:cubicBezTo>
                    <a:pt x="627" y="373"/>
                    <a:pt x="748" y="340"/>
                    <a:pt x="852" y="252"/>
                  </a:cubicBezTo>
                  <a:cubicBezTo>
                    <a:pt x="960" y="158"/>
                    <a:pt x="847" y="0"/>
                    <a:pt x="734" y="0"/>
                  </a:cubicBezTo>
                  <a:close/>
                </a:path>
              </a:pathLst>
            </a:custGeom>
            <a:solidFill>
              <a:srgbClr val="95E2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42" name="Google Shape;242;p8"/>
            <p:cNvSpPr/>
            <p:nvPr/>
          </p:nvSpPr>
          <p:spPr>
            <a:xfrm>
              <a:off x="5073275" y="3117425"/>
              <a:ext cx="19825" cy="15600"/>
            </a:xfrm>
            <a:custGeom>
              <a:avLst/>
              <a:gdLst/>
              <a:ahLst/>
              <a:cxnLst/>
              <a:rect l="l" t="t" r="r" b="b"/>
              <a:pathLst>
                <a:path w="793" h="624" extrusionOk="0">
                  <a:moveTo>
                    <a:pt x="653" y="1"/>
                  </a:moveTo>
                  <a:cubicBezTo>
                    <a:pt x="621" y="1"/>
                    <a:pt x="590" y="13"/>
                    <a:pt x="567" y="37"/>
                  </a:cubicBezTo>
                  <a:cubicBezTo>
                    <a:pt x="462" y="91"/>
                    <a:pt x="391" y="158"/>
                    <a:pt x="303" y="229"/>
                  </a:cubicBezTo>
                  <a:cubicBezTo>
                    <a:pt x="232" y="300"/>
                    <a:pt x="128" y="350"/>
                    <a:pt x="61" y="438"/>
                  </a:cubicBezTo>
                  <a:cubicBezTo>
                    <a:pt x="1" y="512"/>
                    <a:pt x="55" y="624"/>
                    <a:pt x="138" y="624"/>
                  </a:cubicBezTo>
                  <a:cubicBezTo>
                    <a:pt x="152" y="624"/>
                    <a:pt x="167" y="620"/>
                    <a:pt x="182" y="613"/>
                  </a:cubicBezTo>
                  <a:cubicBezTo>
                    <a:pt x="391" y="525"/>
                    <a:pt x="546" y="367"/>
                    <a:pt x="721" y="262"/>
                  </a:cubicBezTo>
                  <a:cubicBezTo>
                    <a:pt x="792" y="229"/>
                    <a:pt x="792" y="124"/>
                    <a:pt x="754" y="53"/>
                  </a:cubicBezTo>
                  <a:cubicBezTo>
                    <a:pt x="728" y="18"/>
                    <a:pt x="690" y="1"/>
                    <a:pt x="653" y="1"/>
                  </a:cubicBezTo>
                  <a:close/>
                </a:path>
              </a:pathLst>
            </a:custGeom>
            <a:solidFill>
              <a:srgbClr val="95E2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43" name="Google Shape;243;p8"/>
            <p:cNvSpPr/>
            <p:nvPr/>
          </p:nvSpPr>
          <p:spPr>
            <a:xfrm>
              <a:off x="5056925" y="3154800"/>
              <a:ext cx="20525" cy="22200"/>
            </a:xfrm>
            <a:custGeom>
              <a:avLst/>
              <a:gdLst/>
              <a:ahLst/>
              <a:cxnLst/>
              <a:rect l="l" t="t" r="r" b="b"/>
              <a:pathLst>
                <a:path w="821" h="888" extrusionOk="0">
                  <a:moveTo>
                    <a:pt x="565" y="0"/>
                  </a:moveTo>
                  <a:cubicBezTo>
                    <a:pt x="512" y="0"/>
                    <a:pt x="458" y="27"/>
                    <a:pt x="419" y="91"/>
                  </a:cubicBezTo>
                  <a:cubicBezTo>
                    <a:pt x="385" y="146"/>
                    <a:pt x="348" y="196"/>
                    <a:pt x="314" y="267"/>
                  </a:cubicBezTo>
                  <a:cubicBezTo>
                    <a:pt x="281" y="334"/>
                    <a:pt x="226" y="405"/>
                    <a:pt x="176" y="476"/>
                  </a:cubicBezTo>
                  <a:cubicBezTo>
                    <a:pt x="105" y="563"/>
                    <a:pt x="1" y="684"/>
                    <a:pt x="18" y="822"/>
                  </a:cubicBezTo>
                  <a:cubicBezTo>
                    <a:pt x="28" y="865"/>
                    <a:pt x="63" y="888"/>
                    <a:pt x="97" y="888"/>
                  </a:cubicBezTo>
                  <a:cubicBezTo>
                    <a:pt x="120" y="888"/>
                    <a:pt x="142" y="878"/>
                    <a:pt x="155" y="856"/>
                  </a:cubicBezTo>
                  <a:cubicBezTo>
                    <a:pt x="348" y="668"/>
                    <a:pt x="523" y="492"/>
                    <a:pt x="698" y="300"/>
                  </a:cubicBezTo>
                  <a:cubicBezTo>
                    <a:pt x="821" y="163"/>
                    <a:pt x="696" y="0"/>
                    <a:pt x="565" y="0"/>
                  </a:cubicBezTo>
                  <a:close/>
                </a:path>
              </a:pathLst>
            </a:custGeom>
            <a:solidFill>
              <a:srgbClr val="95E2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44" name="Google Shape;244;p8"/>
            <p:cNvSpPr/>
            <p:nvPr/>
          </p:nvSpPr>
          <p:spPr>
            <a:xfrm>
              <a:off x="5011725" y="3166850"/>
              <a:ext cx="17025" cy="18125"/>
            </a:xfrm>
            <a:custGeom>
              <a:avLst/>
              <a:gdLst/>
              <a:ahLst/>
              <a:cxnLst/>
              <a:rect l="l" t="t" r="r" b="b"/>
              <a:pathLst>
                <a:path w="681" h="725" extrusionOk="0">
                  <a:moveTo>
                    <a:pt x="466" y="1"/>
                  </a:moveTo>
                  <a:cubicBezTo>
                    <a:pt x="409" y="1"/>
                    <a:pt x="354" y="30"/>
                    <a:pt x="330" y="98"/>
                  </a:cubicBezTo>
                  <a:cubicBezTo>
                    <a:pt x="259" y="290"/>
                    <a:pt x="0" y="411"/>
                    <a:pt x="0" y="637"/>
                  </a:cubicBezTo>
                  <a:cubicBezTo>
                    <a:pt x="0" y="687"/>
                    <a:pt x="67" y="725"/>
                    <a:pt x="121" y="725"/>
                  </a:cubicBezTo>
                  <a:cubicBezTo>
                    <a:pt x="226" y="687"/>
                    <a:pt x="330" y="583"/>
                    <a:pt x="397" y="499"/>
                  </a:cubicBezTo>
                  <a:cubicBezTo>
                    <a:pt x="485" y="411"/>
                    <a:pt x="572" y="324"/>
                    <a:pt x="627" y="219"/>
                  </a:cubicBezTo>
                  <a:cubicBezTo>
                    <a:pt x="681" y="95"/>
                    <a:pt x="570" y="1"/>
                    <a:pt x="466" y="1"/>
                  </a:cubicBezTo>
                  <a:close/>
                </a:path>
              </a:pathLst>
            </a:custGeom>
            <a:solidFill>
              <a:srgbClr val="95E2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45" name="Google Shape;245;p8"/>
            <p:cNvSpPr/>
            <p:nvPr/>
          </p:nvSpPr>
          <p:spPr>
            <a:xfrm>
              <a:off x="4969950" y="3192350"/>
              <a:ext cx="15725" cy="20975"/>
            </a:xfrm>
            <a:custGeom>
              <a:avLst/>
              <a:gdLst/>
              <a:ahLst/>
              <a:cxnLst/>
              <a:rect l="l" t="t" r="r" b="b"/>
              <a:pathLst>
                <a:path w="629" h="839" extrusionOk="0">
                  <a:moveTo>
                    <a:pt x="417" y="1"/>
                  </a:moveTo>
                  <a:cubicBezTo>
                    <a:pt x="374" y="1"/>
                    <a:pt x="334" y="21"/>
                    <a:pt x="314" y="68"/>
                  </a:cubicBezTo>
                  <a:cubicBezTo>
                    <a:pt x="226" y="227"/>
                    <a:pt x="155" y="381"/>
                    <a:pt x="105" y="540"/>
                  </a:cubicBezTo>
                  <a:cubicBezTo>
                    <a:pt x="67" y="628"/>
                    <a:pt x="0" y="732"/>
                    <a:pt x="67" y="816"/>
                  </a:cubicBezTo>
                  <a:cubicBezTo>
                    <a:pt x="83" y="832"/>
                    <a:pt x="100" y="838"/>
                    <a:pt x="117" y="838"/>
                  </a:cubicBezTo>
                  <a:cubicBezTo>
                    <a:pt x="157" y="838"/>
                    <a:pt x="194" y="801"/>
                    <a:pt x="209" y="766"/>
                  </a:cubicBezTo>
                  <a:lnTo>
                    <a:pt x="209" y="766"/>
                  </a:lnTo>
                  <a:cubicBezTo>
                    <a:pt x="207" y="767"/>
                    <a:pt x="206" y="768"/>
                    <a:pt x="205" y="768"/>
                  </a:cubicBezTo>
                  <a:cubicBezTo>
                    <a:pt x="199" y="768"/>
                    <a:pt x="244" y="709"/>
                    <a:pt x="259" y="695"/>
                  </a:cubicBezTo>
                  <a:cubicBezTo>
                    <a:pt x="293" y="661"/>
                    <a:pt x="314" y="590"/>
                    <a:pt x="347" y="540"/>
                  </a:cubicBezTo>
                  <a:cubicBezTo>
                    <a:pt x="418" y="436"/>
                    <a:pt x="485" y="331"/>
                    <a:pt x="556" y="227"/>
                  </a:cubicBezTo>
                  <a:cubicBezTo>
                    <a:pt x="629" y="105"/>
                    <a:pt x="515" y="1"/>
                    <a:pt x="417" y="1"/>
                  </a:cubicBezTo>
                  <a:close/>
                </a:path>
              </a:pathLst>
            </a:custGeom>
            <a:solidFill>
              <a:srgbClr val="95E2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46" name="Google Shape;246;p8"/>
            <p:cNvSpPr/>
            <p:nvPr/>
          </p:nvSpPr>
          <p:spPr>
            <a:xfrm>
              <a:off x="4941525" y="3185750"/>
              <a:ext cx="13975" cy="20250"/>
            </a:xfrm>
            <a:custGeom>
              <a:avLst/>
              <a:gdLst/>
              <a:ahLst/>
              <a:cxnLst/>
              <a:rect l="l" t="t" r="r" b="b"/>
              <a:pathLst>
                <a:path w="559" h="810" extrusionOk="0">
                  <a:moveTo>
                    <a:pt x="402" y="1"/>
                  </a:moveTo>
                  <a:cubicBezTo>
                    <a:pt x="397" y="1"/>
                    <a:pt x="391" y="1"/>
                    <a:pt x="385" y="2"/>
                  </a:cubicBezTo>
                  <a:cubicBezTo>
                    <a:pt x="143" y="35"/>
                    <a:pt x="160" y="299"/>
                    <a:pt x="93" y="491"/>
                  </a:cubicBezTo>
                  <a:cubicBezTo>
                    <a:pt x="74" y="522"/>
                    <a:pt x="0" y="809"/>
                    <a:pt x="101" y="809"/>
                  </a:cubicBezTo>
                  <a:cubicBezTo>
                    <a:pt x="108" y="809"/>
                    <a:pt x="117" y="808"/>
                    <a:pt x="127" y="804"/>
                  </a:cubicBezTo>
                  <a:cubicBezTo>
                    <a:pt x="214" y="787"/>
                    <a:pt x="281" y="645"/>
                    <a:pt x="335" y="558"/>
                  </a:cubicBezTo>
                  <a:cubicBezTo>
                    <a:pt x="369" y="507"/>
                    <a:pt x="406" y="436"/>
                    <a:pt x="440" y="386"/>
                  </a:cubicBezTo>
                  <a:cubicBezTo>
                    <a:pt x="440" y="375"/>
                    <a:pt x="463" y="312"/>
                    <a:pt x="462" y="297"/>
                  </a:cubicBezTo>
                  <a:lnTo>
                    <a:pt x="462" y="297"/>
                  </a:lnTo>
                  <a:cubicBezTo>
                    <a:pt x="478" y="284"/>
                    <a:pt x="497" y="269"/>
                    <a:pt x="511" y="244"/>
                  </a:cubicBezTo>
                  <a:cubicBezTo>
                    <a:pt x="559" y="164"/>
                    <a:pt x="515" y="1"/>
                    <a:pt x="402" y="1"/>
                  </a:cubicBezTo>
                  <a:close/>
                </a:path>
              </a:pathLst>
            </a:custGeom>
            <a:solidFill>
              <a:srgbClr val="95E2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47" name="Google Shape;247;p8"/>
            <p:cNvSpPr/>
            <p:nvPr/>
          </p:nvSpPr>
          <p:spPr>
            <a:xfrm>
              <a:off x="4976000" y="3158675"/>
              <a:ext cx="20625" cy="16975"/>
            </a:xfrm>
            <a:custGeom>
              <a:avLst/>
              <a:gdLst/>
              <a:ahLst/>
              <a:cxnLst/>
              <a:rect l="l" t="t" r="r" b="b"/>
              <a:pathLst>
                <a:path w="825" h="679" extrusionOk="0">
                  <a:moveTo>
                    <a:pt x="639" y="0"/>
                  </a:moveTo>
                  <a:cubicBezTo>
                    <a:pt x="606" y="0"/>
                    <a:pt x="572" y="12"/>
                    <a:pt x="539" y="41"/>
                  </a:cubicBezTo>
                  <a:cubicBezTo>
                    <a:pt x="489" y="95"/>
                    <a:pt x="435" y="145"/>
                    <a:pt x="385" y="216"/>
                  </a:cubicBezTo>
                  <a:cubicBezTo>
                    <a:pt x="314" y="283"/>
                    <a:pt x="243" y="337"/>
                    <a:pt x="176" y="408"/>
                  </a:cubicBezTo>
                  <a:cubicBezTo>
                    <a:pt x="122" y="458"/>
                    <a:pt x="1" y="546"/>
                    <a:pt x="51" y="651"/>
                  </a:cubicBezTo>
                  <a:cubicBezTo>
                    <a:pt x="63" y="670"/>
                    <a:pt x="80" y="678"/>
                    <a:pt x="98" y="678"/>
                  </a:cubicBezTo>
                  <a:cubicBezTo>
                    <a:pt x="111" y="678"/>
                    <a:pt x="125" y="674"/>
                    <a:pt x="138" y="667"/>
                  </a:cubicBezTo>
                  <a:cubicBezTo>
                    <a:pt x="155" y="651"/>
                    <a:pt x="193" y="634"/>
                    <a:pt x="226" y="634"/>
                  </a:cubicBezTo>
                  <a:cubicBezTo>
                    <a:pt x="297" y="596"/>
                    <a:pt x="347" y="546"/>
                    <a:pt x="418" y="492"/>
                  </a:cubicBezTo>
                  <a:cubicBezTo>
                    <a:pt x="523" y="425"/>
                    <a:pt x="644" y="337"/>
                    <a:pt x="732" y="233"/>
                  </a:cubicBezTo>
                  <a:cubicBezTo>
                    <a:pt x="824" y="128"/>
                    <a:pt x="743" y="0"/>
                    <a:pt x="639" y="0"/>
                  </a:cubicBezTo>
                  <a:close/>
                </a:path>
              </a:pathLst>
            </a:custGeom>
            <a:solidFill>
              <a:srgbClr val="95E2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48" name="Google Shape;248;p8"/>
            <p:cNvSpPr/>
            <p:nvPr/>
          </p:nvSpPr>
          <p:spPr>
            <a:xfrm>
              <a:off x="4947275" y="3152825"/>
              <a:ext cx="8975" cy="17525"/>
            </a:xfrm>
            <a:custGeom>
              <a:avLst/>
              <a:gdLst/>
              <a:ahLst/>
              <a:cxnLst/>
              <a:rect l="l" t="t" r="r" b="b"/>
              <a:pathLst>
                <a:path w="359" h="701" extrusionOk="0">
                  <a:moveTo>
                    <a:pt x="192" y="1"/>
                  </a:moveTo>
                  <a:cubicBezTo>
                    <a:pt x="174" y="1"/>
                    <a:pt x="155" y="6"/>
                    <a:pt x="139" y="16"/>
                  </a:cubicBezTo>
                  <a:cubicBezTo>
                    <a:pt x="18" y="83"/>
                    <a:pt x="18" y="204"/>
                    <a:pt x="18" y="329"/>
                  </a:cubicBezTo>
                  <a:cubicBezTo>
                    <a:pt x="18" y="433"/>
                    <a:pt x="1" y="571"/>
                    <a:pt x="34" y="676"/>
                  </a:cubicBezTo>
                  <a:cubicBezTo>
                    <a:pt x="43" y="692"/>
                    <a:pt x="60" y="701"/>
                    <a:pt x="78" y="701"/>
                  </a:cubicBezTo>
                  <a:cubicBezTo>
                    <a:pt x="96" y="701"/>
                    <a:pt x="114" y="692"/>
                    <a:pt x="122" y="676"/>
                  </a:cubicBezTo>
                  <a:cubicBezTo>
                    <a:pt x="176" y="588"/>
                    <a:pt x="210" y="500"/>
                    <a:pt x="243" y="396"/>
                  </a:cubicBezTo>
                  <a:cubicBezTo>
                    <a:pt x="260" y="308"/>
                    <a:pt x="314" y="258"/>
                    <a:pt x="331" y="170"/>
                  </a:cubicBezTo>
                  <a:cubicBezTo>
                    <a:pt x="358" y="86"/>
                    <a:pt x="272" y="1"/>
                    <a:pt x="192" y="1"/>
                  </a:cubicBezTo>
                  <a:close/>
                </a:path>
              </a:pathLst>
            </a:custGeom>
            <a:solidFill>
              <a:srgbClr val="95E2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49" name="Google Shape;249;p8"/>
            <p:cNvSpPr/>
            <p:nvPr/>
          </p:nvSpPr>
          <p:spPr>
            <a:xfrm>
              <a:off x="5059125" y="3065050"/>
              <a:ext cx="25200" cy="7550"/>
            </a:xfrm>
            <a:custGeom>
              <a:avLst/>
              <a:gdLst/>
              <a:ahLst/>
              <a:cxnLst/>
              <a:rect l="l" t="t" r="r" b="b"/>
              <a:pathLst>
                <a:path w="1008" h="302" extrusionOk="0">
                  <a:moveTo>
                    <a:pt x="729" y="0"/>
                  </a:moveTo>
                  <a:cubicBezTo>
                    <a:pt x="640" y="0"/>
                    <a:pt x="548" y="18"/>
                    <a:pt x="468" y="26"/>
                  </a:cubicBezTo>
                  <a:cubicBezTo>
                    <a:pt x="347" y="43"/>
                    <a:pt x="193" y="26"/>
                    <a:pt x="67" y="97"/>
                  </a:cubicBezTo>
                  <a:cubicBezTo>
                    <a:pt x="1" y="131"/>
                    <a:pt x="34" y="252"/>
                    <a:pt x="122" y="269"/>
                  </a:cubicBezTo>
                  <a:cubicBezTo>
                    <a:pt x="260" y="269"/>
                    <a:pt x="402" y="290"/>
                    <a:pt x="523" y="290"/>
                  </a:cubicBezTo>
                  <a:cubicBezTo>
                    <a:pt x="598" y="290"/>
                    <a:pt x="679" y="302"/>
                    <a:pt x="756" y="302"/>
                  </a:cubicBezTo>
                  <a:cubicBezTo>
                    <a:pt x="836" y="302"/>
                    <a:pt x="912" y="289"/>
                    <a:pt x="974" y="235"/>
                  </a:cubicBezTo>
                  <a:cubicBezTo>
                    <a:pt x="1007" y="202"/>
                    <a:pt x="1007" y="114"/>
                    <a:pt x="974" y="81"/>
                  </a:cubicBezTo>
                  <a:cubicBezTo>
                    <a:pt x="905" y="18"/>
                    <a:pt x="818" y="0"/>
                    <a:pt x="729" y="0"/>
                  </a:cubicBezTo>
                  <a:close/>
                </a:path>
              </a:pathLst>
            </a:custGeom>
            <a:solidFill>
              <a:srgbClr val="95E2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50" name="Google Shape;250;p8"/>
            <p:cNvSpPr/>
            <p:nvPr/>
          </p:nvSpPr>
          <p:spPr>
            <a:xfrm>
              <a:off x="5113525" y="3079575"/>
              <a:ext cx="24825" cy="8025"/>
            </a:xfrm>
            <a:custGeom>
              <a:avLst/>
              <a:gdLst/>
              <a:ahLst/>
              <a:cxnLst/>
              <a:rect l="l" t="t" r="r" b="b"/>
              <a:pathLst>
                <a:path w="993" h="321" extrusionOk="0">
                  <a:moveTo>
                    <a:pt x="331" y="1"/>
                  </a:moveTo>
                  <a:cubicBezTo>
                    <a:pt x="273" y="1"/>
                    <a:pt x="181" y="26"/>
                    <a:pt x="111" y="26"/>
                  </a:cubicBezTo>
                  <a:cubicBezTo>
                    <a:pt x="95" y="26"/>
                    <a:pt x="81" y="25"/>
                    <a:pt x="68" y="22"/>
                  </a:cubicBezTo>
                  <a:cubicBezTo>
                    <a:pt x="51" y="22"/>
                    <a:pt x="34" y="22"/>
                    <a:pt x="17" y="39"/>
                  </a:cubicBezTo>
                  <a:cubicBezTo>
                    <a:pt x="1" y="143"/>
                    <a:pt x="139" y="193"/>
                    <a:pt x="210" y="193"/>
                  </a:cubicBezTo>
                  <a:cubicBezTo>
                    <a:pt x="381" y="231"/>
                    <a:pt x="573" y="264"/>
                    <a:pt x="748" y="314"/>
                  </a:cubicBezTo>
                  <a:cubicBezTo>
                    <a:pt x="764" y="319"/>
                    <a:pt x="778" y="321"/>
                    <a:pt x="792" y="321"/>
                  </a:cubicBezTo>
                  <a:cubicBezTo>
                    <a:pt x="950" y="321"/>
                    <a:pt x="992" y="53"/>
                    <a:pt x="815" y="22"/>
                  </a:cubicBezTo>
                  <a:cubicBezTo>
                    <a:pt x="661" y="1"/>
                    <a:pt x="502" y="1"/>
                    <a:pt x="331" y="1"/>
                  </a:cubicBezTo>
                  <a:close/>
                </a:path>
              </a:pathLst>
            </a:custGeom>
            <a:solidFill>
              <a:srgbClr val="95E2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51" name="Google Shape;251;p8"/>
            <p:cNvSpPr/>
            <p:nvPr/>
          </p:nvSpPr>
          <p:spPr>
            <a:xfrm>
              <a:off x="5118750" y="3103600"/>
              <a:ext cx="26125" cy="8800"/>
            </a:xfrm>
            <a:custGeom>
              <a:avLst/>
              <a:gdLst/>
              <a:ahLst/>
              <a:cxnLst/>
              <a:rect l="l" t="t" r="r" b="b"/>
              <a:pathLst>
                <a:path w="1045" h="352" extrusionOk="0">
                  <a:moveTo>
                    <a:pt x="264" y="5"/>
                  </a:moveTo>
                  <a:cubicBezTo>
                    <a:pt x="195" y="5"/>
                    <a:pt x="127" y="11"/>
                    <a:pt x="67" y="34"/>
                  </a:cubicBezTo>
                  <a:cubicBezTo>
                    <a:pt x="1" y="51"/>
                    <a:pt x="1" y="139"/>
                    <a:pt x="67" y="172"/>
                  </a:cubicBezTo>
                  <a:cubicBezTo>
                    <a:pt x="209" y="226"/>
                    <a:pt x="347" y="276"/>
                    <a:pt x="485" y="293"/>
                  </a:cubicBezTo>
                  <a:cubicBezTo>
                    <a:pt x="571" y="324"/>
                    <a:pt x="681" y="352"/>
                    <a:pt x="776" y="352"/>
                  </a:cubicBezTo>
                  <a:cubicBezTo>
                    <a:pt x="797" y="352"/>
                    <a:pt x="817" y="350"/>
                    <a:pt x="836" y="347"/>
                  </a:cubicBezTo>
                  <a:cubicBezTo>
                    <a:pt x="957" y="347"/>
                    <a:pt x="1045" y="189"/>
                    <a:pt x="940" y="105"/>
                  </a:cubicBezTo>
                  <a:cubicBezTo>
                    <a:pt x="836" y="1"/>
                    <a:pt x="677" y="34"/>
                    <a:pt x="539" y="17"/>
                  </a:cubicBezTo>
                  <a:cubicBezTo>
                    <a:pt x="457" y="17"/>
                    <a:pt x="359" y="5"/>
                    <a:pt x="264" y="5"/>
                  </a:cubicBezTo>
                  <a:close/>
                </a:path>
              </a:pathLst>
            </a:custGeom>
            <a:solidFill>
              <a:srgbClr val="95E2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52" name="Google Shape;252;p8"/>
            <p:cNvSpPr/>
            <p:nvPr/>
          </p:nvSpPr>
          <p:spPr>
            <a:xfrm>
              <a:off x="5134825" y="3129025"/>
              <a:ext cx="29550" cy="9125"/>
            </a:xfrm>
            <a:custGeom>
              <a:avLst/>
              <a:gdLst/>
              <a:ahLst/>
              <a:cxnLst/>
              <a:rect l="l" t="t" r="r" b="b"/>
              <a:pathLst>
                <a:path w="1182" h="365" extrusionOk="0">
                  <a:moveTo>
                    <a:pt x="957" y="1"/>
                  </a:moveTo>
                  <a:cubicBezTo>
                    <a:pt x="940" y="1"/>
                    <a:pt x="922" y="3"/>
                    <a:pt x="903" y="7"/>
                  </a:cubicBezTo>
                  <a:cubicBezTo>
                    <a:pt x="627" y="78"/>
                    <a:pt x="331" y="7"/>
                    <a:pt x="68" y="111"/>
                  </a:cubicBezTo>
                  <a:cubicBezTo>
                    <a:pt x="1" y="149"/>
                    <a:pt x="1" y="237"/>
                    <a:pt x="68" y="254"/>
                  </a:cubicBezTo>
                  <a:cubicBezTo>
                    <a:pt x="331" y="358"/>
                    <a:pt x="627" y="287"/>
                    <a:pt x="903" y="358"/>
                  </a:cubicBezTo>
                  <a:cubicBezTo>
                    <a:pt x="922" y="362"/>
                    <a:pt x="940" y="364"/>
                    <a:pt x="957" y="364"/>
                  </a:cubicBezTo>
                  <a:cubicBezTo>
                    <a:pt x="1182" y="364"/>
                    <a:pt x="1182" y="1"/>
                    <a:pt x="957" y="1"/>
                  </a:cubicBezTo>
                  <a:close/>
                </a:path>
              </a:pathLst>
            </a:custGeom>
            <a:solidFill>
              <a:srgbClr val="95E2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53" name="Google Shape;253;p8"/>
            <p:cNvSpPr/>
            <p:nvPr/>
          </p:nvSpPr>
          <p:spPr>
            <a:xfrm>
              <a:off x="5022550" y="3193550"/>
              <a:ext cx="17900" cy="18425"/>
            </a:xfrm>
            <a:custGeom>
              <a:avLst/>
              <a:gdLst/>
              <a:ahLst/>
              <a:cxnLst/>
              <a:rect l="l" t="t" r="r" b="b"/>
              <a:pathLst>
                <a:path w="716" h="737" extrusionOk="0">
                  <a:moveTo>
                    <a:pt x="663" y="0"/>
                  </a:moveTo>
                  <a:cubicBezTo>
                    <a:pt x="658" y="0"/>
                    <a:pt x="652" y="1"/>
                    <a:pt x="645" y="3"/>
                  </a:cubicBezTo>
                  <a:cubicBezTo>
                    <a:pt x="591" y="3"/>
                    <a:pt x="557" y="20"/>
                    <a:pt x="524" y="58"/>
                  </a:cubicBezTo>
                  <a:cubicBezTo>
                    <a:pt x="453" y="108"/>
                    <a:pt x="403" y="162"/>
                    <a:pt x="332" y="212"/>
                  </a:cubicBezTo>
                  <a:cubicBezTo>
                    <a:pt x="227" y="317"/>
                    <a:pt x="156" y="404"/>
                    <a:pt x="68" y="525"/>
                  </a:cubicBezTo>
                  <a:cubicBezTo>
                    <a:pt x="0" y="624"/>
                    <a:pt x="101" y="737"/>
                    <a:pt x="207" y="737"/>
                  </a:cubicBezTo>
                  <a:cubicBezTo>
                    <a:pt x="231" y="737"/>
                    <a:pt x="255" y="731"/>
                    <a:pt x="277" y="718"/>
                  </a:cubicBezTo>
                  <a:cubicBezTo>
                    <a:pt x="332" y="684"/>
                    <a:pt x="348" y="647"/>
                    <a:pt x="382" y="596"/>
                  </a:cubicBezTo>
                  <a:cubicBezTo>
                    <a:pt x="403" y="525"/>
                    <a:pt x="453" y="475"/>
                    <a:pt x="507" y="404"/>
                  </a:cubicBezTo>
                  <a:cubicBezTo>
                    <a:pt x="574" y="317"/>
                    <a:pt x="678" y="212"/>
                    <a:pt x="716" y="91"/>
                  </a:cubicBezTo>
                  <a:cubicBezTo>
                    <a:pt x="716" y="44"/>
                    <a:pt x="700" y="0"/>
                    <a:pt x="663" y="0"/>
                  </a:cubicBezTo>
                  <a:close/>
                </a:path>
              </a:pathLst>
            </a:custGeom>
            <a:solidFill>
              <a:srgbClr val="95E2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54" name="Google Shape;254;p8"/>
            <p:cNvSpPr/>
            <p:nvPr/>
          </p:nvSpPr>
          <p:spPr>
            <a:xfrm>
              <a:off x="4999700" y="3213025"/>
              <a:ext cx="8700" cy="21075"/>
            </a:xfrm>
            <a:custGeom>
              <a:avLst/>
              <a:gdLst/>
              <a:ahLst/>
              <a:cxnLst/>
              <a:rect l="l" t="t" r="r" b="b"/>
              <a:pathLst>
                <a:path w="348" h="843" extrusionOk="0">
                  <a:moveTo>
                    <a:pt x="237" y="1"/>
                  </a:moveTo>
                  <a:cubicBezTo>
                    <a:pt x="230" y="1"/>
                    <a:pt x="223" y="3"/>
                    <a:pt x="218" y="10"/>
                  </a:cubicBezTo>
                  <a:cubicBezTo>
                    <a:pt x="130" y="76"/>
                    <a:pt x="114" y="164"/>
                    <a:pt x="80" y="252"/>
                  </a:cubicBezTo>
                  <a:cubicBezTo>
                    <a:pt x="26" y="406"/>
                    <a:pt x="26" y="548"/>
                    <a:pt x="9" y="686"/>
                  </a:cubicBezTo>
                  <a:cubicBezTo>
                    <a:pt x="1" y="791"/>
                    <a:pt x="87" y="843"/>
                    <a:pt x="174" y="843"/>
                  </a:cubicBezTo>
                  <a:cubicBezTo>
                    <a:pt x="261" y="843"/>
                    <a:pt x="347" y="791"/>
                    <a:pt x="339" y="686"/>
                  </a:cubicBezTo>
                  <a:cubicBezTo>
                    <a:pt x="322" y="548"/>
                    <a:pt x="306" y="406"/>
                    <a:pt x="322" y="269"/>
                  </a:cubicBezTo>
                  <a:cubicBezTo>
                    <a:pt x="322" y="198"/>
                    <a:pt x="339" y="76"/>
                    <a:pt x="272" y="26"/>
                  </a:cubicBezTo>
                  <a:cubicBezTo>
                    <a:pt x="272" y="15"/>
                    <a:pt x="254" y="1"/>
                    <a:pt x="237" y="1"/>
                  </a:cubicBezTo>
                  <a:close/>
                </a:path>
              </a:pathLst>
            </a:custGeom>
            <a:solidFill>
              <a:srgbClr val="95E2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55" name="Google Shape;255;p8"/>
            <p:cNvSpPr/>
            <p:nvPr/>
          </p:nvSpPr>
          <p:spPr>
            <a:xfrm>
              <a:off x="4959925" y="3230825"/>
              <a:ext cx="15675" cy="20350"/>
            </a:xfrm>
            <a:custGeom>
              <a:avLst/>
              <a:gdLst/>
              <a:ahLst/>
              <a:cxnLst/>
              <a:rect l="l" t="t" r="r" b="b"/>
              <a:pathLst>
                <a:path w="627" h="814" extrusionOk="0">
                  <a:moveTo>
                    <a:pt x="121" y="1"/>
                  </a:moveTo>
                  <a:cubicBezTo>
                    <a:pt x="82" y="1"/>
                    <a:pt x="43" y="28"/>
                    <a:pt x="34" y="79"/>
                  </a:cubicBezTo>
                  <a:cubicBezTo>
                    <a:pt x="0" y="183"/>
                    <a:pt x="67" y="304"/>
                    <a:pt x="88" y="409"/>
                  </a:cubicBezTo>
                  <a:cubicBezTo>
                    <a:pt x="105" y="513"/>
                    <a:pt x="138" y="617"/>
                    <a:pt x="193" y="722"/>
                  </a:cubicBezTo>
                  <a:cubicBezTo>
                    <a:pt x="233" y="787"/>
                    <a:pt x="287" y="813"/>
                    <a:pt x="339" y="813"/>
                  </a:cubicBezTo>
                  <a:cubicBezTo>
                    <a:pt x="485" y="813"/>
                    <a:pt x="626" y="613"/>
                    <a:pt x="485" y="496"/>
                  </a:cubicBezTo>
                  <a:cubicBezTo>
                    <a:pt x="418" y="446"/>
                    <a:pt x="380" y="375"/>
                    <a:pt x="347" y="304"/>
                  </a:cubicBezTo>
                  <a:cubicBezTo>
                    <a:pt x="330" y="254"/>
                    <a:pt x="314" y="216"/>
                    <a:pt x="276" y="166"/>
                  </a:cubicBezTo>
                  <a:cubicBezTo>
                    <a:pt x="259" y="133"/>
                    <a:pt x="226" y="95"/>
                    <a:pt x="193" y="45"/>
                  </a:cubicBezTo>
                  <a:cubicBezTo>
                    <a:pt x="177" y="15"/>
                    <a:pt x="149" y="1"/>
                    <a:pt x="121" y="1"/>
                  </a:cubicBezTo>
                  <a:close/>
                </a:path>
              </a:pathLst>
            </a:custGeom>
            <a:solidFill>
              <a:srgbClr val="95E2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56" name="Google Shape;256;p8"/>
            <p:cNvSpPr/>
            <p:nvPr/>
          </p:nvSpPr>
          <p:spPr>
            <a:xfrm>
              <a:off x="4916800" y="3153325"/>
              <a:ext cx="15300" cy="21125"/>
            </a:xfrm>
            <a:custGeom>
              <a:avLst/>
              <a:gdLst/>
              <a:ahLst/>
              <a:cxnLst/>
              <a:rect l="l" t="t" r="r" b="b"/>
              <a:pathLst>
                <a:path w="612" h="845" extrusionOk="0">
                  <a:moveTo>
                    <a:pt x="365" y="1"/>
                  </a:moveTo>
                  <a:cubicBezTo>
                    <a:pt x="287" y="1"/>
                    <a:pt x="210" y="40"/>
                    <a:pt x="176" y="134"/>
                  </a:cubicBezTo>
                  <a:cubicBezTo>
                    <a:pt x="142" y="238"/>
                    <a:pt x="121" y="359"/>
                    <a:pt x="88" y="464"/>
                  </a:cubicBezTo>
                  <a:cubicBezTo>
                    <a:pt x="71" y="551"/>
                    <a:pt x="0" y="639"/>
                    <a:pt x="38" y="743"/>
                  </a:cubicBezTo>
                  <a:cubicBezTo>
                    <a:pt x="49" y="802"/>
                    <a:pt x="114" y="844"/>
                    <a:pt x="178" y="844"/>
                  </a:cubicBezTo>
                  <a:cubicBezTo>
                    <a:pt x="209" y="844"/>
                    <a:pt x="240" y="834"/>
                    <a:pt x="263" y="810"/>
                  </a:cubicBezTo>
                  <a:cubicBezTo>
                    <a:pt x="330" y="727"/>
                    <a:pt x="385" y="656"/>
                    <a:pt x="418" y="568"/>
                  </a:cubicBezTo>
                  <a:cubicBezTo>
                    <a:pt x="472" y="447"/>
                    <a:pt x="506" y="342"/>
                    <a:pt x="560" y="238"/>
                  </a:cubicBezTo>
                  <a:cubicBezTo>
                    <a:pt x="611" y="100"/>
                    <a:pt x="488" y="1"/>
                    <a:pt x="365" y="1"/>
                  </a:cubicBezTo>
                  <a:close/>
                </a:path>
              </a:pathLst>
            </a:custGeom>
            <a:solidFill>
              <a:srgbClr val="95E2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57" name="Google Shape;257;p8"/>
            <p:cNvSpPr/>
            <p:nvPr/>
          </p:nvSpPr>
          <p:spPr>
            <a:xfrm>
              <a:off x="4935075" y="3113075"/>
              <a:ext cx="18250" cy="18975"/>
            </a:xfrm>
            <a:custGeom>
              <a:avLst/>
              <a:gdLst/>
              <a:ahLst/>
              <a:cxnLst/>
              <a:rect l="l" t="t" r="r" b="b"/>
              <a:pathLst>
                <a:path w="730" h="759" extrusionOk="0">
                  <a:moveTo>
                    <a:pt x="456" y="0"/>
                  </a:moveTo>
                  <a:cubicBezTo>
                    <a:pt x="414" y="0"/>
                    <a:pt x="370" y="17"/>
                    <a:pt x="330" y="56"/>
                  </a:cubicBezTo>
                  <a:cubicBezTo>
                    <a:pt x="280" y="90"/>
                    <a:pt x="263" y="144"/>
                    <a:pt x="226" y="194"/>
                  </a:cubicBezTo>
                  <a:cubicBezTo>
                    <a:pt x="209" y="248"/>
                    <a:pt x="159" y="298"/>
                    <a:pt x="121" y="353"/>
                  </a:cubicBezTo>
                  <a:cubicBezTo>
                    <a:pt x="71" y="457"/>
                    <a:pt x="0" y="562"/>
                    <a:pt x="38" y="683"/>
                  </a:cubicBezTo>
                  <a:cubicBezTo>
                    <a:pt x="49" y="727"/>
                    <a:pt x="99" y="759"/>
                    <a:pt x="151" y="759"/>
                  </a:cubicBezTo>
                  <a:cubicBezTo>
                    <a:pt x="177" y="759"/>
                    <a:pt x="204" y="751"/>
                    <a:pt x="226" y="733"/>
                  </a:cubicBezTo>
                  <a:cubicBezTo>
                    <a:pt x="280" y="666"/>
                    <a:pt x="351" y="612"/>
                    <a:pt x="418" y="524"/>
                  </a:cubicBezTo>
                  <a:cubicBezTo>
                    <a:pt x="472" y="474"/>
                    <a:pt x="522" y="369"/>
                    <a:pt x="593" y="315"/>
                  </a:cubicBezTo>
                  <a:cubicBezTo>
                    <a:pt x="729" y="195"/>
                    <a:pt x="602" y="0"/>
                    <a:pt x="456" y="0"/>
                  </a:cubicBezTo>
                  <a:close/>
                </a:path>
              </a:pathLst>
            </a:custGeom>
            <a:solidFill>
              <a:srgbClr val="95E2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58" name="Google Shape;258;p8"/>
            <p:cNvSpPr/>
            <p:nvPr/>
          </p:nvSpPr>
          <p:spPr>
            <a:xfrm>
              <a:off x="5019150" y="3130575"/>
              <a:ext cx="23100" cy="16700"/>
            </a:xfrm>
            <a:custGeom>
              <a:avLst/>
              <a:gdLst/>
              <a:ahLst/>
              <a:cxnLst/>
              <a:rect l="l" t="t" r="r" b="b"/>
              <a:pathLst>
                <a:path w="924" h="668" extrusionOk="0">
                  <a:moveTo>
                    <a:pt x="730" y="0"/>
                  </a:moveTo>
                  <a:cubicBezTo>
                    <a:pt x="685" y="0"/>
                    <a:pt x="638" y="21"/>
                    <a:pt x="605" y="70"/>
                  </a:cubicBezTo>
                  <a:cubicBezTo>
                    <a:pt x="589" y="87"/>
                    <a:pt x="539" y="104"/>
                    <a:pt x="518" y="120"/>
                  </a:cubicBezTo>
                  <a:cubicBezTo>
                    <a:pt x="451" y="175"/>
                    <a:pt x="397" y="225"/>
                    <a:pt x="330" y="279"/>
                  </a:cubicBezTo>
                  <a:cubicBezTo>
                    <a:pt x="225" y="346"/>
                    <a:pt x="83" y="400"/>
                    <a:pt x="33" y="505"/>
                  </a:cubicBezTo>
                  <a:cubicBezTo>
                    <a:pt x="1" y="580"/>
                    <a:pt x="48" y="667"/>
                    <a:pt x="118" y="667"/>
                  </a:cubicBezTo>
                  <a:cubicBezTo>
                    <a:pt x="129" y="667"/>
                    <a:pt x="142" y="665"/>
                    <a:pt x="154" y="659"/>
                  </a:cubicBezTo>
                  <a:cubicBezTo>
                    <a:pt x="292" y="626"/>
                    <a:pt x="434" y="555"/>
                    <a:pt x="555" y="467"/>
                  </a:cubicBezTo>
                  <a:cubicBezTo>
                    <a:pt x="643" y="384"/>
                    <a:pt x="781" y="313"/>
                    <a:pt x="852" y="208"/>
                  </a:cubicBezTo>
                  <a:cubicBezTo>
                    <a:pt x="924" y="99"/>
                    <a:pt x="830" y="0"/>
                    <a:pt x="730" y="0"/>
                  </a:cubicBezTo>
                  <a:close/>
                </a:path>
              </a:pathLst>
            </a:custGeom>
            <a:solidFill>
              <a:srgbClr val="95E2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59" name="Google Shape;259;p8"/>
            <p:cNvSpPr/>
            <p:nvPr/>
          </p:nvSpPr>
          <p:spPr>
            <a:xfrm>
              <a:off x="4973800" y="3122125"/>
              <a:ext cx="18025" cy="18400"/>
            </a:xfrm>
            <a:custGeom>
              <a:avLst/>
              <a:gdLst/>
              <a:ahLst/>
              <a:cxnLst/>
              <a:rect l="l" t="t" r="r" b="b"/>
              <a:pathLst>
                <a:path w="721" h="736" extrusionOk="0">
                  <a:moveTo>
                    <a:pt x="536" y="0"/>
                  </a:moveTo>
                  <a:cubicBezTo>
                    <a:pt x="504" y="0"/>
                    <a:pt x="469" y="12"/>
                    <a:pt x="435" y="41"/>
                  </a:cubicBezTo>
                  <a:cubicBezTo>
                    <a:pt x="314" y="129"/>
                    <a:pt x="226" y="266"/>
                    <a:pt x="160" y="387"/>
                  </a:cubicBezTo>
                  <a:cubicBezTo>
                    <a:pt x="105" y="475"/>
                    <a:pt x="1" y="596"/>
                    <a:pt x="55" y="701"/>
                  </a:cubicBezTo>
                  <a:cubicBezTo>
                    <a:pt x="70" y="726"/>
                    <a:pt x="93" y="736"/>
                    <a:pt x="116" y="736"/>
                  </a:cubicBezTo>
                  <a:cubicBezTo>
                    <a:pt x="142" y="736"/>
                    <a:pt x="167" y="721"/>
                    <a:pt x="176" y="701"/>
                  </a:cubicBezTo>
                  <a:cubicBezTo>
                    <a:pt x="193" y="667"/>
                    <a:pt x="243" y="634"/>
                    <a:pt x="281" y="596"/>
                  </a:cubicBezTo>
                  <a:cubicBezTo>
                    <a:pt x="314" y="563"/>
                    <a:pt x="348" y="530"/>
                    <a:pt x="385" y="475"/>
                  </a:cubicBezTo>
                  <a:cubicBezTo>
                    <a:pt x="452" y="387"/>
                    <a:pt x="556" y="321"/>
                    <a:pt x="627" y="233"/>
                  </a:cubicBezTo>
                  <a:cubicBezTo>
                    <a:pt x="720" y="128"/>
                    <a:pt x="642" y="0"/>
                    <a:pt x="536" y="0"/>
                  </a:cubicBezTo>
                  <a:close/>
                </a:path>
              </a:pathLst>
            </a:custGeom>
            <a:solidFill>
              <a:srgbClr val="95E2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60" name="Google Shape;260;p8"/>
            <p:cNvSpPr/>
            <p:nvPr/>
          </p:nvSpPr>
          <p:spPr>
            <a:xfrm>
              <a:off x="5096500" y="3136050"/>
              <a:ext cx="19750" cy="8575"/>
            </a:xfrm>
            <a:custGeom>
              <a:avLst/>
              <a:gdLst/>
              <a:ahLst/>
              <a:cxnLst/>
              <a:rect l="l" t="t" r="r" b="b"/>
              <a:pathLst>
                <a:path w="790" h="343" extrusionOk="0">
                  <a:moveTo>
                    <a:pt x="596" y="0"/>
                  </a:moveTo>
                  <a:cubicBezTo>
                    <a:pt x="583" y="0"/>
                    <a:pt x="570" y="2"/>
                    <a:pt x="556" y="6"/>
                  </a:cubicBezTo>
                  <a:cubicBezTo>
                    <a:pt x="490" y="39"/>
                    <a:pt x="419" y="39"/>
                    <a:pt x="331" y="77"/>
                  </a:cubicBezTo>
                  <a:cubicBezTo>
                    <a:pt x="264" y="94"/>
                    <a:pt x="193" y="144"/>
                    <a:pt x="122" y="165"/>
                  </a:cubicBezTo>
                  <a:cubicBezTo>
                    <a:pt x="34" y="165"/>
                    <a:pt x="1" y="319"/>
                    <a:pt x="105" y="336"/>
                  </a:cubicBezTo>
                  <a:cubicBezTo>
                    <a:pt x="131" y="341"/>
                    <a:pt x="157" y="343"/>
                    <a:pt x="182" y="343"/>
                  </a:cubicBezTo>
                  <a:cubicBezTo>
                    <a:pt x="244" y="343"/>
                    <a:pt x="306" y="331"/>
                    <a:pt x="368" y="319"/>
                  </a:cubicBezTo>
                  <a:cubicBezTo>
                    <a:pt x="452" y="302"/>
                    <a:pt x="540" y="302"/>
                    <a:pt x="627" y="286"/>
                  </a:cubicBezTo>
                  <a:cubicBezTo>
                    <a:pt x="789" y="251"/>
                    <a:pt x="742" y="0"/>
                    <a:pt x="596" y="0"/>
                  </a:cubicBezTo>
                  <a:close/>
                </a:path>
              </a:pathLst>
            </a:custGeom>
            <a:solidFill>
              <a:srgbClr val="95E2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61" name="Google Shape;261;p8"/>
            <p:cNvSpPr/>
            <p:nvPr/>
          </p:nvSpPr>
          <p:spPr>
            <a:xfrm>
              <a:off x="5170500" y="3108225"/>
              <a:ext cx="21375" cy="13775"/>
            </a:xfrm>
            <a:custGeom>
              <a:avLst/>
              <a:gdLst/>
              <a:ahLst/>
              <a:cxnLst/>
              <a:rect l="l" t="t" r="r" b="b"/>
              <a:pathLst>
                <a:path w="855" h="551" extrusionOk="0">
                  <a:moveTo>
                    <a:pt x="118" y="1"/>
                  </a:moveTo>
                  <a:cubicBezTo>
                    <a:pt x="66" y="1"/>
                    <a:pt x="1" y="48"/>
                    <a:pt x="19" y="91"/>
                  </a:cubicBezTo>
                  <a:cubicBezTo>
                    <a:pt x="36" y="250"/>
                    <a:pt x="190" y="317"/>
                    <a:pt x="332" y="388"/>
                  </a:cubicBezTo>
                  <a:cubicBezTo>
                    <a:pt x="366" y="405"/>
                    <a:pt x="416" y="421"/>
                    <a:pt x="470" y="442"/>
                  </a:cubicBezTo>
                  <a:cubicBezTo>
                    <a:pt x="454" y="442"/>
                    <a:pt x="514" y="473"/>
                    <a:pt x="505" y="475"/>
                  </a:cubicBezTo>
                  <a:lnTo>
                    <a:pt x="505" y="475"/>
                  </a:lnTo>
                  <a:cubicBezTo>
                    <a:pt x="500" y="471"/>
                    <a:pt x="496" y="468"/>
                    <a:pt x="496" y="468"/>
                  </a:cubicBezTo>
                  <a:lnTo>
                    <a:pt x="496" y="468"/>
                  </a:lnTo>
                  <a:cubicBezTo>
                    <a:pt x="496" y="468"/>
                    <a:pt x="498" y="470"/>
                    <a:pt x="504" y="476"/>
                  </a:cubicBezTo>
                  <a:cubicBezTo>
                    <a:pt x="504" y="476"/>
                    <a:pt x="505" y="476"/>
                    <a:pt x="505" y="475"/>
                  </a:cubicBezTo>
                  <a:lnTo>
                    <a:pt x="505" y="475"/>
                  </a:lnTo>
                  <a:cubicBezTo>
                    <a:pt x="524" y="491"/>
                    <a:pt x="564" y="526"/>
                    <a:pt x="575" y="526"/>
                  </a:cubicBezTo>
                  <a:cubicBezTo>
                    <a:pt x="607" y="542"/>
                    <a:pt x="640" y="551"/>
                    <a:pt x="673" y="551"/>
                  </a:cubicBezTo>
                  <a:cubicBezTo>
                    <a:pt x="745" y="551"/>
                    <a:pt x="810" y="508"/>
                    <a:pt x="834" y="421"/>
                  </a:cubicBezTo>
                  <a:lnTo>
                    <a:pt x="834" y="405"/>
                  </a:lnTo>
                  <a:cubicBezTo>
                    <a:pt x="855" y="355"/>
                    <a:pt x="834" y="267"/>
                    <a:pt x="800" y="233"/>
                  </a:cubicBezTo>
                  <a:cubicBezTo>
                    <a:pt x="713" y="162"/>
                    <a:pt x="608" y="146"/>
                    <a:pt x="504" y="129"/>
                  </a:cubicBezTo>
                  <a:cubicBezTo>
                    <a:pt x="383" y="108"/>
                    <a:pt x="261" y="58"/>
                    <a:pt x="140" y="4"/>
                  </a:cubicBezTo>
                  <a:cubicBezTo>
                    <a:pt x="133" y="2"/>
                    <a:pt x="126" y="1"/>
                    <a:pt x="118" y="1"/>
                  </a:cubicBezTo>
                  <a:close/>
                </a:path>
              </a:pathLst>
            </a:custGeom>
            <a:solidFill>
              <a:srgbClr val="95E2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62" name="Google Shape;262;p8"/>
            <p:cNvSpPr/>
            <p:nvPr/>
          </p:nvSpPr>
          <p:spPr>
            <a:xfrm>
              <a:off x="4926400" y="3211850"/>
              <a:ext cx="12650" cy="18475"/>
            </a:xfrm>
            <a:custGeom>
              <a:avLst/>
              <a:gdLst/>
              <a:ahLst/>
              <a:cxnLst/>
              <a:rect l="l" t="t" r="r" b="b"/>
              <a:pathLst>
                <a:path w="506" h="739" extrusionOk="0">
                  <a:moveTo>
                    <a:pt x="104" y="0"/>
                  </a:moveTo>
                  <a:cubicBezTo>
                    <a:pt x="60" y="0"/>
                    <a:pt x="17" y="34"/>
                    <a:pt x="17" y="90"/>
                  </a:cubicBezTo>
                  <a:cubicBezTo>
                    <a:pt x="1" y="211"/>
                    <a:pt x="51" y="370"/>
                    <a:pt x="105" y="491"/>
                  </a:cubicBezTo>
                  <a:cubicBezTo>
                    <a:pt x="150" y="615"/>
                    <a:pt x="225" y="738"/>
                    <a:pt x="355" y="738"/>
                  </a:cubicBezTo>
                  <a:cubicBezTo>
                    <a:pt x="370" y="738"/>
                    <a:pt x="385" y="737"/>
                    <a:pt x="402" y="733"/>
                  </a:cubicBezTo>
                  <a:cubicBezTo>
                    <a:pt x="468" y="717"/>
                    <a:pt x="506" y="629"/>
                    <a:pt x="489" y="558"/>
                  </a:cubicBezTo>
                  <a:cubicBezTo>
                    <a:pt x="489" y="508"/>
                    <a:pt x="452" y="474"/>
                    <a:pt x="418" y="437"/>
                  </a:cubicBezTo>
                  <a:cubicBezTo>
                    <a:pt x="385" y="403"/>
                    <a:pt x="364" y="370"/>
                    <a:pt x="347" y="332"/>
                  </a:cubicBezTo>
                  <a:cubicBezTo>
                    <a:pt x="331" y="282"/>
                    <a:pt x="297" y="245"/>
                    <a:pt x="280" y="194"/>
                  </a:cubicBezTo>
                  <a:cubicBezTo>
                    <a:pt x="243" y="140"/>
                    <a:pt x="209" y="90"/>
                    <a:pt x="176" y="36"/>
                  </a:cubicBezTo>
                  <a:cubicBezTo>
                    <a:pt x="156" y="11"/>
                    <a:pt x="130" y="0"/>
                    <a:pt x="104" y="0"/>
                  </a:cubicBezTo>
                  <a:close/>
                </a:path>
              </a:pathLst>
            </a:custGeom>
            <a:solidFill>
              <a:srgbClr val="95E2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grpSp>
        <p:nvGrpSpPr>
          <p:cNvPr id="263" name="Google Shape;263;p8"/>
          <p:cNvGrpSpPr/>
          <p:nvPr/>
        </p:nvGrpSpPr>
        <p:grpSpPr>
          <a:xfrm>
            <a:off x="10605714" y="600852"/>
            <a:ext cx="1067591" cy="875760"/>
            <a:chOff x="5075938" y="3663250"/>
            <a:chExt cx="136200" cy="111725"/>
          </a:xfrm>
        </p:grpSpPr>
        <p:sp>
          <p:nvSpPr>
            <p:cNvPr id="264" name="Google Shape;264;p8"/>
            <p:cNvSpPr/>
            <p:nvPr/>
          </p:nvSpPr>
          <p:spPr>
            <a:xfrm>
              <a:off x="5075938" y="3681100"/>
              <a:ext cx="18300" cy="22350"/>
            </a:xfrm>
            <a:custGeom>
              <a:avLst/>
              <a:gdLst/>
              <a:ahLst/>
              <a:cxnLst/>
              <a:rect l="l" t="t" r="r" b="b"/>
              <a:pathLst>
                <a:path w="732" h="894" extrusionOk="0">
                  <a:moveTo>
                    <a:pt x="418" y="0"/>
                  </a:moveTo>
                  <a:cubicBezTo>
                    <a:pt x="331" y="0"/>
                    <a:pt x="243" y="55"/>
                    <a:pt x="193" y="121"/>
                  </a:cubicBezTo>
                  <a:cubicBezTo>
                    <a:pt x="155" y="176"/>
                    <a:pt x="138" y="243"/>
                    <a:pt x="105" y="297"/>
                  </a:cubicBezTo>
                  <a:cubicBezTo>
                    <a:pt x="67" y="368"/>
                    <a:pt x="34" y="435"/>
                    <a:pt x="17" y="506"/>
                  </a:cubicBezTo>
                  <a:cubicBezTo>
                    <a:pt x="1" y="577"/>
                    <a:pt x="1" y="627"/>
                    <a:pt x="17" y="698"/>
                  </a:cubicBezTo>
                  <a:cubicBezTo>
                    <a:pt x="34" y="786"/>
                    <a:pt x="105" y="852"/>
                    <a:pt x="193" y="890"/>
                  </a:cubicBezTo>
                  <a:cubicBezTo>
                    <a:pt x="209" y="893"/>
                    <a:pt x="226" y="894"/>
                    <a:pt x="241" y="894"/>
                  </a:cubicBezTo>
                  <a:cubicBezTo>
                    <a:pt x="324" y="894"/>
                    <a:pt x="395" y="858"/>
                    <a:pt x="468" y="802"/>
                  </a:cubicBezTo>
                  <a:cubicBezTo>
                    <a:pt x="506" y="786"/>
                    <a:pt x="523" y="748"/>
                    <a:pt x="556" y="715"/>
                  </a:cubicBezTo>
                  <a:cubicBezTo>
                    <a:pt x="590" y="644"/>
                    <a:pt x="627" y="577"/>
                    <a:pt x="644" y="522"/>
                  </a:cubicBezTo>
                  <a:cubicBezTo>
                    <a:pt x="644" y="506"/>
                    <a:pt x="661" y="489"/>
                    <a:pt x="661" y="472"/>
                  </a:cubicBezTo>
                  <a:cubicBezTo>
                    <a:pt x="677" y="451"/>
                    <a:pt x="677" y="435"/>
                    <a:pt x="677" y="435"/>
                  </a:cubicBezTo>
                  <a:cubicBezTo>
                    <a:pt x="694" y="401"/>
                    <a:pt x="715" y="385"/>
                    <a:pt x="715" y="347"/>
                  </a:cubicBezTo>
                  <a:cubicBezTo>
                    <a:pt x="732" y="297"/>
                    <a:pt x="732" y="263"/>
                    <a:pt x="715" y="209"/>
                  </a:cubicBezTo>
                  <a:cubicBezTo>
                    <a:pt x="715" y="192"/>
                    <a:pt x="694" y="159"/>
                    <a:pt x="694" y="138"/>
                  </a:cubicBezTo>
                  <a:cubicBezTo>
                    <a:pt x="661" y="105"/>
                    <a:pt x="644" y="71"/>
                    <a:pt x="610" y="55"/>
                  </a:cubicBezTo>
                  <a:cubicBezTo>
                    <a:pt x="573" y="34"/>
                    <a:pt x="539" y="17"/>
                    <a:pt x="506" y="17"/>
                  </a:cubicBezTo>
                  <a:cubicBezTo>
                    <a:pt x="468" y="17"/>
                    <a:pt x="435" y="0"/>
                    <a:pt x="41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65" name="Google Shape;265;p8"/>
            <p:cNvSpPr/>
            <p:nvPr/>
          </p:nvSpPr>
          <p:spPr>
            <a:xfrm>
              <a:off x="5108113" y="3663250"/>
              <a:ext cx="19125" cy="25700"/>
            </a:xfrm>
            <a:custGeom>
              <a:avLst/>
              <a:gdLst/>
              <a:ahLst/>
              <a:cxnLst/>
              <a:rect l="l" t="t" r="r" b="b"/>
              <a:pathLst>
                <a:path w="765" h="1028" extrusionOk="0">
                  <a:moveTo>
                    <a:pt x="522" y="0"/>
                  </a:moveTo>
                  <a:cubicBezTo>
                    <a:pt x="435" y="0"/>
                    <a:pt x="347" y="54"/>
                    <a:pt x="313" y="121"/>
                  </a:cubicBezTo>
                  <a:cubicBezTo>
                    <a:pt x="297" y="159"/>
                    <a:pt x="280" y="192"/>
                    <a:pt x="263" y="226"/>
                  </a:cubicBezTo>
                  <a:lnTo>
                    <a:pt x="242" y="226"/>
                  </a:lnTo>
                  <a:cubicBezTo>
                    <a:pt x="226" y="247"/>
                    <a:pt x="209" y="263"/>
                    <a:pt x="192" y="280"/>
                  </a:cubicBezTo>
                  <a:cubicBezTo>
                    <a:pt x="159" y="297"/>
                    <a:pt x="138" y="330"/>
                    <a:pt x="121" y="384"/>
                  </a:cubicBezTo>
                  <a:cubicBezTo>
                    <a:pt x="105" y="434"/>
                    <a:pt x="88" y="489"/>
                    <a:pt x="71" y="539"/>
                  </a:cubicBezTo>
                  <a:cubicBezTo>
                    <a:pt x="34" y="593"/>
                    <a:pt x="17" y="664"/>
                    <a:pt x="0" y="714"/>
                  </a:cubicBezTo>
                  <a:lnTo>
                    <a:pt x="0" y="852"/>
                  </a:lnTo>
                  <a:cubicBezTo>
                    <a:pt x="17" y="906"/>
                    <a:pt x="71" y="957"/>
                    <a:pt x="121" y="994"/>
                  </a:cubicBezTo>
                  <a:cubicBezTo>
                    <a:pt x="159" y="1011"/>
                    <a:pt x="192" y="1028"/>
                    <a:pt x="242" y="1028"/>
                  </a:cubicBezTo>
                  <a:cubicBezTo>
                    <a:pt x="297" y="1028"/>
                    <a:pt x="384" y="1011"/>
                    <a:pt x="418" y="957"/>
                  </a:cubicBezTo>
                  <a:cubicBezTo>
                    <a:pt x="435" y="923"/>
                    <a:pt x="472" y="906"/>
                    <a:pt x="489" y="873"/>
                  </a:cubicBezTo>
                  <a:cubicBezTo>
                    <a:pt x="489" y="852"/>
                    <a:pt x="489" y="835"/>
                    <a:pt x="506" y="835"/>
                  </a:cubicBezTo>
                  <a:lnTo>
                    <a:pt x="506" y="819"/>
                  </a:lnTo>
                  <a:cubicBezTo>
                    <a:pt x="556" y="802"/>
                    <a:pt x="593" y="769"/>
                    <a:pt x="627" y="714"/>
                  </a:cubicBezTo>
                  <a:cubicBezTo>
                    <a:pt x="660" y="643"/>
                    <a:pt x="681" y="576"/>
                    <a:pt x="714" y="489"/>
                  </a:cubicBezTo>
                  <a:cubicBezTo>
                    <a:pt x="731" y="418"/>
                    <a:pt x="765" y="330"/>
                    <a:pt x="765" y="247"/>
                  </a:cubicBezTo>
                  <a:cubicBezTo>
                    <a:pt x="765" y="142"/>
                    <a:pt x="681" y="38"/>
                    <a:pt x="577" y="17"/>
                  </a:cubicBezTo>
                  <a:cubicBezTo>
                    <a:pt x="556" y="0"/>
                    <a:pt x="539" y="0"/>
                    <a:pt x="52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66" name="Google Shape;266;p8"/>
            <p:cNvSpPr/>
            <p:nvPr/>
          </p:nvSpPr>
          <p:spPr>
            <a:xfrm>
              <a:off x="5079813" y="3716400"/>
              <a:ext cx="18700" cy="27550"/>
            </a:xfrm>
            <a:custGeom>
              <a:avLst/>
              <a:gdLst/>
              <a:ahLst/>
              <a:cxnLst/>
              <a:rect l="l" t="t" r="r" b="b"/>
              <a:pathLst>
                <a:path w="748" h="1102" extrusionOk="0">
                  <a:moveTo>
                    <a:pt x="455" y="0"/>
                  </a:moveTo>
                  <a:cubicBezTo>
                    <a:pt x="351" y="0"/>
                    <a:pt x="226" y="84"/>
                    <a:pt x="209" y="188"/>
                  </a:cubicBezTo>
                  <a:cubicBezTo>
                    <a:pt x="176" y="293"/>
                    <a:pt x="159" y="397"/>
                    <a:pt x="121" y="485"/>
                  </a:cubicBezTo>
                  <a:lnTo>
                    <a:pt x="121" y="501"/>
                  </a:lnTo>
                  <a:cubicBezTo>
                    <a:pt x="105" y="522"/>
                    <a:pt x="88" y="556"/>
                    <a:pt x="88" y="572"/>
                  </a:cubicBezTo>
                  <a:cubicBezTo>
                    <a:pt x="71" y="606"/>
                    <a:pt x="54" y="643"/>
                    <a:pt x="38" y="660"/>
                  </a:cubicBezTo>
                  <a:cubicBezTo>
                    <a:pt x="17" y="731"/>
                    <a:pt x="0" y="815"/>
                    <a:pt x="38" y="886"/>
                  </a:cubicBezTo>
                  <a:cubicBezTo>
                    <a:pt x="38" y="919"/>
                    <a:pt x="71" y="957"/>
                    <a:pt x="88" y="990"/>
                  </a:cubicBezTo>
                  <a:cubicBezTo>
                    <a:pt x="121" y="1044"/>
                    <a:pt x="176" y="1078"/>
                    <a:pt x="247" y="1095"/>
                  </a:cubicBezTo>
                  <a:cubicBezTo>
                    <a:pt x="265" y="1099"/>
                    <a:pt x="283" y="1102"/>
                    <a:pt x="302" y="1102"/>
                  </a:cubicBezTo>
                  <a:cubicBezTo>
                    <a:pt x="411" y="1102"/>
                    <a:pt x="528" y="1023"/>
                    <a:pt x="560" y="902"/>
                  </a:cubicBezTo>
                  <a:cubicBezTo>
                    <a:pt x="610" y="710"/>
                    <a:pt x="664" y="522"/>
                    <a:pt x="714" y="347"/>
                  </a:cubicBezTo>
                  <a:cubicBezTo>
                    <a:pt x="748" y="209"/>
                    <a:pt x="664" y="50"/>
                    <a:pt x="522" y="17"/>
                  </a:cubicBezTo>
                  <a:cubicBezTo>
                    <a:pt x="506" y="17"/>
                    <a:pt x="489" y="0"/>
                    <a:pt x="45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67" name="Google Shape;267;p8"/>
            <p:cNvSpPr/>
            <p:nvPr/>
          </p:nvSpPr>
          <p:spPr>
            <a:xfrm>
              <a:off x="5110713" y="3713775"/>
              <a:ext cx="17050" cy="20750"/>
            </a:xfrm>
            <a:custGeom>
              <a:avLst/>
              <a:gdLst/>
              <a:ahLst/>
              <a:cxnLst/>
              <a:rect l="l" t="t" r="r" b="b"/>
              <a:pathLst>
                <a:path w="682" h="830" extrusionOk="0">
                  <a:moveTo>
                    <a:pt x="368" y="1"/>
                  </a:moveTo>
                  <a:cubicBezTo>
                    <a:pt x="331" y="1"/>
                    <a:pt x="297" y="17"/>
                    <a:pt x="280" y="34"/>
                  </a:cubicBezTo>
                  <a:cubicBezTo>
                    <a:pt x="264" y="34"/>
                    <a:pt x="243" y="51"/>
                    <a:pt x="226" y="51"/>
                  </a:cubicBezTo>
                  <a:cubicBezTo>
                    <a:pt x="226" y="68"/>
                    <a:pt x="209" y="84"/>
                    <a:pt x="193" y="105"/>
                  </a:cubicBezTo>
                  <a:lnTo>
                    <a:pt x="176" y="122"/>
                  </a:lnTo>
                  <a:cubicBezTo>
                    <a:pt x="176" y="139"/>
                    <a:pt x="176" y="155"/>
                    <a:pt x="159" y="172"/>
                  </a:cubicBezTo>
                  <a:cubicBezTo>
                    <a:pt x="138" y="210"/>
                    <a:pt x="138" y="226"/>
                    <a:pt x="122" y="260"/>
                  </a:cubicBezTo>
                  <a:cubicBezTo>
                    <a:pt x="105" y="314"/>
                    <a:pt x="72" y="364"/>
                    <a:pt x="55" y="418"/>
                  </a:cubicBezTo>
                  <a:cubicBezTo>
                    <a:pt x="34" y="469"/>
                    <a:pt x="17" y="540"/>
                    <a:pt x="34" y="606"/>
                  </a:cubicBezTo>
                  <a:lnTo>
                    <a:pt x="17" y="627"/>
                  </a:lnTo>
                  <a:cubicBezTo>
                    <a:pt x="1" y="661"/>
                    <a:pt x="17" y="711"/>
                    <a:pt x="34" y="748"/>
                  </a:cubicBezTo>
                  <a:cubicBezTo>
                    <a:pt x="55" y="782"/>
                    <a:pt x="88" y="815"/>
                    <a:pt x="138" y="815"/>
                  </a:cubicBezTo>
                  <a:cubicBezTo>
                    <a:pt x="154" y="824"/>
                    <a:pt x="173" y="829"/>
                    <a:pt x="191" y="829"/>
                  </a:cubicBezTo>
                  <a:cubicBezTo>
                    <a:pt x="217" y="829"/>
                    <a:pt x="242" y="820"/>
                    <a:pt x="264" y="799"/>
                  </a:cubicBezTo>
                  <a:lnTo>
                    <a:pt x="331" y="799"/>
                  </a:lnTo>
                  <a:cubicBezTo>
                    <a:pt x="385" y="799"/>
                    <a:pt x="435" y="799"/>
                    <a:pt x="489" y="765"/>
                  </a:cubicBezTo>
                  <a:cubicBezTo>
                    <a:pt x="539" y="732"/>
                    <a:pt x="577" y="677"/>
                    <a:pt x="594" y="627"/>
                  </a:cubicBezTo>
                  <a:cubicBezTo>
                    <a:pt x="610" y="590"/>
                    <a:pt x="627" y="540"/>
                    <a:pt x="644" y="502"/>
                  </a:cubicBezTo>
                  <a:cubicBezTo>
                    <a:pt x="644" y="485"/>
                    <a:pt x="644" y="469"/>
                    <a:pt x="661" y="452"/>
                  </a:cubicBezTo>
                  <a:cubicBezTo>
                    <a:pt x="661" y="381"/>
                    <a:pt x="681" y="331"/>
                    <a:pt x="661" y="260"/>
                  </a:cubicBezTo>
                  <a:cubicBezTo>
                    <a:pt x="644" y="210"/>
                    <a:pt x="627" y="155"/>
                    <a:pt x="577" y="139"/>
                  </a:cubicBezTo>
                  <a:lnTo>
                    <a:pt x="539" y="105"/>
                  </a:lnTo>
                  <a:cubicBezTo>
                    <a:pt x="523" y="68"/>
                    <a:pt x="506" y="51"/>
                    <a:pt x="473" y="34"/>
                  </a:cubicBezTo>
                  <a:cubicBezTo>
                    <a:pt x="435" y="17"/>
                    <a:pt x="402" y="1"/>
                    <a:pt x="36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68" name="Google Shape;268;p8"/>
            <p:cNvSpPr/>
            <p:nvPr/>
          </p:nvSpPr>
          <p:spPr>
            <a:xfrm>
              <a:off x="5150288" y="3715450"/>
              <a:ext cx="18725" cy="26900"/>
            </a:xfrm>
            <a:custGeom>
              <a:avLst/>
              <a:gdLst/>
              <a:ahLst/>
              <a:cxnLst/>
              <a:rect l="l" t="t" r="r" b="b"/>
              <a:pathLst>
                <a:path w="749" h="1076" extrusionOk="0">
                  <a:moveTo>
                    <a:pt x="473" y="1"/>
                  </a:moveTo>
                  <a:cubicBezTo>
                    <a:pt x="418" y="1"/>
                    <a:pt x="368" y="17"/>
                    <a:pt x="331" y="55"/>
                  </a:cubicBezTo>
                  <a:cubicBezTo>
                    <a:pt x="314" y="55"/>
                    <a:pt x="297" y="72"/>
                    <a:pt x="264" y="88"/>
                  </a:cubicBezTo>
                  <a:cubicBezTo>
                    <a:pt x="247" y="122"/>
                    <a:pt x="210" y="159"/>
                    <a:pt x="193" y="209"/>
                  </a:cubicBezTo>
                  <a:cubicBezTo>
                    <a:pt x="176" y="280"/>
                    <a:pt x="143" y="351"/>
                    <a:pt x="122" y="418"/>
                  </a:cubicBezTo>
                  <a:cubicBezTo>
                    <a:pt x="88" y="489"/>
                    <a:pt x="55" y="560"/>
                    <a:pt x="38" y="644"/>
                  </a:cubicBezTo>
                  <a:cubicBezTo>
                    <a:pt x="1" y="715"/>
                    <a:pt x="17" y="803"/>
                    <a:pt x="72" y="874"/>
                  </a:cubicBezTo>
                  <a:cubicBezTo>
                    <a:pt x="88" y="957"/>
                    <a:pt x="159" y="1045"/>
                    <a:pt x="247" y="1062"/>
                  </a:cubicBezTo>
                  <a:cubicBezTo>
                    <a:pt x="276" y="1070"/>
                    <a:pt x="305" y="1076"/>
                    <a:pt x="335" y="1076"/>
                  </a:cubicBezTo>
                  <a:cubicBezTo>
                    <a:pt x="375" y="1076"/>
                    <a:pt x="415" y="1066"/>
                    <a:pt x="456" y="1045"/>
                  </a:cubicBezTo>
                  <a:cubicBezTo>
                    <a:pt x="473" y="1028"/>
                    <a:pt x="489" y="1011"/>
                    <a:pt x="506" y="995"/>
                  </a:cubicBezTo>
                  <a:cubicBezTo>
                    <a:pt x="540" y="978"/>
                    <a:pt x="560" y="924"/>
                    <a:pt x="577" y="890"/>
                  </a:cubicBezTo>
                  <a:lnTo>
                    <a:pt x="577" y="874"/>
                  </a:lnTo>
                  <a:cubicBezTo>
                    <a:pt x="594" y="819"/>
                    <a:pt x="611" y="769"/>
                    <a:pt x="627" y="715"/>
                  </a:cubicBezTo>
                  <a:cubicBezTo>
                    <a:pt x="665" y="644"/>
                    <a:pt x="682" y="577"/>
                    <a:pt x="698" y="506"/>
                  </a:cubicBezTo>
                  <a:cubicBezTo>
                    <a:pt x="715" y="473"/>
                    <a:pt x="715" y="435"/>
                    <a:pt x="715" y="402"/>
                  </a:cubicBezTo>
                  <a:cubicBezTo>
                    <a:pt x="715" y="385"/>
                    <a:pt x="732" y="368"/>
                    <a:pt x="732" y="351"/>
                  </a:cubicBezTo>
                  <a:cubicBezTo>
                    <a:pt x="748" y="297"/>
                    <a:pt x="732" y="209"/>
                    <a:pt x="698" y="143"/>
                  </a:cubicBezTo>
                  <a:cubicBezTo>
                    <a:pt x="665" y="88"/>
                    <a:pt x="611" y="38"/>
                    <a:pt x="540" y="17"/>
                  </a:cubicBezTo>
                  <a:cubicBezTo>
                    <a:pt x="523" y="17"/>
                    <a:pt x="489" y="1"/>
                    <a:pt x="4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69" name="Google Shape;269;p8"/>
            <p:cNvSpPr/>
            <p:nvPr/>
          </p:nvSpPr>
          <p:spPr>
            <a:xfrm>
              <a:off x="5109888" y="3752000"/>
              <a:ext cx="16925" cy="22975"/>
            </a:xfrm>
            <a:custGeom>
              <a:avLst/>
              <a:gdLst/>
              <a:ahLst/>
              <a:cxnLst/>
              <a:rect l="l" t="t" r="r" b="b"/>
              <a:pathLst>
                <a:path w="677" h="919" extrusionOk="0">
                  <a:moveTo>
                    <a:pt x="418" y="1"/>
                  </a:moveTo>
                  <a:cubicBezTo>
                    <a:pt x="380" y="1"/>
                    <a:pt x="330" y="1"/>
                    <a:pt x="297" y="38"/>
                  </a:cubicBezTo>
                  <a:cubicBezTo>
                    <a:pt x="259" y="55"/>
                    <a:pt x="209" y="105"/>
                    <a:pt x="192" y="159"/>
                  </a:cubicBezTo>
                  <a:lnTo>
                    <a:pt x="192" y="176"/>
                  </a:lnTo>
                  <a:cubicBezTo>
                    <a:pt x="155" y="209"/>
                    <a:pt x="138" y="247"/>
                    <a:pt x="138" y="280"/>
                  </a:cubicBezTo>
                  <a:cubicBezTo>
                    <a:pt x="121" y="297"/>
                    <a:pt x="121" y="314"/>
                    <a:pt x="121" y="314"/>
                  </a:cubicBezTo>
                  <a:cubicBezTo>
                    <a:pt x="121" y="351"/>
                    <a:pt x="105" y="368"/>
                    <a:pt x="88" y="402"/>
                  </a:cubicBezTo>
                  <a:lnTo>
                    <a:pt x="88" y="456"/>
                  </a:lnTo>
                  <a:cubicBezTo>
                    <a:pt x="67" y="489"/>
                    <a:pt x="50" y="539"/>
                    <a:pt x="34" y="577"/>
                  </a:cubicBezTo>
                  <a:cubicBezTo>
                    <a:pt x="0" y="698"/>
                    <a:pt x="50" y="819"/>
                    <a:pt x="155" y="890"/>
                  </a:cubicBezTo>
                  <a:cubicBezTo>
                    <a:pt x="193" y="909"/>
                    <a:pt x="237" y="918"/>
                    <a:pt x="281" y="918"/>
                  </a:cubicBezTo>
                  <a:cubicBezTo>
                    <a:pt x="356" y="918"/>
                    <a:pt x="432" y="891"/>
                    <a:pt x="485" y="836"/>
                  </a:cubicBezTo>
                  <a:cubicBezTo>
                    <a:pt x="522" y="819"/>
                    <a:pt x="539" y="786"/>
                    <a:pt x="556" y="748"/>
                  </a:cubicBezTo>
                  <a:cubicBezTo>
                    <a:pt x="572" y="715"/>
                    <a:pt x="572" y="681"/>
                    <a:pt x="589" y="644"/>
                  </a:cubicBezTo>
                  <a:lnTo>
                    <a:pt x="610" y="627"/>
                  </a:lnTo>
                  <a:cubicBezTo>
                    <a:pt x="627" y="594"/>
                    <a:pt x="627" y="577"/>
                    <a:pt x="643" y="539"/>
                  </a:cubicBezTo>
                  <a:cubicBezTo>
                    <a:pt x="660" y="506"/>
                    <a:pt x="660" y="473"/>
                    <a:pt x="677" y="435"/>
                  </a:cubicBezTo>
                  <a:lnTo>
                    <a:pt x="677" y="351"/>
                  </a:lnTo>
                  <a:cubicBezTo>
                    <a:pt x="677" y="297"/>
                    <a:pt x="677" y="264"/>
                    <a:pt x="643" y="209"/>
                  </a:cubicBezTo>
                  <a:cubicBezTo>
                    <a:pt x="643" y="122"/>
                    <a:pt x="572" y="38"/>
                    <a:pt x="46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70" name="Google Shape;270;p8"/>
            <p:cNvSpPr/>
            <p:nvPr/>
          </p:nvSpPr>
          <p:spPr>
            <a:xfrm>
              <a:off x="5169913" y="3677225"/>
              <a:ext cx="18300" cy="22700"/>
            </a:xfrm>
            <a:custGeom>
              <a:avLst/>
              <a:gdLst/>
              <a:ahLst/>
              <a:cxnLst/>
              <a:rect l="l" t="t" r="r" b="b"/>
              <a:pathLst>
                <a:path w="732" h="908" extrusionOk="0">
                  <a:moveTo>
                    <a:pt x="419" y="1"/>
                  </a:moveTo>
                  <a:cubicBezTo>
                    <a:pt x="402" y="17"/>
                    <a:pt x="364" y="17"/>
                    <a:pt x="348" y="17"/>
                  </a:cubicBezTo>
                  <a:cubicBezTo>
                    <a:pt x="298" y="34"/>
                    <a:pt x="260" y="51"/>
                    <a:pt x="227" y="84"/>
                  </a:cubicBezTo>
                  <a:cubicBezTo>
                    <a:pt x="172" y="122"/>
                    <a:pt x="156" y="172"/>
                    <a:pt x="122" y="210"/>
                  </a:cubicBezTo>
                  <a:cubicBezTo>
                    <a:pt x="105" y="226"/>
                    <a:pt x="105" y="260"/>
                    <a:pt x="89" y="276"/>
                  </a:cubicBezTo>
                  <a:cubicBezTo>
                    <a:pt x="68" y="314"/>
                    <a:pt x="51" y="347"/>
                    <a:pt x="34" y="398"/>
                  </a:cubicBezTo>
                  <a:cubicBezTo>
                    <a:pt x="18" y="435"/>
                    <a:pt x="18" y="485"/>
                    <a:pt x="18" y="540"/>
                  </a:cubicBezTo>
                  <a:cubicBezTo>
                    <a:pt x="1" y="590"/>
                    <a:pt x="18" y="661"/>
                    <a:pt x="51" y="732"/>
                  </a:cubicBezTo>
                  <a:cubicBezTo>
                    <a:pt x="68" y="782"/>
                    <a:pt x="122" y="836"/>
                    <a:pt x="172" y="870"/>
                  </a:cubicBezTo>
                  <a:cubicBezTo>
                    <a:pt x="212" y="897"/>
                    <a:pt x="257" y="908"/>
                    <a:pt x="303" y="908"/>
                  </a:cubicBezTo>
                  <a:cubicBezTo>
                    <a:pt x="379" y="908"/>
                    <a:pt x="458" y="878"/>
                    <a:pt x="523" y="836"/>
                  </a:cubicBezTo>
                  <a:cubicBezTo>
                    <a:pt x="540" y="815"/>
                    <a:pt x="556" y="799"/>
                    <a:pt x="573" y="765"/>
                  </a:cubicBezTo>
                  <a:cubicBezTo>
                    <a:pt x="611" y="732"/>
                    <a:pt x="628" y="711"/>
                    <a:pt x="661" y="661"/>
                  </a:cubicBezTo>
                  <a:cubicBezTo>
                    <a:pt x="678" y="627"/>
                    <a:pt x="715" y="573"/>
                    <a:pt x="715" y="523"/>
                  </a:cubicBezTo>
                  <a:cubicBezTo>
                    <a:pt x="732" y="469"/>
                    <a:pt x="732" y="418"/>
                    <a:pt x="715" y="364"/>
                  </a:cubicBezTo>
                  <a:lnTo>
                    <a:pt x="715" y="347"/>
                  </a:lnTo>
                  <a:lnTo>
                    <a:pt x="715" y="226"/>
                  </a:lnTo>
                  <a:cubicBezTo>
                    <a:pt x="694" y="189"/>
                    <a:pt x="678" y="172"/>
                    <a:pt x="678" y="155"/>
                  </a:cubicBezTo>
                  <a:cubicBezTo>
                    <a:pt x="644" y="105"/>
                    <a:pt x="611" y="68"/>
                    <a:pt x="573" y="51"/>
                  </a:cubicBezTo>
                  <a:cubicBezTo>
                    <a:pt x="523" y="17"/>
                    <a:pt x="469" y="1"/>
                    <a:pt x="41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71" name="Google Shape;271;p8"/>
            <p:cNvSpPr/>
            <p:nvPr/>
          </p:nvSpPr>
          <p:spPr>
            <a:xfrm>
              <a:off x="5193013" y="3705000"/>
              <a:ext cx="19125" cy="26150"/>
            </a:xfrm>
            <a:custGeom>
              <a:avLst/>
              <a:gdLst/>
              <a:ahLst/>
              <a:cxnLst/>
              <a:rect l="l" t="t" r="r" b="b"/>
              <a:pathLst>
                <a:path w="765" h="1046" extrusionOk="0">
                  <a:moveTo>
                    <a:pt x="363" y="1"/>
                  </a:moveTo>
                  <a:cubicBezTo>
                    <a:pt x="330" y="1"/>
                    <a:pt x="276" y="18"/>
                    <a:pt x="242" y="38"/>
                  </a:cubicBezTo>
                  <a:cubicBezTo>
                    <a:pt x="209" y="72"/>
                    <a:pt x="155" y="122"/>
                    <a:pt x="138" y="176"/>
                  </a:cubicBezTo>
                  <a:cubicBezTo>
                    <a:pt x="121" y="247"/>
                    <a:pt x="105" y="314"/>
                    <a:pt x="84" y="402"/>
                  </a:cubicBezTo>
                  <a:cubicBezTo>
                    <a:pt x="67" y="473"/>
                    <a:pt x="33" y="540"/>
                    <a:pt x="33" y="611"/>
                  </a:cubicBezTo>
                  <a:lnTo>
                    <a:pt x="17" y="644"/>
                  </a:lnTo>
                  <a:cubicBezTo>
                    <a:pt x="17" y="715"/>
                    <a:pt x="0" y="749"/>
                    <a:pt x="17" y="820"/>
                  </a:cubicBezTo>
                  <a:cubicBezTo>
                    <a:pt x="33" y="874"/>
                    <a:pt x="67" y="924"/>
                    <a:pt x="105" y="957"/>
                  </a:cubicBezTo>
                  <a:cubicBezTo>
                    <a:pt x="138" y="995"/>
                    <a:pt x="171" y="1028"/>
                    <a:pt x="226" y="1028"/>
                  </a:cubicBezTo>
                  <a:cubicBezTo>
                    <a:pt x="242" y="1045"/>
                    <a:pt x="276" y="1045"/>
                    <a:pt x="313" y="1045"/>
                  </a:cubicBezTo>
                  <a:cubicBezTo>
                    <a:pt x="347" y="1045"/>
                    <a:pt x="418" y="1028"/>
                    <a:pt x="451" y="995"/>
                  </a:cubicBezTo>
                  <a:cubicBezTo>
                    <a:pt x="485" y="978"/>
                    <a:pt x="501" y="957"/>
                    <a:pt x="522" y="941"/>
                  </a:cubicBezTo>
                  <a:cubicBezTo>
                    <a:pt x="539" y="924"/>
                    <a:pt x="556" y="891"/>
                    <a:pt x="572" y="874"/>
                  </a:cubicBezTo>
                  <a:cubicBezTo>
                    <a:pt x="589" y="853"/>
                    <a:pt x="589" y="836"/>
                    <a:pt x="606" y="820"/>
                  </a:cubicBezTo>
                  <a:cubicBezTo>
                    <a:pt x="643" y="749"/>
                    <a:pt x="660" y="682"/>
                    <a:pt x="710" y="611"/>
                  </a:cubicBezTo>
                  <a:cubicBezTo>
                    <a:pt x="764" y="523"/>
                    <a:pt x="764" y="402"/>
                    <a:pt x="710" y="314"/>
                  </a:cubicBezTo>
                  <a:cubicBezTo>
                    <a:pt x="677" y="264"/>
                    <a:pt x="643" y="226"/>
                    <a:pt x="589" y="210"/>
                  </a:cubicBezTo>
                  <a:lnTo>
                    <a:pt x="589" y="176"/>
                  </a:lnTo>
                  <a:cubicBezTo>
                    <a:pt x="572" y="143"/>
                    <a:pt x="556" y="105"/>
                    <a:pt x="522" y="72"/>
                  </a:cubicBezTo>
                  <a:cubicBezTo>
                    <a:pt x="522" y="55"/>
                    <a:pt x="501" y="55"/>
                    <a:pt x="485" y="38"/>
                  </a:cubicBezTo>
                  <a:cubicBezTo>
                    <a:pt x="451" y="18"/>
                    <a:pt x="397" y="1"/>
                    <a:pt x="3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72" name="Google Shape;272;p8"/>
            <p:cNvSpPr/>
            <p:nvPr/>
          </p:nvSpPr>
          <p:spPr>
            <a:xfrm>
              <a:off x="5165538" y="3755025"/>
              <a:ext cx="15700" cy="18975"/>
            </a:xfrm>
            <a:custGeom>
              <a:avLst/>
              <a:gdLst/>
              <a:ahLst/>
              <a:cxnLst/>
              <a:rect l="l" t="t" r="r" b="b"/>
              <a:pathLst>
                <a:path w="628" h="759" extrusionOk="0">
                  <a:moveTo>
                    <a:pt x="297" y="1"/>
                  </a:moveTo>
                  <a:cubicBezTo>
                    <a:pt x="209" y="22"/>
                    <a:pt x="138" y="88"/>
                    <a:pt x="105" y="159"/>
                  </a:cubicBezTo>
                  <a:cubicBezTo>
                    <a:pt x="72" y="193"/>
                    <a:pt x="55" y="247"/>
                    <a:pt x="34" y="281"/>
                  </a:cubicBezTo>
                  <a:cubicBezTo>
                    <a:pt x="34" y="297"/>
                    <a:pt x="34" y="314"/>
                    <a:pt x="17" y="335"/>
                  </a:cubicBezTo>
                  <a:lnTo>
                    <a:pt x="17" y="439"/>
                  </a:lnTo>
                  <a:cubicBezTo>
                    <a:pt x="1" y="489"/>
                    <a:pt x="17" y="560"/>
                    <a:pt x="55" y="610"/>
                  </a:cubicBezTo>
                  <a:cubicBezTo>
                    <a:pt x="88" y="665"/>
                    <a:pt x="122" y="681"/>
                    <a:pt x="159" y="715"/>
                  </a:cubicBezTo>
                  <a:cubicBezTo>
                    <a:pt x="209" y="743"/>
                    <a:pt x="260" y="759"/>
                    <a:pt x="312" y="759"/>
                  </a:cubicBezTo>
                  <a:cubicBezTo>
                    <a:pt x="331" y="759"/>
                    <a:pt x="349" y="757"/>
                    <a:pt x="368" y="753"/>
                  </a:cubicBezTo>
                  <a:cubicBezTo>
                    <a:pt x="489" y="715"/>
                    <a:pt x="577" y="610"/>
                    <a:pt x="577" y="489"/>
                  </a:cubicBezTo>
                  <a:cubicBezTo>
                    <a:pt x="594" y="473"/>
                    <a:pt x="594" y="439"/>
                    <a:pt x="594" y="418"/>
                  </a:cubicBezTo>
                  <a:cubicBezTo>
                    <a:pt x="594" y="402"/>
                    <a:pt x="610" y="385"/>
                    <a:pt x="610" y="368"/>
                  </a:cubicBezTo>
                  <a:lnTo>
                    <a:pt x="610" y="352"/>
                  </a:lnTo>
                  <a:cubicBezTo>
                    <a:pt x="627" y="314"/>
                    <a:pt x="627" y="297"/>
                    <a:pt x="627" y="264"/>
                  </a:cubicBezTo>
                  <a:cubicBezTo>
                    <a:pt x="627" y="247"/>
                    <a:pt x="627" y="209"/>
                    <a:pt x="610" y="193"/>
                  </a:cubicBezTo>
                  <a:cubicBezTo>
                    <a:pt x="594" y="126"/>
                    <a:pt x="556" y="72"/>
                    <a:pt x="489" y="38"/>
                  </a:cubicBezTo>
                  <a:cubicBezTo>
                    <a:pt x="452" y="1"/>
                    <a:pt x="402" y="1"/>
                    <a:pt x="36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73" name="Google Shape;273;p8"/>
            <p:cNvSpPr/>
            <p:nvPr/>
          </p:nvSpPr>
          <p:spPr>
            <a:xfrm>
              <a:off x="5139838" y="3665425"/>
              <a:ext cx="21350" cy="31725"/>
            </a:xfrm>
            <a:custGeom>
              <a:avLst/>
              <a:gdLst/>
              <a:ahLst/>
              <a:cxnLst/>
              <a:rect l="l" t="t" r="r" b="b"/>
              <a:pathLst>
                <a:path w="854" h="1269" extrusionOk="0">
                  <a:moveTo>
                    <a:pt x="523" y="1"/>
                  </a:moveTo>
                  <a:cubicBezTo>
                    <a:pt x="473" y="1"/>
                    <a:pt x="419" y="1"/>
                    <a:pt x="369" y="34"/>
                  </a:cubicBezTo>
                  <a:lnTo>
                    <a:pt x="314" y="88"/>
                  </a:lnTo>
                  <a:cubicBezTo>
                    <a:pt x="264" y="122"/>
                    <a:pt x="247" y="176"/>
                    <a:pt x="227" y="226"/>
                  </a:cubicBezTo>
                  <a:cubicBezTo>
                    <a:pt x="210" y="264"/>
                    <a:pt x="193" y="314"/>
                    <a:pt x="176" y="368"/>
                  </a:cubicBezTo>
                  <a:cubicBezTo>
                    <a:pt x="160" y="402"/>
                    <a:pt x="160" y="418"/>
                    <a:pt x="143" y="452"/>
                  </a:cubicBezTo>
                  <a:cubicBezTo>
                    <a:pt x="122" y="523"/>
                    <a:pt x="89" y="594"/>
                    <a:pt x="72" y="661"/>
                  </a:cubicBezTo>
                  <a:cubicBezTo>
                    <a:pt x="72" y="698"/>
                    <a:pt x="55" y="748"/>
                    <a:pt x="72" y="786"/>
                  </a:cubicBezTo>
                  <a:cubicBezTo>
                    <a:pt x="55" y="819"/>
                    <a:pt x="55" y="853"/>
                    <a:pt x="39" y="870"/>
                  </a:cubicBezTo>
                  <a:cubicBezTo>
                    <a:pt x="1" y="1045"/>
                    <a:pt x="89" y="1220"/>
                    <a:pt x="264" y="1254"/>
                  </a:cubicBezTo>
                  <a:cubicBezTo>
                    <a:pt x="292" y="1264"/>
                    <a:pt x="321" y="1268"/>
                    <a:pt x="350" y="1268"/>
                  </a:cubicBezTo>
                  <a:cubicBezTo>
                    <a:pt x="478" y="1268"/>
                    <a:pt x="603" y="1175"/>
                    <a:pt x="644" y="1045"/>
                  </a:cubicBezTo>
                  <a:cubicBezTo>
                    <a:pt x="665" y="957"/>
                    <a:pt x="682" y="870"/>
                    <a:pt x="699" y="803"/>
                  </a:cubicBezTo>
                  <a:cubicBezTo>
                    <a:pt x="715" y="748"/>
                    <a:pt x="732" y="715"/>
                    <a:pt x="770" y="682"/>
                  </a:cubicBezTo>
                  <a:lnTo>
                    <a:pt x="749" y="682"/>
                  </a:lnTo>
                  <a:cubicBezTo>
                    <a:pt x="770" y="661"/>
                    <a:pt x="786" y="644"/>
                    <a:pt x="786" y="611"/>
                  </a:cubicBezTo>
                  <a:cubicBezTo>
                    <a:pt x="803" y="594"/>
                    <a:pt x="803" y="556"/>
                    <a:pt x="803" y="523"/>
                  </a:cubicBezTo>
                  <a:lnTo>
                    <a:pt x="803" y="489"/>
                  </a:lnTo>
                  <a:lnTo>
                    <a:pt x="803" y="452"/>
                  </a:lnTo>
                  <a:cubicBezTo>
                    <a:pt x="820" y="452"/>
                    <a:pt x="820" y="435"/>
                    <a:pt x="820" y="418"/>
                  </a:cubicBezTo>
                  <a:cubicBezTo>
                    <a:pt x="853" y="347"/>
                    <a:pt x="836" y="281"/>
                    <a:pt x="820" y="226"/>
                  </a:cubicBezTo>
                  <a:cubicBezTo>
                    <a:pt x="803" y="88"/>
                    <a:pt x="665" y="1"/>
                    <a:pt x="52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grpSp>
        <p:nvGrpSpPr>
          <p:cNvPr id="274" name="Google Shape;274;p8"/>
          <p:cNvGrpSpPr/>
          <p:nvPr/>
        </p:nvGrpSpPr>
        <p:grpSpPr>
          <a:xfrm>
            <a:off x="-274948" y="5065206"/>
            <a:ext cx="2155095" cy="2038652"/>
            <a:chOff x="4408863" y="4043775"/>
            <a:chExt cx="292425" cy="276625"/>
          </a:xfrm>
        </p:grpSpPr>
        <p:sp>
          <p:nvSpPr>
            <p:cNvPr id="275" name="Google Shape;275;p8"/>
            <p:cNvSpPr/>
            <p:nvPr/>
          </p:nvSpPr>
          <p:spPr>
            <a:xfrm>
              <a:off x="4408863" y="4056475"/>
              <a:ext cx="276350" cy="263925"/>
            </a:xfrm>
            <a:custGeom>
              <a:avLst/>
              <a:gdLst/>
              <a:ahLst/>
              <a:cxnLst/>
              <a:rect l="l" t="t" r="r" b="b"/>
              <a:pathLst>
                <a:path w="11054" h="10557" extrusionOk="0">
                  <a:moveTo>
                    <a:pt x="5244" y="1"/>
                  </a:moveTo>
                  <a:cubicBezTo>
                    <a:pt x="3356" y="1"/>
                    <a:pt x="1970" y="1520"/>
                    <a:pt x="1012" y="3122"/>
                  </a:cubicBezTo>
                  <a:cubicBezTo>
                    <a:pt x="456" y="4062"/>
                    <a:pt x="1" y="5173"/>
                    <a:pt x="1" y="6409"/>
                  </a:cubicBezTo>
                  <a:cubicBezTo>
                    <a:pt x="1" y="6948"/>
                    <a:pt x="122" y="7524"/>
                    <a:pt x="385" y="8030"/>
                  </a:cubicBezTo>
                  <a:cubicBezTo>
                    <a:pt x="665" y="8552"/>
                    <a:pt x="1099" y="8932"/>
                    <a:pt x="1534" y="9245"/>
                  </a:cubicBezTo>
                  <a:cubicBezTo>
                    <a:pt x="2595" y="9997"/>
                    <a:pt x="3848" y="10327"/>
                    <a:pt x="4980" y="10498"/>
                  </a:cubicBezTo>
                  <a:cubicBezTo>
                    <a:pt x="5267" y="10537"/>
                    <a:pt x="5549" y="10557"/>
                    <a:pt x="5825" y="10557"/>
                  </a:cubicBezTo>
                  <a:cubicBezTo>
                    <a:pt x="6689" y="10557"/>
                    <a:pt x="7501" y="10364"/>
                    <a:pt x="8250" y="9943"/>
                  </a:cubicBezTo>
                  <a:cubicBezTo>
                    <a:pt x="9295" y="9350"/>
                    <a:pt x="10063" y="8326"/>
                    <a:pt x="10498" y="7036"/>
                  </a:cubicBezTo>
                  <a:cubicBezTo>
                    <a:pt x="10932" y="5766"/>
                    <a:pt x="11053" y="4254"/>
                    <a:pt x="10251" y="2896"/>
                  </a:cubicBezTo>
                  <a:cubicBezTo>
                    <a:pt x="9123" y="1017"/>
                    <a:pt x="7139" y="110"/>
                    <a:pt x="5431" y="6"/>
                  </a:cubicBezTo>
                  <a:cubicBezTo>
                    <a:pt x="5368" y="3"/>
                    <a:pt x="5306" y="1"/>
                    <a:pt x="5244" y="1"/>
                  </a:cubicBezTo>
                  <a:close/>
                </a:path>
              </a:pathLst>
            </a:custGeom>
            <a:solidFill>
              <a:srgbClr val="00CC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76" name="Google Shape;276;p8"/>
            <p:cNvSpPr/>
            <p:nvPr/>
          </p:nvSpPr>
          <p:spPr>
            <a:xfrm>
              <a:off x="4635588" y="4181800"/>
              <a:ext cx="2625" cy="3725"/>
            </a:xfrm>
            <a:custGeom>
              <a:avLst/>
              <a:gdLst/>
              <a:ahLst/>
              <a:cxnLst/>
              <a:rect l="l" t="t" r="r" b="b"/>
              <a:pathLst>
                <a:path w="105" h="149" extrusionOk="0">
                  <a:moveTo>
                    <a:pt x="68" y="1"/>
                  </a:moveTo>
                  <a:cubicBezTo>
                    <a:pt x="64" y="1"/>
                    <a:pt x="59" y="2"/>
                    <a:pt x="54" y="5"/>
                  </a:cubicBezTo>
                  <a:cubicBezTo>
                    <a:pt x="6" y="20"/>
                    <a:pt x="1" y="149"/>
                    <a:pt x="39" y="149"/>
                  </a:cubicBezTo>
                  <a:cubicBezTo>
                    <a:pt x="44" y="149"/>
                    <a:pt x="49" y="147"/>
                    <a:pt x="54" y="143"/>
                  </a:cubicBezTo>
                  <a:cubicBezTo>
                    <a:pt x="100" y="128"/>
                    <a:pt x="104" y="1"/>
                    <a:pt x="68" y="1"/>
                  </a:cubicBezTo>
                  <a:close/>
                </a:path>
              </a:pathLst>
            </a:custGeom>
            <a:solidFill>
              <a:srgbClr val="FFFB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77" name="Google Shape;277;p8"/>
            <p:cNvSpPr/>
            <p:nvPr/>
          </p:nvSpPr>
          <p:spPr>
            <a:xfrm>
              <a:off x="4640388" y="4174425"/>
              <a:ext cx="2200" cy="3700"/>
            </a:xfrm>
            <a:custGeom>
              <a:avLst/>
              <a:gdLst/>
              <a:ahLst/>
              <a:cxnLst/>
              <a:rect l="l" t="t" r="r" b="b"/>
              <a:pathLst>
                <a:path w="88" h="148" extrusionOk="0">
                  <a:moveTo>
                    <a:pt x="48" y="0"/>
                  </a:moveTo>
                  <a:cubicBezTo>
                    <a:pt x="44" y="0"/>
                    <a:pt x="39" y="1"/>
                    <a:pt x="34" y="4"/>
                  </a:cubicBezTo>
                  <a:cubicBezTo>
                    <a:pt x="0" y="20"/>
                    <a:pt x="0" y="58"/>
                    <a:pt x="0" y="91"/>
                  </a:cubicBezTo>
                  <a:cubicBezTo>
                    <a:pt x="0" y="118"/>
                    <a:pt x="11" y="148"/>
                    <a:pt x="24" y="148"/>
                  </a:cubicBezTo>
                  <a:cubicBezTo>
                    <a:pt x="27" y="148"/>
                    <a:pt x="30" y="146"/>
                    <a:pt x="34" y="141"/>
                  </a:cubicBezTo>
                  <a:cubicBezTo>
                    <a:pt x="71" y="141"/>
                    <a:pt x="88" y="91"/>
                    <a:pt x="88" y="58"/>
                  </a:cubicBezTo>
                  <a:cubicBezTo>
                    <a:pt x="88" y="40"/>
                    <a:pt x="76" y="0"/>
                    <a:pt x="48" y="0"/>
                  </a:cubicBezTo>
                  <a:close/>
                </a:path>
              </a:pathLst>
            </a:custGeom>
            <a:solidFill>
              <a:srgbClr val="FFFB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78" name="Google Shape;278;p8"/>
            <p:cNvSpPr/>
            <p:nvPr/>
          </p:nvSpPr>
          <p:spPr>
            <a:xfrm>
              <a:off x="4631188" y="4166975"/>
              <a:ext cx="3150" cy="4375"/>
            </a:xfrm>
            <a:custGeom>
              <a:avLst/>
              <a:gdLst/>
              <a:ahLst/>
              <a:cxnLst/>
              <a:rect l="l" t="t" r="r" b="b"/>
              <a:pathLst>
                <a:path w="126" h="175" extrusionOk="0">
                  <a:moveTo>
                    <a:pt x="89" y="1"/>
                  </a:moveTo>
                  <a:cubicBezTo>
                    <a:pt x="83" y="1"/>
                    <a:pt x="78" y="2"/>
                    <a:pt x="72" y="5"/>
                  </a:cubicBezTo>
                  <a:cubicBezTo>
                    <a:pt x="38" y="22"/>
                    <a:pt x="1" y="110"/>
                    <a:pt x="55" y="164"/>
                  </a:cubicBezTo>
                  <a:cubicBezTo>
                    <a:pt x="63" y="172"/>
                    <a:pt x="70" y="175"/>
                    <a:pt x="76" y="175"/>
                  </a:cubicBezTo>
                  <a:cubicBezTo>
                    <a:pt x="96" y="175"/>
                    <a:pt x="110" y="138"/>
                    <a:pt x="126" y="110"/>
                  </a:cubicBezTo>
                  <a:lnTo>
                    <a:pt x="126" y="59"/>
                  </a:lnTo>
                  <a:cubicBezTo>
                    <a:pt x="126" y="29"/>
                    <a:pt x="112" y="1"/>
                    <a:pt x="89" y="1"/>
                  </a:cubicBezTo>
                  <a:close/>
                </a:path>
              </a:pathLst>
            </a:custGeom>
            <a:solidFill>
              <a:srgbClr val="FFFB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79" name="Google Shape;279;p8"/>
            <p:cNvSpPr/>
            <p:nvPr/>
          </p:nvSpPr>
          <p:spPr>
            <a:xfrm>
              <a:off x="4623888" y="4152775"/>
              <a:ext cx="3050" cy="4950"/>
            </a:xfrm>
            <a:custGeom>
              <a:avLst/>
              <a:gdLst/>
              <a:ahLst/>
              <a:cxnLst/>
              <a:rect l="l" t="t" r="r" b="b"/>
              <a:pathLst>
                <a:path w="122" h="198" extrusionOk="0">
                  <a:moveTo>
                    <a:pt x="50" y="1"/>
                  </a:moveTo>
                  <a:cubicBezTo>
                    <a:pt x="17" y="18"/>
                    <a:pt x="0" y="51"/>
                    <a:pt x="0" y="105"/>
                  </a:cubicBezTo>
                  <a:cubicBezTo>
                    <a:pt x="0" y="122"/>
                    <a:pt x="0" y="139"/>
                    <a:pt x="17" y="155"/>
                  </a:cubicBezTo>
                  <a:cubicBezTo>
                    <a:pt x="17" y="169"/>
                    <a:pt x="28" y="197"/>
                    <a:pt x="42" y="197"/>
                  </a:cubicBezTo>
                  <a:cubicBezTo>
                    <a:pt x="45" y="197"/>
                    <a:pt x="48" y="196"/>
                    <a:pt x="50" y="193"/>
                  </a:cubicBezTo>
                  <a:cubicBezTo>
                    <a:pt x="67" y="172"/>
                    <a:pt x="84" y="172"/>
                    <a:pt x="105" y="139"/>
                  </a:cubicBezTo>
                  <a:lnTo>
                    <a:pt x="105" y="122"/>
                  </a:lnTo>
                  <a:lnTo>
                    <a:pt x="121" y="105"/>
                  </a:lnTo>
                  <a:lnTo>
                    <a:pt x="121" y="89"/>
                  </a:lnTo>
                  <a:lnTo>
                    <a:pt x="121" y="68"/>
                  </a:lnTo>
                  <a:lnTo>
                    <a:pt x="105" y="68"/>
                  </a:lnTo>
                  <a:lnTo>
                    <a:pt x="105" y="51"/>
                  </a:lnTo>
                  <a:lnTo>
                    <a:pt x="105" y="18"/>
                  </a:lnTo>
                  <a:lnTo>
                    <a:pt x="84" y="18"/>
                  </a:lnTo>
                  <a:lnTo>
                    <a:pt x="84" y="1"/>
                  </a:lnTo>
                  <a:close/>
                </a:path>
              </a:pathLst>
            </a:custGeom>
            <a:solidFill>
              <a:srgbClr val="FFFB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80" name="Google Shape;280;p8"/>
            <p:cNvSpPr/>
            <p:nvPr/>
          </p:nvSpPr>
          <p:spPr>
            <a:xfrm>
              <a:off x="4632963" y="4156075"/>
              <a:ext cx="2125" cy="2425"/>
            </a:xfrm>
            <a:custGeom>
              <a:avLst/>
              <a:gdLst/>
              <a:ahLst/>
              <a:cxnLst/>
              <a:rect l="l" t="t" r="r" b="b"/>
              <a:pathLst>
                <a:path w="85" h="97" extrusionOk="0">
                  <a:moveTo>
                    <a:pt x="51" y="1"/>
                  </a:moveTo>
                  <a:cubicBezTo>
                    <a:pt x="46" y="1"/>
                    <a:pt x="41" y="3"/>
                    <a:pt x="34" y="7"/>
                  </a:cubicBezTo>
                  <a:cubicBezTo>
                    <a:pt x="3" y="7"/>
                    <a:pt x="1" y="96"/>
                    <a:pt x="27" y="96"/>
                  </a:cubicBezTo>
                  <a:cubicBezTo>
                    <a:pt x="29" y="96"/>
                    <a:pt x="32" y="96"/>
                    <a:pt x="34" y="94"/>
                  </a:cubicBezTo>
                  <a:cubicBezTo>
                    <a:pt x="67" y="94"/>
                    <a:pt x="84" y="1"/>
                    <a:pt x="51" y="1"/>
                  </a:cubicBezTo>
                  <a:close/>
                </a:path>
              </a:pathLst>
            </a:custGeom>
            <a:solidFill>
              <a:srgbClr val="FFFB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81" name="Google Shape;281;p8"/>
            <p:cNvSpPr/>
            <p:nvPr/>
          </p:nvSpPr>
          <p:spPr>
            <a:xfrm>
              <a:off x="4638663" y="4161000"/>
              <a:ext cx="2525" cy="3125"/>
            </a:xfrm>
            <a:custGeom>
              <a:avLst/>
              <a:gdLst/>
              <a:ahLst/>
              <a:cxnLst/>
              <a:rect l="l" t="t" r="r" b="b"/>
              <a:pathLst>
                <a:path w="101" h="125" extrusionOk="0">
                  <a:moveTo>
                    <a:pt x="61" y="0"/>
                  </a:moveTo>
                  <a:cubicBezTo>
                    <a:pt x="59" y="0"/>
                    <a:pt x="56" y="1"/>
                    <a:pt x="53" y="2"/>
                  </a:cubicBezTo>
                  <a:cubicBezTo>
                    <a:pt x="17" y="17"/>
                    <a:pt x="1" y="125"/>
                    <a:pt x="43" y="125"/>
                  </a:cubicBezTo>
                  <a:cubicBezTo>
                    <a:pt x="46" y="125"/>
                    <a:pt x="49" y="124"/>
                    <a:pt x="53" y="123"/>
                  </a:cubicBezTo>
                  <a:cubicBezTo>
                    <a:pt x="84" y="107"/>
                    <a:pt x="100" y="0"/>
                    <a:pt x="61" y="0"/>
                  </a:cubicBezTo>
                  <a:close/>
                </a:path>
              </a:pathLst>
            </a:custGeom>
            <a:solidFill>
              <a:srgbClr val="FFFB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82" name="Google Shape;282;p8"/>
            <p:cNvSpPr/>
            <p:nvPr/>
          </p:nvSpPr>
          <p:spPr>
            <a:xfrm>
              <a:off x="4625988" y="4176675"/>
              <a:ext cx="2625" cy="3950"/>
            </a:xfrm>
            <a:custGeom>
              <a:avLst/>
              <a:gdLst/>
              <a:ahLst/>
              <a:cxnLst/>
              <a:rect l="l" t="t" r="r" b="b"/>
              <a:pathLst>
                <a:path w="105" h="158" extrusionOk="0">
                  <a:moveTo>
                    <a:pt x="61" y="0"/>
                  </a:moveTo>
                  <a:cubicBezTo>
                    <a:pt x="59" y="0"/>
                    <a:pt x="57" y="1"/>
                    <a:pt x="54" y="1"/>
                  </a:cubicBezTo>
                  <a:cubicBezTo>
                    <a:pt x="3" y="17"/>
                    <a:pt x="0" y="158"/>
                    <a:pt x="45" y="158"/>
                  </a:cubicBezTo>
                  <a:cubicBezTo>
                    <a:pt x="48" y="158"/>
                    <a:pt x="51" y="157"/>
                    <a:pt x="54" y="156"/>
                  </a:cubicBezTo>
                  <a:cubicBezTo>
                    <a:pt x="102" y="140"/>
                    <a:pt x="104" y="0"/>
                    <a:pt x="61" y="0"/>
                  </a:cubicBezTo>
                  <a:close/>
                </a:path>
              </a:pathLst>
            </a:custGeom>
            <a:solidFill>
              <a:srgbClr val="FFFB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83" name="Google Shape;283;p8"/>
            <p:cNvSpPr/>
            <p:nvPr/>
          </p:nvSpPr>
          <p:spPr>
            <a:xfrm>
              <a:off x="4621263" y="4166600"/>
              <a:ext cx="2125" cy="3650"/>
            </a:xfrm>
            <a:custGeom>
              <a:avLst/>
              <a:gdLst/>
              <a:ahLst/>
              <a:cxnLst/>
              <a:rect l="l" t="t" r="r" b="b"/>
              <a:pathLst>
                <a:path w="85" h="146" extrusionOk="0">
                  <a:moveTo>
                    <a:pt x="38" y="0"/>
                  </a:moveTo>
                  <a:cubicBezTo>
                    <a:pt x="13" y="0"/>
                    <a:pt x="1" y="42"/>
                    <a:pt x="1" y="74"/>
                  </a:cubicBezTo>
                  <a:cubicBezTo>
                    <a:pt x="1" y="103"/>
                    <a:pt x="13" y="146"/>
                    <a:pt x="37" y="146"/>
                  </a:cubicBezTo>
                  <a:cubicBezTo>
                    <a:pt x="41" y="146"/>
                    <a:pt x="46" y="144"/>
                    <a:pt x="51" y="141"/>
                  </a:cubicBezTo>
                  <a:cubicBezTo>
                    <a:pt x="51" y="141"/>
                    <a:pt x="51" y="125"/>
                    <a:pt x="68" y="125"/>
                  </a:cubicBezTo>
                  <a:cubicBezTo>
                    <a:pt x="68" y="125"/>
                    <a:pt x="84" y="108"/>
                    <a:pt x="84" y="91"/>
                  </a:cubicBezTo>
                  <a:cubicBezTo>
                    <a:pt x="84" y="74"/>
                    <a:pt x="84" y="20"/>
                    <a:pt x="51" y="3"/>
                  </a:cubicBezTo>
                  <a:cubicBezTo>
                    <a:pt x="46" y="1"/>
                    <a:pt x="42" y="0"/>
                    <a:pt x="38" y="0"/>
                  </a:cubicBezTo>
                  <a:close/>
                </a:path>
              </a:pathLst>
            </a:custGeom>
            <a:solidFill>
              <a:srgbClr val="FFFB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84" name="Google Shape;284;p8"/>
            <p:cNvSpPr/>
            <p:nvPr/>
          </p:nvSpPr>
          <p:spPr>
            <a:xfrm>
              <a:off x="4612513" y="4171250"/>
              <a:ext cx="2200" cy="3600"/>
            </a:xfrm>
            <a:custGeom>
              <a:avLst/>
              <a:gdLst/>
              <a:ahLst/>
              <a:cxnLst/>
              <a:rect l="l" t="t" r="r" b="b"/>
              <a:pathLst>
                <a:path w="88" h="144" extrusionOk="0">
                  <a:moveTo>
                    <a:pt x="52" y="0"/>
                  </a:moveTo>
                  <a:cubicBezTo>
                    <a:pt x="25" y="0"/>
                    <a:pt x="0" y="50"/>
                    <a:pt x="0" y="81"/>
                  </a:cubicBezTo>
                  <a:cubicBezTo>
                    <a:pt x="0" y="97"/>
                    <a:pt x="0" y="114"/>
                    <a:pt x="17" y="131"/>
                  </a:cubicBezTo>
                  <a:cubicBezTo>
                    <a:pt x="17" y="139"/>
                    <a:pt x="22" y="143"/>
                    <a:pt x="29" y="143"/>
                  </a:cubicBezTo>
                  <a:cubicBezTo>
                    <a:pt x="37" y="143"/>
                    <a:pt x="46" y="139"/>
                    <a:pt x="54" y="131"/>
                  </a:cubicBezTo>
                  <a:cubicBezTo>
                    <a:pt x="71" y="131"/>
                    <a:pt x="88" y="97"/>
                    <a:pt x="88" y="60"/>
                  </a:cubicBezTo>
                  <a:cubicBezTo>
                    <a:pt x="88" y="43"/>
                    <a:pt x="88" y="26"/>
                    <a:pt x="71" y="10"/>
                  </a:cubicBezTo>
                  <a:cubicBezTo>
                    <a:pt x="65" y="3"/>
                    <a:pt x="58" y="0"/>
                    <a:pt x="52" y="0"/>
                  </a:cubicBezTo>
                  <a:close/>
                </a:path>
              </a:pathLst>
            </a:custGeom>
            <a:solidFill>
              <a:srgbClr val="FFFB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85" name="Google Shape;285;p8"/>
            <p:cNvSpPr/>
            <p:nvPr/>
          </p:nvSpPr>
          <p:spPr>
            <a:xfrm>
              <a:off x="4614688" y="41727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rgbClr val="FFFB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86" name="Google Shape;286;p8"/>
            <p:cNvSpPr/>
            <p:nvPr/>
          </p:nvSpPr>
          <p:spPr>
            <a:xfrm>
              <a:off x="4616888" y="4185725"/>
              <a:ext cx="4825" cy="8000"/>
            </a:xfrm>
            <a:custGeom>
              <a:avLst/>
              <a:gdLst/>
              <a:ahLst/>
              <a:cxnLst/>
              <a:rect l="l" t="t" r="r" b="b"/>
              <a:pathLst>
                <a:path w="193" h="320" extrusionOk="0">
                  <a:moveTo>
                    <a:pt x="103" y="0"/>
                  </a:moveTo>
                  <a:cubicBezTo>
                    <a:pt x="98" y="0"/>
                    <a:pt x="93" y="1"/>
                    <a:pt x="88" y="3"/>
                  </a:cubicBezTo>
                  <a:cubicBezTo>
                    <a:pt x="34" y="40"/>
                    <a:pt x="0" y="128"/>
                    <a:pt x="0" y="195"/>
                  </a:cubicBezTo>
                  <a:cubicBezTo>
                    <a:pt x="15" y="244"/>
                    <a:pt x="44" y="319"/>
                    <a:pt x="89" y="319"/>
                  </a:cubicBezTo>
                  <a:cubicBezTo>
                    <a:pt x="94" y="319"/>
                    <a:pt x="99" y="318"/>
                    <a:pt x="105" y="316"/>
                  </a:cubicBezTo>
                  <a:cubicBezTo>
                    <a:pt x="155" y="283"/>
                    <a:pt x="193" y="195"/>
                    <a:pt x="193" y="128"/>
                  </a:cubicBezTo>
                  <a:cubicBezTo>
                    <a:pt x="193" y="64"/>
                    <a:pt x="149" y="0"/>
                    <a:pt x="103" y="0"/>
                  </a:cubicBezTo>
                  <a:close/>
                </a:path>
              </a:pathLst>
            </a:custGeom>
            <a:solidFill>
              <a:srgbClr val="FFFB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87" name="Google Shape;287;p8"/>
            <p:cNvSpPr/>
            <p:nvPr/>
          </p:nvSpPr>
          <p:spPr>
            <a:xfrm>
              <a:off x="4626913" y="4201575"/>
              <a:ext cx="2625" cy="4775"/>
            </a:xfrm>
            <a:custGeom>
              <a:avLst/>
              <a:gdLst/>
              <a:ahLst/>
              <a:cxnLst/>
              <a:rect l="l" t="t" r="r" b="b"/>
              <a:pathLst>
                <a:path w="105" h="191" extrusionOk="0">
                  <a:moveTo>
                    <a:pt x="63" y="1"/>
                  </a:moveTo>
                  <a:cubicBezTo>
                    <a:pt x="47" y="1"/>
                    <a:pt x="31" y="11"/>
                    <a:pt x="17" y="33"/>
                  </a:cubicBezTo>
                  <a:cubicBezTo>
                    <a:pt x="0" y="50"/>
                    <a:pt x="0" y="83"/>
                    <a:pt x="0" y="121"/>
                  </a:cubicBezTo>
                  <a:cubicBezTo>
                    <a:pt x="0" y="137"/>
                    <a:pt x="0" y="171"/>
                    <a:pt x="34" y="187"/>
                  </a:cubicBezTo>
                  <a:cubicBezTo>
                    <a:pt x="40" y="189"/>
                    <a:pt x="45" y="190"/>
                    <a:pt x="50" y="190"/>
                  </a:cubicBezTo>
                  <a:cubicBezTo>
                    <a:pt x="92" y="190"/>
                    <a:pt x="105" y="132"/>
                    <a:pt x="105" y="83"/>
                  </a:cubicBezTo>
                  <a:lnTo>
                    <a:pt x="105" y="66"/>
                  </a:lnTo>
                  <a:cubicBezTo>
                    <a:pt x="105" y="24"/>
                    <a:pt x="85" y="1"/>
                    <a:pt x="63" y="1"/>
                  </a:cubicBezTo>
                  <a:close/>
                </a:path>
              </a:pathLst>
            </a:custGeom>
            <a:solidFill>
              <a:srgbClr val="FFFB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88" name="Google Shape;288;p8"/>
            <p:cNvSpPr/>
            <p:nvPr/>
          </p:nvSpPr>
          <p:spPr>
            <a:xfrm>
              <a:off x="4632138" y="4208425"/>
              <a:ext cx="2625" cy="3075"/>
            </a:xfrm>
            <a:custGeom>
              <a:avLst/>
              <a:gdLst/>
              <a:ahLst/>
              <a:cxnLst/>
              <a:rect l="l" t="t" r="r" b="b"/>
              <a:pathLst>
                <a:path w="105" h="123" extrusionOk="0">
                  <a:moveTo>
                    <a:pt x="61" y="1"/>
                  </a:moveTo>
                  <a:cubicBezTo>
                    <a:pt x="44" y="1"/>
                    <a:pt x="27" y="24"/>
                    <a:pt x="17" y="35"/>
                  </a:cubicBezTo>
                  <a:cubicBezTo>
                    <a:pt x="17" y="55"/>
                    <a:pt x="0" y="106"/>
                    <a:pt x="17" y="122"/>
                  </a:cubicBezTo>
                  <a:lnTo>
                    <a:pt x="50" y="122"/>
                  </a:lnTo>
                  <a:cubicBezTo>
                    <a:pt x="88" y="122"/>
                    <a:pt x="105" y="72"/>
                    <a:pt x="88" y="35"/>
                  </a:cubicBezTo>
                  <a:cubicBezTo>
                    <a:pt x="80" y="9"/>
                    <a:pt x="70" y="1"/>
                    <a:pt x="61" y="1"/>
                  </a:cubicBezTo>
                  <a:close/>
                </a:path>
              </a:pathLst>
            </a:custGeom>
            <a:solidFill>
              <a:srgbClr val="FFFB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89" name="Google Shape;289;p8"/>
            <p:cNvSpPr/>
            <p:nvPr/>
          </p:nvSpPr>
          <p:spPr>
            <a:xfrm>
              <a:off x="4637813" y="4196650"/>
              <a:ext cx="2175" cy="3425"/>
            </a:xfrm>
            <a:custGeom>
              <a:avLst/>
              <a:gdLst/>
              <a:ahLst/>
              <a:cxnLst/>
              <a:rect l="l" t="t" r="r" b="b"/>
              <a:pathLst>
                <a:path w="87" h="137" extrusionOk="0">
                  <a:moveTo>
                    <a:pt x="37" y="1"/>
                  </a:moveTo>
                  <a:cubicBezTo>
                    <a:pt x="12" y="1"/>
                    <a:pt x="1" y="57"/>
                    <a:pt x="16" y="71"/>
                  </a:cubicBezTo>
                  <a:cubicBezTo>
                    <a:pt x="16" y="88"/>
                    <a:pt x="16" y="109"/>
                    <a:pt x="32" y="125"/>
                  </a:cubicBezTo>
                  <a:cubicBezTo>
                    <a:pt x="36" y="133"/>
                    <a:pt x="40" y="137"/>
                    <a:pt x="45" y="137"/>
                  </a:cubicBezTo>
                  <a:cubicBezTo>
                    <a:pt x="58" y="137"/>
                    <a:pt x="70" y="104"/>
                    <a:pt x="70" y="88"/>
                  </a:cubicBezTo>
                  <a:cubicBezTo>
                    <a:pt x="87" y="54"/>
                    <a:pt x="87" y="21"/>
                    <a:pt x="49" y="4"/>
                  </a:cubicBezTo>
                  <a:cubicBezTo>
                    <a:pt x="45" y="2"/>
                    <a:pt x="41" y="1"/>
                    <a:pt x="37" y="1"/>
                  </a:cubicBezTo>
                  <a:close/>
                </a:path>
              </a:pathLst>
            </a:custGeom>
            <a:solidFill>
              <a:srgbClr val="FFFB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90" name="Google Shape;290;p8"/>
            <p:cNvSpPr/>
            <p:nvPr/>
          </p:nvSpPr>
          <p:spPr>
            <a:xfrm>
              <a:off x="4615113" y="4202250"/>
              <a:ext cx="4400" cy="5875"/>
            </a:xfrm>
            <a:custGeom>
              <a:avLst/>
              <a:gdLst/>
              <a:ahLst/>
              <a:cxnLst/>
              <a:rect l="l" t="t" r="r" b="b"/>
              <a:pathLst>
                <a:path w="176" h="235" extrusionOk="0">
                  <a:moveTo>
                    <a:pt x="97" y="1"/>
                  </a:moveTo>
                  <a:cubicBezTo>
                    <a:pt x="82" y="1"/>
                    <a:pt x="69" y="9"/>
                    <a:pt x="55" y="23"/>
                  </a:cubicBezTo>
                  <a:cubicBezTo>
                    <a:pt x="17" y="73"/>
                    <a:pt x="0" y="144"/>
                    <a:pt x="55" y="215"/>
                  </a:cubicBezTo>
                  <a:cubicBezTo>
                    <a:pt x="62" y="229"/>
                    <a:pt x="75" y="234"/>
                    <a:pt x="89" y="234"/>
                  </a:cubicBezTo>
                  <a:cubicBezTo>
                    <a:pt x="109" y="234"/>
                    <a:pt x="130" y="224"/>
                    <a:pt x="142" y="215"/>
                  </a:cubicBezTo>
                  <a:cubicBezTo>
                    <a:pt x="159" y="177"/>
                    <a:pt x="176" y="127"/>
                    <a:pt x="159" y="73"/>
                  </a:cubicBezTo>
                  <a:lnTo>
                    <a:pt x="159" y="56"/>
                  </a:lnTo>
                  <a:cubicBezTo>
                    <a:pt x="137" y="17"/>
                    <a:pt x="117" y="1"/>
                    <a:pt x="97" y="1"/>
                  </a:cubicBezTo>
                  <a:close/>
                </a:path>
              </a:pathLst>
            </a:custGeom>
            <a:solidFill>
              <a:srgbClr val="FFFB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91" name="Google Shape;291;p8"/>
            <p:cNvSpPr/>
            <p:nvPr/>
          </p:nvSpPr>
          <p:spPr>
            <a:xfrm>
              <a:off x="4619488" y="4215450"/>
              <a:ext cx="3050" cy="4300"/>
            </a:xfrm>
            <a:custGeom>
              <a:avLst/>
              <a:gdLst/>
              <a:ahLst/>
              <a:cxnLst/>
              <a:rect l="l" t="t" r="r" b="b"/>
              <a:pathLst>
                <a:path w="122" h="172" extrusionOk="0">
                  <a:moveTo>
                    <a:pt x="72" y="0"/>
                  </a:moveTo>
                  <a:cubicBezTo>
                    <a:pt x="34" y="0"/>
                    <a:pt x="18" y="33"/>
                    <a:pt x="1" y="50"/>
                  </a:cubicBezTo>
                  <a:cubicBezTo>
                    <a:pt x="1" y="88"/>
                    <a:pt x="1" y="155"/>
                    <a:pt x="34" y="171"/>
                  </a:cubicBezTo>
                  <a:cubicBezTo>
                    <a:pt x="51" y="171"/>
                    <a:pt x="72" y="171"/>
                    <a:pt x="89" y="155"/>
                  </a:cubicBezTo>
                  <a:cubicBezTo>
                    <a:pt x="105" y="138"/>
                    <a:pt x="105" y="121"/>
                    <a:pt x="105" y="88"/>
                  </a:cubicBezTo>
                  <a:cubicBezTo>
                    <a:pt x="122" y="67"/>
                    <a:pt x="105" y="17"/>
                    <a:pt x="89" y="0"/>
                  </a:cubicBezTo>
                  <a:close/>
                </a:path>
              </a:pathLst>
            </a:custGeom>
            <a:solidFill>
              <a:srgbClr val="FFFB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92" name="Google Shape;292;p8"/>
            <p:cNvSpPr/>
            <p:nvPr/>
          </p:nvSpPr>
          <p:spPr>
            <a:xfrm>
              <a:off x="4633388" y="4225875"/>
              <a:ext cx="3050" cy="3650"/>
            </a:xfrm>
            <a:custGeom>
              <a:avLst/>
              <a:gdLst/>
              <a:ahLst/>
              <a:cxnLst/>
              <a:rect l="l" t="t" r="r" b="b"/>
              <a:pathLst>
                <a:path w="122" h="146" extrusionOk="0">
                  <a:moveTo>
                    <a:pt x="88" y="1"/>
                  </a:moveTo>
                  <a:cubicBezTo>
                    <a:pt x="71" y="1"/>
                    <a:pt x="55" y="1"/>
                    <a:pt x="55" y="17"/>
                  </a:cubicBezTo>
                  <a:cubicBezTo>
                    <a:pt x="38" y="17"/>
                    <a:pt x="38" y="34"/>
                    <a:pt x="17" y="34"/>
                  </a:cubicBezTo>
                  <a:cubicBezTo>
                    <a:pt x="0" y="51"/>
                    <a:pt x="0" y="68"/>
                    <a:pt x="17" y="88"/>
                  </a:cubicBezTo>
                  <a:cubicBezTo>
                    <a:pt x="38" y="105"/>
                    <a:pt x="38" y="122"/>
                    <a:pt x="55" y="139"/>
                  </a:cubicBezTo>
                  <a:cubicBezTo>
                    <a:pt x="60" y="143"/>
                    <a:pt x="65" y="146"/>
                    <a:pt x="69" y="146"/>
                  </a:cubicBezTo>
                  <a:cubicBezTo>
                    <a:pt x="80" y="146"/>
                    <a:pt x="88" y="134"/>
                    <a:pt x="88" y="122"/>
                  </a:cubicBezTo>
                  <a:lnTo>
                    <a:pt x="105" y="122"/>
                  </a:lnTo>
                  <a:cubicBezTo>
                    <a:pt x="105" y="88"/>
                    <a:pt x="122" y="34"/>
                    <a:pt x="88" y="17"/>
                  </a:cubicBezTo>
                  <a:lnTo>
                    <a:pt x="88" y="1"/>
                  </a:lnTo>
                  <a:close/>
                </a:path>
              </a:pathLst>
            </a:custGeom>
            <a:solidFill>
              <a:srgbClr val="FFFB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93" name="Google Shape;293;p8"/>
            <p:cNvSpPr/>
            <p:nvPr/>
          </p:nvSpPr>
          <p:spPr>
            <a:xfrm>
              <a:off x="4646863" y="4211425"/>
              <a:ext cx="3075" cy="4050"/>
            </a:xfrm>
            <a:custGeom>
              <a:avLst/>
              <a:gdLst/>
              <a:ahLst/>
              <a:cxnLst/>
              <a:rect l="l" t="t" r="r" b="b"/>
              <a:pathLst>
                <a:path w="123" h="162" extrusionOk="0">
                  <a:moveTo>
                    <a:pt x="81" y="1"/>
                  </a:moveTo>
                  <a:cubicBezTo>
                    <a:pt x="78" y="1"/>
                    <a:pt x="75" y="1"/>
                    <a:pt x="71" y="2"/>
                  </a:cubicBezTo>
                  <a:cubicBezTo>
                    <a:pt x="21" y="19"/>
                    <a:pt x="0" y="90"/>
                    <a:pt x="21" y="144"/>
                  </a:cubicBezTo>
                  <a:cubicBezTo>
                    <a:pt x="21" y="144"/>
                    <a:pt x="21" y="161"/>
                    <a:pt x="38" y="161"/>
                  </a:cubicBezTo>
                  <a:cubicBezTo>
                    <a:pt x="55" y="144"/>
                    <a:pt x="71" y="144"/>
                    <a:pt x="88" y="123"/>
                  </a:cubicBezTo>
                  <a:cubicBezTo>
                    <a:pt x="104" y="108"/>
                    <a:pt x="123" y="1"/>
                    <a:pt x="81" y="1"/>
                  </a:cubicBezTo>
                  <a:close/>
                </a:path>
              </a:pathLst>
            </a:custGeom>
            <a:solidFill>
              <a:srgbClr val="FFFB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94" name="Google Shape;294;p8"/>
            <p:cNvSpPr/>
            <p:nvPr/>
          </p:nvSpPr>
          <p:spPr>
            <a:xfrm>
              <a:off x="4653438" y="4184625"/>
              <a:ext cx="1800" cy="2650"/>
            </a:xfrm>
            <a:custGeom>
              <a:avLst/>
              <a:gdLst/>
              <a:ahLst/>
              <a:cxnLst/>
              <a:rect l="l" t="t" r="r" b="b"/>
              <a:pathLst>
                <a:path w="72" h="106" extrusionOk="0">
                  <a:moveTo>
                    <a:pt x="40" y="1"/>
                  </a:moveTo>
                  <a:cubicBezTo>
                    <a:pt x="34" y="1"/>
                    <a:pt x="25" y="5"/>
                    <a:pt x="17" y="13"/>
                  </a:cubicBezTo>
                  <a:cubicBezTo>
                    <a:pt x="0" y="30"/>
                    <a:pt x="0" y="68"/>
                    <a:pt x="17" y="84"/>
                  </a:cubicBezTo>
                  <a:cubicBezTo>
                    <a:pt x="17" y="101"/>
                    <a:pt x="17" y="101"/>
                    <a:pt x="34" y="101"/>
                  </a:cubicBezTo>
                  <a:cubicBezTo>
                    <a:pt x="37" y="104"/>
                    <a:pt x="40" y="106"/>
                    <a:pt x="44" y="106"/>
                  </a:cubicBezTo>
                  <a:cubicBezTo>
                    <a:pt x="58" y="106"/>
                    <a:pt x="71" y="81"/>
                    <a:pt x="71" y="68"/>
                  </a:cubicBezTo>
                  <a:lnTo>
                    <a:pt x="71" y="47"/>
                  </a:lnTo>
                  <a:cubicBezTo>
                    <a:pt x="71" y="47"/>
                    <a:pt x="71" y="30"/>
                    <a:pt x="51" y="13"/>
                  </a:cubicBezTo>
                  <a:cubicBezTo>
                    <a:pt x="51" y="5"/>
                    <a:pt x="46" y="1"/>
                    <a:pt x="40" y="1"/>
                  </a:cubicBezTo>
                  <a:close/>
                </a:path>
              </a:pathLst>
            </a:custGeom>
            <a:solidFill>
              <a:srgbClr val="FFFB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95" name="Google Shape;295;p8"/>
            <p:cNvSpPr/>
            <p:nvPr/>
          </p:nvSpPr>
          <p:spPr>
            <a:xfrm>
              <a:off x="4645613" y="4191950"/>
              <a:ext cx="3450" cy="5125"/>
            </a:xfrm>
            <a:custGeom>
              <a:avLst/>
              <a:gdLst/>
              <a:ahLst/>
              <a:cxnLst/>
              <a:rect l="l" t="t" r="r" b="b"/>
              <a:pathLst>
                <a:path w="138" h="205" extrusionOk="0">
                  <a:moveTo>
                    <a:pt x="0" y="121"/>
                  </a:moveTo>
                  <a:cubicBezTo>
                    <a:pt x="0" y="127"/>
                    <a:pt x="0" y="131"/>
                    <a:pt x="1" y="133"/>
                  </a:cubicBezTo>
                  <a:lnTo>
                    <a:pt x="1" y="133"/>
                  </a:lnTo>
                  <a:cubicBezTo>
                    <a:pt x="0" y="129"/>
                    <a:pt x="0" y="125"/>
                    <a:pt x="0" y="121"/>
                  </a:cubicBezTo>
                  <a:close/>
                  <a:moveTo>
                    <a:pt x="88" y="0"/>
                  </a:moveTo>
                  <a:cubicBezTo>
                    <a:pt x="71" y="0"/>
                    <a:pt x="50" y="0"/>
                    <a:pt x="34" y="17"/>
                  </a:cubicBezTo>
                  <a:cubicBezTo>
                    <a:pt x="0" y="50"/>
                    <a:pt x="0" y="105"/>
                    <a:pt x="17" y="138"/>
                  </a:cubicBezTo>
                  <a:cubicBezTo>
                    <a:pt x="6" y="138"/>
                    <a:pt x="2" y="138"/>
                    <a:pt x="1" y="133"/>
                  </a:cubicBezTo>
                  <a:lnTo>
                    <a:pt x="1" y="133"/>
                  </a:lnTo>
                  <a:cubicBezTo>
                    <a:pt x="4" y="163"/>
                    <a:pt x="19" y="192"/>
                    <a:pt x="34" y="192"/>
                  </a:cubicBezTo>
                  <a:cubicBezTo>
                    <a:pt x="52" y="201"/>
                    <a:pt x="62" y="205"/>
                    <a:pt x="69" y="205"/>
                  </a:cubicBezTo>
                  <a:cubicBezTo>
                    <a:pt x="75" y="205"/>
                    <a:pt x="79" y="201"/>
                    <a:pt x="88" y="192"/>
                  </a:cubicBezTo>
                  <a:cubicBezTo>
                    <a:pt x="138" y="155"/>
                    <a:pt x="138" y="67"/>
                    <a:pt x="105" y="34"/>
                  </a:cubicBezTo>
                  <a:cubicBezTo>
                    <a:pt x="105" y="17"/>
                    <a:pt x="105" y="17"/>
                    <a:pt x="88" y="0"/>
                  </a:cubicBezTo>
                  <a:close/>
                </a:path>
              </a:pathLst>
            </a:custGeom>
            <a:solidFill>
              <a:srgbClr val="FFFB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96" name="Google Shape;296;p8"/>
            <p:cNvSpPr/>
            <p:nvPr/>
          </p:nvSpPr>
          <p:spPr>
            <a:xfrm>
              <a:off x="4656038" y="4204125"/>
              <a:ext cx="4825" cy="6575"/>
            </a:xfrm>
            <a:custGeom>
              <a:avLst/>
              <a:gdLst/>
              <a:ahLst/>
              <a:cxnLst/>
              <a:rect l="l" t="t" r="r" b="b"/>
              <a:pathLst>
                <a:path w="193" h="263" extrusionOk="0">
                  <a:moveTo>
                    <a:pt x="118" y="1"/>
                  </a:moveTo>
                  <a:cubicBezTo>
                    <a:pt x="100" y="1"/>
                    <a:pt x="81" y="15"/>
                    <a:pt x="72" y="35"/>
                  </a:cubicBezTo>
                  <a:cubicBezTo>
                    <a:pt x="34" y="69"/>
                    <a:pt x="1" y="173"/>
                    <a:pt x="51" y="227"/>
                  </a:cubicBezTo>
                  <a:cubicBezTo>
                    <a:pt x="72" y="244"/>
                    <a:pt x="72" y="244"/>
                    <a:pt x="89" y="261"/>
                  </a:cubicBezTo>
                  <a:cubicBezTo>
                    <a:pt x="93" y="262"/>
                    <a:pt x="97" y="263"/>
                    <a:pt x="101" y="263"/>
                  </a:cubicBezTo>
                  <a:cubicBezTo>
                    <a:pt x="145" y="263"/>
                    <a:pt x="176" y="186"/>
                    <a:pt x="176" y="140"/>
                  </a:cubicBezTo>
                  <a:cubicBezTo>
                    <a:pt x="193" y="102"/>
                    <a:pt x="193" y="69"/>
                    <a:pt x="155" y="35"/>
                  </a:cubicBezTo>
                  <a:cubicBezTo>
                    <a:pt x="148" y="11"/>
                    <a:pt x="133" y="1"/>
                    <a:pt x="118" y="1"/>
                  </a:cubicBezTo>
                  <a:close/>
                </a:path>
              </a:pathLst>
            </a:custGeom>
            <a:solidFill>
              <a:srgbClr val="FFFB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97" name="Google Shape;297;p8"/>
            <p:cNvSpPr/>
            <p:nvPr/>
          </p:nvSpPr>
          <p:spPr>
            <a:xfrm>
              <a:off x="4654263" y="4168525"/>
              <a:ext cx="2650" cy="4375"/>
            </a:xfrm>
            <a:custGeom>
              <a:avLst/>
              <a:gdLst/>
              <a:ahLst/>
              <a:cxnLst/>
              <a:rect l="l" t="t" r="r" b="b"/>
              <a:pathLst>
                <a:path w="106" h="175" extrusionOk="0">
                  <a:moveTo>
                    <a:pt x="54" y="1"/>
                  </a:moveTo>
                  <a:cubicBezTo>
                    <a:pt x="26" y="1"/>
                    <a:pt x="1" y="91"/>
                    <a:pt x="1" y="119"/>
                  </a:cubicBezTo>
                  <a:cubicBezTo>
                    <a:pt x="1" y="156"/>
                    <a:pt x="16" y="174"/>
                    <a:pt x="36" y="174"/>
                  </a:cubicBezTo>
                  <a:cubicBezTo>
                    <a:pt x="53" y="174"/>
                    <a:pt x="73" y="161"/>
                    <a:pt x="89" y="135"/>
                  </a:cubicBezTo>
                  <a:cubicBezTo>
                    <a:pt x="105" y="102"/>
                    <a:pt x="105" y="64"/>
                    <a:pt x="89" y="31"/>
                  </a:cubicBezTo>
                  <a:lnTo>
                    <a:pt x="72" y="14"/>
                  </a:lnTo>
                  <a:cubicBezTo>
                    <a:pt x="66" y="5"/>
                    <a:pt x="60" y="1"/>
                    <a:pt x="54" y="1"/>
                  </a:cubicBezTo>
                  <a:close/>
                </a:path>
              </a:pathLst>
            </a:custGeom>
            <a:solidFill>
              <a:srgbClr val="FFFB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98" name="Google Shape;298;p8"/>
            <p:cNvSpPr/>
            <p:nvPr/>
          </p:nvSpPr>
          <p:spPr>
            <a:xfrm>
              <a:off x="4662513" y="4181275"/>
              <a:ext cx="1800" cy="3025"/>
            </a:xfrm>
            <a:custGeom>
              <a:avLst/>
              <a:gdLst/>
              <a:ahLst/>
              <a:cxnLst/>
              <a:rect l="l" t="t" r="r" b="b"/>
              <a:pathLst>
                <a:path w="72" h="121" extrusionOk="0">
                  <a:moveTo>
                    <a:pt x="29" y="0"/>
                  </a:moveTo>
                  <a:cubicBezTo>
                    <a:pt x="15" y="0"/>
                    <a:pt x="1" y="63"/>
                    <a:pt x="1" y="76"/>
                  </a:cubicBezTo>
                  <a:cubicBezTo>
                    <a:pt x="1" y="104"/>
                    <a:pt x="21" y="120"/>
                    <a:pt x="39" y="120"/>
                  </a:cubicBezTo>
                  <a:cubicBezTo>
                    <a:pt x="45" y="120"/>
                    <a:pt x="51" y="118"/>
                    <a:pt x="55" y="114"/>
                  </a:cubicBezTo>
                  <a:cubicBezTo>
                    <a:pt x="72" y="97"/>
                    <a:pt x="72" y="43"/>
                    <a:pt x="55" y="26"/>
                  </a:cubicBezTo>
                  <a:lnTo>
                    <a:pt x="38" y="10"/>
                  </a:lnTo>
                  <a:cubicBezTo>
                    <a:pt x="36" y="3"/>
                    <a:pt x="32" y="0"/>
                    <a:pt x="29" y="0"/>
                  </a:cubicBezTo>
                  <a:close/>
                </a:path>
              </a:pathLst>
            </a:custGeom>
            <a:solidFill>
              <a:srgbClr val="FFFB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99" name="Google Shape;299;p8"/>
            <p:cNvSpPr/>
            <p:nvPr/>
          </p:nvSpPr>
          <p:spPr>
            <a:xfrm>
              <a:off x="4445838" y="4166550"/>
              <a:ext cx="6175" cy="9025"/>
            </a:xfrm>
            <a:custGeom>
              <a:avLst/>
              <a:gdLst/>
              <a:ahLst/>
              <a:cxnLst/>
              <a:rect l="l" t="t" r="r" b="b"/>
              <a:pathLst>
                <a:path w="247" h="361" extrusionOk="0">
                  <a:moveTo>
                    <a:pt x="144" y="1"/>
                  </a:moveTo>
                  <a:cubicBezTo>
                    <a:pt x="138" y="1"/>
                    <a:pt x="132" y="2"/>
                    <a:pt x="126" y="5"/>
                  </a:cubicBezTo>
                  <a:cubicBezTo>
                    <a:pt x="55" y="60"/>
                    <a:pt x="0" y="198"/>
                    <a:pt x="55" y="319"/>
                  </a:cubicBezTo>
                  <a:cubicBezTo>
                    <a:pt x="67" y="343"/>
                    <a:pt x="88" y="360"/>
                    <a:pt x="113" y="360"/>
                  </a:cubicBezTo>
                  <a:cubicBezTo>
                    <a:pt x="122" y="360"/>
                    <a:pt x="132" y="358"/>
                    <a:pt x="143" y="352"/>
                  </a:cubicBezTo>
                  <a:cubicBezTo>
                    <a:pt x="193" y="335"/>
                    <a:pt x="230" y="269"/>
                    <a:pt x="230" y="198"/>
                  </a:cubicBezTo>
                  <a:lnTo>
                    <a:pt x="230" y="181"/>
                  </a:lnTo>
                  <a:cubicBezTo>
                    <a:pt x="247" y="143"/>
                    <a:pt x="247" y="110"/>
                    <a:pt x="209" y="60"/>
                  </a:cubicBezTo>
                  <a:cubicBezTo>
                    <a:pt x="196" y="29"/>
                    <a:pt x="171" y="1"/>
                    <a:pt x="144" y="1"/>
                  </a:cubicBezTo>
                  <a:close/>
                </a:path>
              </a:pathLst>
            </a:custGeom>
            <a:solidFill>
              <a:srgbClr val="FFFB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00" name="Google Shape;300;p8"/>
            <p:cNvSpPr/>
            <p:nvPr/>
          </p:nvSpPr>
          <p:spPr>
            <a:xfrm>
              <a:off x="4450638" y="4155300"/>
              <a:ext cx="3575" cy="5350"/>
            </a:xfrm>
            <a:custGeom>
              <a:avLst/>
              <a:gdLst/>
              <a:ahLst/>
              <a:cxnLst/>
              <a:rect l="l" t="t" r="r" b="b"/>
              <a:pathLst>
                <a:path w="143" h="214" extrusionOk="0">
                  <a:moveTo>
                    <a:pt x="87" y="1"/>
                  </a:moveTo>
                  <a:cubicBezTo>
                    <a:pt x="61" y="1"/>
                    <a:pt x="30" y="40"/>
                    <a:pt x="17" y="71"/>
                  </a:cubicBezTo>
                  <a:cubicBezTo>
                    <a:pt x="1" y="109"/>
                    <a:pt x="1" y="213"/>
                    <a:pt x="55" y="213"/>
                  </a:cubicBezTo>
                  <a:cubicBezTo>
                    <a:pt x="122" y="213"/>
                    <a:pt x="143" y="109"/>
                    <a:pt x="122" y="54"/>
                  </a:cubicBezTo>
                  <a:cubicBezTo>
                    <a:pt x="115" y="15"/>
                    <a:pt x="102" y="1"/>
                    <a:pt x="87" y="1"/>
                  </a:cubicBezTo>
                  <a:close/>
                </a:path>
              </a:pathLst>
            </a:custGeom>
            <a:solidFill>
              <a:srgbClr val="FFFB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01" name="Google Shape;301;p8"/>
            <p:cNvSpPr/>
            <p:nvPr/>
          </p:nvSpPr>
          <p:spPr>
            <a:xfrm>
              <a:off x="4442388" y="4152775"/>
              <a:ext cx="2100" cy="2850"/>
            </a:xfrm>
            <a:custGeom>
              <a:avLst/>
              <a:gdLst/>
              <a:ahLst/>
              <a:cxnLst/>
              <a:rect l="l" t="t" r="r" b="b"/>
              <a:pathLst>
                <a:path w="84" h="114" extrusionOk="0">
                  <a:moveTo>
                    <a:pt x="34" y="1"/>
                  </a:moveTo>
                  <a:cubicBezTo>
                    <a:pt x="17" y="18"/>
                    <a:pt x="1" y="51"/>
                    <a:pt x="17" y="89"/>
                  </a:cubicBezTo>
                  <a:cubicBezTo>
                    <a:pt x="22" y="106"/>
                    <a:pt x="29" y="113"/>
                    <a:pt x="36" y="113"/>
                  </a:cubicBezTo>
                  <a:cubicBezTo>
                    <a:pt x="58" y="113"/>
                    <a:pt x="84" y="59"/>
                    <a:pt x="72" y="34"/>
                  </a:cubicBezTo>
                  <a:cubicBezTo>
                    <a:pt x="72" y="18"/>
                    <a:pt x="72" y="1"/>
                    <a:pt x="55" y="1"/>
                  </a:cubicBezTo>
                  <a:close/>
                </a:path>
              </a:pathLst>
            </a:custGeom>
            <a:solidFill>
              <a:srgbClr val="FFFB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02" name="Google Shape;302;p8"/>
            <p:cNvSpPr/>
            <p:nvPr/>
          </p:nvSpPr>
          <p:spPr>
            <a:xfrm>
              <a:off x="4459838" y="4155800"/>
              <a:ext cx="3475" cy="4600"/>
            </a:xfrm>
            <a:custGeom>
              <a:avLst/>
              <a:gdLst/>
              <a:ahLst/>
              <a:cxnLst/>
              <a:rect l="l" t="t" r="r" b="b"/>
              <a:pathLst>
                <a:path w="139" h="184" extrusionOk="0">
                  <a:moveTo>
                    <a:pt x="88" y="1"/>
                  </a:moveTo>
                  <a:cubicBezTo>
                    <a:pt x="88" y="1"/>
                    <a:pt x="67" y="1"/>
                    <a:pt x="50" y="18"/>
                  </a:cubicBezTo>
                  <a:cubicBezTo>
                    <a:pt x="50" y="18"/>
                    <a:pt x="34" y="34"/>
                    <a:pt x="17" y="34"/>
                  </a:cubicBezTo>
                  <a:cubicBezTo>
                    <a:pt x="0" y="34"/>
                    <a:pt x="0" y="72"/>
                    <a:pt x="17" y="89"/>
                  </a:cubicBezTo>
                  <a:lnTo>
                    <a:pt x="17" y="122"/>
                  </a:lnTo>
                  <a:cubicBezTo>
                    <a:pt x="34" y="139"/>
                    <a:pt x="34" y="156"/>
                    <a:pt x="50" y="176"/>
                  </a:cubicBezTo>
                  <a:cubicBezTo>
                    <a:pt x="56" y="182"/>
                    <a:pt x="62" y="184"/>
                    <a:pt x="68" y="184"/>
                  </a:cubicBezTo>
                  <a:cubicBezTo>
                    <a:pt x="81" y="184"/>
                    <a:pt x="93" y="176"/>
                    <a:pt x="105" y="176"/>
                  </a:cubicBezTo>
                  <a:cubicBezTo>
                    <a:pt x="138" y="139"/>
                    <a:pt x="138" y="105"/>
                    <a:pt x="138" y="51"/>
                  </a:cubicBezTo>
                  <a:cubicBezTo>
                    <a:pt x="121" y="34"/>
                    <a:pt x="105" y="1"/>
                    <a:pt x="88" y="1"/>
                  </a:cubicBezTo>
                  <a:close/>
                </a:path>
              </a:pathLst>
            </a:custGeom>
            <a:solidFill>
              <a:srgbClr val="FFFB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03" name="Google Shape;303;p8"/>
            <p:cNvSpPr/>
            <p:nvPr/>
          </p:nvSpPr>
          <p:spPr>
            <a:xfrm>
              <a:off x="4468088" y="4181500"/>
              <a:ext cx="3050" cy="5250"/>
            </a:xfrm>
            <a:custGeom>
              <a:avLst/>
              <a:gdLst/>
              <a:ahLst/>
              <a:cxnLst/>
              <a:rect l="l" t="t" r="r" b="b"/>
              <a:pathLst>
                <a:path w="122" h="210" extrusionOk="0">
                  <a:moveTo>
                    <a:pt x="66" y="0"/>
                  </a:moveTo>
                  <a:cubicBezTo>
                    <a:pt x="57" y="0"/>
                    <a:pt x="46" y="5"/>
                    <a:pt x="34" y="17"/>
                  </a:cubicBezTo>
                  <a:cubicBezTo>
                    <a:pt x="17" y="34"/>
                    <a:pt x="0" y="51"/>
                    <a:pt x="0" y="67"/>
                  </a:cubicBezTo>
                  <a:lnTo>
                    <a:pt x="0" y="105"/>
                  </a:lnTo>
                  <a:lnTo>
                    <a:pt x="0" y="122"/>
                  </a:lnTo>
                  <a:cubicBezTo>
                    <a:pt x="0" y="138"/>
                    <a:pt x="0" y="172"/>
                    <a:pt x="17" y="193"/>
                  </a:cubicBezTo>
                  <a:lnTo>
                    <a:pt x="34" y="209"/>
                  </a:lnTo>
                  <a:cubicBezTo>
                    <a:pt x="88" y="209"/>
                    <a:pt x="105" y="155"/>
                    <a:pt x="105" y="122"/>
                  </a:cubicBezTo>
                  <a:lnTo>
                    <a:pt x="121" y="105"/>
                  </a:lnTo>
                  <a:cubicBezTo>
                    <a:pt x="121" y="63"/>
                    <a:pt x="101" y="0"/>
                    <a:pt x="66" y="0"/>
                  </a:cubicBezTo>
                  <a:close/>
                </a:path>
              </a:pathLst>
            </a:custGeom>
            <a:solidFill>
              <a:srgbClr val="FFFB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04" name="Google Shape;304;p8"/>
            <p:cNvSpPr/>
            <p:nvPr/>
          </p:nvSpPr>
          <p:spPr>
            <a:xfrm>
              <a:off x="4466713" y="4197900"/>
              <a:ext cx="2650" cy="4100"/>
            </a:xfrm>
            <a:custGeom>
              <a:avLst/>
              <a:gdLst/>
              <a:ahLst/>
              <a:cxnLst/>
              <a:rect l="l" t="t" r="r" b="b"/>
              <a:pathLst>
                <a:path w="106" h="164" extrusionOk="0">
                  <a:moveTo>
                    <a:pt x="72" y="0"/>
                  </a:moveTo>
                  <a:cubicBezTo>
                    <a:pt x="67" y="0"/>
                    <a:pt x="61" y="1"/>
                    <a:pt x="55" y="4"/>
                  </a:cubicBezTo>
                  <a:cubicBezTo>
                    <a:pt x="22" y="21"/>
                    <a:pt x="1" y="59"/>
                    <a:pt x="22" y="92"/>
                  </a:cubicBezTo>
                  <a:cubicBezTo>
                    <a:pt x="22" y="126"/>
                    <a:pt x="38" y="163"/>
                    <a:pt x="55" y="163"/>
                  </a:cubicBezTo>
                  <a:cubicBezTo>
                    <a:pt x="89" y="142"/>
                    <a:pt x="105" y="92"/>
                    <a:pt x="105" y="59"/>
                  </a:cubicBezTo>
                  <a:cubicBezTo>
                    <a:pt x="105" y="28"/>
                    <a:pt x="94" y="0"/>
                    <a:pt x="72" y="0"/>
                  </a:cubicBezTo>
                  <a:close/>
                </a:path>
              </a:pathLst>
            </a:custGeom>
            <a:solidFill>
              <a:srgbClr val="FFFB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05" name="Google Shape;305;p8"/>
            <p:cNvSpPr/>
            <p:nvPr/>
          </p:nvSpPr>
          <p:spPr>
            <a:xfrm>
              <a:off x="4457213" y="4192250"/>
              <a:ext cx="2225" cy="3775"/>
            </a:xfrm>
            <a:custGeom>
              <a:avLst/>
              <a:gdLst/>
              <a:ahLst/>
              <a:cxnLst/>
              <a:rect l="l" t="t" r="r" b="b"/>
              <a:pathLst>
                <a:path w="89" h="151" extrusionOk="0">
                  <a:moveTo>
                    <a:pt x="49" y="0"/>
                  </a:moveTo>
                  <a:cubicBezTo>
                    <a:pt x="23" y="0"/>
                    <a:pt x="1" y="28"/>
                    <a:pt x="1" y="55"/>
                  </a:cubicBezTo>
                  <a:cubicBezTo>
                    <a:pt x="1" y="76"/>
                    <a:pt x="1" y="143"/>
                    <a:pt x="34" y="143"/>
                  </a:cubicBezTo>
                  <a:cubicBezTo>
                    <a:pt x="34" y="143"/>
                    <a:pt x="42" y="150"/>
                    <a:pt x="52" y="150"/>
                  </a:cubicBezTo>
                  <a:cubicBezTo>
                    <a:pt x="56" y="150"/>
                    <a:pt x="62" y="148"/>
                    <a:pt x="68" y="143"/>
                  </a:cubicBezTo>
                  <a:lnTo>
                    <a:pt x="89" y="126"/>
                  </a:lnTo>
                  <a:cubicBezTo>
                    <a:pt x="89" y="93"/>
                    <a:pt x="89" y="38"/>
                    <a:pt x="68" y="5"/>
                  </a:cubicBezTo>
                  <a:cubicBezTo>
                    <a:pt x="61" y="2"/>
                    <a:pt x="55" y="0"/>
                    <a:pt x="49" y="0"/>
                  </a:cubicBezTo>
                  <a:close/>
                </a:path>
              </a:pathLst>
            </a:custGeom>
            <a:solidFill>
              <a:srgbClr val="FFFB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06" name="Google Shape;306;p8"/>
            <p:cNvSpPr/>
            <p:nvPr/>
          </p:nvSpPr>
          <p:spPr>
            <a:xfrm>
              <a:off x="4444913" y="4196300"/>
              <a:ext cx="4075" cy="4225"/>
            </a:xfrm>
            <a:custGeom>
              <a:avLst/>
              <a:gdLst/>
              <a:ahLst/>
              <a:cxnLst/>
              <a:rect l="l" t="t" r="r" b="b"/>
              <a:pathLst>
                <a:path w="163" h="169" extrusionOk="0">
                  <a:moveTo>
                    <a:pt x="80" y="0"/>
                  </a:moveTo>
                  <a:cubicBezTo>
                    <a:pt x="37" y="0"/>
                    <a:pt x="0" y="112"/>
                    <a:pt x="58" y="156"/>
                  </a:cubicBezTo>
                  <a:cubicBezTo>
                    <a:pt x="67" y="165"/>
                    <a:pt x="75" y="169"/>
                    <a:pt x="83" y="169"/>
                  </a:cubicBezTo>
                  <a:cubicBezTo>
                    <a:pt x="92" y="169"/>
                    <a:pt x="100" y="165"/>
                    <a:pt x="108" y="156"/>
                  </a:cubicBezTo>
                  <a:cubicBezTo>
                    <a:pt x="142" y="156"/>
                    <a:pt x="163" y="102"/>
                    <a:pt x="142" y="85"/>
                  </a:cubicBezTo>
                  <a:cubicBezTo>
                    <a:pt x="125" y="52"/>
                    <a:pt x="125" y="35"/>
                    <a:pt x="108" y="18"/>
                  </a:cubicBezTo>
                  <a:cubicBezTo>
                    <a:pt x="99" y="5"/>
                    <a:pt x="90" y="0"/>
                    <a:pt x="80" y="0"/>
                  </a:cubicBezTo>
                  <a:close/>
                </a:path>
              </a:pathLst>
            </a:custGeom>
            <a:solidFill>
              <a:srgbClr val="FFFB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07" name="Google Shape;307;p8"/>
            <p:cNvSpPr/>
            <p:nvPr/>
          </p:nvSpPr>
          <p:spPr>
            <a:xfrm>
              <a:off x="4436763" y="4186650"/>
              <a:ext cx="1800" cy="2700"/>
            </a:xfrm>
            <a:custGeom>
              <a:avLst/>
              <a:gdLst/>
              <a:ahLst/>
              <a:cxnLst/>
              <a:rect l="l" t="t" r="r" b="b"/>
              <a:pathLst>
                <a:path w="72" h="108" extrusionOk="0">
                  <a:moveTo>
                    <a:pt x="27" y="0"/>
                  </a:moveTo>
                  <a:cubicBezTo>
                    <a:pt x="12" y="0"/>
                    <a:pt x="0" y="39"/>
                    <a:pt x="0" y="53"/>
                  </a:cubicBezTo>
                  <a:cubicBezTo>
                    <a:pt x="17" y="70"/>
                    <a:pt x="17" y="91"/>
                    <a:pt x="34" y="91"/>
                  </a:cubicBezTo>
                  <a:lnTo>
                    <a:pt x="34" y="108"/>
                  </a:lnTo>
                  <a:cubicBezTo>
                    <a:pt x="50" y="108"/>
                    <a:pt x="71" y="70"/>
                    <a:pt x="71" y="53"/>
                  </a:cubicBezTo>
                  <a:cubicBezTo>
                    <a:pt x="71" y="53"/>
                    <a:pt x="71" y="20"/>
                    <a:pt x="50" y="3"/>
                  </a:cubicBezTo>
                  <a:lnTo>
                    <a:pt x="34" y="3"/>
                  </a:lnTo>
                  <a:cubicBezTo>
                    <a:pt x="31" y="1"/>
                    <a:pt x="29" y="0"/>
                    <a:pt x="27" y="0"/>
                  </a:cubicBezTo>
                  <a:close/>
                </a:path>
              </a:pathLst>
            </a:custGeom>
            <a:solidFill>
              <a:srgbClr val="FFFB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08" name="Google Shape;308;p8"/>
            <p:cNvSpPr/>
            <p:nvPr/>
          </p:nvSpPr>
          <p:spPr>
            <a:xfrm>
              <a:off x="4452838" y="4181825"/>
              <a:ext cx="2225" cy="4125"/>
            </a:xfrm>
            <a:custGeom>
              <a:avLst/>
              <a:gdLst/>
              <a:ahLst/>
              <a:cxnLst/>
              <a:rect l="l" t="t" r="r" b="b"/>
              <a:pathLst>
                <a:path w="89" h="165" extrusionOk="0">
                  <a:moveTo>
                    <a:pt x="48" y="1"/>
                  </a:moveTo>
                  <a:cubicBezTo>
                    <a:pt x="44" y="1"/>
                    <a:pt x="39" y="2"/>
                    <a:pt x="34" y="4"/>
                  </a:cubicBezTo>
                  <a:cubicBezTo>
                    <a:pt x="17" y="21"/>
                    <a:pt x="0" y="75"/>
                    <a:pt x="0" y="109"/>
                  </a:cubicBezTo>
                  <a:cubicBezTo>
                    <a:pt x="0" y="135"/>
                    <a:pt x="11" y="165"/>
                    <a:pt x="35" y="165"/>
                  </a:cubicBezTo>
                  <a:cubicBezTo>
                    <a:pt x="40" y="165"/>
                    <a:pt x="47" y="163"/>
                    <a:pt x="55" y="159"/>
                  </a:cubicBezTo>
                  <a:cubicBezTo>
                    <a:pt x="88" y="142"/>
                    <a:pt x="88" y="109"/>
                    <a:pt x="88" y="75"/>
                  </a:cubicBezTo>
                  <a:cubicBezTo>
                    <a:pt x="88" y="43"/>
                    <a:pt x="76" y="1"/>
                    <a:pt x="48" y="1"/>
                  </a:cubicBezTo>
                  <a:close/>
                </a:path>
              </a:pathLst>
            </a:custGeom>
            <a:solidFill>
              <a:srgbClr val="FFFB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09" name="Google Shape;309;p8"/>
            <p:cNvSpPr/>
            <p:nvPr/>
          </p:nvSpPr>
          <p:spPr>
            <a:xfrm>
              <a:off x="4459488" y="4168700"/>
              <a:ext cx="5500" cy="7325"/>
            </a:xfrm>
            <a:custGeom>
              <a:avLst/>
              <a:gdLst/>
              <a:ahLst/>
              <a:cxnLst/>
              <a:rect l="l" t="t" r="r" b="b"/>
              <a:pathLst>
                <a:path w="220" h="293" extrusionOk="0">
                  <a:moveTo>
                    <a:pt x="129" y="0"/>
                  </a:moveTo>
                  <a:cubicBezTo>
                    <a:pt x="121" y="0"/>
                    <a:pt x="112" y="3"/>
                    <a:pt x="102" y="7"/>
                  </a:cubicBezTo>
                  <a:cubicBezTo>
                    <a:pt x="21" y="38"/>
                    <a:pt x="1" y="293"/>
                    <a:pt x="93" y="293"/>
                  </a:cubicBezTo>
                  <a:cubicBezTo>
                    <a:pt x="101" y="293"/>
                    <a:pt x="109" y="291"/>
                    <a:pt x="119" y="287"/>
                  </a:cubicBezTo>
                  <a:cubicBezTo>
                    <a:pt x="199" y="253"/>
                    <a:pt x="220" y="0"/>
                    <a:pt x="129" y="0"/>
                  </a:cubicBezTo>
                  <a:close/>
                </a:path>
              </a:pathLst>
            </a:custGeom>
            <a:solidFill>
              <a:srgbClr val="FFFB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10" name="Google Shape;310;p8"/>
            <p:cNvSpPr/>
            <p:nvPr/>
          </p:nvSpPr>
          <p:spPr>
            <a:xfrm>
              <a:off x="4435913" y="4166550"/>
              <a:ext cx="1700" cy="4525"/>
            </a:xfrm>
            <a:custGeom>
              <a:avLst/>
              <a:gdLst/>
              <a:ahLst/>
              <a:cxnLst/>
              <a:rect l="l" t="t" r="r" b="b"/>
              <a:pathLst>
                <a:path w="68" h="181" extrusionOk="0">
                  <a:moveTo>
                    <a:pt x="17" y="1"/>
                  </a:moveTo>
                  <a:cubicBezTo>
                    <a:pt x="12" y="1"/>
                    <a:pt x="7" y="2"/>
                    <a:pt x="1" y="5"/>
                  </a:cubicBezTo>
                  <a:cubicBezTo>
                    <a:pt x="17" y="22"/>
                    <a:pt x="34" y="60"/>
                    <a:pt x="34" y="60"/>
                  </a:cubicBezTo>
                  <a:cubicBezTo>
                    <a:pt x="34" y="110"/>
                    <a:pt x="34" y="143"/>
                    <a:pt x="17" y="181"/>
                  </a:cubicBezTo>
                  <a:cubicBezTo>
                    <a:pt x="34" y="164"/>
                    <a:pt x="34" y="164"/>
                    <a:pt x="51" y="143"/>
                  </a:cubicBezTo>
                  <a:cubicBezTo>
                    <a:pt x="51" y="127"/>
                    <a:pt x="68" y="93"/>
                    <a:pt x="68" y="76"/>
                  </a:cubicBezTo>
                  <a:cubicBezTo>
                    <a:pt x="68" y="60"/>
                    <a:pt x="68" y="60"/>
                    <a:pt x="51" y="60"/>
                  </a:cubicBezTo>
                  <a:cubicBezTo>
                    <a:pt x="51" y="29"/>
                    <a:pt x="40" y="1"/>
                    <a:pt x="17" y="1"/>
                  </a:cubicBezTo>
                  <a:close/>
                </a:path>
              </a:pathLst>
            </a:custGeom>
            <a:solidFill>
              <a:srgbClr val="FFFB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11" name="Google Shape;311;p8"/>
            <p:cNvSpPr/>
            <p:nvPr/>
          </p:nvSpPr>
          <p:spPr>
            <a:xfrm>
              <a:off x="4437163" y="4202450"/>
              <a:ext cx="3475" cy="5175"/>
            </a:xfrm>
            <a:custGeom>
              <a:avLst/>
              <a:gdLst/>
              <a:ahLst/>
              <a:cxnLst/>
              <a:rect l="l" t="t" r="r" b="b"/>
              <a:pathLst>
                <a:path w="139" h="207" extrusionOk="0">
                  <a:moveTo>
                    <a:pt x="75" y="1"/>
                  </a:moveTo>
                  <a:cubicBezTo>
                    <a:pt x="52" y="1"/>
                    <a:pt x="29" y="24"/>
                    <a:pt x="18" y="48"/>
                  </a:cubicBezTo>
                  <a:cubicBezTo>
                    <a:pt x="1" y="86"/>
                    <a:pt x="1" y="152"/>
                    <a:pt x="34" y="190"/>
                  </a:cubicBezTo>
                  <a:cubicBezTo>
                    <a:pt x="55" y="207"/>
                    <a:pt x="55" y="207"/>
                    <a:pt x="89" y="207"/>
                  </a:cubicBezTo>
                  <a:cubicBezTo>
                    <a:pt x="105" y="190"/>
                    <a:pt x="139" y="119"/>
                    <a:pt x="122" y="65"/>
                  </a:cubicBezTo>
                  <a:cubicBezTo>
                    <a:pt x="122" y="48"/>
                    <a:pt x="122" y="31"/>
                    <a:pt x="105" y="31"/>
                  </a:cubicBezTo>
                  <a:lnTo>
                    <a:pt x="105" y="15"/>
                  </a:lnTo>
                  <a:cubicBezTo>
                    <a:pt x="95" y="5"/>
                    <a:pt x="85" y="1"/>
                    <a:pt x="75" y="1"/>
                  </a:cubicBezTo>
                  <a:close/>
                </a:path>
              </a:pathLst>
            </a:custGeom>
            <a:solidFill>
              <a:srgbClr val="FFFB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12" name="Google Shape;312;p8"/>
            <p:cNvSpPr/>
            <p:nvPr/>
          </p:nvSpPr>
          <p:spPr>
            <a:xfrm>
              <a:off x="4447613" y="4217100"/>
              <a:ext cx="3475" cy="4850"/>
            </a:xfrm>
            <a:custGeom>
              <a:avLst/>
              <a:gdLst/>
              <a:ahLst/>
              <a:cxnLst/>
              <a:rect l="l" t="t" r="r" b="b"/>
              <a:pathLst>
                <a:path w="139" h="194" extrusionOk="0">
                  <a:moveTo>
                    <a:pt x="72" y="1"/>
                  </a:moveTo>
                  <a:cubicBezTo>
                    <a:pt x="55" y="1"/>
                    <a:pt x="55" y="1"/>
                    <a:pt x="34" y="22"/>
                  </a:cubicBezTo>
                  <a:cubicBezTo>
                    <a:pt x="17" y="22"/>
                    <a:pt x="0" y="55"/>
                    <a:pt x="17" y="72"/>
                  </a:cubicBezTo>
                  <a:lnTo>
                    <a:pt x="17" y="105"/>
                  </a:lnTo>
                  <a:cubicBezTo>
                    <a:pt x="34" y="126"/>
                    <a:pt x="34" y="143"/>
                    <a:pt x="34" y="160"/>
                  </a:cubicBezTo>
                  <a:cubicBezTo>
                    <a:pt x="44" y="185"/>
                    <a:pt x="58" y="193"/>
                    <a:pt x="71" y="193"/>
                  </a:cubicBezTo>
                  <a:cubicBezTo>
                    <a:pt x="84" y="193"/>
                    <a:pt x="97" y="185"/>
                    <a:pt x="105" y="176"/>
                  </a:cubicBezTo>
                  <a:cubicBezTo>
                    <a:pt x="138" y="143"/>
                    <a:pt x="138" y="72"/>
                    <a:pt x="105" y="38"/>
                  </a:cubicBezTo>
                  <a:lnTo>
                    <a:pt x="105" y="22"/>
                  </a:lnTo>
                  <a:cubicBezTo>
                    <a:pt x="105" y="1"/>
                    <a:pt x="88" y="1"/>
                    <a:pt x="72" y="1"/>
                  </a:cubicBezTo>
                  <a:close/>
                </a:path>
              </a:pathLst>
            </a:custGeom>
            <a:solidFill>
              <a:srgbClr val="FFFB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13" name="Google Shape;313;p8"/>
            <p:cNvSpPr/>
            <p:nvPr/>
          </p:nvSpPr>
          <p:spPr>
            <a:xfrm>
              <a:off x="4424113" y="4208050"/>
              <a:ext cx="3475" cy="5525"/>
            </a:xfrm>
            <a:custGeom>
              <a:avLst/>
              <a:gdLst/>
              <a:ahLst/>
              <a:cxnLst/>
              <a:rect l="l" t="t" r="r" b="b"/>
              <a:pathLst>
                <a:path w="139" h="221" extrusionOk="0">
                  <a:moveTo>
                    <a:pt x="74" y="1"/>
                  </a:moveTo>
                  <a:cubicBezTo>
                    <a:pt x="40" y="1"/>
                    <a:pt x="14" y="61"/>
                    <a:pt x="1" y="104"/>
                  </a:cubicBezTo>
                  <a:cubicBezTo>
                    <a:pt x="1" y="137"/>
                    <a:pt x="1" y="175"/>
                    <a:pt x="34" y="208"/>
                  </a:cubicBezTo>
                  <a:cubicBezTo>
                    <a:pt x="45" y="217"/>
                    <a:pt x="54" y="221"/>
                    <a:pt x="63" y="221"/>
                  </a:cubicBezTo>
                  <a:cubicBezTo>
                    <a:pt x="72" y="221"/>
                    <a:pt x="80" y="217"/>
                    <a:pt x="88" y="208"/>
                  </a:cubicBezTo>
                  <a:lnTo>
                    <a:pt x="105" y="192"/>
                  </a:lnTo>
                  <a:cubicBezTo>
                    <a:pt x="122" y="175"/>
                    <a:pt x="139" y="137"/>
                    <a:pt x="139" y="104"/>
                  </a:cubicBezTo>
                  <a:cubicBezTo>
                    <a:pt x="139" y="87"/>
                    <a:pt x="139" y="33"/>
                    <a:pt x="122" y="16"/>
                  </a:cubicBezTo>
                  <a:lnTo>
                    <a:pt x="105" y="16"/>
                  </a:lnTo>
                  <a:cubicBezTo>
                    <a:pt x="94" y="5"/>
                    <a:pt x="84" y="1"/>
                    <a:pt x="74" y="1"/>
                  </a:cubicBezTo>
                  <a:close/>
                </a:path>
              </a:pathLst>
            </a:custGeom>
            <a:solidFill>
              <a:srgbClr val="FFFB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14" name="Google Shape;314;p8"/>
            <p:cNvSpPr/>
            <p:nvPr/>
          </p:nvSpPr>
          <p:spPr>
            <a:xfrm>
              <a:off x="4541588" y="4090975"/>
              <a:ext cx="2225" cy="3775"/>
            </a:xfrm>
            <a:custGeom>
              <a:avLst/>
              <a:gdLst/>
              <a:ahLst/>
              <a:cxnLst/>
              <a:rect l="l" t="t" r="r" b="b"/>
              <a:pathLst>
                <a:path w="89" h="151" extrusionOk="0">
                  <a:moveTo>
                    <a:pt x="34" y="0"/>
                  </a:moveTo>
                  <a:cubicBezTo>
                    <a:pt x="18" y="0"/>
                    <a:pt x="18" y="33"/>
                    <a:pt x="18" y="54"/>
                  </a:cubicBezTo>
                  <a:cubicBezTo>
                    <a:pt x="1" y="71"/>
                    <a:pt x="1" y="71"/>
                    <a:pt x="1" y="88"/>
                  </a:cubicBezTo>
                  <a:cubicBezTo>
                    <a:pt x="1" y="113"/>
                    <a:pt x="20" y="151"/>
                    <a:pt x="46" y="151"/>
                  </a:cubicBezTo>
                  <a:cubicBezTo>
                    <a:pt x="54" y="151"/>
                    <a:pt x="63" y="147"/>
                    <a:pt x="72" y="138"/>
                  </a:cubicBezTo>
                  <a:cubicBezTo>
                    <a:pt x="72" y="121"/>
                    <a:pt x="72" y="121"/>
                    <a:pt x="89" y="121"/>
                  </a:cubicBezTo>
                  <a:lnTo>
                    <a:pt x="89" y="88"/>
                  </a:lnTo>
                  <a:lnTo>
                    <a:pt x="89" y="33"/>
                  </a:lnTo>
                  <a:lnTo>
                    <a:pt x="89" y="17"/>
                  </a:lnTo>
                  <a:lnTo>
                    <a:pt x="72" y="17"/>
                  </a:lnTo>
                  <a:lnTo>
                    <a:pt x="55" y="0"/>
                  </a:lnTo>
                  <a:close/>
                </a:path>
              </a:pathLst>
            </a:custGeom>
            <a:solidFill>
              <a:srgbClr val="FFFB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15" name="Google Shape;315;p8"/>
            <p:cNvSpPr/>
            <p:nvPr/>
          </p:nvSpPr>
          <p:spPr>
            <a:xfrm>
              <a:off x="4547238" y="4106225"/>
              <a:ext cx="2225" cy="5200"/>
            </a:xfrm>
            <a:custGeom>
              <a:avLst/>
              <a:gdLst/>
              <a:ahLst/>
              <a:cxnLst/>
              <a:rect l="l" t="t" r="r" b="b"/>
              <a:pathLst>
                <a:path w="89" h="208" extrusionOk="0">
                  <a:moveTo>
                    <a:pt x="41" y="1"/>
                  </a:moveTo>
                  <a:cubicBezTo>
                    <a:pt x="23" y="1"/>
                    <a:pt x="0" y="55"/>
                    <a:pt x="0" y="71"/>
                  </a:cubicBezTo>
                  <a:lnTo>
                    <a:pt x="0" y="121"/>
                  </a:lnTo>
                  <a:cubicBezTo>
                    <a:pt x="0" y="138"/>
                    <a:pt x="0" y="175"/>
                    <a:pt x="17" y="192"/>
                  </a:cubicBezTo>
                  <a:cubicBezTo>
                    <a:pt x="29" y="203"/>
                    <a:pt x="39" y="207"/>
                    <a:pt x="47" y="207"/>
                  </a:cubicBezTo>
                  <a:cubicBezTo>
                    <a:pt x="78" y="207"/>
                    <a:pt x="88" y="147"/>
                    <a:pt x="88" y="121"/>
                  </a:cubicBezTo>
                  <a:cubicBezTo>
                    <a:pt x="88" y="88"/>
                    <a:pt x="88" y="33"/>
                    <a:pt x="55" y="17"/>
                  </a:cubicBezTo>
                  <a:cubicBezTo>
                    <a:pt x="51" y="5"/>
                    <a:pt x="46" y="1"/>
                    <a:pt x="41" y="1"/>
                  </a:cubicBezTo>
                  <a:close/>
                </a:path>
              </a:pathLst>
            </a:custGeom>
            <a:solidFill>
              <a:srgbClr val="FFFB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16" name="Google Shape;316;p8"/>
            <p:cNvSpPr/>
            <p:nvPr/>
          </p:nvSpPr>
          <p:spPr>
            <a:xfrm>
              <a:off x="4535538" y="4109725"/>
              <a:ext cx="2625" cy="3500"/>
            </a:xfrm>
            <a:custGeom>
              <a:avLst/>
              <a:gdLst/>
              <a:ahLst/>
              <a:cxnLst/>
              <a:rect l="l" t="t" r="r" b="b"/>
              <a:pathLst>
                <a:path w="105" h="140" extrusionOk="0">
                  <a:moveTo>
                    <a:pt x="49" y="1"/>
                  </a:moveTo>
                  <a:cubicBezTo>
                    <a:pt x="22" y="1"/>
                    <a:pt x="1" y="72"/>
                    <a:pt x="1" y="85"/>
                  </a:cubicBezTo>
                  <a:cubicBezTo>
                    <a:pt x="1" y="119"/>
                    <a:pt x="17" y="140"/>
                    <a:pt x="34" y="140"/>
                  </a:cubicBezTo>
                  <a:cubicBezTo>
                    <a:pt x="51" y="140"/>
                    <a:pt x="51" y="140"/>
                    <a:pt x="67" y="119"/>
                  </a:cubicBezTo>
                  <a:cubicBezTo>
                    <a:pt x="88" y="119"/>
                    <a:pt x="105" y="85"/>
                    <a:pt x="88" y="69"/>
                  </a:cubicBezTo>
                  <a:cubicBezTo>
                    <a:pt x="88" y="52"/>
                    <a:pt x="88" y="35"/>
                    <a:pt x="67" y="14"/>
                  </a:cubicBezTo>
                  <a:cubicBezTo>
                    <a:pt x="61" y="5"/>
                    <a:pt x="55" y="1"/>
                    <a:pt x="49" y="1"/>
                  </a:cubicBezTo>
                  <a:close/>
                </a:path>
              </a:pathLst>
            </a:custGeom>
            <a:solidFill>
              <a:srgbClr val="FFFB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17" name="Google Shape;317;p8"/>
            <p:cNvSpPr/>
            <p:nvPr/>
          </p:nvSpPr>
          <p:spPr>
            <a:xfrm>
              <a:off x="4541588" y="4128300"/>
              <a:ext cx="2650" cy="3900"/>
            </a:xfrm>
            <a:custGeom>
              <a:avLst/>
              <a:gdLst/>
              <a:ahLst/>
              <a:cxnLst/>
              <a:rect l="l" t="t" r="r" b="b"/>
              <a:pathLst>
                <a:path w="106" h="156" extrusionOk="0">
                  <a:moveTo>
                    <a:pt x="66" y="1"/>
                  </a:moveTo>
                  <a:cubicBezTo>
                    <a:pt x="56" y="1"/>
                    <a:pt x="45" y="7"/>
                    <a:pt x="34" y="23"/>
                  </a:cubicBezTo>
                  <a:cubicBezTo>
                    <a:pt x="1" y="40"/>
                    <a:pt x="1" y="107"/>
                    <a:pt x="18" y="144"/>
                  </a:cubicBezTo>
                  <a:lnTo>
                    <a:pt x="34" y="144"/>
                  </a:lnTo>
                  <a:cubicBezTo>
                    <a:pt x="43" y="152"/>
                    <a:pt x="51" y="155"/>
                    <a:pt x="59" y="155"/>
                  </a:cubicBezTo>
                  <a:cubicBezTo>
                    <a:pt x="85" y="155"/>
                    <a:pt x="105" y="116"/>
                    <a:pt x="105" y="73"/>
                  </a:cubicBezTo>
                  <a:cubicBezTo>
                    <a:pt x="105" y="38"/>
                    <a:pt x="89" y="1"/>
                    <a:pt x="66" y="1"/>
                  </a:cubicBezTo>
                  <a:close/>
                </a:path>
              </a:pathLst>
            </a:custGeom>
            <a:solidFill>
              <a:srgbClr val="FFFB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18" name="Google Shape;318;p8"/>
            <p:cNvSpPr/>
            <p:nvPr/>
          </p:nvSpPr>
          <p:spPr>
            <a:xfrm>
              <a:off x="4533338" y="4188400"/>
              <a:ext cx="3900" cy="6175"/>
            </a:xfrm>
            <a:custGeom>
              <a:avLst/>
              <a:gdLst/>
              <a:ahLst/>
              <a:cxnLst/>
              <a:rect l="l" t="t" r="r" b="b"/>
              <a:pathLst>
                <a:path w="156" h="247" extrusionOk="0">
                  <a:moveTo>
                    <a:pt x="72" y="0"/>
                  </a:moveTo>
                  <a:cubicBezTo>
                    <a:pt x="72" y="21"/>
                    <a:pt x="51" y="21"/>
                    <a:pt x="51" y="21"/>
                  </a:cubicBezTo>
                  <a:cubicBezTo>
                    <a:pt x="18" y="54"/>
                    <a:pt x="1" y="105"/>
                    <a:pt x="1" y="159"/>
                  </a:cubicBezTo>
                  <a:cubicBezTo>
                    <a:pt x="1" y="192"/>
                    <a:pt x="18" y="247"/>
                    <a:pt x="72" y="247"/>
                  </a:cubicBezTo>
                  <a:cubicBezTo>
                    <a:pt x="105" y="247"/>
                    <a:pt x="122" y="209"/>
                    <a:pt x="139" y="176"/>
                  </a:cubicBezTo>
                  <a:cubicBezTo>
                    <a:pt x="155" y="142"/>
                    <a:pt x="155" y="54"/>
                    <a:pt x="122" y="21"/>
                  </a:cubicBezTo>
                  <a:lnTo>
                    <a:pt x="105" y="0"/>
                  </a:lnTo>
                  <a:close/>
                </a:path>
              </a:pathLst>
            </a:custGeom>
            <a:solidFill>
              <a:srgbClr val="FFFB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19" name="Google Shape;319;p8"/>
            <p:cNvSpPr/>
            <p:nvPr/>
          </p:nvSpPr>
          <p:spPr>
            <a:xfrm>
              <a:off x="4544613" y="4184525"/>
              <a:ext cx="2225" cy="2225"/>
            </a:xfrm>
            <a:custGeom>
              <a:avLst/>
              <a:gdLst/>
              <a:ahLst/>
              <a:cxnLst/>
              <a:rect l="l" t="t" r="r" b="b"/>
              <a:pathLst>
                <a:path w="89" h="89" extrusionOk="0">
                  <a:moveTo>
                    <a:pt x="55" y="1"/>
                  </a:moveTo>
                  <a:cubicBezTo>
                    <a:pt x="39" y="1"/>
                    <a:pt x="39" y="17"/>
                    <a:pt x="39" y="17"/>
                  </a:cubicBezTo>
                  <a:cubicBezTo>
                    <a:pt x="18" y="34"/>
                    <a:pt x="1" y="72"/>
                    <a:pt x="39" y="72"/>
                  </a:cubicBezTo>
                  <a:lnTo>
                    <a:pt x="39" y="88"/>
                  </a:lnTo>
                  <a:lnTo>
                    <a:pt x="55" y="88"/>
                  </a:lnTo>
                  <a:lnTo>
                    <a:pt x="55" y="72"/>
                  </a:lnTo>
                  <a:cubicBezTo>
                    <a:pt x="72" y="72"/>
                    <a:pt x="89" y="1"/>
                    <a:pt x="55" y="1"/>
                  </a:cubicBezTo>
                  <a:close/>
                </a:path>
              </a:pathLst>
            </a:custGeom>
            <a:solidFill>
              <a:srgbClr val="FFFB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20" name="Google Shape;320;p8"/>
            <p:cNvSpPr/>
            <p:nvPr/>
          </p:nvSpPr>
          <p:spPr>
            <a:xfrm>
              <a:off x="4549438" y="4195975"/>
              <a:ext cx="2625" cy="3900"/>
            </a:xfrm>
            <a:custGeom>
              <a:avLst/>
              <a:gdLst/>
              <a:ahLst/>
              <a:cxnLst/>
              <a:rect l="l" t="t" r="r" b="b"/>
              <a:pathLst>
                <a:path w="105" h="156" extrusionOk="0">
                  <a:moveTo>
                    <a:pt x="57" y="0"/>
                  </a:moveTo>
                  <a:cubicBezTo>
                    <a:pt x="49" y="0"/>
                    <a:pt x="42" y="3"/>
                    <a:pt x="34" y="10"/>
                  </a:cubicBezTo>
                  <a:lnTo>
                    <a:pt x="17" y="10"/>
                  </a:lnTo>
                  <a:cubicBezTo>
                    <a:pt x="0" y="10"/>
                    <a:pt x="0" y="48"/>
                    <a:pt x="0" y="65"/>
                  </a:cubicBezTo>
                  <a:cubicBezTo>
                    <a:pt x="0" y="81"/>
                    <a:pt x="0" y="136"/>
                    <a:pt x="34" y="152"/>
                  </a:cubicBezTo>
                  <a:cubicBezTo>
                    <a:pt x="37" y="154"/>
                    <a:pt x="41" y="155"/>
                    <a:pt x="45" y="155"/>
                  </a:cubicBezTo>
                  <a:cubicBezTo>
                    <a:pt x="75" y="155"/>
                    <a:pt x="90" y="96"/>
                    <a:pt x="105" y="81"/>
                  </a:cubicBezTo>
                  <a:cubicBezTo>
                    <a:pt x="105" y="42"/>
                    <a:pt x="84" y="0"/>
                    <a:pt x="57" y="0"/>
                  </a:cubicBezTo>
                  <a:close/>
                </a:path>
              </a:pathLst>
            </a:custGeom>
            <a:solidFill>
              <a:srgbClr val="FFFB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21" name="Google Shape;321;p8"/>
            <p:cNvSpPr/>
            <p:nvPr/>
          </p:nvSpPr>
          <p:spPr>
            <a:xfrm>
              <a:off x="4540763" y="4195625"/>
              <a:ext cx="2225" cy="3350"/>
            </a:xfrm>
            <a:custGeom>
              <a:avLst/>
              <a:gdLst/>
              <a:ahLst/>
              <a:cxnLst/>
              <a:rect l="l" t="t" r="r" b="b"/>
              <a:pathLst>
                <a:path w="89" h="134" extrusionOk="0">
                  <a:moveTo>
                    <a:pt x="49" y="1"/>
                  </a:moveTo>
                  <a:cubicBezTo>
                    <a:pt x="44" y="1"/>
                    <a:pt x="39" y="3"/>
                    <a:pt x="34" y="8"/>
                  </a:cubicBezTo>
                  <a:cubicBezTo>
                    <a:pt x="17" y="24"/>
                    <a:pt x="0" y="62"/>
                    <a:pt x="0" y="95"/>
                  </a:cubicBezTo>
                  <a:cubicBezTo>
                    <a:pt x="17" y="112"/>
                    <a:pt x="17" y="129"/>
                    <a:pt x="34" y="129"/>
                  </a:cubicBezTo>
                  <a:cubicBezTo>
                    <a:pt x="39" y="132"/>
                    <a:pt x="44" y="134"/>
                    <a:pt x="49" y="134"/>
                  </a:cubicBezTo>
                  <a:cubicBezTo>
                    <a:pt x="73" y="134"/>
                    <a:pt x="88" y="93"/>
                    <a:pt x="88" y="79"/>
                  </a:cubicBezTo>
                  <a:lnTo>
                    <a:pt x="88" y="24"/>
                  </a:lnTo>
                  <a:cubicBezTo>
                    <a:pt x="73" y="13"/>
                    <a:pt x="61" y="1"/>
                    <a:pt x="49" y="1"/>
                  </a:cubicBezTo>
                  <a:close/>
                </a:path>
              </a:pathLst>
            </a:custGeom>
            <a:solidFill>
              <a:srgbClr val="FFFB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22" name="Google Shape;322;p8"/>
            <p:cNvSpPr/>
            <p:nvPr/>
          </p:nvSpPr>
          <p:spPr>
            <a:xfrm>
              <a:off x="4599088" y="4104775"/>
              <a:ext cx="4700" cy="6350"/>
            </a:xfrm>
            <a:custGeom>
              <a:avLst/>
              <a:gdLst/>
              <a:ahLst/>
              <a:cxnLst/>
              <a:rect l="l" t="t" r="r" b="b"/>
              <a:pathLst>
                <a:path w="188" h="254" extrusionOk="0">
                  <a:moveTo>
                    <a:pt x="105" y="0"/>
                  </a:moveTo>
                  <a:cubicBezTo>
                    <a:pt x="99" y="0"/>
                    <a:pt x="93" y="1"/>
                    <a:pt x="86" y="4"/>
                  </a:cubicBezTo>
                  <a:cubicBezTo>
                    <a:pt x="19" y="39"/>
                    <a:pt x="1" y="253"/>
                    <a:pt x="84" y="253"/>
                  </a:cubicBezTo>
                  <a:cubicBezTo>
                    <a:pt x="90" y="253"/>
                    <a:pt x="96" y="252"/>
                    <a:pt x="103" y="250"/>
                  </a:cubicBezTo>
                  <a:cubicBezTo>
                    <a:pt x="169" y="215"/>
                    <a:pt x="188" y="0"/>
                    <a:pt x="105" y="0"/>
                  </a:cubicBezTo>
                  <a:close/>
                </a:path>
              </a:pathLst>
            </a:custGeom>
            <a:solidFill>
              <a:srgbClr val="FFFB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23" name="Google Shape;323;p8"/>
            <p:cNvSpPr/>
            <p:nvPr/>
          </p:nvSpPr>
          <p:spPr>
            <a:xfrm>
              <a:off x="4598613" y="4116975"/>
              <a:ext cx="3475" cy="5750"/>
            </a:xfrm>
            <a:custGeom>
              <a:avLst/>
              <a:gdLst/>
              <a:ahLst/>
              <a:cxnLst/>
              <a:rect l="l" t="t" r="r" b="b"/>
              <a:pathLst>
                <a:path w="139" h="230" extrusionOk="0">
                  <a:moveTo>
                    <a:pt x="68" y="1"/>
                  </a:moveTo>
                  <a:cubicBezTo>
                    <a:pt x="29" y="1"/>
                    <a:pt x="15" y="43"/>
                    <a:pt x="0" y="75"/>
                  </a:cubicBezTo>
                  <a:lnTo>
                    <a:pt x="0" y="92"/>
                  </a:lnTo>
                  <a:cubicBezTo>
                    <a:pt x="0" y="125"/>
                    <a:pt x="0" y="230"/>
                    <a:pt x="51" y="230"/>
                  </a:cubicBezTo>
                  <a:cubicBezTo>
                    <a:pt x="105" y="230"/>
                    <a:pt x="138" y="142"/>
                    <a:pt x="138" y="92"/>
                  </a:cubicBezTo>
                  <a:cubicBezTo>
                    <a:pt x="138" y="59"/>
                    <a:pt x="122" y="4"/>
                    <a:pt x="88" y="4"/>
                  </a:cubicBezTo>
                  <a:cubicBezTo>
                    <a:pt x="81" y="2"/>
                    <a:pt x="74" y="1"/>
                    <a:pt x="68" y="1"/>
                  </a:cubicBezTo>
                  <a:close/>
                </a:path>
              </a:pathLst>
            </a:custGeom>
            <a:solidFill>
              <a:srgbClr val="FFFB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24" name="Google Shape;324;p8"/>
            <p:cNvSpPr/>
            <p:nvPr/>
          </p:nvSpPr>
          <p:spPr>
            <a:xfrm>
              <a:off x="4591613" y="4111550"/>
              <a:ext cx="3575" cy="5225"/>
            </a:xfrm>
            <a:custGeom>
              <a:avLst/>
              <a:gdLst/>
              <a:ahLst/>
              <a:cxnLst/>
              <a:rect l="l" t="t" r="r" b="b"/>
              <a:pathLst>
                <a:path w="143" h="209" extrusionOk="0">
                  <a:moveTo>
                    <a:pt x="70" y="1"/>
                  </a:moveTo>
                  <a:cubicBezTo>
                    <a:pt x="43" y="1"/>
                    <a:pt x="17" y="41"/>
                    <a:pt x="17" y="67"/>
                  </a:cubicBezTo>
                  <a:lnTo>
                    <a:pt x="1" y="83"/>
                  </a:lnTo>
                  <a:cubicBezTo>
                    <a:pt x="1" y="117"/>
                    <a:pt x="1" y="171"/>
                    <a:pt x="17" y="188"/>
                  </a:cubicBezTo>
                  <a:cubicBezTo>
                    <a:pt x="28" y="205"/>
                    <a:pt x="37" y="209"/>
                    <a:pt x="48" y="209"/>
                  </a:cubicBezTo>
                  <a:cubicBezTo>
                    <a:pt x="59" y="209"/>
                    <a:pt x="72" y="205"/>
                    <a:pt x="88" y="205"/>
                  </a:cubicBezTo>
                  <a:cubicBezTo>
                    <a:pt x="122" y="205"/>
                    <a:pt x="143" y="134"/>
                    <a:pt x="122" y="100"/>
                  </a:cubicBezTo>
                  <a:cubicBezTo>
                    <a:pt x="105" y="83"/>
                    <a:pt x="105" y="46"/>
                    <a:pt x="105" y="29"/>
                  </a:cubicBezTo>
                  <a:cubicBezTo>
                    <a:pt x="95" y="9"/>
                    <a:pt x="82" y="1"/>
                    <a:pt x="70" y="1"/>
                  </a:cubicBezTo>
                  <a:close/>
                </a:path>
              </a:pathLst>
            </a:custGeom>
            <a:solidFill>
              <a:srgbClr val="FFFB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25" name="Google Shape;325;p8"/>
            <p:cNvSpPr/>
            <p:nvPr/>
          </p:nvSpPr>
          <p:spPr>
            <a:xfrm>
              <a:off x="4585563" y="4090050"/>
              <a:ext cx="1275" cy="1875"/>
            </a:xfrm>
            <a:custGeom>
              <a:avLst/>
              <a:gdLst/>
              <a:ahLst/>
              <a:cxnLst/>
              <a:rect l="l" t="t" r="r" b="b"/>
              <a:pathLst>
                <a:path w="51" h="75" extrusionOk="0">
                  <a:moveTo>
                    <a:pt x="27" y="1"/>
                  </a:moveTo>
                  <a:cubicBezTo>
                    <a:pt x="24" y="1"/>
                    <a:pt x="21" y="2"/>
                    <a:pt x="17" y="4"/>
                  </a:cubicBezTo>
                  <a:cubicBezTo>
                    <a:pt x="2" y="18"/>
                    <a:pt x="1" y="74"/>
                    <a:pt x="23" y="74"/>
                  </a:cubicBezTo>
                  <a:cubicBezTo>
                    <a:pt x="26" y="74"/>
                    <a:pt x="30" y="73"/>
                    <a:pt x="34" y="70"/>
                  </a:cubicBezTo>
                  <a:cubicBezTo>
                    <a:pt x="49" y="56"/>
                    <a:pt x="50" y="1"/>
                    <a:pt x="27" y="1"/>
                  </a:cubicBezTo>
                  <a:close/>
                </a:path>
              </a:pathLst>
            </a:custGeom>
            <a:solidFill>
              <a:srgbClr val="FFFB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26" name="Google Shape;326;p8"/>
            <p:cNvSpPr/>
            <p:nvPr/>
          </p:nvSpPr>
          <p:spPr>
            <a:xfrm>
              <a:off x="4474138" y="4101875"/>
              <a:ext cx="3575" cy="5825"/>
            </a:xfrm>
            <a:custGeom>
              <a:avLst/>
              <a:gdLst/>
              <a:ahLst/>
              <a:cxnLst/>
              <a:rect l="l" t="t" r="r" b="b"/>
              <a:pathLst>
                <a:path w="143" h="233" extrusionOk="0">
                  <a:moveTo>
                    <a:pt x="86" y="1"/>
                  </a:moveTo>
                  <a:cubicBezTo>
                    <a:pt x="69" y="1"/>
                    <a:pt x="50" y="22"/>
                    <a:pt x="38" y="36"/>
                  </a:cubicBezTo>
                  <a:cubicBezTo>
                    <a:pt x="0" y="69"/>
                    <a:pt x="0" y="120"/>
                    <a:pt x="0" y="174"/>
                  </a:cubicBezTo>
                  <a:cubicBezTo>
                    <a:pt x="17" y="191"/>
                    <a:pt x="17" y="224"/>
                    <a:pt x="55" y="224"/>
                  </a:cubicBezTo>
                  <a:cubicBezTo>
                    <a:pt x="60" y="230"/>
                    <a:pt x="65" y="233"/>
                    <a:pt x="70" y="233"/>
                  </a:cubicBezTo>
                  <a:cubicBezTo>
                    <a:pt x="81" y="233"/>
                    <a:pt x="93" y="219"/>
                    <a:pt x="105" y="207"/>
                  </a:cubicBezTo>
                  <a:cubicBezTo>
                    <a:pt x="142" y="174"/>
                    <a:pt x="142" y="120"/>
                    <a:pt x="142" y="69"/>
                  </a:cubicBezTo>
                  <a:cubicBezTo>
                    <a:pt x="122" y="53"/>
                    <a:pt x="122" y="36"/>
                    <a:pt x="105" y="15"/>
                  </a:cubicBezTo>
                  <a:cubicBezTo>
                    <a:pt x="100" y="5"/>
                    <a:pt x="93" y="1"/>
                    <a:pt x="86" y="1"/>
                  </a:cubicBezTo>
                  <a:close/>
                </a:path>
              </a:pathLst>
            </a:custGeom>
            <a:solidFill>
              <a:srgbClr val="FFFB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27" name="Google Shape;327;p8"/>
            <p:cNvSpPr/>
            <p:nvPr/>
          </p:nvSpPr>
          <p:spPr>
            <a:xfrm>
              <a:off x="4485513" y="4090025"/>
              <a:ext cx="2125" cy="3575"/>
            </a:xfrm>
            <a:custGeom>
              <a:avLst/>
              <a:gdLst/>
              <a:ahLst/>
              <a:cxnLst/>
              <a:rect l="l" t="t" r="r" b="b"/>
              <a:pathLst>
                <a:path w="85" h="143" extrusionOk="0">
                  <a:moveTo>
                    <a:pt x="51" y="0"/>
                  </a:moveTo>
                  <a:cubicBezTo>
                    <a:pt x="46" y="0"/>
                    <a:pt x="40" y="2"/>
                    <a:pt x="34" y="5"/>
                  </a:cubicBezTo>
                  <a:cubicBezTo>
                    <a:pt x="17" y="5"/>
                    <a:pt x="1" y="55"/>
                    <a:pt x="1" y="92"/>
                  </a:cubicBezTo>
                  <a:lnTo>
                    <a:pt x="51" y="142"/>
                  </a:lnTo>
                  <a:cubicBezTo>
                    <a:pt x="68" y="142"/>
                    <a:pt x="68" y="126"/>
                    <a:pt x="84" y="109"/>
                  </a:cubicBezTo>
                  <a:lnTo>
                    <a:pt x="84" y="55"/>
                  </a:lnTo>
                  <a:cubicBezTo>
                    <a:pt x="84" y="27"/>
                    <a:pt x="73" y="0"/>
                    <a:pt x="51" y="0"/>
                  </a:cubicBezTo>
                  <a:close/>
                </a:path>
              </a:pathLst>
            </a:custGeom>
            <a:solidFill>
              <a:srgbClr val="FFFB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28" name="Google Shape;328;p8"/>
            <p:cNvSpPr/>
            <p:nvPr/>
          </p:nvSpPr>
          <p:spPr>
            <a:xfrm>
              <a:off x="4494188" y="41136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FFFB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29" name="Google Shape;329;p8"/>
            <p:cNvSpPr/>
            <p:nvPr/>
          </p:nvSpPr>
          <p:spPr>
            <a:xfrm>
              <a:off x="4493763" y="4112575"/>
              <a:ext cx="2650" cy="3850"/>
            </a:xfrm>
            <a:custGeom>
              <a:avLst/>
              <a:gdLst/>
              <a:ahLst/>
              <a:cxnLst/>
              <a:rect l="l" t="t" r="r" b="b"/>
              <a:pathLst>
                <a:path w="106" h="154" extrusionOk="0">
                  <a:moveTo>
                    <a:pt x="42" y="1"/>
                  </a:moveTo>
                  <a:cubicBezTo>
                    <a:pt x="29" y="1"/>
                    <a:pt x="17" y="29"/>
                    <a:pt x="17" y="42"/>
                  </a:cubicBezTo>
                  <a:cubicBezTo>
                    <a:pt x="17" y="59"/>
                    <a:pt x="17" y="59"/>
                    <a:pt x="1" y="59"/>
                  </a:cubicBezTo>
                  <a:cubicBezTo>
                    <a:pt x="1" y="93"/>
                    <a:pt x="1" y="130"/>
                    <a:pt x="17" y="147"/>
                  </a:cubicBezTo>
                  <a:cubicBezTo>
                    <a:pt x="22" y="152"/>
                    <a:pt x="27" y="154"/>
                    <a:pt x="32" y="154"/>
                  </a:cubicBezTo>
                  <a:cubicBezTo>
                    <a:pt x="44" y="154"/>
                    <a:pt x="56" y="142"/>
                    <a:pt x="68" y="130"/>
                  </a:cubicBezTo>
                  <a:cubicBezTo>
                    <a:pt x="88" y="109"/>
                    <a:pt x="105" y="26"/>
                    <a:pt x="68" y="5"/>
                  </a:cubicBezTo>
                  <a:lnTo>
                    <a:pt x="51" y="5"/>
                  </a:lnTo>
                  <a:cubicBezTo>
                    <a:pt x="48" y="2"/>
                    <a:pt x="45" y="1"/>
                    <a:pt x="42" y="1"/>
                  </a:cubicBezTo>
                  <a:close/>
                </a:path>
              </a:pathLst>
            </a:custGeom>
            <a:solidFill>
              <a:srgbClr val="FFFB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30" name="Google Shape;330;p8"/>
            <p:cNvSpPr/>
            <p:nvPr/>
          </p:nvSpPr>
          <p:spPr>
            <a:xfrm>
              <a:off x="4482388" y="4107425"/>
              <a:ext cx="2975" cy="3700"/>
            </a:xfrm>
            <a:custGeom>
              <a:avLst/>
              <a:gdLst/>
              <a:ahLst/>
              <a:cxnLst/>
              <a:rect l="l" t="t" r="r" b="b"/>
              <a:pathLst>
                <a:path w="119" h="148" extrusionOk="0">
                  <a:moveTo>
                    <a:pt x="63" y="1"/>
                  </a:moveTo>
                  <a:cubicBezTo>
                    <a:pt x="61" y="1"/>
                    <a:pt x="58" y="1"/>
                    <a:pt x="55" y="2"/>
                  </a:cubicBezTo>
                  <a:cubicBezTo>
                    <a:pt x="21" y="2"/>
                    <a:pt x="0" y="106"/>
                    <a:pt x="38" y="144"/>
                  </a:cubicBezTo>
                  <a:cubicBezTo>
                    <a:pt x="43" y="147"/>
                    <a:pt x="48" y="148"/>
                    <a:pt x="53" y="148"/>
                  </a:cubicBezTo>
                  <a:cubicBezTo>
                    <a:pt x="105" y="148"/>
                    <a:pt x="119" y="1"/>
                    <a:pt x="63" y="1"/>
                  </a:cubicBezTo>
                  <a:close/>
                </a:path>
              </a:pathLst>
            </a:custGeom>
            <a:solidFill>
              <a:srgbClr val="FFFB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31" name="Google Shape;331;p8"/>
            <p:cNvSpPr/>
            <p:nvPr/>
          </p:nvSpPr>
          <p:spPr>
            <a:xfrm>
              <a:off x="4474138" y="4117075"/>
              <a:ext cx="4825" cy="5100"/>
            </a:xfrm>
            <a:custGeom>
              <a:avLst/>
              <a:gdLst/>
              <a:ahLst/>
              <a:cxnLst/>
              <a:rect l="l" t="t" r="r" b="b"/>
              <a:pathLst>
                <a:path w="193" h="204" extrusionOk="0">
                  <a:moveTo>
                    <a:pt x="105" y="0"/>
                  </a:moveTo>
                  <a:cubicBezTo>
                    <a:pt x="55" y="0"/>
                    <a:pt x="0" y="121"/>
                    <a:pt x="71" y="176"/>
                  </a:cubicBezTo>
                  <a:cubicBezTo>
                    <a:pt x="81" y="195"/>
                    <a:pt x="91" y="203"/>
                    <a:pt x="101" y="203"/>
                  </a:cubicBezTo>
                  <a:cubicBezTo>
                    <a:pt x="108" y="203"/>
                    <a:pt x="115" y="199"/>
                    <a:pt x="122" y="192"/>
                  </a:cubicBezTo>
                  <a:cubicBezTo>
                    <a:pt x="159" y="176"/>
                    <a:pt x="193" y="71"/>
                    <a:pt x="159" y="17"/>
                  </a:cubicBezTo>
                  <a:lnTo>
                    <a:pt x="142" y="0"/>
                  </a:lnTo>
                  <a:close/>
                </a:path>
              </a:pathLst>
            </a:custGeom>
            <a:solidFill>
              <a:srgbClr val="FFFB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32" name="Google Shape;332;p8"/>
            <p:cNvSpPr/>
            <p:nvPr/>
          </p:nvSpPr>
          <p:spPr>
            <a:xfrm>
              <a:off x="4476738" y="41170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rgbClr val="FFFB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33" name="Google Shape;333;p8"/>
            <p:cNvSpPr/>
            <p:nvPr/>
          </p:nvSpPr>
          <p:spPr>
            <a:xfrm>
              <a:off x="4504638" y="4257100"/>
              <a:ext cx="2200" cy="4000"/>
            </a:xfrm>
            <a:custGeom>
              <a:avLst/>
              <a:gdLst/>
              <a:ahLst/>
              <a:cxnLst/>
              <a:rect l="l" t="t" r="r" b="b"/>
              <a:pathLst>
                <a:path w="88" h="160" extrusionOk="0">
                  <a:moveTo>
                    <a:pt x="52" y="0"/>
                  </a:moveTo>
                  <a:cubicBezTo>
                    <a:pt x="47" y="0"/>
                    <a:pt x="40" y="2"/>
                    <a:pt x="34" y="5"/>
                  </a:cubicBezTo>
                  <a:cubicBezTo>
                    <a:pt x="17" y="22"/>
                    <a:pt x="0" y="55"/>
                    <a:pt x="0" y="93"/>
                  </a:cubicBezTo>
                  <a:cubicBezTo>
                    <a:pt x="0" y="126"/>
                    <a:pt x="17" y="159"/>
                    <a:pt x="50" y="159"/>
                  </a:cubicBezTo>
                  <a:cubicBezTo>
                    <a:pt x="71" y="143"/>
                    <a:pt x="88" y="93"/>
                    <a:pt x="88" y="55"/>
                  </a:cubicBezTo>
                  <a:cubicBezTo>
                    <a:pt x="88" y="28"/>
                    <a:pt x="77" y="0"/>
                    <a:pt x="52" y="0"/>
                  </a:cubicBezTo>
                  <a:close/>
                </a:path>
              </a:pathLst>
            </a:custGeom>
            <a:solidFill>
              <a:srgbClr val="FFFB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34" name="Google Shape;334;p8"/>
            <p:cNvSpPr/>
            <p:nvPr/>
          </p:nvSpPr>
          <p:spPr>
            <a:xfrm>
              <a:off x="4515063" y="4252050"/>
              <a:ext cx="3050" cy="3825"/>
            </a:xfrm>
            <a:custGeom>
              <a:avLst/>
              <a:gdLst/>
              <a:ahLst/>
              <a:cxnLst/>
              <a:rect l="l" t="t" r="r" b="b"/>
              <a:pathLst>
                <a:path w="122" h="153" extrusionOk="0">
                  <a:moveTo>
                    <a:pt x="76" y="1"/>
                  </a:moveTo>
                  <a:cubicBezTo>
                    <a:pt x="53" y="1"/>
                    <a:pt x="34" y="24"/>
                    <a:pt x="34" y="48"/>
                  </a:cubicBezTo>
                  <a:cubicBezTo>
                    <a:pt x="18" y="65"/>
                    <a:pt x="1" y="136"/>
                    <a:pt x="34" y="153"/>
                  </a:cubicBezTo>
                  <a:cubicBezTo>
                    <a:pt x="51" y="153"/>
                    <a:pt x="89" y="136"/>
                    <a:pt x="122" y="119"/>
                  </a:cubicBezTo>
                  <a:cubicBezTo>
                    <a:pt x="122" y="86"/>
                    <a:pt x="122" y="31"/>
                    <a:pt x="105" y="15"/>
                  </a:cubicBezTo>
                  <a:cubicBezTo>
                    <a:pt x="95" y="5"/>
                    <a:pt x="85" y="1"/>
                    <a:pt x="76" y="1"/>
                  </a:cubicBezTo>
                  <a:close/>
                </a:path>
              </a:pathLst>
            </a:custGeom>
            <a:solidFill>
              <a:srgbClr val="FFFB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35" name="Google Shape;335;p8"/>
            <p:cNvSpPr/>
            <p:nvPr/>
          </p:nvSpPr>
          <p:spPr>
            <a:xfrm>
              <a:off x="4522063" y="4273675"/>
              <a:ext cx="3900" cy="6000"/>
            </a:xfrm>
            <a:custGeom>
              <a:avLst/>
              <a:gdLst/>
              <a:ahLst/>
              <a:cxnLst/>
              <a:rect l="l" t="t" r="r" b="b"/>
              <a:pathLst>
                <a:path w="156" h="240" extrusionOk="0">
                  <a:moveTo>
                    <a:pt x="69" y="1"/>
                  </a:moveTo>
                  <a:cubicBezTo>
                    <a:pt x="23" y="1"/>
                    <a:pt x="1" y="99"/>
                    <a:pt x="1" y="140"/>
                  </a:cubicBezTo>
                  <a:lnTo>
                    <a:pt x="1" y="161"/>
                  </a:lnTo>
                  <a:cubicBezTo>
                    <a:pt x="1" y="199"/>
                    <a:pt x="30" y="240"/>
                    <a:pt x="59" y="240"/>
                  </a:cubicBezTo>
                  <a:cubicBezTo>
                    <a:pt x="68" y="240"/>
                    <a:pt x="76" y="236"/>
                    <a:pt x="84" y="227"/>
                  </a:cubicBezTo>
                  <a:cubicBezTo>
                    <a:pt x="122" y="194"/>
                    <a:pt x="155" y="90"/>
                    <a:pt x="105" y="19"/>
                  </a:cubicBezTo>
                  <a:cubicBezTo>
                    <a:pt x="92" y="6"/>
                    <a:pt x="80" y="1"/>
                    <a:pt x="69" y="1"/>
                  </a:cubicBezTo>
                  <a:close/>
                </a:path>
              </a:pathLst>
            </a:custGeom>
            <a:solidFill>
              <a:srgbClr val="FFFB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36" name="Google Shape;336;p8"/>
            <p:cNvSpPr/>
            <p:nvPr/>
          </p:nvSpPr>
          <p:spPr>
            <a:xfrm>
              <a:off x="4512038" y="4266300"/>
              <a:ext cx="2650" cy="4050"/>
            </a:xfrm>
            <a:custGeom>
              <a:avLst/>
              <a:gdLst/>
              <a:ahLst/>
              <a:cxnLst/>
              <a:rect l="l" t="t" r="r" b="b"/>
              <a:pathLst>
                <a:path w="106" h="162" extrusionOk="0">
                  <a:moveTo>
                    <a:pt x="68" y="0"/>
                  </a:moveTo>
                  <a:cubicBezTo>
                    <a:pt x="34" y="0"/>
                    <a:pt x="1" y="105"/>
                    <a:pt x="34" y="142"/>
                  </a:cubicBezTo>
                  <a:cubicBezTo>
                    <a:pt x="51" y="142"/>
                    <a:pt x="51" y="142"/>
                    <a:pt x="51" y="159"/>
                  </a:cubicBezTo>
                  <a:cubicBezTo>
                    <a:pt x="55" y="161"/>
                    <a:pt x="58" y="161"/>
                    <a:pt x="62" y="161"/>
                  </a:cubicBezTo>
                  <a:cubicBezTo>
                    <a:pt x="92" y="161"/>
                    <a:pt x="105" y="101"/>
                    <a:pt x="105" y="71"/>
                  </a:cubicBezTo>
                  <a:lnTo>
                    <a:pt x="105" y="55"/>
                  </a:lnTo>
                  <a:cubicBezTo>
                    <a:pt x="105" y="38"/>
                    <a:pt x="105" y="17"/>
                    <a:pt x="68" y="0"/>
                  </a:cubicBezTo>
                  <a:close/>
                </a:path>
              </a:pathLst>
            </a:custGeom>
            <a:solidFill>
              <a:srgbClr val="FFFB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37" name="Google Shape;337;p8"/>
            <p:cNvSpPr/>
            <p:nvPr/>
          </p:nvSpPr>
          <p:spPr>
            <a:xfrm>
              <a:off x="4498988" y="4274950"/>
              <a:ext cx="2650" cy="4500"/>
            </a:xfrm>
            <a:custGeom>
              <a:avLst/>
              <a:gdLst/>
              <a:ahLst/>
              <a:cxnLst/>
              <a:rect l="l" t="t" r="r" b="b"/>
              <a:pathLst>
                <a:path w="106" h="180" extrusionOk="0">
                  <a:moveTo>
                    <a:pt x="60" y="0"/>
                  </a:moveTo>
                  <a:cubicBezTo>
                    <a:pt x="56" y="0"/>
                    <a:pt x="53" y="2"/>
                    <a:pt x="51" y="5"/>
                  </a:cubicBezTo>
                  <a:cubicBezTo>
                    <a:pt x="17" y="22"/>
                    <a:pt x="1" y="72"/>
                    <a:pt x="1" y="110"/>
                  </a:cubicBezTo>
                  <a:cubicBezTo>
                    <a:pt x="1" y="138"/>
                    <a:pt x="13" y="180"/>
                    <a:pt x="38" y="180"/>
                  </a:cubicBezTo>
                  <a:cubicBezTo>
                    <a:pt x="42" y="180"/>
                    <a:pt x="46" y="179"/>
                    <a:pt x="51" y="176"/>
                  </a:cubicBezTo>
                  <a:cubicBezTo>
                    <a:pt x="88" y="160"/>
                    <a:pt x="105" y="110"/>
                    <a:pt x="105" y="72"/>
                  </a:cubicBezTo>
                  <a:cubicBezTo>
                    <a:pt x="105" y="44"/>
                    <a:pt x="78" y="0"/>
                    <a:pt x="60" y="0"/>
                  </a:cubicBezTo>
                  <a:close/>
                </a:path>
              </a:pathLst>
            </a:custGeom>
            <a:solidFill>
              <a:srgbClr val="FFFB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38" name="Google Shape;338;p8"/>
            <p:cNvSpPr/>
            <p:nvPr/>
          </p:nvSpPr>
          <p:spPr>
            <a:xfrm>
              <a:off x="4513288" y="4292475"/>
              <a:ext cx="3575" cy="4975"/>
            </a:xfrm>
            <a:custGeom>
              <a:avLst/>
              <a:gdLst/>
              <a:ahLst/>
              <a:cxnLst/>
              <a:rect l="l" t="t" r="r" b="b"/>
              <a:pathLst>
                <a:path w="143" h="199" extrusionOk="0">
                  <a:moveTo>
                    <a:pt x="77" y="0"/>
                  </a:moveTo>
                  <a:cubicBezTo>
                    <a:pt x="54" y="0"/>
                    <a:pt x="32" y="25"/>
                    <a:pt x="18" y="52"/>
                  </a:cubicBezTo>
                  <a:cubicBezTo>
                    <a:pt x="18" y="52"/>
                    <a:pt x="1" y="52"/>
                    <a:pt x="1" y="69"/>
                  </a:cubicBezTo>
                  <a:cubicBezTo>
                    <a:pt x="1" y="102"/>
                    <a:pt x="1" y="140"/>
                    <a:pt x="18" y="173"/>
                  </a:cubicBezTo>
                  <a:cubicBezTo>
                    <a:pt x="31" y="191"/>
                    <a:pt x="45" y="198"/>
                    <a:pt x="57" y="198"/>
                  </a:cubicBezTo>
                  <a:cubicBezTo>
                    <a:pt x="77" y="198"/>
                    <a:pt x="95" y="177"/>
                    <a:pt x="105" y="156"/>
                  </a:cubicBezTo>
                  <a:cubicBezTo>
                    <a:pt x="122" y="119"/>
                    <a:pt x="143" y="52"/>
                    <a:pt x="105" y="14"/>
                  </a:cubicBezTo>
                  <a:cubicBezTo>
                    <a:pt x="96" y="5"/>
                    <a:pt x="86" y="0"/>
                    <a:pt x="77" y="0"/>
                  </a:cubicBezTo>
                  <a:close/>
                </a:path>
              </a:pathLst>
            </a:custGeom>
            <a:solidFill>
              <a:srgbClr val="FFFB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39" name="Google Shape;339;p8"/>
            <p:cNvSpPr/>
            <p:nvPr/>
          </p:nvSpPr>
          <p:spPr>
            <a:xfrm>
              <a:off x="4526338" y="4297625"/>
              <a:ext cx="4450" cy="4625"/>
            </a:xfrm>
            <a:custGeom>
              <a:avLst/>
              <a:gdLst/>
              <a:ahLst/>
              <a:cxnLst/>
              <a:rect l="l" t="t" r="r" b="b"/>
              <a:pathLst>
                <a:path w="178" h="185" extrusionOk="0">
                  <a:moveTo>
                    <a:pt x="105" y="0"/>
                  </a:moveTo>
                  <a:cubicBezTo>
                    <a:pt x="89" y="0"/>
                    <a:pt x="72" y="17"/>
                    <a:pt x="55" y="17"/>
                  </a:cubicBezTo>
                  <a:cubicBezTo>
                    <a:pt x="18" y="17"/>
                    <a:pt x="1" y="88"/>
                    <a:pt x="18" y="121"/>
                  </a:cubicBezTo>
                  <a:cubicBezTo>
                    <a:pt x="39" y="121"/>
                    <a:pt x="55" y="142"/>
                    <a:pt x="55" y="159"/>
                  </a:cubicBezTo>
                  <a:cubicBezTo>
                    <a:pt x="64" y="177"/>
                    <a:pt x="74" y="185"/>
                    <a:pt x="84" y="185"/>
                  </a:cubicBezTo>
                  <a:cubicBezTo>
                    <a:pt x="131" y="185"/>
                    <a:pt x="178" y="14"/>
                    <a:pt x="105" y="0"/>
                  </a:cubicBezTo>
                  <a:close/>
                </a:path>
              </a:pathLst>
            </a:custGeom>
            <a:solidFill>
              <a:srgbClr val="FFFB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40" name="Google Shape;340;p8"/>
            <p:cNvSpPr/>
            <p:nvPr/>
          </p:nvSpPr>
          <p:spPr>
            <a:xfrm>
              <a:off x="4503938" y="4295950"/>
              <a:ext cx="2900" cy="4025"/>
            </a:xfrm>
            <a:custGeom>
              <a:avLst/>
              <a:gdLst/>
              <a:ahLst/>
              <a:cxnLst/>
              <a:rect l="l" t="t" r="r" b="b"/>
              <a:pathLst>
                <a:path w="116" h="161" extrusionOk="0">
                  <a:moveTo>
                    <a:pt x="45" y="1"/>
                  </a:moveTo>
                  <a:lnTo>
                    <a:pt x="45" y="17"/>
                  </a:lnTo>
                  <a:cubicBezTo>
                    <a:pt x="0" y="47"/>
                    <a:pt x="9" y="160"/>
                    <a:pt x="47" y="160"/>
                  </a:cubicBezTo>
                  <a:cubicBezTo>
                    <a:pt x="51" y="160"/>
                    <a:pt x="56" y="159"/>
                    <a:pt x="62" y="155"/>
                  </a:cubicBezTo>
                  <a:cubicBezTo>
                    <a:pt x="99" y="122"/>
                    <a:pt x="116" y="67"/>
                    <a:pt x="99" y="17"/>
                  </a:cubicBezTo>
                  <a:cubicBezTo>
                    <a:pt x="78" y="1"/>
                    <a:pt x="62" y="1"/>
                    <a:pt x="45" y="1"/>
                  </a:cubicBezTo>
                  <a:close/>
                </a:path>
              </a:pathLst>
            </a:custGeom>
            <a:solidFill>
              <a:srgbClr val="FFFB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41" name="Google Shape;341;p8"/>
            <p:cNvSpPr/>
            <p:nvPr/>
          </p:nvSpPr>
          <p:spPr>
            <a:xfrm>
              <a:off x="4490213" y="4268475"/>
              <a:ext cx="2650" cy="4100"/>
            </a:xfrm>
            <a:custGeom>
              <a:avLst/>
              <a:gdLst/>
              <a:ahLst/>
              <a:cxnLst/>
              <a:rect l="l" t="t" r="r" b="b"/>
              <a:pathLst>
                <a:path w="106" h="164" extrusionOk="0">
                  <a:moveTo>
                    <a:pt x="55" y="1"/>
                  </a:moveTo>
                  <a:cubicBezTo>
                    <a:pt x="22" y="18"/>
                    <a:pt x="1" y="72"/>
                    <a:pt x="1" y="105"/>
                  </a:cubicBezTo>
                  <a:cubicBezTo>
                    <a:pt x="1" y="133"/>
                    <a:pt x="27" y="164"/>
                    <a:pt x="45" y="164"/>
                  </a:cubicBezTo>
                  <a:cubicBezTo>
                    <a:pt x="49" y="164"/>
                    <a:pt x="52" y="163"/>
                    <a:pt x="55" y="160"/>
                  </a:cubicBezTo>
                  <a:cubicBezTo>
                    <a:pt x="88" y="139"/>
                    <a:pt x="105" y="105"/>
                    <a:pt x="105" y="72"/>
                  </a:cubicBezTo>
                  <a:cubicBezTo>
                    <a:pt x="88" y="34"/>
                    <a:pt x="72" y="1"/>
                    <a:pt x="55" y="1"/>
                  </a:cubicBezTo>
                  <a:close/>
                </a:path>
              </a:pathLst>
            </a:custGeom>
            <a:solidFill>
              <a:srgbClr val="FFFB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42" name="Google Shape;342;p8"/>
            <p:cNvSpPr/>
            <p:nvPr/>
          </p:nvSpPr>
          <p:spPr>
            <a:xfrm>
              <a:off x="4484588" y="4284075"/>
              <a:ext cx="2625" cy="4475"/>
            </a:xfrm>
            <a:custGeom>
              <a:avLst/>
              <a:gdLst/>
              <a:ahLst/>
              <a:cxnLst/>
              <a:rect l="l" t="t" r="r" b="b"/>
              <a:pathLst>
                <a:path w="105" h="179" extrusionOk="0">
                  <a:moveTo>
                    <a:pt x="67" y="0"/>
                  </a:moveTo>
                  <a:cubicBezTo>
                    <a:pt x="63" y="0"/>
                    <a:pt x="59" y="1"/>
                    <a:pt x="54" y="4"/>
                  </a:cubicBezTo>
                  <a:cubicBezTo>
                    <a:pt x="0" y="20"/>
                    <a:pt x="0" y="75"/>
                    <a:pt x="0" y="125"/>
                  </a:cubicBezTo>
                  <a:cubicBezTo>
                    <a:pt x="17" y="141"/>
                    <a:pt x="54" y="162"/>
                    <a:pt x="71" y="179"/>
                  </a:cubicBezTo>
                  <a:lnTo>
                    <a:pt x="105" y="141"/>
                  </a:lnTo>
                  <a:lnTo>
                    <a:pt x="105" y="75"/>
                  </a:lnTo>
                  <a:cubicBezTo>
                    <a:pt x="105" y="42"/>
                    <a:pt x="92" y="0"/>
                    <a:pt x="67" y="0"/>
                  </a:cubicBezTo>
                  <a:close/>
                </a:path>
              </a:pathLst>
            </a:custGeom>
            <a:solidFill>
              <a:srgbClr val="FFFB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43" name="Google Shape;343;p8"/>
            <p:cNvSpPr/>
            <p:nvPr/>
          </p:nvSpPr>
          <p:spPr>
            <a:xfrm>
              <a:off x="4531163" y="4272175"/>
              <a:ext cx="1800" cy="2600"/>
            </a:xfrm>
            <a:custGeom>
              <a:avLst/>
              <a:gdLst/>
              <a:ahLst/>
              <a:cxnLst/>
              <a:rect l="l" t="t" r="r" b="b"/>
              <a:pathLst>
                <a:path w="72" h="104" extrusionOk="0">
                  <a:moveTo>
                    <a:pt x="23" y="1"/>
                  </a:moveTo>
                  <a:cubicBezTo>
                    <a:pt x="11" y="1"/>
                    <a:pt x="0" y="49"/>
                    <a:pt x="0" y="62"/>
                  </a:cubicBezTo>
                  <a:lnTo>
                    <a:pt x="17" y="62"/>
                  </a:lnTo>
                  <a:cubicBezTo>
                    <a:pt x="17" y="86"/>
                    <a:pt x="26" y="104"/>
                    <a:pt x="38" y="104"/>
                  </a:cubicBezTo>
                  <a:cubicBezTo>
                    <a:pt x="43" y="104"/>
                    <a:pt x="49" y="101"/>
                    <a:pt x="54" y="95"/>
                  </a:cubicBezTo>
                  <a:cubicBezTo>
                    <a:pt x="71" y="79"/>
                    <a:pt x="71" y="28"/>
                    <a:pt x="54" y="12"/>
                  </a:cubicBezTo>
                  <a:lnTo>
                    <a:pt x="34" y="12"/>
                  </a:lnTo>
                  <a:cubicBezTo>
                    <a:pt x="30" y="4"/>
                    <a:pt x="27" y="1"/>
                    <a:pt x="23" y="1"/>
                  </a:cubicBezTo>
                  <a:close/>
                </a:path>
              </a:pathLst>
            </a:custGeom>
            <a:solidFill>
              <a:srgbClr val="FFFB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44" name="Google Shape;344;p8"/>
            <p:cNvSpPr/>
            <p:nvPr/>
          </p:nvSpPr>
          <p:spPr>
            <a:xfrm>
              <a:off x="4549838" y="4293750"/>
              <a:ext cx="2225" cy="3475"/>
            </a:xfrm>
            <a:custGeom>
              <a:avLst/>
              <a:gdLst/>
              <a:ahLst/>
              <a:cxnLst/>
              <a:rect l="l" t="t" r="r" b="b"/>
              <a:pathLst>
                <a:path w="89" h="139" extrusionOk="0">
                  <a:moveTo>
                    <a:pt x="72" y="1"/>
                  </a:moveTo>
                  <a:cubicBezTo>
                    <a:pt x="38" y="18"/>
                    <a:pt x="18" y="18"/>
                    <a:pt x="18" y="34"/>
                  </a:cubicBezTo>
                  <a:lnTo>
                    <a:pt x="18" y="51"/>
                  </a:lnTo>
                  <a:cubicBezTo>
                    <a:pt x="18" y="68"/>
                    <a:pt x="1" y="122"/>
                    <a:pt x="38" y="139"/>
                  </a:cubicBezTo>
                  <a:lnTo>
                    <a:pt x="55" y="139"/>
                  </a:lnTo>
                  <a:cubicBezTo>
                    <a:pt x="89" y="122"/>
                    <a:pt x="89" y="105"/>
                    <a:pt x="89" y="68"/>
                  </a:cubicBezTo>
                  <a:cubicBezTo>
                    <a:pt x="89" y="51"/>
                    <a:pt x="89" y="1"/>
                    <a:pt x="72" y="1"/>
                  </a:cubicBezTo>
                  <a:close/>
                </a:path>
              </a:pathLst>
            </a:custGeom>
            <a:solidFill>
              <a:srgbClr val="FFFB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45" name="Google Shape;345;p8"/>
            <p:cNvSpPr/>
            <p:nvPr/>
          </p:nvSpPr>
          <p:spPr>
            <a:xfrm>
              <a:off x="4527713" y="4284900"/>
              <a:ext cx="3400" cy="5025"/>
            </a:xfrm>
            <a:custGeom>
              <a:avLst/>
              <a:gdLst/>
              <a:ahLst/>
              <a:cxnLst/>
              <a:rect l="l" t="t" r="r" b="b"/>
              <a:pathLst>
                <a:path w="136" h="201" extrusionOk="0">
                  <a:moveTo>
                    <a:pt x="82" y="0"/>
                  </a:moveTo>
                  <a:cubicBezTo>
                    <a:pt x="78" y="0"/>
                    <a:pt x="73" y="1"/>
                    <a:pt x="67" y="4"/>
                  </a:cubicBezTo>
                  <a:cubicBezTo>
                    <a:pt x="6" y="38"/>
                    <a:pt x="1" y="201"/>
                    <a:pt x="51" y="201"/>
                  </a:cubicBezTo>
                  <a:cubicBezTo>
                    <a:pt x="56" y="201"/>
                    <a:pt x="61" y="199"/>
                    <a:pt x="67" y="196"/>
                  </a:cubicBezTo>
                  <a:cubicBezTo>
                    <a:pt x="117" y="165"/>
                    <a:pt x="135" y="0"/>
                    <a:pt x="82" y="0"/>
                  </a:cubicBezTo>
                  <a:close/>
                </a:path>
              </a:pathLst>
            </a:custGeom>
            <a:solidFill>
              <a:srgbClr val="FFFB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46" name="Google Shape;346;p8"/>
            <p:cNvSpPr/>
            <p:nvPr/>
          </p:nvSpPr>
          <p:spPr>
            <a:xfrm>
              <a:off x="4522063" y="4283875"/>
              <a:ext cx="1700" cy="2425"/>
            </a:xfrm>
            <a:custGeom>
              <a:avLst/>
              <a:gdLst/>
              <a:ahLst/>
              <a:cxnLst/>
              <a:rect l="l" t="t" r="r" b="b"/>
              <a:pathLst>
                <a:path w="68" h="97" extrusionOk="0">
                  <a:moveTo>
                    <a:pt x="22" y="0"/>
                  </a:moveTo>
                  <a:cubicBezTo>
                    <a:pt x="10" y="0"/>
                    <a:pt x="1" y="32"/>
                    <a:pt x="1" y="45"/>
                  </a:cubicBezTo>
                  <a:cubicBezTo>
                    <a:pt x="1" y="72"/>
                    <a:pt x="9" y="96"/>
                    <a:pt x="20" y="96"/>
                  </a:cubicBezTo>
                  <a:cubicBezTo>
                    <a:pt x="24" y="96"/>
                    <a:pt x="29" y="92"/>
                    <a:pt x="34" y="83"/>
                  </a:cubicBezTo>
                  <a:cubicBezTo>
                    <a:pt x="51" y="66"/>
                    <a:pt x="68" y="12"/>
                    <a:pt x="34" y="12"/>
                  </a:cubicBezTo>
                  <a:cubicBezTo>
                    <a:pt x="30" y="3"/>
                    <a:pt x="26" y="0"/>
                    <a:pt x="22" y="0"/>
                  </a:cubicBezTo>
                  <a:close/>
                </a:path>
              </a:pathLst>
            </a:custGeom>
            <a:solidFill>
              <a:srgbClr val="FFFB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47" name="Google Shape;347;p8"/>
            <p:cNvSpPr/>
            <p:nvPr/>
          </p:nvSpPr>
          <p:spPr>
            <a:xfrm>
              <a:off x="4585563" y="4260225"/>
              <a:ext cx="2625" cy="4000"/>
            </a:xfrm>
            <a:custGeom>
              <a:avLst/>
              <a:gdLst/>
              <a:ahLst/>
              <a:cxnLst/>
              <a:rect l="l" t="t" r="r" b="b"/>
              <a:pathLst>
                <a:path w="105" h="160" extrusionOk="0">
                  <a:moveTo>
                    <a:pt x="50" y="1"/>
                  </a:moveTo>
                  <a:cubicBezTo>
                    <a:pt x="34" y="18"/>
                    <a:pt x="17" y="18"/>
                    <a:pt x="17" y="34"/>
                  </a:cubicBezTo>
                  <a:cubicBezTo>
                    <a:pt x="17" y="72"/>
                    <a:pt x="0" y="105"/>
                    <a:pt x="17" y="139"/>
                  </a:cubicBezTo>
                  <a:cubicBezTo>
                    <a:pt x="24" y="154"/>
                    <a:pt x="34" y="160"/>
                    <a:pt x="44" y="160"/>
                  </a:cubicBezTo>
                  <a:cubicBezTo>
                    <a:pt x="58" y="160"/>
                    <a:pt x="71" y="149"/>
                    <a:pt x="71" y="139"/>
                  </a:cubicBezTo>
                  <a:cubicBezTo>
                    <a:pt x="88" y="122"/>
                    <a:pt x="105" y="72"/>
                    <a:pt x="88" y="34"/>
                  </a:cubicBezTo>
                  <a:cubicBezTo>
                    <a:pt x="88" y="18"/>
                    <a:pt x="71" y="1"/>
                    <a:pt x="50" y="1"/>
                  </a:cubicBezTo>
                  <a:close/>
                </a:path>
              </a:pathLst>
            </a:custGeom>
            <a:solidFill>
              <a:srgbClr val="FFFB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48" name="Google Shape;348;p8"/>
            <p:cNvSpPr/>
            <p:nvPr/>
          </p:nvSpPr>
          <p:spPr>
            <a:xfrm>
              <a:off x="4604263" y="4281225"/>
              <a:ext cx="3450" cy="3950"/>
            </a:xfrm>
            <a:custGeom>
              <a:avLst/>
              <a:gdLst/>
              <a:ahLst/>
              <a:cxnLst/>
              <a:rect l="l" t="t" r="r" b="b"/>
              <a:pathLst>
                <a:path w="138" h="158" extrusionOk="0">
                  <a:moveTo>
                    <a:pt x="79" y="1"/>
                  </a:moveTo>
                  <a:cubicBezTo>
                    <a:pt x="71" y="1"/>
                    <a:pt x="63" y="5"/>
                    <a:pt x="54" y="13"/>
                  </a:cubicBezTo>
                  <a:lnTo>
                    <a:pt x="71" y="13"/>
                  </a:lnTo>
                  <a:cubicBezTo>
                    <a:pt x="33" y="30"/>
                    <a:pt x="0" y="101"/>
                    <a:pt x="33" y="134"/>
                  </a:cubicBezTo>
                  <a:lnTo>
                    <a:pt x="54" y="151"/>
                  </a:lnTo>
                  <a:cubicBezTo>
                    <a:pt x="61" y="155"/>
                    <a:pt x="68" y="157"/>
                    <a:pt x="73" y="157"/>
                  </a:cubicBezTo>
                  <a:cubicBezTo>
                    <a:pt x="94" y="157"/>
                    <a:pt x="104" y="131"/>
                    <a:pt x="104" y="118"/>
                  </a:cubicBezTo>
                  <a:lnTo>
                    <a:pt x="121" y="118"/>
                  </a:lnTo>
                  <a:cubicBezTo>
                    <a:pt x="121" y="84"/>
                    <a:pt x="138" y="46"/>
                    <a:pt x="104" y="13"/>
                  </a:cubicBezTo>
                  <a:cubicBezTo>
                    <a:pt x="96" y="5"/>
                    <a:pt x="88" y="1"/>
                    <a:pt x="79" y="1"/>
                  </a:cubicBezTo>
                  <a:close/>
                </a:path>
              </a:pathLst>
            </a:custGeom>
            <a:solidFill>
              <a:srgbClr val="FFFB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49" name="Google Shape;349;p8"/>
            <p:cNvSpPr/>
            <p:nvPr/>
          </p:nvSpPr>
          <p:spPr>
            <a:xfrm>
              <a:off x="4612513" y="4270800"/>
              <a:ext cx="2625" cy="4150"/>
            </a:xfrm>
            <a:custGeom>
              <a:avLst/>
              <a:gdLst/>
              <a:ahLst/>
              <a:cxnLst/>
              <a:rect l="l" t="t" r="r" b="b"/>
              <a:pathLst>
                <a:path w="105" h="166" extrusionOk="0">
                  <a:moveTo>
                    <a:pt x="54" y="0"/>
                  </a:moveTo>
                  <a:cubicBezTo>
                    <a:pt x="26" y="0"/>
                    <a:pt x="0" y="89"/>
                    <a:pt x="0" y="117"/>
                  </a:cubicBezTo>
                  <a:cubicBezTo>
                    <a:pt x="17" y="117"/>
                    <a:pt x="17" y="134"/>
                    <a:pt x="17" y="150"/>
                  </a:cubicBezTo>
                  <a:cubicBezTo>
                    <a:pt x="27" y="161"/>
                    <a:pt x="41" y="166"/>
                    <a:pt x="52" y="166"/>
                  </a:cubicBezTo>
                  <a:cubicBezTo>
                    <a:pt x="63" y="166"/>
                    <a:pt x="71" y="161"/>
                    <a:pt x="71" y="150"/>
                  </a:cubicBezTo>
                  <a:cubicBezTo>
                    <a:pt x="88" y="117"/>
                    <a:pt x="104" y="83"/>
                    <a:pt x="88" y="46"/>
                  </a:cubicBezTo>
                  <a:cubicBezTo>
                    <a:pt x="88" y="29"/>
                    <a:pt x="71" y="29"/>
                    <a:pt x="71" y="12"/>
                  </a:cubicBezTo>
                  <a:cubicBezTo>
                    <a:pt x="65" y="4"/>
                    <a:pt x="60" y="0"/>
                    <a:pt x="54" y="0"/>
                  </a:cubicBezTo>
                  <a:close/>
                </a:path>
              </a:pathLst>
            </a:custGeom>
            <a:solidFill>
              <a:srgbClr val="FFFB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50" name="Google Shape;350;p8"/>
            <p:cNvSpPr/>
            <p:nvPr/>
          </p:nvSpPr>
          <p:spPr>
            <a:xfrm>
              <a:off x="4603063" y="4272750"/>
              <a:ext cx="3750" cy="5050"/>
            </a:xfrm>
            <a:custGeom>
              <a:avLst/>
              <a:gdLst/>
              <a:ahLst/>
              <a:cxnLst/>
              <a:rect l="l" t="t" r="r" b="b"/>
              <a:pathLst>
                <a:path w="150" h="202" extrusionOk="0">
                  <a:moveTo>
                    <a:pt x="84" y="1"/>
                  </a:moveTo>
                  <a:cubicBezTo>
                    <a:pt x="78" y="1"/>
                    <a:pt x="72" y="2"/>
                    <a:pt x="65" y="5"/>
                  </a:cubicBezTo>
                  <a:cubicBezTo>
                    <a:pt x="19" y="36"/>
                    <a:pt x="1" y="201"/>
                    <a:pt x="63" y="201"/>
                  </a:cubicBezTo>
                  <a:cubicBezTo>
                    <a:pt x="69" y="201"/>
                    <a:pt x="75" y="200"/>
                    <a:pt x="81" y="198"/>
                  </a:cubicBezTo>
                  <a:cubicBezTo>
                    <a:pt x="131" y="178"/>
                    <a:pt x="149" y="1"/>
                    <a:pt x="84" y="1"/>
                  </a:cubicBezTo>
                  <a:close/>
                </a:path>
              </a:pathLst>
            </a:custGeom>
            <a:solidFill>
              <a:srgbClr val="FFFB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51" name="Google Shape;351;p8"/>
            <p:cNvSpPr/>
            <p:nvPr/>
          </p:nvSpPr>
          <p:spPr>
            <a:xfrm>
              <a:off x="4596013" y="4286025"/>
              <a:ext cx="3050" cy="4725"/>
            </a:xfrm>
            <a:custGeom>
              <a:avLst/>
              <a:gdLst/>
              <a:ahLst/>
              <a:cxnLst/>
              <a:rect l="l" t="t" r="r" b="b"/>
              <a:pathLst>
                <a:path w="122" h="189" extrusionOk="0">
                  <a:moveTo>
                    <a:pt x="73" y="1"/>
                  </a:moveTo>
                  <a:cubicBezTo>
                    <a:pt x="66" y="1"/>
                    <a:pt x="61" y="5"/>
                    <a:pt x="50" y="13"/>
                  </a:cubicBezTo>
                  <a:lnTo>
                    <a:pt x="33" y="13"/>
                  </a:lnTo>
                  <a:cubicBezTo>
                    <a:pt x="17" y="30"/>
                    <a:pt x="0" y="84"/>
                    <a:pt x="0" y="118"/>
                  </a:cubicBezTo>
                  <a:cubicBezTo>
                    <a:pt x="0" y="134"/>
                    <a:pt x="17" y="189"/>
                    <a:pt x="50" y="189"/>
                  </a:cubicBezTo>
                  <a:cubicBezTo>
                    <a:pt x="71" y="168"/>
                    <a:pt x="88" y="151"/>
                    <a:pt x="104" y="134"/>
                  </a:cubicBezTo>
                  <a:cubicBezTo>
                    <a:pt x="121" y="101"/>
                    <a:pt x="121" y="47"/>
                    <a:pt x="104" y="13"/>
                  </a:cubicBezTo>
                  <a:cubicBezTo>
                    <a:pt x="88" y="5"/>
                    <a:pt x="79" y="1"/>
                    <a:pt x="73" y="1"/>
                  </a:cubicBezTo>
                  <a:close/>
                </a:path>
              </a:pathLst>
            </a:custGeom>
            <a:solidFill>
              <a:srgbClr val="FFFB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52" name="Google Shape;352;p8"/>
            <p:cNvSpPr/>
            <p:nvPr/>
          </p:nvSpPr>
          <p:spPr>
            <a:xfrm>
              <a:off x="4612913" y="4289200"/>
              <a:ext cx="2650" cy="3500"/>
            </a:xfrm>
            <a:custGeom>
              <a:avLst/>
              <a:gdLst/>
              <a:ahLst/>
              <a:cxnLst/>
              <a:rect l="l" t="t" r="r" b="b"/>
              <a:pathLst>
                <a:path w="106" h="140" extrusionOk="0">
                  <a:moveTo>
                    <a:pt x="68" y="1"/>
                  </a:moveTo>
                  <a:cubicBezTo>
                    <a:pt x="50" y="1"/>
                    <a:pt x="31" y="13"/>
                    <a:pt x="22" y="41"/>
                  </a:cubicBezTo>
                  <a:cubicBezTo>
                    <a:pt x="1" y="62"/>
                    <a:pt x="1" y="95"/>
                    <a:pt x="22" y="112"/>
                  </a:cubicBezTo>
                  <a:lnTo>
                    <a:pt x="38" y="128"/>
                  </a:lnTo>
                  <a:cubicBezTo>
                    <a:pt x="45" y="136"/>
                    <a:pt x="52" y="139"/>
                    <a:pt x="58" y="139"/>
                  </a:cubicBezTo>
                  <a:cubicBezTo>
                    <a:pt x="84" y="139"/>
                    <a:pt x="105" y="88"/>
                    <a:pt x="105" y="62"/>
                  </a:cubicBezTo>
                  <a:lnTo>
                    <a:pt x="105" y="24"/>
                  </a:lnTo>
                  <a:cubicBezTo>
                    <a:pt x="98" y="9"/>
                    <a:pt x="83" y="1"/>
                    <a:pt x="68" y="1"/>
                  </a:cubicBezTo>
                  <a:close/>
                </a:path>
              </a:pathLst>
            </a:custGeom>
            <a:solidFill>
              <a:srgbClr val="FFFB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53" name="Google Shape;353;p8"/>
            <p:cNvSpPr/>
            <p:nvPr/>
          </p:nvSpPr>
          <p:spPr>
            <a:xfrm>
              <a:off x="4622538" y="4278450"/>
              <a:ext cx="3050" cy="4550"/>
            </a:xfrm>
            <a:custGeom>
              <a:avLst/>
              <a:gdLst/>
              <a:ahLst/>
              <a:cxnLst/>
              <a:rect l="l" t="t" r="r" b="b"/>
              <a:pathLst>
                <a:path w="122" h="182" extrusionOk="0">
                  <a:moveTo>
                    <a:pt x="77" y="0"/>
                  </a:moveTo>
                  <a:cubicBezTo>
                    <a:pt x="62" y="0"/>
                    <a:pt x="45" y="10"/>
                    <a:pt x="33" y="20"/>
                  </a:cubicBezTo>
                  <a:cubicBezTo>
                    <a:pt x="17" y="36"/>
                    <a:pt x="0" y="74"/>
                    <a:pt x="0" y="107"/>
                  </a:cubicBezTo>
                  <a:cubicBezTo>
                    <a:pt x="0" y="137"/>
                    <a:pt x="13" y="182"/>
                    <a:pt x="41" y="182"/>
                  </a:cubicBezTo>
                  <a:cubicBezTo>
                    <a:pt x="45" y="182"/>
                    <a:pt x="49" y="181"/>
                    <a:pt x="54" y="178"/>
                  </a:cubicBezTo>
                  <a:cubicBezTo>
                    <a:pt x="104" y="141"/>
                    <a:pt x="121" y="74"/>
                    <a:pt x="104" y="20"/>
                  </a:cubicBezTo>
                  <a:cubicBezTo>
                    <a:pt x="97" y="6"/>
                    <a:pt x="87" y="0"/>
                    <a:pt x="77" y="0"/>
                  </a:cubicBezTo>
                  <a:close/>
                </a:path>
              </a:pathLst>
            </a:custGeom>
            <a:solidFill>
              <a:srgbClr val="FFFB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54" name="Google Shape;354;p8"/>
            <p:cNvSpPr/>
            <p:nvPr/>
          </p:nvSpPr>
          <p:spPr>
            <a:xfrm>
              <a:off x="4632563" y="4269275"/>
              <a:ext cx="2925" cy="3675"/>
            </a:xfrm>
            <a:custGeom>
              <a:avLst/>
              <a:gdLst/>
              <a:ahLst/>
              <a:cxnLst/>
              <a:rect l="l" t="t" r="r" b="b"/>
              <a:pathLst>
                <a:path w="117" h="147" extrusionOk="0">
                  <a:moveTo>
                    <a:pt x="80" y="1"/>
                  </a:moveTo>
                  <a:cubicBezTo>
                    <a:pt x="77" y="1"/>
                    <a:pt x="74" y="1"/>
                    <a:pt x="71" y="2"/>
                  </a:cubicBezTo>
                  <a:cubicBezTo>
                    <a:pt x="33" y="2"/>
                    <a:pt x="17" y="23"/>
                    <a:pt x="0" y="57"/>
                  </a:cubicBezTo>
                  <a:cubicBezTo>
                    <a:pt x="0" y="72"/>
                    <a:pt x="0" y="146"/>
                    <a:pt x="38" y="146"/>
                  </a:cubicBezTo>
                  <a:cubicBezTo>
                    <a:pt x="42" y="146"/>
                    <a:pt x="46" y="146"/>
                    <a:pt x="50" y="144"/>
                  </a:cubicBezTo>
                  <a:lnTo>
                    <a:pt x="71" y="128"/>
                  </a:lnTo>
                  <a:cubicBezTo>
                    <a:pt x="87" y="108"/>
                    <a:pt x="117" y="1"/>
                    <a:pt x="80" y="1"/>
                  </a:cubicBezTo>
                  <a:close/>
                </a:path>
              </a:pathLst>
            </a:custGeom>
            <a:solidFill>
              <a:srgbClr val="FFFB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55" name="Google Shape;355;p8"/>
            <p:cNvSpPr/>
            <p:nvPr/>
          </p:nvSpPr>
          <p:spPr>
            <a:xfrm>
              <a:off x="4595263" y="4277600"/>
              <a:ext cx="2000" cy="2850"/>
            </a:xfrm>
            <a:custGeom>
              <a:avLst/>
              <a:gdLst/>
              <a:ahLst/>
              <a:cxnLst/>
              <a:rect l="l" t="t" r="r" b="b"/>
              <a:pathLst>
                <a:path w="80" h="114" extrusionOk="0">
                  <a:moveTo>
                    <a:pt x="55" y="1"/>
                  </a:moveTo>
                  <a:cubicBezTo>
                    <a:pt x="53" y="1"/>
                    <a:pt x="50" y="2"/>
                    <a:pt x="47" y="4"/>
                  </a:cubicBezTo>
                  <a:cubicBezTo>
                    <a:pt x="17" y="18"/>
                    <a:pt x="1" y="114"/>
                    <a:pt x="31" y="114"/>
                  </a:cubicBezTo>
                  <a:cubicBezTo>
                    <a:pt x="36" y="114"/>
                    <a:pt x="41" y="112"/>
                    <a:pt x="47" y="108"/>
                  </a:cubicBezTo>
                  <a:cubicBezTo>
                    <a:pt x="77" y="89"/>
                    <a:pt x="80" y="1"/>
                    <a:pt x="55" y="1"/>
                  </a:cubicBezTo>
                  <a:close/>
                </a:path>
              </a:pathLst>
            </a:custGeom>
            <a:solidFill>
              <a:srgbClr val="FFFB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56" name="Google Shape;356;p8"/>
            <p:cNvSpPr/>
            <p:nvPr/>
          </p:nvSpPr>
          <p:spPr>
            <a:xfrm>
              <a:off x="4587763" y="4297625"/>
              <a:ext cx="2625" cy="4675"/>
            </a:xfrm>
            <a:custGeom>
              <a:avLst/>
              <a:gdLst/>
              <a:ahLst/>
              <a:cxnLst/>
              <a:rect l="l" t="t" r="r" b="b"/>
              <a:pathLst>
                <a:path w="105" h="187" extrusionOk="0">
                  <a:moveTo>
                    <a:pt x="67" y="0"/>
                  </a:moveTo>
                  <a:cubicBezTo>
                    <a:pt x="33" y="0"/>
                    <a:pt x="17" y="38"/>
                    <a:pt x="17" y="55"/>
                  </a:cubicBezTo>
                  <a:cubicBezTo>
                    <a:pt x="0" y="88"/>
                    <a:pt x="0" y="121"/>
                    <a:pt x="17" y="159"/>
                  </a:cubicBezTo>
                  <a:cubicBezTo>
                    <a:pt x="17" y="179"/>
                    <a:pt x="28" y="187"/>
                    <a:pt x="41" y="187"/>
                  </a:cubicBezTo>
                  <a:cubicBezTo>
                    <a:pt x="50" y="187"/>
                    <a:pt x="60" y="183"/>
                    <a:pt x="67" y="176"/>
                  </a:cubicBezTo>
                  <a:cubicBezTo>
                    <a:pt x="88" y="159"/>
                    <a:pt x="104" y="142"/>
                    <a:pt x="104" y="105"/>
                  </a:cubicBezTo>
                  <a:cubicBezTo>
                    <a:pt x="104" y="88"/>
                    <a:pt x="104" y="0"/>
                    <a:pt x="67" y="0"/>
                  </a:cubicBezTo>
                  <a:close/>
                </a:path>
              </a:pathLst>
            </a:custGeom>
            <a:solidFill>
              <a:srgbClr val="FFFB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57" name="Google Shape;357;p8"/>
            <p:cNvSpPr/>
            <p:nvPr/>
          </p:nvSpPr>
          <p:spPr>
            <a:xfrm>
              <a:off x="4595588" y="4264050"/>
              <a:ext cx="2150" cy="3250"/>
            </a:xfrm>
            <a:custGeom>
              <a:avLst/>
              <a:gdLst/>
              <a:ahLst/>
              <a:cxnLst/>
              <a:rect l="l" t="t" r="r" b="b"/>
              <a:pathLst>
                <a:path w="86" h="130" extrusionOk="0">
                  <a:moveTo>
                    <a:pt x="43" y="1"/>
                  </a:moveTo>
                  <a:cubicBezTo>
                    <a:pt x="40" y="1"/>
                    <a:pt x="37" y="1"/>
                    <a:pt x="34" y="3"/>
                  </a:cubicBezTo>
                  <a:cubicBezTo>
                    <a:pt x="2" y="22"/>
                    <a:pt x="0" y="129"/>
                    <a:pt x="41" y="129"/>
                  </a:cubicBezTo>
                  <a:cubicBezTo>
                    <a:pt x="44" y="129"/>
                    <a:pt x="47" y="129"/>
                    <a:pt x="50" y="128"/>
                  </a:cubicBezTo>
                  <a:cubicBezTo>
                    <a:pt x="66" y="108"/>
                    <a:pt x="85" y="1"/>
                    <a:pt x="43" y="1"/>
                  </a:cubicBezTo>
                  <a:close/>
                </a:path>
              </a:pathLst>
            </a:custGeom>
            <a:solidFill>
              <a:srgbClr val="FFFB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58" name="Google Shape;358;p8"/>
            <p:cNvSpPr/>
            <p:nvPr/>
          </p:nvSpPr>
          <p:spPr>
            <a:xfrm>
              <a:off x="4482388" y="4231525"/>
              <a:ext cx="2625" cy="3875"/>
            </a:xfrm>
            <a:custGeom>
              <a:avLst/>
              <a:gdLst/>
              <a:ahLst/>
              <a:cxnLst/>
              <a:rect l="l" t="t" r="r" b="b"/>
              <a:pathLst>
                <a:path w="105" h="155" extrusionOk="0">
                  <a:moveTo>
                    <a:pt x="55" y="0"/>
                  </a:moveTo>
                  <a:cubicBezTo>
                    <a:pt x="38" y="0"/>
                    <a:pt x="21" y="17"/>
                    <a:pt x="21" y="34"/>
                  </a:cubicBezTo>
                  <a:lnTo>
                    <a:pt x="0" y="34"/>
                  </a:lnTo>
                  <a:lnTo>
                    <a:pt x="0" y="88"/>
                  </a:lnTo>
                  <a:lnTo>
                    <a:pt x="0" y="121"/>
                  </a:lnTo>
                  <a:cubicBezTo>
                    <a:pt x="21" y="138"/>
                    <a:pt x="21" y="155"/>
                    <a:pt x="38" y="155"/>
                  </a:cubicBezTo>
                  <a:cubicBezTo>
                    <a:pt x="55" y="155"/>
                    <a:pt x="55" y="138"/>
                    <a:pt x="55" y="121"/>
                  </a:cubicBezTo>
                  <a:cubicBezTo>
                    <a:pt x="71" y="105"/>
                    <a:pt x="71" y="88"/>
                    <a:pt x="71" y="88"/>
                  </a:cubicBezTo>
                  <a:lnTo>
                    <a:pt x="71" y="121"/>
                  </a:lnTo>
                  <a:cubicBezTo>
                    <a:pt x="88" y="88"/>
                    <a:pt x="105" y="17"/>
                    <a:pt x="55" y="0"/>
                  </a:cubicBezTo>
                  <a:close/>
                </a:path>
              </a:pathLst>
            </a:custGeom>
            <a:solidFill>
              <a:srgbClr val="FFFB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59" name="Google Shape;359;p8"/>
            <p:cNvSpPr/>
            <p:nvPr/>
          </p:nvSpPr>
          <p:spPr>
            <a:xfrm>
              <a:off x="4484913" y="4226950"/>
              <a:ext cx="3250" cy="3225"/>
            </a:xfrm>
            <a:custGeom>
              <a:avLst/>
              <a:gdLst/>
              <a:ahLst/>
              <a:cxnLst/>
              <a:rect l="l" t="t" r="r" b="b"/>
              <a:pathLst>
                <a:path w="130" h="129" extrusionOk="0">
                  <a:moveTo>
                    <a:pt x="100" y="0"/>
                  </a:moveTo>
                  <a:cubicBezTo>
                    <a:pt x="60" y="0"/>
                    <a:pt x="0" y="105"/>
                    <a:pt x="75" y="129"/>
                  </a:cubicBezTo>
                  <a:lnTo>
                    <a:pt x="92" y="129"/>
                  </a:lnTo>
                  <a:cubicBezTo>
                    <a:pt x="108" y="129"/>
                    <a:pt x="108" y="96"/>
                    <a:pt x="108" y="79"/>
                  </a:cubicBezTo>
                  <a:cubicBezTo>
                    <a:pt x="129" y="79"/>
                    <a:pt x="129" y="79"/>
                    <a:pt x="129" y="62"/>
                  </a:cubicBezTo>
                  <a:cubicBezTo>
                    <a:pt x="129" y="17"/>
                    <a:pt x="116" y="0"/>
                    <a:pt x="100" y="0"/>
                  </a:cubicBezTo>
                  <a:close/>
                </a:path>
              </a:pathLst>
            </a:custGeom>
            <a:solidFill>
              <a:srgbClr val="FFFB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60" name="Google Shape;360;p8"/>
            <p:cNvSpPr/>
            <p:nvPr/>
          </p:nvSpPr>
          <p:spPr>
            <a:xfrm>
              <a:off x="4508488" y="4140025"/>
              <a:ext cx="3150" cy="4600"/>
            </a:xfrm>
            <a:custGeom>
              <a:avLst/>
              <a:gdLst/>
              <a:ahLst/>
              <a:cxnLst/>
              <a:rect l="l" t="t" r="r" b="b"/>
              <a:pathLst>
                <a:path w="126" h="184" extrusionOk="0">
                  <a:moveTo>
                    <a:pt x="72" y="1"/>
                  </a:moveTo>
                  <a:cubicBezTo>
                    <a:pt x="67" y="1"/>
                    <a:pt x="61" y="2"/>
                    <a:pt x="55" y="5"/>
                  </a:cubicBezTo>
                  <a:cubicBezTo>
                    <a:pt x="22" y="22"/>
                    <a:pt x="1" y="76"/>
                    <a:pt x="1" y="110"/>
                  </a:cubicBezTo>
                  <a:cubicBezTo>
                    <a:pt x="1" y="139"/>
                    <a:pt x="17" y="184"/>
                    <a:pt x="43" y="184"/>
                  </a:cubicBezTo>
                  <a:cubicBezTo>
                    <a:pt x="47" y="184"/>
                    <a:pt x="51" y="183"/>
                    <a:pt x="55" y="181"/>
                  </a:cubicBezTo>
                  <a:lnTo>
                    <a:pt x="72" y="181"/>
                  </a:lnTo>
                  <a:cubicBezTo>
                    <a:pt x="105" y="160"/>
                    <a:pt x="126" y="110"/>
                    <a:pt x="105" y="56"/>
                  </a:cubicBezTo>
                  <a:cubicBezTo>
                    <a:pt x="105" y="28"/>
                    <a:pt x="94" y="1"/>
                    <a:pt x="72" y="1"/>
                  </a:cubicBezTo>
                  <a:close/>
                </a:path>
              </a:pathLst>
            </a:custGeom>
            <a:solidFill>
              <a:srgbClr val="FFFB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61" name="Google Shape;361;p8"/>
            <p:cNvSpPr/>
            <p:nvPr/>
          </p:nvSpPr>
          <p:spPr>
            <a:xfrm>
              <a:off x="4515063" y="4145425"/>
              <a:ext cx="2650" cy="3825"/>
            </a:xfrm>
            <a:custGeom>
              <a:avLst/>
              <a:gdLst/>
              <a:ahLst/>
              <a:cxnLst/>
              <a:rect l="l" t="t" r="r" b="b"/>
              <a:pathLst>
                <a:path w="106" h="153" extrusionOk="0">
                  <a:moveTo>
                    <a:pt x="69" y="1"/>
                  </a:moveTo>
                  <a:cubicBezTo>
                    <a:pt x="52" y="1"/>
                    <a:pt x="34" y="20"/>
                    <a:pt x="34" y="32"/>
                  </a:cubicBezTo>
                  <a:cubicBezTo>
                    <a:pt x="18" y="48"/>
                    <a:pt x="1" y="119"/>
                    <a:pt x="34" y="136"/>
                  </a:cubicBezTo>
                  <a:cubicBezTo>
                    <a:pt x="34" y="136"/>
                    <a:pt x="51" y="136"/>
                    <a:pt x="51" y="153"/>
                  </a:cubicBezTo>
                  <a:cubicBezTo>
                    <a:pt x="89" y="153"/>
                    <a:pt x="105" y="103"/>
                    <a:pt x="105" y="69"/>
                  </a:cubicBezTo>
                  <a:cubicBezTo>
                    <a:pt x="105" y="48"/>
                    <a:pt x="105" y="32"/>
                    <a:pt x="89" y="15"/>
                  </a:cubicBezTo>
                  <a:cubicBezTo>
                    <a:pt x="83" y="5"/>
                    <a:pt x="76" y="1"/>
                    <a:pt x="69" y="1"/>
                  </a:cubicBezTo>
                  <a:close/>
                </a:path>
              </a:pathLst>
            </a:custGeom>
            <a:solidFill>
              <a:srgbClr val="FFFB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62" name="Google Shape;362;p8"/>
            <p:cNvSpPr/>
            <p:nvPr/>
          </p:nvSpPr>
          <p:spPr>
            <a:xfrm>
              <a:off x="4587338" y="4160925"/>
              <a:ext cx="2625" cy="4125"/>
            </a:xfrm>
            <a:custGeom>
              <a:avLst/>
              <a:gdLst/>
              <a:ahLst/>
              <a:cxnLst/>
              <a:rect l="l" t="t" r="r" b="b"/>
              <a:pathLst>
                <a:path w="105" h="165" extrusionOk="0">
                  <a:moveTo>
                    <a:pt x="60" y="0"/>
                  </a:moveTo>
                  <a:cubicBezTo>
                    <a:pt x="57" y="0"/>
                    <a:pt x="54" y="2"/>
                    <a:pt x="50" y="5"/>
                  </a:cubicBezTo>
                  <a:cubicBezTo>
                    <a:pt x="17" y="5"/>
                    <a:pt x="0" y="55"/>
                    <a:pt x="0" y="93"/>
                  </a:cubicBezTo>
                  <a:cubicBezTo>
                    <a:pt x="0" y="121"/>
                    <a:pt x="12" y="164"/>
                    <a:pt x="36" y="164"/>
                  </a:cubicBezTo>
                  <a:cubicBezTo>
                    <a:pt x="41" y="164"/>
                    <a:pt x="45" y="163"/>
                    <a:pt x="50" y="159"/>
                  </a:cubicBezTo>
                  <a:cubicBezTo>
                    <a:pt x="84" y="143"/>
                    <a:pt x="105" y="93"/>
                    <a:pt x="84" y="55"/>
                  </a:cubicBezTo>
                  <a:cubicBezTo>
                    <a:pt x="84" y="28"/>
                    <a:pt x="73" y="0"/>
                    <a:pt x="60" y="0"/>
                  </a:cubicBezTo>
                  <a:close/>
                </a:path>
              </a:pathLst>
            </a:custGeom>
            <a:solidFill>
              <a:srgbClr val="FFFB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63" name="Google Shape;363;p8"/>
            <p:cNvSpPr/>
            <p:nvPr/>
          </p:nvSpPr>
          <p:spPr>
            <a:xfrm>
              <a:off x="4579913" y="4149750"/>
              <a:ext cx="2650" cy="3800"/>
            </a:xfrm>
            <a:custGeom>
              <a:avLst/>
              <a:gdLst/>
              <a:ahLst/>
              <a:cxnLst/>
              <a:rect l="l" t="t" r="r" b="b"/>
              <a:pathLst>
                <a:path w="106" h="152" extrusionOk="0">
                  <a:moveTo>
                    <a:pt x="74" y="1"/>
                  </a:moveTo>
                  <a:cubicBezTo>
                    <a:pt x="59" y="1"/>
                    <a:pt x="44" y="16"/>
                    <a:pt x="34" y="34"/>
                  </a:cubicBezTo>
                  <a:cubicBezTo>
                    <a:pt x="17" y="68"/>
                    <a:pt x="1" y="122"/>
                    <a:pt x="34" y="139"/>
                  </a:cubicBezTo>
                  <a:cubicBezTo>
                    <a:pt x="43" y="147"/>
                    <a:pt x="47" y="151"/>
                    <a:pt x="51" y="151"/>
                  </a:cubicBezTo>
                  <a:cubicBezTo>
                    <a:pt x="55" y="151"/>
                    <a:pt x="59" y="147"/>
                    <a:pt x="68" y="139"/>
                  </a:cubicBezTo>
                  <a:cubicBezTo>
                    <a:pt x="105" y="139"/>
                    <a:pt x="105" y="68"/>
                    <a:pt x="105" y="34"/>
                  </a:cubicBezTo>
                  <a:cubicBezTo>
                    <a:pt x="98" y="10"/>
                    <a:pt x="86" y="1"/>
                    <a:pt x="74" y="1"/>
                  </a:cubicBezTo>
                  <a:close/>
                </a:path>
              </a:pathLst>
            </a:custGeom>
            <a:solidFill>
              <a:srgbClr val="FFFB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64" name="Google Shape;364;p8"/>
            <p:cNvSpPr/>
            <p:nvPr/>
          </p:nvSpPr>
          <p:spPr>
            <a:xfrm>
              <a:off x="4579513" y="4163625"/>
              <a:ext cx="2625" cy="3725"/>
            </a:xfrm>
            <a:custGeom>
              <a:avLst/>
              <a:gdLst/>
              <a:ahLst/>
              <a:cxnLst/>
              <a:rect l="l" t="t" r="r" b="b"/>
              <a:pathLst>
                <a:path w="105" h="149" extrusionOk="0">
                  <a:moveTo>
                    <a:pt x="69" y="1"/>
                  </a:moveTo>
                  <a:cubicBezTo>
                    <a:pt x="58" y="1"/>
                    <a:pt x="45" y="6"/>
                    <a:pt x="33" y="18"/>
                  </a:cubicBezTo>
                  <a:cubicBezTo>
                    <a:pt x="17" y="51"/>
                    <a:pt x="0" y="122"/>
                    <a:pt x="33" y="139"/>
                  </a:cubicBezTo>
                  <a:lnTo>
                    <a:pt x="50" y="139"/>
                  </a:lnTo>
                  <a:cubicBezTo>
                    <a:pt x="56" y="145"/>
                    <a:pt x="61" y="148"/>
                    <a:pt x="66" y="148"/>
                  </a:cubicBezTo>
                  <a:cubicBezTo>
                    <a:pt x="90" y="148"/>
                    <a:pt x="105" y="83"/>
                    <a:pt x="105" y="51"/>
                  </a:cubicBezTo>
                  <a:cubicBezTo>
                    <a:pt x="105" y="19"/>
                    <a:pt x="89" y="1"/>
                    <a:pt x="69" y="1"/>
                  </a:cubicBezTo>
                  <a:close/>
                </a:path>
              </a:pathLst>
            </a:custGeom>
            <a:solidFill>
              <a:srgbClr val="FFFB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65" name="Google Shape;365;p8"/>
            <p:cNvSpPr/>
            <p:nvPr/>
          </p:nvSpPr>
          <p:spPr>
            <a:xfrm>
              <a:off x="4582938" y="4205250"/>
              <a:ext cx="2650" cy="4275"/>
            </a:xfrm>
            <a:custGeom>
              <a:avLst/>
              <a:gdLst/>
              <a:ahLst/>
              <a:cxnLst/>
              <a:rect l="l" t="t" r="r" b="b"/>
              <a:pathLst>
                <a:path w="106" h="171" extrusionOk="0">
                  <a:moveTo>
                    <a:pt x="60" y="0"/>
                  </a:moveTo>
                  <a:cubicBezTo>
                    <a:pt x="53" y="0"/>
                    <a:pt x="44" y="3"/>
                    <a:pt x="34" y="7"/>
                  </a:cubicBezTo>
                  <a:lnTo>
                    <a:pt x="34" y="24"/>
                  </a:lnTo>
                  <a:cubicBezTo>
                    <a:pt x="18" y="40"/>
                    <a:pt x="1" y="95"/>
                    <a:pt x="1" y="128"/>
                  </a:cubicBezTo>
                  <a:cubicBezTo>
                    <a:pt x="18" y="145"/>
                    <a:pt x="18" y="162"/>
                    <a:pt x="34" y="162"/>
                  </a:cubicBezTo>
                  <a:cubicBezTo>
                    <a:pt x="40" y="169"/>
                    <a:pt x="46" y="171"/>
                    <a:pt x="52" y="171"/>
                  </a:cubicBezTo>
                  <a:cubicBezTo>
                    <a:pt x="63" y="171"/>
                    <a:pt x="72" y="162"/>
                    <a:pt x="72" y="162"/>
                  </a:cubicBezTo>
                  <a:cubicBezTo>
                    <a:pt x="105" y="145"/>
                    <a:pt x="105" y="78"/>
                    <a:pt x="105" y="40"/>
                  </a:cubicBezTo>
                  <a:cubicBezTo>
                    <a:pt x="93" y="16"/>
                    <a:pt x="81" y="0"/>
                    <a:pt x="60" y="0"/>
                  </a:cubicBezTo>
                  <a:close/>
                </a:path>
              </a:pathLst>
            </a:custGeom>
            <a:solidFill>
              <a:srgbClr val="FFFB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66" name="Google Shape;366;p8"/>
            <p:cNvSpPr/>
            <p:nvPr/>
          </p:nvSpPr>
          <p:spPr>
            <a:xfrm>
              <a:off x="4587863" y="4214025"/>
              <a:ext cx="2100" cy="2425"/>
            </a:xfrm>
            <a:custGeom>
              <a:avLst/>
              <a:gdLst/>
              <a:ahLst/>
              <a:cxnLst/>
              <a:rect l="l" t="t" r="r" b="b"/>
              <a:pathLst>
                <a:path w="84" h="97" extrusionOk="0">
                  <a:moveTo>
                    <a:pt x="41" y="1"/>
                  </a:moveTo>
                  <a:cubicBezTo>
                    <a:pt x="37" y="1"/>
                    <a:pt x="34" y="2"/>
                    <a:pt x="29" y="3"/>
                  </a:cubicBezTo>
                  <a:cubicBezTo>
                    <a:pt x="15" y="17"/>
                    <a:pt x="1" y="97"/>
                    <a:pt x="29" y="97"/>
                  </a:cubicBezTo>
                  <a:cubicBezTo>
                    <a:pt x="34" y="97"/>
                    <a:pt x="39" y="95"/>
                    <a:pt x="46" y="90"/>
                  </a:cubicBezTo>
                  <a:cubicBezTo>
                    <a:pt x="81" y="90"/>
                    <a:pt x="84" y="1"/>
                    <a:pt x="41" y="1"/>
                  </a:cubicBezTo>
                  <a:close/>
                </a:path>
              </a:pathLst>
            </a:custGeom>
            <a:solidFill>
              <a:srgbClr val="FFFB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67" name="Google Shape;367;p8"/>
            <p:cNvSpPr/>
            <p:nvPr/>
          </p:nvSpPr>
          <p:spPr>
            <a:xfrm>
              <a:off x="4580413" y="4214450"/>
              <a:ext cx="2075" cy="2750"/>
            </a:xfrm>
            <a:custGeom>
              <a:avLst/>
              <a:gdLst/>
              <a:ahLst/>
              <a:cxnLst/>
              <a:rect l="l" t="t" r="r" b="b"/>
              <a:pathLst>
                <a:path w="83" h="110" extrusionOk="0">
                  <a:moveTo>
                    <a:pt x="42" y="1"/>
                  </a:moveTo>
                  <a:cubicBezTo>
                    <a:pt x="39" y="1"/>
                    <a:pt x="35" y="1"/>
                    <a:pt x="31" y="2"/>
                  </a:cubicBezTo>
                  <a:cubicBezTo>
                    <a:pt x="16" y="21"/>
                    <a:pt x="1" y="110"/>
                    <a:pt x="36" y="110"/>
                  </a:cubicBezTo>
                  <a:cubicBezTo>
                    <a:pt x="39" y="110"/>
                    <a:pt x="43" y="109"/>
                    <a:pt x="48" y="107"/>
                  </a:cubicBezTo>
                  <a:cubicBezTo>
                    <a:pt x="67" y="91"/>
                    <a:pt x="83" y="1"/>
                    <a:pt x="42" y="1"/>
                  </a:cubicBezTo>
                  <a:close/>
                </a:path>
              </a:pathLst>
            </a:custGeom>
            <a:solidFill>
              <a:srgbClr val="FFFB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68" name="Google Shape;368;p8"/>
            <p:cNvSpPr/>
            <p:nvPr/>
          </p:nvSpPr>
          <p:spPr>
            <a:xfrm>
              <a:off x="4580338" y="4227550"/>
              <a:ext cx="2625" cy="3275"/>
            </a:xfrm>
            <a:custGeom>
              <a:avLst/>
              <a:gdLst/>
              <a:ahLst/>
              <a:cxnLst/>
              <a:rect l="l" t="t" r="r" b="b"/>
              <a:pathLst>
                <a:path w="105" h="131" extrusionOk="0">
                  <a:moveTo>
                    <a:pt x="34" y="1"/>
                  </a:moveTo>
                  <a:cubicBezTo>
                    <a:pt x="0" y="21"/>
                    <a:pt x="0" y="55"/>
                    <a:pt x="0" y="88"/>
                  </a:cubicBezTo>
                  <a:cubicBezTo>
                    <a:pt x="0" y="102"/>
                    <a:pt x="12" y="130"/>
                    <a:pt x="25" y="130"/>
                  </a:cubicBezTo>
                  <a:cubicBezTo>
                    <a:pt x="28" y="130"/>
                    <a:pt x="31" y="129"/>
                    <a:pt x="34" y="126"/>
                  </a:cubicBezTo>
                  <a:cubicBezTo>
                    <a:pt x="34" y="126"/>
                    <a:pt x="51" y="126"/>
                    <a:pt x="51" y="105"/>
                  </a:cubicBezTo>
                  <a:cubicBezTo>
                    <a:pt x="72" y="88"/>
                    <a:pt x="105" y="1"/>
                    <a:pt x="51" y="1"/>
                  </a:cubicBezTo>
                  <a:close/>
                </a:path>
              </a:pathLst>
            </a:custGeom>
            <a:solidFill>
              <a:srgbClr val="FFFB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69" name="Google Shape;369;p8"/>
            <p:cNvSpPr/>
            <p:nvPr/>
          </p:nvSpPr>
          <p:spPr>
            <a:xfrm>
              <a:off x="4555063" y="4242325"/>
              <a:ext cx="1800" cy="2325"/>
            </a:xfrm>
            <a:custGeom>
              <a:avLst/>
              <a:gdLst/>
              <a:ahLst/>
              <a:cxnLst/>
              <a:rect l="l" t="t" r="r" b="b"/>
              <a:pathLst>
                <a:path w="72" h="93" extrusionOk="0">
                  <a:moveTo>
                    <a:pt x="45" y="1"/>
                  </a:moveTo>
                  <a:cubicBezTo>
                    <a:pt x="43" y="1"/>
                    <a:pt x="41" y="1"/>
                    <a:pt x="38" y="3"/>
                  </a:cubicBezTo>
                  <a:cubicBezTo>
                    <a:pt x="4" y="18"/>
                    <a:pt x="1" y="93"/>
                    <a:pt x="29" y="93"/>
                  </a:cubicBezTo>
                  <a:cubicBezTo>
                    <a:pt x="32" y="93"/>
                    <a:pt x="35" y="92"/>
                    <a:pt x="38" y="90"/>
                  </a:cubicBezTo>
                  <a:cubicBezTo>
                    <a:pt x="69" y="90"/>
                    <a:pt x="71" y="1"/>
                    <a:pt x="45" y="1"/>
                  </a:cubicBezTo>
                  <a:close/>
                </a:path>
              </a:pathLst>
            </a:custGeom>
            <a:solidFill>
              <a:srgbClr val="FFFB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70" name="Google Shape;370;p8"/>
            <p:cNvSpPr/>
            <p:nvPr/>
          </p:nvSpPr>
          <p:spPr>
            <a:xfrm>
              <a:off x="4571738" y="4072575"/>
              <a:ext cx="2050" cy="2975"/>
            </a:xfrm>
            <a:custGeom>
              <a:avLst/>
              <a:gdLst/>
              <a:ahLst/>
              <a:cxnLst/>
              <a:rect l="l" t="t" r="r" b="b"/>
              <a:pathLst>
                <a:path w="82" h="119" extrusionOk="0">
                  <a:moveTo>
                    <a:pt x="35" y="0"/>
                  </a:moveTo>
                  <a:cubicBezTo>
                    <a:pt x="0" y="0"/>
                    <a:pt x="2" y="111"/>
                    <a:pt x="41" y="111"/>
                  </a:cubicBezTo>
                  <a:cubicBezTo>
                    <a:pt x="43" y="111"/>
                    <a:pt x="45" y="110"/>
                    <a:pt x="48" y="110"/>
                  </a:cubicBezTo>
                  <a:cubicBezTo>
                    <a:pt x="51" y="116"/>
                    <a:pt x="54" y="119"/>
                    <a:pt x="58" y="119"/>
                  </a:cubicBezTo>
                  <a:cubicBezTo>
                    <a:pt x="71" y="119"/>
                    <a:pt x="81" y="73"/>
                    <a:pt x="81" y="59"/>
                  </a:cubicBezTo>
                  <a:cubicBezTo>
                    <a:pt x="81" y="22"/>
                    <a:pt x="65" y="5"/>
                    <a:pt x="48" y="5"/>
                  </a:cubicBezTo>
                  <a:cubicBezTo>
                    <a:pt x="43" y="2"/>
                    <a:pt x="39" y="0"/>
                    <a:pt x="35" y="0"/>
                  </a:cubicBezTo>
                  <a:close/>
                </a:path>
              </a:pathLst>
            </a:custGeom>
            <a:solidFill>
              <a:srgbClr val="FFFB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71" name="Google Shape;371;p8"/>
            <p:cNvSpPr/>
            <p:nvPr/>
          </p:nvSpPr>
          <p:spPr>
            <a:xfrm>
              <a:off x="4503838" y="4070075"/>
              <a:ext cx="3425" cy="4875"/>
            </a:xfrm>
            <a:custGeom>
              <a:avLst/>
              <a:gdLst/>
              <a:ahLst/>
              <a:cxnLst/>
              <a:rect l="l" t="t" r="r" b="b"/>
              <a:pathLst>
                <a:path w="137" h="195" extrusionOk="0">
                  <a:moveTo>
                    <a:pt x="86" y="1"/>
                  </a:moveTo>
                  <a:cubicBezTo>
                    <a:pt x="73" y="1"/>
                    <a:pt x="60" y="6"/>
                    <a:pt x="49" y="17"/>
                  </a:cubicBezTo>
                  <a:cubicBezTo>
                    <a:pt x="32" y="34"/>
                    <a:pt x="32" y="55"/>
                    <a:pt x="15" y="72"/>
                  </a:cubicBezTo>
                  <a:cubicBezTo>
                    <a:pt x="0" y="118"/>
                    <a:pt x="13" y="195"/>
                    <a:pt x="54" y="195"/>
                  </a:cubicBezTo>
                  <a:cubicBezTo>
                    <a:pt x="57" y="195"/>
                    <a:pt x="61" y="194"/>
                    <a:pt x="66" y="193"/>
                  </a:cubicBezTo>
                  <a:cubicBezTo>
                    <a:pt x="120" y="193"/>
                    <a:pt x="137" y="122"/>
                    <a:pt x="137" y="72"/>
                  </a:cubicBezTo>
                  <a:cubicBezTo>
                    <a:pt x="137" y="24"/>
                    <a:pt x="112" y="1"/>
                    <a:pt x="86" y="1"/>
                  </a:cubicBezTo>
                  <a:close/>
                </a:path>
              </a:pathLst>
            </a:custGeom>
            <a:solidFill>
              <a:srgbClr val="FFFB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72" name="Google Shape;372;p8"/>
            <p:cNvSpPr/>
            <p:nvPr/>
          </p:nvSpPr>
          <p:spPr>
            <a:xfrm>
              <a:off x="4512138" y="4076100"/>
              <a:ext cx="2950" cy="4150"/>
            </a:xfrm>
            <a:custGeom>
              <a:avLst/>
              <a:gdLst/>
              <a:ahLst/>
              <a:cxnLst/>
              <a:rect l="l" t="t" r="r" b="b"/>
              <a:pathLst>
                <a:path w="118" h="166" extrusionOk="0">
                  <a:moveTo>
                    <a:pt x="57" y="1"/>
                  </a:moveTo>
                  <a:cubicBezTo>
                    <a:pt x="54" y="1"/>
                    <a:pt x="50" y="1"/>
                    <a:pt x="47" y="2"/>
                  </a:cubicBezTo>
                  <a:cubicBezTo>
                    <a:pt x="17" y="36"/>
                    <a:pt x="0" y="165"/>
                    <a:pt x="46" y="165"/>
                  </a:cubicBezTo>
                  <a:cubicBezTo>
                    <a:pt x="51" y="165"/>
                    <a:pt x="57" y="164"/>
                    <a:pt x="64" y="161"/>
                  </a:cubicBezTo>
                  <a:cubicBezTo>
                    <a:pt x="115" y="145"/>
                    <a:pt x="118" y="1"/>
                    <a:pt x="57" y="1"/>
                  </a:cubicBezTo>
                  <a:close/>
                </a:path>
              </a:pathLst>
            </a:custGeom>
            <a:solidFill>
              <a:srgbClr val="FFFB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73" name="Google Shape;373;p8"/>
            <p:cNvSpPr/>
            <p:nvPr/>
          </p:nvSpPr>
          <p:spPr>
            <a:xfrm>
              <a:off x="4515488" y="4073525"/>
              <a:ext cx="1375" cy="1800"/>
            </a:xfrm>
            <a:custGeom>
              <a:avLst/>
              <a:gdLst/>
              <a:ahLst/>
              <a:cxnLst/>
              <a:rect l="l" t="t" r="r" b="b"/>
              <a:pathLst>
                <a:path w="55" h="72" extrusionOk="0">
                  <a:moveTo>
                    <a:pt x="17" y="0"/>
                  </a:moveTo>
                  <a:cubicBezTo>
                    <a:pt x="1" y="21"/>
                    <a:pt x="1" y="72"/>
                    <a:pt x="34" y="72"/>
                  </a:cubicBezTo>
                  <a:cubicBezTo>
                    <a:pt x="55" y="55"/>
                    <a:pt x="55" y="0"/>
                    <a:pt x="17" y="0"/>
                  </a:cubicBezTo>
                  <a:close/>
                </a:path>
              </a:pathLst>
            </a:custGeom>
            <a:solidFill>
              <a:srgbClr val="FFFB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74" name="Google Shape;374;p8"/>
            <p:cNvSpPr/>
            <p:nvPr/>
          </p:nvSpPr>
          <p:spPr>
            <a:xfrm>
              <a:off x="4596013" y="4049300"/>
              <a:ext cx="99625" cy="83850"/>
            </a:xfrm>
            <a:custGeom>
              <a:avLst/>
              <a:gdLst/>
              <a:ahLst/>
              <a:cxnLst/>
              <a:rect l="l" t="t" r="r" b="b"/>
              <a:pathLst>
                <a:path w="3985" h="3354" extrusionOk="0">
                  <a:moveTo>
                    <a:pt x="2059" y="0"/>
                  </a:moveTo>
                  <a:cubicBezTo>
                    <a:pt x="1469" y="0"/>
                    <a:pt x="877" y="216"/>
                    <a:pt x="468" y="623"/>
                  </a:cubicBezTo>
                  <a:cubicBezTo>
                    <a:pt x="155" y="936"/>
                    <a:pt x="0" y="1337"/>
                    <a:pt x="0" y="1755"/>
                  </a:cubicBezTo>
                  <a:cubicBezTo>
                    <a:pt x="17" y="2294"/>
                    <a:pt x="297" y="2782"/>
                    <a:pt x="764" y="3079"/>
                  </a:cubicBezTo>
                  <a:cubicBezTo>
                    <a:pt x="1067" y="3262"/>
                    <a:pt x="1406" y="3353"/>
                    <a:pt x="1759" y="3353"/>
                  </a:cubicBezTo>
                  <a:cubicBezTo>
                    <a:pt x="2136" y="3353"/>
                    <a:pt x="2529" y="3249"/>
                    <a:pt x="2907" y="3041"/>
                  </a:cubicBezTo>
                  <a:cubicBezTo>
                    <a:pt x="3567" y="2661"/>
                    <a:pt x="3985" y="2035"/>
                    <a:pt x="3968" y="1458"/>
                  </a:cubicBezTo>
                  <a:cubicBezTo>
                    <a:pt x="3968" y="1112"/>
                    <a:pt x="3809" y="623"/>
                    <a:pt x="3116" y="259"/>
                  </a:cubicBezTo>
                  <a:cubicBezTo>
                    <a:pt x="2795" y="84"/>
                    <a:pt x="2428" y="0"/>
                    <a:pt x="2059" y="0"/>
                  </a:cubicBezTo>
                  <a:close/>
                </a:path>
              </a:pathLst>
            </a:custGeom>
            <a:solidFill>
              <a:srgbClr val="FFB6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75" name="Google Shape;375;p8"/>
            <p:cNvSpPr/>
            <p:nvPr/>
          </p:nvSpPr>
          <p:spPr>
            <a:xfrm>
              <a:off x="4590363" y="4043775"/>
              <a:ext cx="110925" cy="94950"/>
            </a:xfrm>
            <a:custGeom>
              <a:avLst/>
              <a:gdLst/>
              <a:ahLst/>
              <a:cxnLst/>
              <a:rect l="l" t="t" r="r" b="b"/>
              <a:pathLst>
                <a:path w="4437" h="3798" extrusionOk="0">
                  <a:moveTo>
                    <a:pt x="2299" y="444"/>
                  </a:moveTo>
                  <a:cubicBezTo>
                    <a:pt x="2627" y="444"/>
                    <a:pt x="2954" y="518"/>
                    <a:pt x="3238" y="668"/>
                  </a:cubicBezTo>
                  <a:cubicBezTo>
                    <a:pt x="3760" y="948"/>
                    <a:pt x="3969" y="1316"/>
                    <a:pt x="3969" y="1679"/>
                  </a:cubicBezTo>
                  <a:cubicBezTo>
                    <a:pt x="3994" y="2499"/>
                    <a:pt x="2993" y="3351"/>
                    <a:pt x="1981" y="3351"/>
                  </a:cubicBezTo>
                  <a:cubicBezTo>
                    <a:pt x="1683" y="3351"/>
                    <a:pt x="1385" y="3278"/>
                    <a:pt x="1112" y="3108"/>
                  </a:cubicBezTo>
                  <a:cubicBezTo>
                    <a:pt x="694" y="2845"/>
                    <a:pt x="452" y="2410"/>
                    <a:pt x="452" y="1976"/>
                  </a:cubicBezTo>
                  <a:cubicBezTo>
                    <a:pt x="452" y="1629"/>
                    <a:pt x="573" y="1278"/>
                    <a:pt x="853" y="1019"/>
                  </a:cubicBezTo>
                  <a:cubicBezTo>
                    <a:pt x="1221" y="641"/>
                    <a:pt x="1762" y="444"/>
                    <a:pt x="2299" y="444"/>
                  </a:cubicBezTo>
                  <a:close/>
                  <a:moveTo>
                    <a:pt x="2283" y="0"/>
                  </a:moveTo>
                  <a:cubicBezTo>
                    <a:pt x="1636" y="0"/>
                    <a:pt x="989" y="240"/>
                    <a:pt x="539" y="689"/>
                  </a:cubicBezTo>
                  <a:cubicBezTo>
                    <a:pt x="193" y="1036"/>
                    <a:pt x="0" y="1504"/>
                    <a:pt x="0" y="1976"/>
                  </a:cubicBezTo>
                  <a:cubicBezTo>
                    <a:pt x="17" y="2586"/>
                    <a:pt x="347" y="3158"/>
                    <a:pt x="869" y="3488"/>
                  </a:cubicBezTo>
                  <a:cubicBezTo>
                    <a:pt x="1211" y="3693"/>
                    <a:pt x="1599" y="3797"/>
                    <a:pt x="1997" y="3797"/>
                  </a:cubicBezTo>
                  <a:cubicBezTo>
                    <a:pt x="2411" y="3797"/>
                    <a:pt x="2837" y="3684"/>
                    <a:pt x="3238" y="3454"/>
                  </a:cubicBezTo>
                  <a:cubicBezTo>
                    <a:pt x="3969" y="3037"/>
                    <a:pt x="4436" y="2339"/>
                    <a:pt x="4420" y="1662"/>
                  </a:cubicBezTo>
                  <a:cubicBezTo>
                    <a:pt x="4403" y="1349"/>
                    <a:pt x="4282" y="723"/>
                    <a:pt x="3447" y="288"/>
                  </a:cubicBezTo>
                  <a:cubicBezTo>
                    <a:pt x="3091" y="94"/>
                    <a:pt x="2687" y="0"/>
                    <a:pt x="228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76" name="Google Shape;376;p8"/>
            <p:cNvSpPr/>
            <p:nvPr/>
          </p:nvSpPr>
          <p:spPr>
            <a:xfrm>
              <a:off x="4619913" y="4097100"/>
              <a:ext cx="11300" cy="6025"/>
            </a:xfrm>
            <a:custGeom>
              <a:avLst/>
              <a:gdLst/>
              <a:ahLst/>
              <a:cxnLst/>
              <a:rect l="l" t="t" r="r" b="b"/>
              <a:pathLst>
                <a:path w="452" h="241" extrusionOk="0">
                  <a:moveTo>
                    <a:pt x="266" y="0"/>
                  </a:moveTo>
                  <a:cubicBezTo>
                    <a:pt x="214" y="0"/>
                    <a:pt x="160" y="14"/>
                    <a:pt x="122" y="35"/>
                  </a:cubicBezTo>
                  <a:cubicBezTo>
                    <a:pt x="55" y="68"/>
                    <a:pt x="1" y="139"/>
                    <a:pt x="72" y="206"/>
                  </a:cubicBezTo>
                  <a:cubicBezTo>
                    <a:pt x="102" y="231"/>
                    <a:pt x="145" y="241"/>
                    <a:pt x="188" y="241"/>
                  </a:cubicBezTo>
                  <a:cubicBezTo>
                    <a:pt x="240" y="241"/>
                    <a:pt x="294" y="227"/>
                    <a:pt x="331" y="206"/>
                  </a:cubicBezTo>
                  <a:cubicBezTo>
                    <a:pt x="402" y="173"/>
                    <a:pt x="452" y="102"/>
                    <a:pt x="385" y="35"/>
                  </a:cubicBezTo>
                  <a:cubicBezTo>
                    <a:pt x="353" y="10"/>
                    <a:pt x="310" y="0"/>
                    <a:pt x="266" y="0"/>
                  </a:cubicBezTo>
                  <a:close/>
                </a:path>
              </a:pathLst>
            </a:custGeom>
            <a:solidFill>
              <a:srgbClr val="FFFB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77" name="Google Shape;377;p8"/>
            <p:cNvSpPr/>
            <p:nvPr/>
          </p:nvSpPr>
          <p:spPr>
            <a:xfrm>
              <a:off x="4616888" y="4086100"/>
              <a:ext cx="7850" cy="4250"/>
            </a:xfrm>
            <a:custGeom>
              <a:avLst/>
              <a:gdLst/>
              <a:ahLst/>
              <a:cxnLst/>
              <a:rect l="l" t="t" r="r" b="b"/>
              <a:pathLst>
                <a:path w="314" h="170" extrusionOk="0">
                  <a:moveTo>
                    <a:pt x="187" y="0"/>
                  </a:moveTo>
                  <a:cubicBezTo>
                    <a:pt x="150" y="0"/>
                    <a:pt x="110" y="10"/>
                    <a:pt x="71" y="20"/>
                  </a:cubicBezTo>
                  <a:cubicBezTo>
                    <a:pt x="34" y="57"/>
                    <a:pt x="0" y="107"/>
                    <a:pt x="51" y="145"/>
                  </a:cubicBezTo>
                  <a:cubicBezTo>
                    <a:pt x="78" y="162"/>
                    <a:pt x="109" y="170"/>
                    <a:pt x="142" y="170"/>
                  </a:cubicBezTo>
                  <a:cubicBezTo>
                    <a:pt x="175" y="170"/>
                    <a:pt x="209" y="162"/>
                    <a:pt x="243" y="145"/>
                  </a:cubicBezTo>
                  <a:cubicBezTo>
                    <a:pt x="280" y="124"/>
                    <a:pt x="314" y="74"/>
                    <a:pt x="259" y="20"/>
                  </a:cubicBezTo>
                  <a:cubicBezTo>
                    <a:pt x="238" y="5"/>
                    <a:pt x="213" y="0"/>
                    <a:pt x="187" y="0"/>
                  </a:cubicBezTo>
                  <a:close/>
                </a:path>
              </a:pathLst>
            </a:custGeom>
            <a:solidFill>
              <a:srgbClr val="FFFB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78" name="Google Shape;378;p8"/>
            <p:cNvSpPr/>
            <p:nvPr/>
          </p:nvSpPr>
          <p:spPr>
            <a:xfrm>
              <a:off x="4625963" y="4081350"/>
              <a:ext cx="7450" cy="4125"/>
            </a:xfrm>
            <a:custGeom>
              <a:avLst/>
              <a:gdLst/>
              <a:ahLst/>
              <a:cxnLst/>
              <a:rect l="l" t="t" r="r" b="b"/>
              <a:pathLst>
                <a:path w="298" h="165" extrusionOk="0">
                  <a:moveTo>
                    <a:pt x="176" y="1"/>
                  </a:moveTo>
                  <a:cubicBezTo>
                    <a:pt x="143" y="1"/>
                    <a:pt x="1" y="22"/>
                    <a:pt x="22" y="88"/>
                  </a:cubicBezTo>
                  <a:lnTo>
                    <a:pt x="22" y="105"/>
                  </a:lnTo>
                  <a:cubicBezTo>
                    <a:pt x="42" y="147"/>
                    <a:pt x="86" y="164"/>
                    <a:pt x="134" y="164"/>
                  </a:cubicBezTo>
                  <a:cubicBezTo>
                    <a:pt x="167" y="164"/>
                    <a:pt x="202" y="156"/>
                    <a:pt x="231" y="143"/>
                  </a:cubicBezTo>
                  <a:cubicBezTo>
                    <a:pt x="297" y="105"/>
                    <a:pt x="281" y="38"/>
                    <a:pt x="210" y="22"/>
                  </a:cubicBezTo>
                  <a:cubicBezTo>
                    <a:pt x="193" y="22"/>
                    <a:pt x="176" y="1"/>
                    <a:pt x="176" y="1"/>
                  </a:cubicBezTo>
                  <a:close/>
                </a:path>
              </a:pathLst>
            </a:custGeom>
            <a:solidFill>
              <a:srgbClr val="FFFB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79" name="Google Shape;379;p8"/>
            <p:cNvSpPr/>
            <p:nvPr/>
          </p:nvSpPr>
          <p:spPr>
            <a:xfrm>
              <a:off x="4632963" y="4090975"/>
              <a:ext cx="4375" cy="2250"/>
            </a:xfrm>
            <a:custGeom>
              <a:avLst/>
              <a:gdLst/>
              <a:ahLst/>
              <a:cxnLst/>
              <a:rect l="l" t="t" r="r" b="b"/>
              <a:pathLst>
                <a:path w="175" h="90" extrusionOk="0">
                  <a:moveTo>
                    <a:pt x="72" y="0"/>
                  </a:moveTo>
                  <a:cubicBezTo>
                    <a:pt x="55" y="0"/>
                    <a:pt x="17" y="0"/>
                    <a:pt x="1" y="33"/>
                  </a:cubicBezTo>
                  <a:cubicBezTo>
                    <a:pt x="1" y="54"/>
                    <a:pt x="17" y="54"/>
                    <a:pt x="17" y="71"/>
                  </a:cubicBezTo>
                  <a:lnTo>
                    <a:pt x="34" y="71"/>
                  </a:lnTo>
                  <a:cubicBezTo>
                    <a:pt x="44" y="84"/>
                    <a:pt x="59" y="89"/>
                    <a:pt x="75" y="89"/>
                  </a:cubicBezTo>
                  <a:cubicBezTo>
                    <a:pt x="121" y="89"/>
                    <a:pt x="175" y="45"/>
                    <a:pt x="122" y="17"/>
                  </a:cubicBezTo>
                  <a:cubicBezTo>
                    <a:pt x="105" y="0"/>
                    <a:pt x="88" y="0"/>
                    <a:pt x="72" y="0"/>
                  </a:cubicBezTo>
                  <a:close/>
                </a:path>
              </a:pathLst>
            </a:custGeom>
            <a:solidFill>
              <a:srgbClr val="FFFB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80" name="Google Shape;380;p8"/>
            <p:cNvSpPr/>
            <p:nvPr/>
          </p:nvSpPr>
          <p:spPr>
            <a:xfrm>
              <a:off x="4660838" y="4084250"/>
              <a:ext cx="10050" cy="5425"/>
            </a:xfrm>
            <a:custGeom>
              <a:avLst/>
              <a:gdLst/>
              <a:ahLst/>
              <a:cxnLst/>
              <a:rect l="l" t="t" r="r" b="b"/>
              <a:pathLst>
                <a:path w="402" h="217" extrusionOk="0">
                  <a:moveTo>
                    <a:pt x="196" y="0"/>
                  </a:moveTo>
                  <a:cubicBezTo>
                    <a:pt x="157" y="0"/>
                    <a:pt x="119" y="10"/>
                    <a:pt x="89" y="27"/>
                  </a:cubicBezTo>
                  <a:cubicBezTo>
                    <a:pt x="34" y="60"/>
                    <a:pt x="1" y="131"/>
                    <a:pt x="51" y="181"/>
                  </a:cubicBezTo>
                  <a:cubicBezTo>
                    <a:pt x="83" y="206"/>
                    <a:pt x="123" y="216"/>
                    <a:pt x="163" y="216"/>
                  </a:cubicBezTo>
                  <a:cubicBezTo>
                    <a:pt x="210" y="216"/>
                    <a:pt x="259" y="202"/>
                    <a:pt x="298" y="181"/>
                  </a:cubicBezTo>
                  <a:cubicBezTo>
                    <a:pt x="348" y="148"/>
                    <a:pt x="402" y="77"/>
                    <a:pt x="331" y="43"/>
                  </a:cubicBezTo>
                  <a:cubicBezTo>
                    <a:pt x="292" y="14"/>
                    <a:pt x="243" y="0"/>
                    <a:pt x="196" y="0"/>
                  </a:cubicBezTo>
                  <a:close/>
                </a:path>
              </a:pathLst>
            </a:custGeom>
            <a:solidFill>
              <a:srgbClr val="FFFB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grpSp>
        <p:nvGrpSpPr>
          <p:cNvPr id="381" name="Google Shape;381;p8"/>
          <p:cNvGrpSpPr/>
          <p:nvPr/>
        </p:nvGrpSpPr>
        <p:grpSpPr>
          <a:xfrm rot="-2083232">
            <a:off x="10634118" y="4962823"/>
            <a:ext cx="1010572" cy="1365240"/>
            <a:chOff x="4693013" y="3700600"/>
            <a:chExt cx="137125" cy="185250"/>
          </a:xfrm>
        </p:grpSpPr>
        <p:sp>
          <p:nvSpPr>
            <p:cNvPr id="382" name="Google Shape;382;p8"/>
            <p:cNvSpPr/>
            <p:nvPr/>
          </p:nvSpPr>
          <p:spPr>
            <a:xfrm>
              <a:off x="4693013" y="3700600"/>
              <a:ext cx="137125" cy="185250"/>
            </a:xfrm>
            <a:custGeom>
              <a:avLst/>
              <a:gdLst/>
              <a:ahLst/>
              <a:cxnLst/>
              <a:rect l="l" t="t" r="r" b="b"/>
              <a:pathLst>
                <a:path w="5485" h="7410" extrusionOk="0">
                  <a:moveTo>
                    <a:pt x="4223" y="0"/>
                  </a:moveTo>
                  <a:cubicBezTo>
                    <a:pt x="4188" y="0"/>
                    <a:pt x="4151" y="9"/>
                    <a:pt x="4127" y="22"/>
                  </a:cubicBezTo>
                  <a:cubicBezTo>
                    <a:pt x="2853" y="962"/>
                    <a:pt x="1308" y="2474"/>
                    <a:pt x="209" y="3381"/>
                  </a:cubicBezTo>
                  <a:cubicBezTo>
                    <a:pt x="138" y="3431"/>
                    <a:pt x="0" y="3589"/>
                    <a:pt x="122" y="3623"/>
                  </a:cubicBezTo>
                  <a:cubicBezTo>
                    <a:pt x="1287" y="3990"/>
                    <a:pt x="3254" y="4304"/>
                    <a:pt x="3396" y="4529"/>
                  </a:cubicBezTo>
                  <a:cubicBezTo>
                    <a:pt x="3518" y="4755"/>
                    <a:pt x="2716" y="5503"/>
                    <a:pt x="2369" y="5799"/>
                  </a:cubicBezTo>
                  <a:cubicBezTo>
                    <a:pt x="1880" y="6234"/>
                    <a:pt x="1375" y="6547"/>
                    <a:pt x="907" y="7002"/>
                  </a:cubicBezTo>
                  <a:cubicBezTo>
                    <a:pt x="853" y="7052"/>
                    <a:pt x="786" y="7157"/>
                    <a:pt x="853" y="7211"/>
                  </a:cubicBezTo>
                  <a:cubicBezTo>
                    <a:pt x="869" y="7228"/>
                    <a:pt x="890" y="7244"/>
                    <a:pt x="924" y="7244"/>
                  </a:cubicBezTo>
                  <a:cubicBezTo>
                    <a:pt x="1338" y="7326"/>
                    <a:pt x="2191" y="7410"/>
                    <a:pt x="2929" y="7410"/>
                  </a:cubicBezTo>
                  <a:cubicBezTo>
                    <a:pt x="3580" y="7410"/>
                    <a:pt x="4142" y="7345"/>
                    <a:pt x="4232" y="7157"/>
                  </a:cubicBezTo>
                  <a:cubicBezTo>
                    <a:pt x="4733" y="6079"/>
                    <a:pt x="5431" y="4304"/>
                    <a:pt x="5464" y="3848"/>
                  </a:cubicBezTo>
                  <a:cubicBezTo>
                    <a:pt x="5485" y="3518"/>
                    <a:pt x="3463" y="2996"/>
                    <a:pt x="2561" y="2858"/>
                  </a:cubicBezTo>
                  <a:cubicBezTo>
                    <a:pt x="2264" y="2825"/>
                    <a:pt x="4040" y="737"/>
                    <a:pt x="4299" y="110"/>
                  </a:cubicBezTo>
                  <a:cubicBezTo>
                    <a:pt x="4345" y="29"/>
                    <a:pt x="4288" y="0"/>
                    <a:pt x="42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83" name="Google Shape;383;p8"/>
            <p:cNvSpPr/>
            <p:nvPr/>
          </p:nvSpPr>
          <p:spPr>
            <a:xfrm>
              <a:off x="4805863" y="3830425"/>
              <a:ext cx="2750" cy="3300"/>
            </a:xfrm>
            <a:custGeom>
              <a:avLst/>
              <a:gdLst/>
              <a:ahLst/>
              <a:cxnLst/>
              <a:rect l="l" t="t" r="r" b="b"/>
              <a:pathLst>
                <a:path w="110" h="132" extrusionOk="0">
                  <a:moveTo>
                    <a:pt x="49" y="1"/>
                  </a:moveTo>
                  <a:cubicBezTo>
                    <a:pt x="43" y="1"/>
                    <a:pt x="37" y="5"/>
                    <a:pt x="31" y="13"/>
                  </a:cubicBezTo>
                  <a:cubicBezTo>
                    <a:pt x="0" y="44"/>
                    <a:pt x="31" y="131"/>
                    <a:pt x="62" y="131"/>
                  </a:cubicBezTo>
                  <a:cubicBezTo>
                    <a:pt x="69" y="131"/>
                    <a:pt x="75" y="127"/>
                    <a:pt x="81" y="117"/>
                  </a:cubicBezTo>
                  <a:cubicBezTo>
                    <a:pt x="109" y="90"/>
                    <a:pt x="79" y="1"/>
                    <a:pt x="49" y="1"/>
                  </a:cubicBezTo>
                  <a:close/>
                </a:path>
              </a:pathLst>
            </a:custGeom>
            <a:solidFill>
              <a:srgbClr val="FFFB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84" name="Google Shape;384;p8"/>
            <p:cNvSpPr/>
            <p:nvPr/>
          </p:nvSpPr>
          <p:spPr>
            <a:xfrm>
              <a:off x="4803088" y="3839350"/>
              <a:ext cx="2625" cy="3850"/>
            </a:xfrm>
            <a:custGeom>
              <a:avLst/>
              <a:gdLst/>
              <a:ahLst/>
              <a:cxnLst/>
              <a:rect l="l" t="t" r="r" b="b"/>
              <a:pathLst>
                <a:path w="105" h="154" extrusionOk="0">
                  <a:moveTo>
                    <a:pt x="61" y="0"/>
                  </a:moveTo>
                  <a:cubicBezTo>
                    <a:pt x="54" y="0"/>
                    <a:pt x="47" y="2"/>
                    <a:pt x="38" y="7"/>
                  </a:cubicBezTo>
                  <a:lnTo>
                    <a:pt x="17" y="24"/>
                  </a:lnTo>
                  <a:cubicBezTo>
                    <a:pt x="0" y="40"/>
                    <a:pt x="0" y="95"/>
                    <a:pt x="17" y="128"/>
                  </a:cubicBezTo>
                  <a:cubicBezTo>
                    <a:pt x="27" y="145"/>
                    <a:pt x="41" y="153"/>
                    <a:pt x="54" y="153"/>
                  </a:cubicBezTo>
                  <a:cubicBezTo>
                    <a:pt x="67" y="153"/>
                    <a:pt x="79" y="145"/>
                    <a:pt x="88" y="128"/>
                  </a:cubicBezTo>
                  <a:cubicBezTo>
                    <a:pt x="105" y="95"/>
                    <a:pt x="105" y="57"/>
                    <a:pt x="105" y="40"/>
                  </a:cubicBezTo>
                  <a:cubicBezTo>
                    <a:pt x="92" y="16"/>
                    <a:pt x="80" y="0"/>
                    <a:pt x="61" y="0"/>
                  </a:cubicBezTo>
                  <a:close/>
                </a:path>
              </a:pathLst>
            </a:custGeom>
            <a:solidFill>
              <a:srgbClr val="FFFB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85" name="Google Shape;385;p8"/>
            <p:cNvSpPr/>
            <p:nvPr/>
          </p:nvSpPr>
          <p:spPr>
            <a:xfrm>
              <a:off x="4795663" y="3835600"/>
              <a:ext cx="3575" cy="4775"/>
            </a:xfrm>
            <a:custGeom>
              <a:avLst/>
              <a:gdLst/>
              <a:ahLst/>
              <a:cxnLst/>
              <a:rect l="l" t="t" r="r" b="b"/>
              <a:pathLst>
                <a:path w="143" h="191" extrusionOk="0">
                  <a:moveTo>
                    <a:pt x="59" y="1"/>
                  </a:moveTo>
                  <a:cubicBezTo>
                    <a:pt x="44" y="1"/>
                    <a:pt x="29" y="11"/>
                    <a:pt x="21" y="36"/>
                  </a:cubicBezTo>
                  <a:cubicBezTo>
                    <a:pt x="1" y="52"/>
                    <a:pt x="1" y="69"/>
                    <a:pt x="1" y="86"/>
                  </a:cubicBezTo>
                  <a:cubicBezTo>
                    <a:pt x="1" y="125"/>
                    <a:pt x="38" y="191"/>
                    <a:pt x="71" y="191"/>
                  </a:cubicBezTo>
                  <a:cubicBezTo>
                    <a:pt x="84" y="191"/>
                    <a:pt x="96" y="181"/>
                    <a:pt x="105" y="157"/>
                  </a:cubicBezTo>
                  <a:cubicBezTo>
                    <a:pt x="143" y="119"/>
                    <a:pt x="126" y="69"/>
                    <a:pt x="105" y="36"/>
                  </a:cubicBezTo>
                  <a:cubicBezTo>
                    <a:pt x="96" y="15"/>
                    <a:pt x="77" y="1"/>
                    <a:pt x="59" y="1"/>
                  </a:cubicBezTo>
                  <a:close/>
                </a:path>
              </a:pathLst>
            </a:custGeom>
            <a:solidFill>
              <a:srgbClr val="FFFB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86" name="Google Shape;386;p8"/>
            <p:cNvSpPr/>
            <p:nvPr/>
          </p:nvSpPr>
          <p:spPr>
            <a:xfrm>
              <a:off x="4801813" y="3832750"/>
              <a:ext cx="1700" cy="2775"/>
            </a:xfrm>
            <a:custGeom>
              <a:avLst/>
              <a:gdLst/>
              <a:ahLst/>
              <a:cxnLst/>
              <a:rect l="l" t="t" r="r" b="b"/>
              <a:pathLst>
                <a:path w="68" h="111" extrusionOk="0">
                  <a:moveTo>
                    <a:pt x="32" y="0"/>
                  </a:moveTo>
                  <a:cubicBezTo>
                    <a:pt x="28" y="0"/>
                    <a:pt x="23" y="2"/>
                    <a:pt x="18" y="8"/>
                  </a:cubicBezTo>
                  <a:cubicBezTo>
                    <a:pt x="1" y="24"/>
                    <a:pt x="1" y="45"/>
                    <a:pt x="18" y="79"/>
                  </a:cubicBezTo>
                  <a:cubicBezTo>
                    <a:pt x="18" y="97"/>
                    <a:pt x="33" y="110"/>
                    <a:pt x="46" y="110"/>
                  </a:cubicBezTo>
                  <a:cubicBezTo>
                    <a:pt x="58" y="110"/>
                    <a:pt x="68" y="101"/>
                    <a:pt x="68" y="79"/>
                  </a:cubicBezTo>
                  <a:cubicBezTo>
                    <a:pt x="68" y="65"/>
                    <a:pt x="56" y="0"/>
                    <a:pt x="32" y="0"/>
                  </a:cubicBezTo>
                  <a:close/>
                </a:path>
              </a:pathLst>
            </a:custGeom>
            <a:solidFill>
              <a:srgbClr val="FFFB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87" name="Google Shape;387;p8"/>
            <p:cNvSpPr/>
            <p:nvPr/>
          </p:nvSpPr>
          <p:spPr>
            <a:xfrm>
              <a:off x="4798788" y="3812800"/>
              <a:ext cx="3050" cy="4075"/>
            </a:xfrm>
            <a:custGeom>
              <a:avLst/>
              <a:gdLst/>
              <a:ahLst/>
              <a:cxnLst/>
              <a:rect l="l" t="t" r="r" b="b"/>
              <a:pathLst>
                <a:path w="122" h="163" extrusionOk="0">
                  <a:moveTo>
                    <a:pt x="45" y="1"/>
                  </a:moveTo>
                  <a:cubicBezTo>
                    <a:pt x="30" y="1"/>
                    <a:pt x="18" y="14"/>
                    <a:pt x="18" y="41"/>
                  </a:cubicBezTo>
                  <a:cubicBezTo>
                    <a:pt x="1" y="58"/>
                    <a:pt x="1" y="58"/>
                    <a:pt x="1" y="75"/>
                  </a:cubicBezTo>
                  <a:cubicBezTo>
                    <a:pt x="1" y="91"/>
                    <a:pt x="18" y="162"/>
                    <a:pt x="51" y="162"/>
                  </a:cubicBezTo>
                  <a:lnTo>
                    <a:pt x="68" y="146"/>
                  </a:lnTo>
                  <a:cubicBezTo>
                    <a:pt x="122" y="146"/>
                    <a:pt x="105" y="58"/>
                    <a:pt x="84" y="41"/>
                  </a:cubicBezTo>
                  <a:cubicBezTo>
                    <a:pt x="76" y="14"/>
                    <a:pt x="59" y="1"/>
                    <a:pt x="45" y="1"/>
                  </a:cubicBezTo>
                  <a:close/>
                </a:path>
              </a:pathLst>
            </a:custGeom>
            <a:solidFill>
              <a:srgbClr val="FFFB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88" name="Google Shape;388;p8"/>
            <p:cNvSpPr/>
            <p:nvPr/>
          </p:nvSpPr>
          <p:spPr>
            <a:xfrm>
              <a:off x="4813263" y="3798700"/>
              <a:ext cx="2750" cy="3275"/>
            </a:xfrm>
            <a:custGeom>
              <a:avLst/>
              <a:gdLst/>
              <a:ahLst/>
              <a:cxnLst/>
              <a:rect l="l" t="t" r="r" b="b"/>
              <a:pathLst>
                <a:path w="110" h="131" extrusionOk="0">
                  <a:moveTo>
                    <a:pt x="47" y="0"/>
                  </a:moveTo>
                  <a:cubicBezTo>
                    <a:pt x="40" y="0"/>
                    <a:pt x="34" y="4"/>
                    <a:pt x="27" y="12"/>
                  </a:cubicBezTo>
                  <a:cubicBezTo>
                    <a:pt x="0" y="43"/>
                    <a:pt x="32" y="130"/>
                    <a:pt x="63" y="130"/>
                  </a:cubicBezTo>
                  <a:cubicBezTo>
                    <a:pt x="69" y="130"/>
                    <a:pt x="76" y="126"/>
                    <a:pt x="82" y="117"/>
                  </a:cubicBezTo>
                  <a:cubicBezTo>
                    <a:pt x="110" y="89"/>
                    <a:pt x="80" y="0"/>
                    <a:pt x="47" y="0"/>
                  </a:cubicBezTo>
                  <a:close/>
                </a:path>
              </a:pathLst>
            </a:custGeom>
            <a:solidFill>
              <a:srgbClr val="FFFB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89" name="Google Shape;389;p8"/>
            <p:cNvSpPr/>
            <p:nvPr/>
          </p:nvSpPr>
          <p:spPr>
            <a:xfrm>
              <a:off x="4806788" y="3794325"/>
              <a:ext cx="2700" cy="2875"/>
            </a:xfrm>
            <a:custGeom>
              <a:avLst/>
              <a:gdLst/>
              <a:ahLst/>
              <a:cxnLst/>
              <a:rect l="l" t="t" r="r" b="b"/>
              <a:pathLst>
                <a:path w="108" h="115" extrusionOk="0">
                  <a:moveTo>
                    <a:pt x="49" y="1"/>
                  </a:moveTo>
                  <a:cubicBezTo>
                    <a:pt x="42" y="1"/>
                    <a:pt x="34" y="5"/>
                    <a:pt x="28" y="16"/>
                  </a:cubicBezTo>
                  <a:cubicBezTo>
                    <a:pt x="1" y="43"/>
                    <a:pt x="28" y="115"/>
                    <a:pt x="56" y="115"/>
                  </a:cubicBezTo>
                  <a:cubicBezTo>
                    <a:pt x="64" y="115"/>
                    <a:pt x="71" y="110"/>
                    <a:pt x="78" y="99"/>
                  </a:cubicBezTo>
                  <a:cubicBezTo>
                    <a:pt x="108" y="73"/>
                    <a:pt x="79" y="1"/>
                    <a:pt x="49" y="1"/>
                  </a:cubicBezTo>
                  <a:close/>
                </a:path>
              </a:pathLst>
            </a:custGeom>
            <a:solidFill>
              <a:srgbClr val="FFFB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90" name="Google Shape;390;p8"/>
            <p:cNvSpPr/>
            <p:nvPr/>
          </p:nvSpPr>
          <p:spPr>
            <a:xfrm>
              <a:off x="4813513" y="3793350"/>
              <a:ext cx="2225" cy="3250"/>
            </a:xfrm>
            <a:custGeom>
              <a:avLst/>
              <a:gdLst/>
              <a:ahLst/>
              <a:cxnLst/>
              <a:rect l="l" t="t" r="r" b="b"/>
              <a:pathLst>
                <a:path w="89" h="130" extrusionOk="0">
                  <a:moveTo>
                    <a:pt x="17" y="1"/>
                  </a:moveTo>
                  <a:cubicBezTo>
                    <a:pt x="17" y="17"/>
                    <a:pt x="1" y="34"/>
                    <a:pt x="1" y="34"/>
                  </a:cubicBezTo>
                  <a:lnTo>
                    <a:pt x="1" y="55"/>
                  </a:lnTo>
                  <a:lnTo>
                    <a:pt x="1" y="72"/>
                  </a:lnTo>
                  <a:cubicBezTo>
                    <a:pt x="1" y="86"/>
                    <a:pt x="1" y="125"/>
                    <a:pt x="25" y="125"/>
                  </a:cubicBezTo>
                  <a:cubicBezTo>
                    <a:pt x="29" y="125"/>
                    <a:pt x="33" y="124"/>
                    <a:pt x="38" y="122"/>
                  </a:cubicBezTo>
                  <a:cubicBezTo>
                    <a:pt x="44" y="127"/>
                    <a:pt x="50" y="129"/>
                    <a:pt x="54" y="129"/>
                  </a:cubicBezTo>
                  <a:cubicBezTo>
                    <a:pt x="64" y="129"/>
                    <a:pt x="72" y="122"/>
                    <a:pt x="72" y="122"/>
                  </a:cubicBezTo>
                  <a:cubicBezTo>
                    <a:pt x="88" y="88"/>
                    <a:pt x="88" y="72"/>
                    <a:pt x="88" y="34"/>
                  </a:cubicBezTo>
                  <a:cubicBezTo>
                    <a:pt x="72" y="17"/>
                    <a:pt x="72" y="1"/>
                    <a:pt x="38" y="1"/>
                  </a:cubicBezTo>
                  <a:close/>
                </a:path>
              </a:pathLst>
            </a:custGeom>
            <a:solidFill>
              <a:srgbClr val="FFFB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91" name="Google Shape;391;p8"/>
            <p:cNvSpPr/>
            <p:nvPr/>
          </p:nvSpPr>
          <p:spPr>
            <a:xfrm>
              <a:off x="4743963" y="3861225"/>
              <a:ext cx="3075" cy="4075"/>
            </a:xfrm>
            <a:custGeom>
              <a:avLst/>
              <a:gdLst/>
              <a:ahLst/>
              <a:cxnLst/>
              <a:rect l="l" t="t" r="r" b="b"/>
              <a:pathLst>
                <a:path w="123" h="163" extrusionOk="0">
                  <a:moveTo>
                    <a:pt x="51" y="1"/>
                  </a:moveTo>
                  <a:cubicBezTo>
                    <a:pt x="1" y="17"/>
                    <a:pt x="18" y="88"/>
                    <a:pt x="18" y="105"/>
                  </a:cubicBezTo>
                  <a:cubicBezTo>
                    <a:pt x="32" y="120"/>
                    <a:pt x="47" y="163"/>
                    <a:pt x="72" y="163"/>
                  </a:cubicBezTo>
                  <a:cubicBezTo>
                    <a:pt x="76" y="163"/>
                    <a:pt x="80" y="162"/>
                    <a:pt x="84" y="159"/>
                  </a:cubicBezTo>
                  <a:cubicBezTo>
                    <a:pt x="105" y="138"/>
                    <a:pt x="122" y="105"/>
                    <a:pt x="105" y="72"/>
                  </a:cubicBezTo>
                  <a:cubicBezTo>
                    <a:pt x="105" y="55"/>
                    <a:pt x="84" y="1"/>
                    <a:pt x="51" y="1"/>
                  </a:cubicBezTo>
                  <a:close/>
                </a:path>
              </a:pathLst>
            </a:custGeom>
            <a:solidFill>
              <a:srgbClr val="FFFB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92" name="Google Shape;392;p8"/>
            <p:cNvSpPr/>
            <p:nvPr/>
          </p:nvSpPr>
          <p:spPr>
            <a:xfrm>
              <a:off x="4734363" y="3867275"/>
              <a:ext cx="3475" cy="4275"/>
            </a:xfrm>
            <a:custGeom>
              <a:avLst/>
              <a:gdLst/>
              <a:ahLst/>
              <a:cxnLst/>
              <a:rect l="l" t="t" r="r" b="b"/>
              <a:pathLst>
                <a:path w="139" h="171" extrusionOk="0">
                  <a:moveTo>
                    <a:pt x="88" y="1"/>
                  </a:moveTo>
                  <a:cubicBezTo>
                    <a:pt x="72" y="22"/>
                    <a:pt x="51" y="22"/>
                    <a:pt x="51" y="22"/>
                  </a:cubicBezTo>
                  <a:cubicBezTo>
                    <a:pt x="1" y="55"/>
                    <a:pt x="17" y="143"/>
                    <a:pt x="51" y="160"/>
                  </a:cubicBezTo>
                  <a:cubicBezTo>
                    <a:pt x="66" y="167"/>
                    <a:pt x="81" y="171"/>
                    <a:pt x="93" y="171"/>
                  </a:cubicBezTo>
                  <a:cubicBezTo>
                    <a:pt x="110" y="171"/>
                    <a:pt x="122" y="163"/>
                    <a:pt x="122" y="143"/>
                  </a:cubicBezTo>
                  <a:cubicBezTo>
                    <a:pt x="138" y="126"/>
                    <a:pt x="138" y="89"/>
                    <a:pt x="138" y="55"/>
                  </a:cubicBezTo>
                  <a:cubicBezTo>
                    <a:pt x="122" y="39"/>
                    <a:pt x="105" y="1"/>
                    <a:pt x="88" y="1"/>
                  </a:cubicBezTo>
                  <a:close/>
                </a:path>
              </a:pathLst>
            </a:custGeom>
            <a:solidFill>
              <a:srgbClr val="FFFB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93" name="Google Shape;393;p8"/>
            <p:cNvSpPr/>
            <p:nvPr/>
          </p:nvSpPr>
          <p:spPr>
            <a:xfrm>
              <a:off x="4743463" y="3869550"/>
              <a:ext cx="2625" cy="3850"/>
            </a:xfrm>
            <a:custGeom>
              <a:avLst/>
              <a:gdLst/>
              <a:ahLst/>
              <a:cxnLst/>
              <a:rect l="l" t="t" r="r" b="b"/>
              <a:pathLst>
                <a:path w="105" h="154" extrusionOk="0">
                  <a:moveTo>
                    <a:pt x="47" y="0"/>
                  </a:moveTo>
                  <a:cubicBezTo>
                    <a:pt x="40" y="0"/>
                    <a:pt x="31" y="4"/>
                    <a:pt x="21" y="14"/>
                  </a:cubicBezTo>
                  <a:cubicBezTo>
                    <a:pt x="0" y="52"/>
                    <a:pt x="21" y="85"/>
                    <a:pt x="21" y="119"/>
                  </a:cubicBezTo>
                  <a:cubicBezTo>
                    <a:pt x="32" y="133"/>
                    <a:pt x="52" y="154"/>
                    <a:pt x="69" y="154"/>
                  </a:cubicBezTo>
                  <a:cubicBezTo>
                    <a:pt x="76" y="154"/>
                    <a:pt x="83" y="150"/>
                    <a:pt x="88" y="140"/>
                  </a:cubicBezTo>
                  <a:cubicBezTo>
                    <a:pt x="104" y="102"/>
                    <a:pt x="104" y="69"/>
                    <a:pt x="88" y="35"/>
                  </a:cubicBezTo>
                  <a:cubicBezTo>
                    <a:pt x="76" y="21"/>
                    <a:pt x="65" y="0"/>
                    <a:pt x="47" y="0"/>
                  </a:cubicBezTo>
                  <a:close/>
                </a:path>
              </a:pathLst>
            </a:custGeom>
            <a:solidFill>
              <a:srgbClr val="FFFB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94" name="Google Shape;394;p8"/>
            <p:cNvSpPr/>
            <p:nvPr/>
          </p:nvSpPr>
          <p:spPr>
            <a:xfrm>
              <a:off x="4757088" y="3866125"/>
              <a:ext cx="1975" cy="2725"/>
            </a:xfrm>
            <a:custGeom>
              <a:avLst/>
              <a:gdLst/>
              <a:ahLst/>
              <a:cxnLst/>
              <a:rect l="l" t="t" r="r" b="b"/>
              <a:pathLst>
                <a:path w="79" h="109" extrusionOk="0">
                  <a:moveTo>
                    <a:pt x="33" y="0"/>
                  </a:moveTo>
                  <a:cubicBezTo>
                    <a:pt x="27" y="0"/>
                    <a:pt x="21" y="4"/>
                    <a:pt x="15" y="14"/>
                  </a:cubicBezTo>
                  <a:cubicBezTo>
                    <a:pt x="1" y="42"/>
                    <a:pt x="22" y="109"/>
                    <a:pt x="49" y="109"/>
                  </a:cubicBezTo>
                  <a:cubicBezTo>
                    <a:pt x="54" y="109"/>
                    <a:pt x="60" y="106"/>
                    <a:pt x="65" y="101"/>
                  </a:cubicBezTo>
                  <a:cubicBezTo>
                    <a:pt x="78" y="74"/>
                    <a:pt x="59" y="0"/>
                    <a:pt x="33" y="0"/>
                  </a:cubicBezTo>
                  <a:close/>
                </a:path>
              </a:pathLst>
            </a:custGeom>
            <a:solidFill>
              <a:srgbClr val="FFFB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95" name="Google Shape;395;p8"/>
            <p:cNvSpPr/>
            <p:nvPr/>
          </p:nvSpPr>
          <p:spPr>
            <a:xfrm>
              <a:off x="4756088" y="3852525"/>
              <a:ext cx="3050" cy="4500"/>
            </a:xfrm>
            <a:custGeom>
              <a:avLst/>
              <a:gdLst/>
              <a:ahLst/>
              <a:cxnLst/>
              <a:rect l="l" t="t" r="r" b="b"/>
              <a:pathLst>
                <a:path w="122" h="180" extrusionOk="0">
                  <a:moveTo>
                    <a:pt x="63" y="0"/>
                  </a:moveTo>
                  <a:cubicBezTo>
                    <a:pt x="48" y="0"/>
                    <a:pt x="30" y="15"/>
                    <a:pt x="17" y="35"/>
                  </a:cubicBezTo>
                  <a:cubicBezTo>
                    <a:pt x="0" y="69"/>
                    <a:pt x="0" y="106"/>
                    <a:pt x="17" y="140"/>
                  </a:cubicBezTo>
                  <a:cubicBezTo>
                    <a:pt x="17" y="153"/>
                    <a:pt x="30" y="179"/>
                    <a:pt x="52" y="179"/>
                  </a:cubicBezTo>
                  <a:cubicBezTo>
                    <a:pt x="58" y="179"/>
                    <a:pt x="64" y="178"/>
                    <a:pt x="71" y="173"/>
                  </a:cubicBezTo>
                  <a:cubicBezTo>
                    <a:pt x="88" y="173"/>
                    <a:pt x="105" y="157"/>
                    <a:pt x="105" y="140"/>
                  </a:cubicBezTo>
                  <a:cubicBezTo>
                    <a:pt x="122" y="106"/>
                    <a:pt x="105" y="52"/>
                    <a:pt x="88" y="19"/>
                  </a:cubicBezTo>
                  <a:cubicBezTo>
                    <a:pt x="82" y="6"/>
                    <a:pt x="73" y="0"/>
                    <a:pt x="63" y="0"/>
                  </a:cubicBezTo>
                  <a:close/>
                </a:path>
              </a:pathLst>
            </a:custGeom>
            <a:solidFill>
              <a:srgbClr val="FFFB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96" name="Google Shape;396;p8"/>
            <p:cNvSpPr/>
            <p:nvPr/>
          </p:nvSpPr>
          <p:spPr>
            <a:xfrm>
              <a:off x="4751813" y="3861650"/>
              <a:ext cx="3875" cy="4400"/>
            </a:xfrm>
            <a:custGeom>
              <a:avLst/>
              <a:gdLst/>
              <a:ahLst/>
              <a:cxnLst/>
              <a:rect l="l" t="t" r="r" b="b"/>
              <a:pathLst>
                <a:path w="155" h="176" extrusionOk="0">
                  <a:moveTo>
                    <a:pt x="50" y="0"/>
                  </a:moveTo>
                  <a:cubicBezTo>
                    <a:pt x="50" y="0"/>
                    <a:pt x="34" y="0"/>
                    <a:pt x="34" y="17"/>
                  </a:cubicBezTo>
                  <a:cubicBezTo>
                    <a:pt x="0" y="17"/>
                    <a:pt x="0" y="55"/>
                    <a:pt x="17" y="88"/>
                  </a:cubicBezTo>
                  <a:lnTo>
                    <a:pt x="17" y="105"/>
                  </a:lnTo>
                  <a:cubicBezTo>
                    <a:pt x="17" y="121"/>
                    <a:pt x="34" y="142"/>
                    <a:pt x="34" y="142"/>
                  </a:cubicBezTo>
                  <a:cubicBezTo>
                    <a:pt x="50" y="159"/>
                    <a:pt x="50" y="176"/>
                    <a:pt x="67" y="176"/>
                  </a:cubicBezTo>
                  <a:cubicBezTo>
                    <a:pt x="155" y="176"/>
                    <a:pt x="138" y="0"/>
                    <a:pt x="50" y="0"/>
                  </a:cubicBezTo>
                  <a:close/>
                </a:path>
              </a:pathLst>
            </a:custGeom>
            <a:solidFill>
              <a:srgbClr val="FFFB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97" name="Google Shape;397;p8"/>
            <p:cNvSpPr/>
            <p:nvPr/>
          </p:nvSpPr>
          <p:spPr>
            <a:xfrm>
              <a:off x="4764338" y="3861675"/>
              <a:ext cx="2225" cy="3025"/>
            </a:xfrm>
            <a:custGeom>
              <a:avLst/>
              <a:gdLst/>
              <a:ahLst/>
              <a:cxnLst/>
              <a:rect l="l" t="t" r="r" b="b"/>
              <a:pathLst>
                <a:path w="89" h="121" extrusionOk="0">
                  <a:moveTo>
                    <a:pt x="43" y="1"/>
                  </a:moveTo>
                  <a:cubicBezTo>
                    <a:pt x="36" y="1"/>
                    <a:pt x="29" y="5"/>
                    <a:pt x="21" y="16"/>
                  </a:cubicBezTo>
                  <a:cubicBezTo>
                    <a:pt x="0" y="37"/>
                    <a:pt x="21" y="104"/>
                    <a:pt x="55" y="120"/>
                  </a:cubicBezTo>
                  <a:cubicBezTo>
                    <a:pt x="55" y="120"/>
                    <a:pt x="71" y="120"/>
                    <a:pt x="71" y="104"/>
                  </a:cubicBezTo>
                  <a:cubicBezTo>
                    <a:pt x="88" y="87"/>
                    <a:pt x="88" y="87"/>
                    <a:pt x="88" y="70"/>
                  </a:cubicBezTo>
                  <a:cubicBezTo>
                    <a:pt x="88" y="57"/>
                    <a:pt x="68" y="1"/>
                    <a:pt x="43" y="1"/>
                  </a:cubicBezTo>
                  <a:close/>
                </a:path>
              </a:pathLst>
            </a:custGeom>
            <a:solidFill>
              <a:srgbClr val="FFFB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98" name="Google Shape;398;p8"/>
            <p:cNvSpPr/>
            <p:nvPr/>
          </p:nvSpPr>
          <p:spPr>
            <a:xfrm>
              <a:off x="4753063" y="3792475"/>
              <a:ext cx="3475" cy="4750"/>
            </a:xfrm>
            <a:custGeom>
              <a:avLst/>
              <a:gdLst/>
              <a:ahLst/>
              <a:cxnLst/>
              <a:rect l="l" t="t" r="r" b="b"/>
              <a:pathLst>
                <a:path w="139" h="190" extrusionOk="0">
                  <a:moveTo>
                    <a:pt x="61" y="1"/>
                  </a:moveTo>
                  <a:cubicBezTo>
                    <a:pt x="51" y="1"/>
                    <a:pt x="42" y="6"/>
                    <a:pt x="34" y="19"/>
                  </a:cubicBezTo>
                  <a:cubicBezTo>
                    <a:pt x="0" y="52"/>
                    <a:pt x="17" y="107"/>
                    <a:pt x="34" y="157"/>
                  </a:cubicBezTo>
                  <a:cubicBezTo>
                    <a:pt x="48" y="168"/>
                    <a:pt x="68" y="190"/>
                    <a:pt x="90" y="190"/>
                  </a:cubicBezTo>
                  <a:cubicBezTo>
                    <a:pt x="101" y="190"/>
                    <a:pt x="111" y="185"/>
                    <a:pt x="121" y="173"/>
                  </a:cubicBezTo>
                  <a:cubicBezTo>
                    <a:pt x="138" y="140"/>
                    <a:pt x="138" y="69"/>
                    <a:pt x="105" y="36"/>
                  </a:cubicBezTo>
                  <a:cubicBezTo>
                    <a:pt x="94" y="15"/>
                    <a:pt x="78" y="1"/>
                    <a:pt x="61" y="1"/>
                  </a:cubicBezTo>
                  <a:close/>
                </a:path>
              </a:pathLst>
            </a:custGeom>
            <a:solidFill>
              <a:srgbClr val="FFFB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99" name="Google Shape;399;p8"/>
            <p:cNvSpPr/>
            <p:nvPr/>
          </p:nvSpPr>
          <p:spPr>
            <a:xfrm>
              <a:off x="4742613" y="3783675"/>
              <a:ext cx="2625" cy="3850"/>
            </a:xfrm>
            <a:custGeom>
              <a:avLst/>
              <a:gdLst/>
              <a:ahLst/>
              <a:cxnLst/>
              <a:rect l="l" t="t" r="r" b="b"/>
              <a:pathLst>
                <a:path w="105" h="154" extrusionOk="0">
                  <a:moveTo>
                    <a:pt x="41" y="0"/>
                  </a:moveTo>
                  <a:cubicBezTo>
                    <a:pt x="13" y="0"/>
                    <a:pt x="1" y="45"/>
                    <a:pt x="1" y="74"/>
                  </a:cubicBezTo>
                  <a:cubicBezTo>
                    <a:pt x="1" y="99"/>
                    <a:pt x="30" y="153"/>
                    <a:pt x="59" y="153"/>
                  </a:cubicBezTo>
                  <a:cubicBezTo>
                    <a:pt x="69" y="153"/>
                    <a:pt x="80" y="146"/>
                    <a:pt x="88" y="129"/>
                  </a:cubicBezTo>
                  <a:cubicBezTo>
                    <a:pt x="105" y="91"/>
                    <a:pt x="88" y="24"/>
                    <a:pt x="55" y="3"/>
                  </a:cubicBezTo>
                  <a:cubicBezTo>
                    <a:pt x="50" y="1"/>
                    <a:pt x="46" y="0"/>
                    <a:pt x="41" y="0"/>
                  </a:cubicBezTo>
                  <a:close/>
                </a:path>
              </a:pathLst>
            </a:custGeom>
            <a:solidFill>
              <a:srgbClr val="FFFB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00" name="Google Shape;400;p8"/>
            <p:cNvSpPr/>
            <p:nvPr/>
          </p:nvSpPr>
          <p:spPr>
            <a:xfrm>
              <a:off x="4744388" y="3794825"/>
              <a:ext cx="3475" cy="4250"/>
            </a:xfrm>
            <a:custGeom>
              <a:avLst/>
              <a:gdLst/>
              <a:ahLst/>
              <a:cxnLst/>
              <a:rect l="l" t="t" r="r" b="b"/>
              <a:pathLst>
                <a:path w="139" h="170" extrusionOk="0">
                  <a:moveTo>
                    <a:pt x="70" y="0"/>
                  </a:moveTo>
                  <a:cubicBezTo>
                    <a:pt x="56" y="0"/>
                    <a:pt x="42" y="4"/>
                    <a:pt x="34" y="13"/>
                  </a:cubicBezTo>
                  <a:cubicBezTo>
                    <a:pt x="1" y="29"/>
                    <a:pt x="17" y="117"/>
                    <a:pt x="34" y="134"/>
                  </a:cubicBezTo>
                  <a:cubicBezTo>
                    <a:pt x="50" y="157"/>
                    <a:pt x="70" y="169"/>
                    <a:pt x="88" y="169"/>
                  </a:cubicBezTo>
                  <a:cubicBezTo>
                    <a:pt x="110" y="169"/>
                    <a:pt x="129" y="153"/>
                    <a:pt x="138" y="117"/>
                  </a:cubicBezTo>
                  <a:cubicBezTo>
                    <a:pt x="138" y="79"/>
                    <a:pt x="138" y="46"/>
                    <a:pt x="105" y="13"/>
                  </a:cubicBezTo>
                  <a:cubicBezTo>
                    <a:pt x="97" y="4"/>
                    <a:pt x="83" y="0"/>
                    <a:pt x="70" y="0"/>
                  </a:cubicBezTo>
                  <a:close/>
                </a:path>
              </a:pathLst>
            </a:custGeom>
            <a:solidFill>
              <a:srgbClr val="FFFB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01" name="Google Shape;401;p8"/>
            <p:cNvSpPr/>
            <p:nvPr/>
          </p:nvSpPr>
          <p:spPr>
            <a:xfrm>
              <a:off x="4750038" y="3788050"/>
              <a:ext cx="2625" cy="3250"/>
            </a:xfrm>
            <a:custGeom>
              <a:avLst/>
              <a:gdLst/>
              <a:ahLst/>
              <a:cxnLst/>
              <a:rect l="l" t="t" r="r" b="b"/>
              <a:pathLst>
                <a:path w="105" h="130" extrusionOk="0">
                  <a:moveTo>
                    <a:pt x="37" y="0"/>
                  </a:moveTo>
                  <a:cubicBezTo>
                    <a:pt x="13" y="0"/>
                    <a:pt x="0" y="40"/>
                    <a:pt x="0" y="58"/>
                  </a:cubicBezTo>
                  <a:lnTo>
                    <a:pt x="0" y="75"/>
                  </a:lnTo>
                  <a:lnTo>
                    <a:pt x="0" y="91"/>
                  </a:lnTo>
                  <a:cubicBezTo>
                    <a:pt x="14" y="105"/>
                    <a:pt x="27" y="129"/>
                    <a:pt x="41" y="129"/>
                  </a:cubicBezTo>
                  <a:cubicBezTo>
                    <a:pt x="44" y="129"/>
                    <a:pt x="47" y="128"/>
                    <a:pt x="50" y="125"/>
                  </a:cubicBezTo>
                  <a:cubicBezTo>
                    <a:pt x="105" y="108"/>
                    <a:pt x="88" y="37"/>
                    <a:pt x="50" y="20"/>
                  </a:cubicBezTo>
                  <a:lnTo>
                    <a:pt x="50" y="4"/>
                  </a:lnTo>
                  <a:cubicBezTo>
                    <a:pt x="46" y="1"/>
                    <a:pt x="41" y="0"/>
                    <a:pt x="37" y="0"/>
                  </a:cubicBezTo>
                  <a:close/>
                </a:path>
              </a:pathLst>
            </a:custGeom>
            <a:solidFill>
              <a:srgbClr val="FFFB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02" name="Google Shape;402;p8"/>
            <p:cNvSpPr/>
            <p:nvPr/>
          </p:nvSpPr>
          <p:spPr>
            <a:xfrm>
              <a:off x="4715663" y="3787300"/>
              <a:ext cx="3475" cy="4300"/>
            </a:xfrm>
            <a:custGeom>
              <a:avLst/>
              <a:gdLst/>
              <a:ahLst/>
              <a:cxnLst/>
              <a:rect l="l" t="t" r="r" b="b"/>
              <a:pathLst>
                <a:path w="139" h="172" extrusionOk="0">
                  <a:moveTo>
                    <a:pt x="51" y="0"/>
                  </a:moveTo>
                  <a:cubicBezTo>
                    <a:pt x="1" y="17"/>
                    <a:pt x="18" y="155"/>
                    <a:pt x="68" y="172"/>
                  </a:cubicBezTo>
                  <a:cubicBezTo>
                    <a:pt x="122" y="172"/>
                    <a:pt x="139" y="105"/>
                    <a:pt x="122" y="67"/>
                  </a:cubicBezTo>
                  <a:cubicBezTo>
                    <a:pt x="122" y="50"/>
                    <a:pt x="105" y="17"/>
                    <a:pt x="68" y="0"/>
                  </a:cubicBezTo>
                  <a:close/>
                </a:path>
              </a:pathLst>
            </a:custGeom>
            <a:solidFill>
              <a:srgbClr val="FFFB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03" name="Google Shape;403;p8"/>
            <p:cNvSpPr/>
            <p:nvPr/>
          </p:nvSpPr>
          <p:spPr>
            <a:xfrm>
              <a:off x="4707563" y="3781575"/>
              <a:ext cx="3500" cy="3675"/>
            </a:xfrm>
            <a:custGeom>
              <a:avLst/>
              <a:gdLst/>
              <a:ahLst/>
              <a:cxnLst/>
              <a:rect l="l" t="t" r="r" b="b"/>
              <a:pathLst>
                <a:path w="140" h="147" extrusionOk="0">
                  <a:moveTo>
                    <a:pt x="76" y="1"/>
                  </a:moveTo>
                  <a:cubicBezTo>
                    <a:pt x="66" y="1"/>
                    <a:pt x="56" y="6"/>
                    <a:pt x="45" y="20"/>
                  </a:cubicBezTo>
                  <a:cubicBezTo>
                    <a:pt x="0" y="35"/>
                    <a:pt x="22" y="147"/>
                    <a:pt x="78" y="147"/>
                  </a:cubicBezTo>
                  <a:cubicBezTo>
                    <a:pt x="85" y="147"/>
                    <a:pt x="92" y="145"/>
                    <a:pt x="99" y="142"/>
                  </a:cubicBezTo>
                  <a:cubicBezTo>
                    <a:pt x="140" y="98"/>
                    <a:pt x="115" y="1"/>
                    <a:pt x="76" y="1"/>
                  </a:cubicBezTo>
                  <a:close/>
                </a:path>
              </a:pathLst>
            </a:custGeom>
            <a:solidFill>
              <a:srgbClr val="FFFB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04" name="Google Shape;404;p8"/>
            <p:cNvSpPr/>
            <p:nvPr/>
          </p:nvSpPr>
          <p:spPr>
            <a:xfrm>
              <a:off x="4720563" y="3778450"/>
              <a:ext cx="2025" cy="2300"/>
            </a:xfrm>
            <a:custGeom>
              <a:avLst/>
              <a:gdLst/>
              <a:ahLst/>
              <a:cxnLst/>
              <a:rect l="l" t="t" r="r" b="b"/>
              <a:pathLst>
                <a:path w="81" h="92" extrusionOk="0">
                  <a:moveTo>
                    <a:pt x="25" y="1"/>
                  </a:moveTo>
                  <a:cubicBezTo>
                    <a:pt x="11" y="1"/>
                    <a:pt x="1" y="60"/>
                    <a:pt x="30" y="74"/>
                  </a:cubicBezTo>
                  <a:lnTo>
                    <a:pt x="30" y="91"/>
                  </a:lnTo>
                  <a:cubicBezTo>
                    <a:pt x="81" y="74"/>
                    <a:pt x="64" y="24"/>
                    <a:pt x="30" y="3"/>
                  </a:cubicBezTo>
                  <a:cubicBezTo>
                    <a:pt x="29" y="2"/>
                    <a:pt x="27" y="1"/>
                    <a:pt x="25" y="1"/>
                  </a:cubicBezTo>
                  <a:close/>
                </a:path>
              </a:pathLst>
            </a:custGeom>
            <a:solidFill>
              <a:srgbClr val="FFFB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05" name="Google Shape;405;p8"/>
            <p:cNvSpPr/>
            <p:nvPr/>
          </p:nvSpPr>
          <p:spPr>
            <a:xfrm>
              <a:off x="4723088" y="3785100"/>
              <a:ext cx="2625" cy="3650"/>
            </a:xfrm>
            <a:custGeom>
              <a:avLst/>
              <a:gdLst/>
              <a:ahLst/>
              <a:cxnLst/>
              <a:rect l="l" t="t" r="r" b="b"/>
              <a:pathLst>
                <a:path w="105" h="146" extrusionOk="0">
                  <a:moveTo>
                    <a:pt x="34" y="1"/>
                  </a:moveTo>
                  <a:cubicBezTo>
                    <a:pt x="0" y="1"/>
                    <a:pt x="0" y="51"/>
                    <a:pt x="17" y="88"/>
                  </a:cubicBezTo>
                  <a:lnTo>
                    <a:pt x="17" y="122"/>
                  </a:lnTo>
                  <a:cubicBezTo>
                    <a:pt x="28" y="122"/>
                    <a:pt x="47" y="136"/>
                    <a:pt x="48" y="141"/>
                  </a:cubicBezTo>
                  <a:lnTo>
                    <a:pt x="48" y="141"/>
                  </a:lnTo>
                  <a:cubicBezTo>
                    <a:pt x="44" y="140"/>
                    <a:pt x="39" y="138"/>
                    <a:pt x="34" y="138"/>
                  </a:cubicBezTo>
                  <a:cubicBezTo>
                    <a:pt x="41" y="142"/>
                    <a:pt x="45" y="143"/>
                    <a:pt x="47" y="143"/>
                  </a:cubicBezTo>
                  <a:cubicBezTo>
                    <a:pt x="48" y="143"/>
                    <a:pt x="48" y="143"/>
                    <a:pt x="48" y="141"/>
                  </a:cubicBezTo>
                  <a:lnTo>
                    <a:pt x="48" y="141"/>
                  </a:lnTo>
                  <a:cubicBezTo>
                    <a:pt x="54" y="144"/>
                    <a:pt x="59" y="146"/>
                    <a:pt x="62" y="146"/>
                  </a:cubicBezTo>
                  <a:cubicBezTo>
                    <a:pt x="65" y="146"/>
                    <a:pt x="67" y="144"/>
                    <a:pt x="67" y="138"/>
                  </a:cubicBezTo>
                  <a:cubicBezTo>
                    <a:pt x="84" y="122"/>
                    <a:pt x="105" y="105"/>
                    <a:pt x="105" y="88"/>
                  </a:cubicBezTo>
                  <a:cubicBezTo>
                    <a:pt x="105" y="51"/>
                    <a:pt x="84" y="17"/>
                    <a:pt x="51" y="1"/>
                  </a:cubicBezTo>
                  <a:close/>
                </a:path>
              </a:pathLst>
            </a:custGeom>
            <a:solidFill>
              <a:srgbClr val="FFFB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06" name="Google Shape;406;p8"/>
            <p:cNvSpPr/>
            <p:nvPr/>
          </p:nvSpPr>
          <p:spPr>
            <a:xfrm>
              <a:off x="4771338" y="3726450"/>
              <a:ext cx="2200" cy="3425"/>
            </a:xfrm>
            <a:custGeom>
              <a:avLst/>
              <a:gdLst/>
              <a:ahLst/>
              <a:cxnLst/>
              <a:rect l="l" t="t" r="r" b="b"/>
              <a:pathLst>
                <a:path w="88" h="137" extrusionOk="0">
                  <a:moveTo>
                    <a:pt x="42" y="0"/>
                  </a:moveTo>
                  <a:cubicBezTo>
                    <a:pt x="35" y="0"/>
                    <a:pt x="25" y="5"/>
                    <a:pt x="17" y="16"/>
                  </a:cubicBezTo>
                  <a:cubicBezTo>
                    <a:pt x="0" y="49"/>
                    <a:pt x="0" y="120"/>
                    <a:pt x="55" y="137"/>
                  </a:cubicBezTo>
                  <a:cubicBezTo>
                    <a:pt x="71" y="137"/>
                    <a:pt x="88" y="120"/>
                    <a:pt x="88" y="99"/>
                  </a:cubicBezTo>
                  <a:lnTo>
                    <a:pt x="88" y="83"/>
                  </a:lnTo>
                  <a:lnTo>
                    <a:pt x="88" y="66"/>
                  </a:lnTo>
                  <a:lnTo>
                    <a:pt x="88" y="49"/>
                  </a:lnTo>
                  <a:cubicBezTo>
                    <a:pt x="71" y="33"/>
                    <a:pt x="71" y="16"/>
                    <a:pt x="55" y="16"/>
                  </a:cubicBezTo>
                  <a:cubicBezTo>
                    <a:pt x="55" y="5"/>
                    <a:pt x="49" y="0"/>
                    <a:pt x="42" y="0"/>
                  </a:cubicBezTo>
                  <a:close/>
                </a:path>
              </a:pathLst>
            </a:custGeom>
            <a:solidFill>
              <a:srgbClr val="FFFB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07" name="Google Shape;407;p8"/>
            <p:cNvSpPr/>
            <p:nvPr/>
          </p:nvSpPr>
          <p:spPr>
            <a:xfrm>
              <a:off x="4763913" y="3734500"/>
              <a:ext cx="3525" cy="4425"/>
            </a:xfrm>
            <a:custGeom>
              <a:avLst/>
              <a:gdLst/>
              <a:ahLst/>
              <a:cxnLst/>
              <a:rect l="l" t="t" r="r" b="b"/>
              <a:pathLst>
                <a:path w="141" h="177" extrusionOk="0">
                  <a:moveTo>
                    <a:pt x="72" y="1"/>
                  </a:moveTo>
                  <a:cubicBezTo>
                    <a:pt x="66" y="1"/>
                    <a:pt x="61" y="3"/>
                    <a:pt x="55" y="7"/>
                  </a:cubicBezTo>
                  <a:lnTo>
                    <a:pt x="55" y="24"/>
                  </a:lnTo>
                  <a:cubicBezTo>
                    <a:pt x="1" y="41"/>
                    <a:pt x="17" y="112"/>
                    <a:pt x="38" y="145"/>
                  </a:cubicBezTo>
                  <a:cubicBezTo>
                    <a:pt x="47" y="163"/>
                    <a:pt x="67" y="177"/>
                    <a:pt x="85" y="177"/>
                  </a:cubicBezTo>
                  <a:cubicBezTo>
                    <a:pt x="100" y="177"/>
                    <a:pt x="114" y="168"/>
                    <a:pt x="122" y="145"/>
                  </a:cubicBezTo>
                  <a:cubicBezTo>
                    <a:pt x="140" y="115"/>
                    <a:pt x="113" y="1"/>
                    <a:pt x="72" y="1"/>
                  </a:cubicBezTo>
                  <a:close/>
                </a:path>
              </a:pathLst>
            </a:custGeom>
            <a:solidFill>
              <a:srgbClr val="FFFB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08" name="Google Shape;408;p8"/>
            <p:cNvSpPr/>
            <p:nvPr/>
          </p:nvSpPr>
          <p:spPr>
            <a:xfrm>
              <a:off x="4768313" y="3736150"/>
              <a:ext cx="2550" cy="2925"/>
            </a:xfrm>
            <a:custGeom>
              <a:avLst/>
              <a:gdLst/>
              <a:ahLst/>
              <a:cxnLst/>
              <a:rect l="l" t="t" r="r" b="b"/>
              <a:pathLst>
                <a:path w="102" h="117" extrusionOk="0">
                  <a:moveTo>
                    <a:pt x="66" y="0"/>
                  </a:moveTo>
                  <a:cubicBezTo>
                    <a:pt x="62" y="0"/>
                    <a:pt x="56" y="3"/>
                    <a:pt x="50" y="8"/>
                  </a:cubicBezTo>
                  <a:cubicBezTo>
                    <a:pt x="34" y="25"/>
                    <a:pt x="0" y="62"/>
                    <a:pt x="17" y="96"/>
                  </a:cubicBezTo>
                  <a:lnTo>
                    <a:pt x="34" y="112"/>
                  </a:lnTo>
                  <a:cubicBezTo>
                    <a:pt x="41" y="116"/>
                    <a:pt x="47" y="117"/>
                    <a:pt x="53" y="117"/>
                  </a:cubicBezTo>
                  <a:cubicBezTo>
                    <a:pt x="77" y="117"/>
                    <a:pt x="88" y="92"/>
                    <a:pt x="88" y="79"/>
                  </a:cubicBezTo>
                  <a:cubicBezTo>
                    <a:pt x="102" y="65"/>
                    <a:pt x="92" y="0"/>
                    <a:pt x="66" y="0"/>
                  </a:cubicBezTo>
                  <a:close/>
                </a:path>
              </a:pathLst>
            </a:custGeom>
            <a:solidFill>
              <a:srgbClr val="FFFB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09" name="Google Shape;409;p8"/>
            <p:cNvSpPr/>
            <p:nvPr/>
          </p:nvSpPr>
          <p:spPr>
            <a:xfrm>
              <a:off x="4759638" y="3744550"/>
              <a:ext cx="3475" cy="4900"/>
            </a:xfrm>
            <a:custGeom>
              <a:avLst/>
              <a:gdLst/>
              <a:ahLst/>
              <a:cxnLst/>
              <a:rect l="l" t="t" r="r" b="b"/>
              <a:pathLst>
                <a:path w="139" h="196" extrusionOk="0">
                  <a:moveTo>
                    <a:pt x="55" y="0"/>
                  </a:moveTo>
                  <a:cubicBezTo>
                    <a:pt x="1" y="0"/>
                    <a:pt x="2" y="109"/>
                    <a:pt x="17" y="144"/>
                  </a:cubicBezTo>
                  <a:cubicBezTo>
                    <a:pt x="28" y="165"/>
                    <a:pt x="52" y="195"/>
                    <a:pt x="78" y="195"/>
                  </a:cubicBezTo>
                  <a:cubicBezTo>
                    <a:pt x="93" y="195"/>
                    <a:pt x="108" y="186"/>
                    <a:pt x="122" y="161"/>
                  </a:cubicBezTo>
                  <a:cubicBezTo>
                    <a:pt x="122" y="144"/>
                    <a:pt x="138" y="127"/>
                    <a:pt x="138" y="106"/>
                  </a:cubicBezTo>
                  <a:lnTo>
                    <a:pt x="138" y="90"/>
                  </a:lnTo>
                  <a:lnTo>
                    <a:pt x="138" y="56"/>
                  </a:lnTo>
                  <a:cubicBezTo>
                    <a:pt x="138" y="40"/>
                    <a:pt x="138" y="2"/>
                    <a:pt x="105" y="2"/>
                  </a:cubicBezTo>
                  <a:cubicBezTo>
                    <a:pt x="105" y="9"/>
                    <a:pt x="103" y="11"/>
                    <a:pt x="99" y="11"/>
                  </a:cubicBezTo>
                  <a:cubicBezTo>
                    <a:pt x="91" y="11"/>
                    <a:pt x="78" y="2"/>
                    <a:pt x="67" y="2"/>
                  </a:cubicBezTo>
                  <a:cubicBezTo>
                    <a:pt x="63" y="1"/>
                    <a:pt x="59" y="0"/>
                    <a:pt x="55" y="0"/>
                  </a:cubicBezTo>
                  <a:close/>
                </a:path>
              </a:pathLst>
            </a:custGeom>
            <a:solidFill>
              <a:srgbClr val="FFFB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10" name="Google Shape;410;p8"/>
            <p:cNvSpPr/>
            <p:nvPr/>
          </p:nvSpPr>
          <p:spPr>
            <a:xfrm>
              <a:off x="4752988" y="3740525"/>
              <a:ext cx="2700" cy="2825"/>
            </a:xfrm>
            <a:custGeom>
              <a:avLst/>
              <a:gdLst/>
              <a:ahLst/>
              <a:cxnLst/>
              <a:rect l="l" t="t" r="r" b="b"/>
              <a:pathLst>
                <a:path w="108" h="113" extrusionOk="0">
                  <a:moveTo>
                    <a:pt x="45" y="1"/>
                  </a:moveTo>
                  <a:cubicBezTo>
                    <a:pt x="11" y="1"/>
                    <a:pt x="1" y="113"/>
                    <a:pt x="58" y="113"/>
                  </a:cubicBezTo>
                  <a:lnTo>
                    <a:pt x="74" y="113"/>
                  </a:lnTo>
                  <a:cubicBezTo>
                    <a:pt x="108" y="113"/>
                    <a:pt x="108" y="59"/>
                    <a:pt x="91" y="42"/>
                  </a:cubicBezTo>
                  <a:lnTo>
                    <a:pt x="74" y="25"/>
                  </a:lnTo>
                  <a:cubicBezTo>
                    <a:pt x="63" y="8"/>
                    <a:pt x="53" y="1"/>
                    <a:pt x="45" y="1"/>
                  </a:cubicBezTo>
                  <a:close/>
                </a:path>
              </a:pathLst>
            </a:custGeom>
            <a:solidFill>
              <a:srgbClr val="FFFB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11" name="Google Shape;411;p8"/>
            <p:cNvSpPr/>
            <p:nvPr/>
          </p:nvSpPr>
          <p:spPr>
            <a:xfrm>
              <a:off x="4749188" y="3746675"/>
              <a:ext cx="2125" cy="3400"/>
            </a:xfrm>
            <a:custGeom>
              <a:avLst/>
              <a:gdLst/>
              <a:ahLst/>
              <a:cxnLst/>
              <a:rect l="l" t="t" r="r" b="b"/>
              <a:pathLst>
                <a:path w="85" h="136" extrusionOk="0">
                  <a:moveTo>
                    <a:pt x="25" y="0"/>
                  </a:moveTo>
                  <a:cubicBezTo>
                    <a:pt x="12" y="0"/>
                    <a:pt x="4" y="28"/>
                    <a:pt x="17" y="59"/>
                  </a:cubicBezTo>
                  <a:lnTo>
                    <a:pt x="1" y="59"/>
                  </a:lnTo>
                  <a:cubicBezTo>
                    <a:pt x="1" y="73"/>
                    <a:pt x="12" y="135"/>
                    <a:pt x="35" y="135"/>
                  </a:cubicBezTo>
                  <a:cubicBezTo>
                    <a:pt x="40" y="135"/>
                    <a:pt x="45" y="132"/>
                    <a:pt x="51" y="126"/>
                  </a:cubicBezTo>
                  <a:cubicBezTo>
                    <a:pt x="84" y="92"/>
                    <a:pt x="84" y="21"/>
                    <a:pt x="34" y="5"/>
                  </a:cubicBezTo>
                  <a:cubicBezTo>
                    <a:pt x="31" y="2"/>
                    <a:pt x="28" y="0"/>
                    <a:pt x="25" y="0"/>
                  </a:cubicBezTo>
                  <a:close/>
                </a:path>
              </a:pathLst>
            </a:custGeom>
            <a:solidFill>
              <a:srgbClr val="FFFB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12" name="Google Shape;412;p8"/>
            <p:cNvSpPr/>
            <p:nvPr/>
          </p:nvSpPr>
          <p:spPr>
            <a:xfrm>
              <a:off x="4783138" y="3874250"/>
              <a:ext cx="3050" cy="4175"/>
            </a:xfrm>
            <a:custGeom>
              <a:avLst/>
              <a:gdLst/>
              <a:ahLst/>
              <a:cxnLst/>
              <a:rect l="l" t="t" r="r" b="b"/>
              <a:pathLst>
                <a:path w="122" h="167" extrusionOk="0">
                  <a:moveTo>
                    <a:pt x="42" y="0"/>
                  </a:moveTo>
                  <a:cubicBezTo>
                    <a:pt x="32" y="0"/>
                    <a:pt x="23" y="6"/>
                    <a:pt x="17" y="18"/>
                  </a:cubicBezTo>
                  <a:lnTo>
                    <a:pt x="0" y="35"/>
                  </a:lnTo>
                  <a:cubicBezTo>
                    <a:pt x="0" y="68"/>
                    <a:pt x="13" y="166"/>
                    <a:pt x="51" y="166"/>
                  </a:cubicBezTo>
                  <a:cubicBezTo>
                    <a:pt x="56" y="166"/>
                    <a:pt x="61" y="164"/>
                    <a:pt x="67" y="161"/>
                  </a:cubicBezTo>
                  <a:lnTo>
                    <a:pt x="84" y="161"/>
                  </a:lnTo>
                  <a:cubicBezTo>
                    <a:pt x="121" y="123"/>
                    <a:pt x="105" y="73"/>
                    <a:pt x="84" y="35"/>
                  </a:cubicBezTo>
                  <a:cubicBezTo>
                    <a:pt x="73" y="15"/>
                    <a:pt x="57" y="0"/>
                    <a:pt x="42" y="0"/>
                  </a:cubicBezTo>
                  <a:close/>
                </a:path>
              </a:pathLst>
            </a:custGeom>
            <a:solidFill>
              <a:srgbClr val="FFFB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</p:spTree>
    <p:extLst>
      <p:ext uri="{BB962C8B-B14F-4D97-AF65-F5344CB8AC3E}">
        <p14:creationId xmlns:p14="http://schemas.microsoft.com/office/powerpoint/2010/main" val="18316825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AE2DB004-38B9-445B-937A-DF266B8E19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61464CD8-338B-42C2-912E-38E233D6B3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BA6B79B3-870F-41BF-8782-80D90704BE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AB8FC-6E3E-474E-AA3D-434247A02971}" type="datetimeFigureOut">
              <a:rPr lang="ar-SA" smtClean="0"/>
              <a:t>8 شعبان، 1442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20B75A8F-2B09-4A41-A0E8-76FDC00911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405A06A6-DE57-49DA-8B13-DC409ACCD9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2EC52-9DAA-419C-AA98-F697550B39C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2430872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263E3225-B83B-49B0-9AA2-32D1B668C8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35638646-028C-449B-96FC-9E9FBA4865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80F31F48-31DB-4342-9392-CF967A3170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AB8FC-6E3E-474E-AA3D-434247A02971}" type="datetimeFigureOut">
              <a:rPr lang="ar-SA" smtClean="0"/>
              <a:t>8 شعبان، 1442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5CCA3705-4793-4878-9AC6-9BEF278FBB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6EB0B0A7-B145-42B2-81CE-24FA3C8349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2EC52-9DAA-419C-AA98-F697550B39C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0023033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7DD586D1-5D0C-4614-8059-F4C8BF0CD8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D97CC319-8152-4D69-A3E7-6D0F121AFE9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EAF9FE0B-7752-4D06-BD27-5581B091F9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F154FDE8-FA34-4EE5-94E4-DE94A50807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AB8FC-6E3E-474E-AA3D-434247A02971}" type="datetimeFigureOut">
              <a:rPr lang="ar-SA" smtClean="0"/>
              <a:t>8 شعبان، 1442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43739F6C-7A86-48F0-9CEC-5C166F7360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2D50D593-0E43-41DA-A019-DDDB080D1E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2EC52-9DAA-419C-AA98-F697550B39C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7300477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3450053-3969-4592-B442-2941B4ED2F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5112C4BC-0F3D-4400-B907-F71D684D25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97BD9009-2F60-4586-A282-AF55585FDC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6024D00B-D9AC-4A4C-B4C5-90D22E59E4B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id="{16B63CC2-0774-4342-AF21-B15EE016C9D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212E6E4E-4932-4EA0-857A-BEBA3773CF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AB8FC-6E3E-474E-AA3D-434247A02971}" type="datetimeFigureOut">
              <a:rPr lang="ar-SA" smtClean="0"/>
              <a:t>8 شعبان، 1442</a:t>
            </a:fld>
            <a:endParaRPr lang="ar-SA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11C11AB8-C74F-4E7D-B84C-836C0270F2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60DCB039-DB03-46B4-8F18-BA2CF07F9B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2EC52-9DAA-419C-AA98-F697550B39C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5386430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647CA445-E764-41E7-8416-D27664DA15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359F9532-5912-40C1-943C-003E2E4134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AB8FC-6E3E-474E-AA3D-434247A02971}" type="datetimeFigureOut">
              <a:rPr lang="ar-SA" smtClean="0"/>
              <a:t>8 شعبان، 1442</a:t>
            </a:fld>
            <a:endParaRPr lang="ar-SA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3002AEFC-D4E5-48DB-8912-3400C0A500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B3E27B31-7D1C-422F-BC58-CD682E41BC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2EC52-9DAA-419C-AA98-F697550B39C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0068583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DFDC81EA-27B0-446E-BACA-E9406DD874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AB8FC-6E3E-474E-AA3D-434247A02971}" type="datetimeFigureOut">
              <a:rPr lang="ar-SA" smtClean="0"/>
              <a:t>8 شعبان، 1442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D2D04411-9C90-43FE-9121-BB2729E57E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56D46AC1-938B-44F2-BE72-F342097259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2EC52-9DAA-419C-AA98-F697550B39C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1653592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D02537B2-389A-4A0B-98D9-D9A49655A4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0B7FD3DC-07DB-4BDF-9ADE-D0209CB8D0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2B4CAE09-4F2E-4995-BE32-582B6626FC2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5FC8B03B-CBE7-4571-A6B5-CC25C46836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AB8FC-6E3E-474E-AA3D-434247A02971}" type="datetimeFigureOut">
              <a:rPr lang="ar-SA" smtClean="0"/>
              <a:t>8 شعبان، 1442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54B926F5-09FB-41CF-B031-8334B4B485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8F3D1D4A-BAD4-45EE-9F60-A6454DA69E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2EC52-9DAA-419C-AA98-F697550B39C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5826420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2A08FCB5-1D57-4805-AC8C-F226B45EFD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8E694850-8D89-466B-97FF-2B14C8D2E85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B9AFC2B6-7AB8-4195-B7F7-EB38E80A42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863B17BF-4417-4538-80E7-4ADE97157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AB8FC-6E3E-474E-AA3D-434247A02971}" type="datetimeFigureOut">
              <a:rPr lang="ar-SA" smtClean="0"/>
              <a:t>8 شعبان، 1442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EA4083BF-0CEC-4F65-9B9B-E79F128263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0DC34FE2-79BD-45EF-8EC6-E10022FF2D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2EC52-9DAA-419C-AA98-F697550B39C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7568532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8B96F22F-5159-4A67-9666-C31A892770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C6C5D7DF-7961-4D86-9604-ADACE09558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576F58EB-D4F1-4859-87AD-433F2C878F9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8AB8FC-6E3E-474E-AA3D-434247A02971}" type="datetimeFigureOut">
              <a:rPr lang="ar-SA" smtClean="0"/>
              <a:t>8 شعبان، 1442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F3759E44-89BB-4F4E-B536-91181195012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C5ED22D8-34FD-4C10-8B0F-3D0BC40B40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52EC52-9DAA-419C-AA98-F697550B39C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9732439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26" Type="http://schemas.openxmlformats.org/officeDocument/2006/relationships/image" Target="../media/image24.png"/><Relationship Id="rId39" Type="http://schemas.microsoft.com/office/2007/relationships/hdphoto" Target="../media/hdphoto2.wdp"/><Relationship Id="rId21" Type="http://schemas.openxmlformats.org/officeDocument/2006/relationships/image" Target="../media/image19.png"/><Relationship Id="rId34" Type="http://schemas.openxmlformats.org/officeDocument/2006/relationships/slide" Target="slide13.xml"/><Relationship Id="rId42" Type="http://schemas.microsoft.com/office/2007/relationships/hdphoto" Target="../media/hdphoto3.wdp"/><Relationship Id="rId47" Type="http://schemas.openxmlformats.org/officeDocument/2006/relationships/image" Target="../media/image36.png"/><Relationship Id="rId50" Type="http://schemas.openxmlformats.org/officeDocument/2006/relationships/image" Target="../media/image38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4.png"/><Relationship Id="rId29" Type="http://schemas.openxmlformats.org/officeDocument/2006/relationships/image" Target="../media/image25.png"/><Relationship Id="rId11" Type="http://schemas.openxmlformats.org/officeDocument/2006/relationships/image" Target="../media/image9.jpeg"/><Relationship Id="rId24" Type="http://schemas.openxmlformats.org/officeDocument/2006/relationships/image" Target="../media/image22.png"/><Relationship Id="rId32" Type="http://schemas.openxmlformats.org/officeDocument/2006/relationships/image" Target="../media/image27.png"/><Relationship Id="rId37" Type="http://schemas.openxmlformats.org/officeDocument/2006/relationships/slide" Target="slide12.xml"/><Relationship Id="rId40" Type="http://schemas.openxmlformats.org/officeDocument/2006/relationships/image" Target="../media/image31.png"/><Relationship Id="rId45" Type="http://schemas.openxmlformats.org/officeDocument/2006/relationships/image" Target="../media/image34.png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23" Type="http://schemas.openxmlformats.org/officeDocument/2006/relationships/image" Target="../media/image21.png"/><Relationship Id="rId28" Type="http://schemas.openxmlformats.org/officeDocument/2006/relationships/slide" Target="slide21.xml"/><Relationship Id="rId36" Type="http://schemas.openxmlformats.org/officeDocument/2006/relationships/hyperlink" Target="http://www.pngall.com/note-png" TargetMode="External"/><Relationship Id="rId49" Type="http://schemas.microsoft.com/office/2007/relationships/hdphoto" Target="../media/hdphoto5.wdp"/><Relationship Id="rId10" Type="http://schemas.openxmlformats.org/officeDocument/2006/relationships/image" Target="../media/image8.png"/><Relationship Id="rId19" Type="http://schemas.openxmlformats.org/officeDocument/2006/relationships/image" Target="../media/image17.png"/><Relationship Id="rId31" Type="http://schemas.openxmlformats.org/officeDocument/2006/relationships/image" Target="../media/image26.jpeg"/><Relationship Id="rId44" Type="http://schemas.microsoft.com/office/2007/relationships/hdphoto" Target="../media/hdphoto4.wdp"/><Relationship Id="rId4" Type="http://schemas.openxmlformats.org/officeDocument/2006/relationships/hyperlink" Target="https://pxhere.com/en/photo/993004" TargetMode="External"/><Relationship Id="rId9" Type="http://schemas.openxmlformats.org/officeDocument/2006/relationships/image" Target="../media/image7.png"/><Relationship Id="rId14" Type="http://schemas.openxmlformats.org/officeDocument/2006/relationships/image" Target="../media/image12.png"/><Relationship Id="rId22" Type="http://schemas.openxmlformats.org/officeDocument/2006/relationships/image" Target="../media/image20.png"/><Relationship Id="rId27" Type="http://schemas.microsoft.com/office/2007/relationships/hdphoto" Target="../media/hdphoto1.wdp"/><Relationship Id="rId30" Type="http://schemas.openxmlformats.org/officeDocument/2006/relationships/slide" Target="slide3.xml"/><Relationship Id="rId35" Type="http://schemas.openxmlformats.org/officeDocument/2006/relationships/image" Target="../media/image29.png"/><Relationship Id="rId43" Type="http://schemas.openxmlformats.org/officeDocument/2006/relationships/image" Target="../media/image33.png"/><Relationship Id="rId48" Type="http://schemas.openxmlformats.org/officeDocument/2006/relationships/image" Target="../media/image37.png"/><Relationship Id="rId8" Type="http://schemas.openxmlformats.org/officeDocument/2006/relationships/image" Target="../media/image6.png"/><Relationship Id="rId3" Type="http://schemas.openxmlformats.org/officeDocument/2006/relationships/image" Target="../media/image3.jpeg"/><Relationship Id="rId12" Type="http://schemas.openxmlformats.org/officeDocument/2006/relationships/image" Target="../media/image10.jpeg"/><Relationship Id="rId17" Type="http://schemas.openxmlformats.org/officeDocument/2006/relationships/image" Target="../media/image15.png"/><Relationship Id="rId25" Type="http://schemas.openxmlformats.org/officeDocument/2006/relationships/image" Target="../media/image23.png"/><Relationship Id="rId33" Type="http://schemas.openxmlformats.org/officeDocument/2006/relationships/image" Target="../media/image28.png"/><Relationship Id="rId38" Type="http://schemas.openxmlformats.org/officeDocument/2006/relationships/image" Target="../media/image30.png"/><Relationship Id="rId46" Type="http://schemas.openxmlformats.org/officeDocument/2006/relationships/image" Target="../media/image35.jpeg"/><Relationship Id="rId20" Type="http://schemas.openxmlformats.org/officeDocument/2006/relationships/image" Target="../media/image18.png"/><Relationship Id="rId41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pixabay.com/it/lavagna-bianca-bordo-bianco-3205371/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jpeg"/><Relationship Id="rId5" Type="http://schemas.openxmlformats.org/officeDocument/2006/relationships/image" Target="../media/image62.png"/><Relationship Id="rId4" Type="http://schemas.openxmlformats.org/officeDocument/2006/relationships/image" Target="../media/image61.gi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7.png"/><Relationship Id="rId18" Type="http://schemas.openxmlformats.org/officeDocument/2006/relationships/slide" Target="slide20.xml"/><Relationship Id="rId3" Type="http://schemas.openxmlformats.org/officeDocument/2006/relationships/image" Target="../media/image3.jpeg"/><Relationship Id="rId21" Type="http://schemas.openxmlformats.org/officeDocument/2006/relationships/image" Target="../media/image47.png"/><Relationship Id="rId7" Type="http://schemas.openxmlformats.org/officeDocument/2006/relationships/image" Target="../media/image5.png"/><Relationship Id="rId12" Type="http://schemas.openxmlformats.org/officeDocument/2006/relationships/image" Target="../media/image16.png"/><Relationship Id="rId17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19.png"/><Relationship Id="rId20" Type="http://schemas.openxmlformats.org/officeDocument/2006/relationships/image" Target="../media/image64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pixabay.com/it/lavagna-bianca-bordo-bianco-3205371/" TargetMode="External"/><Relationship Id="rId11" Type="http://schemas.openxmlformats.org/officeDocument/2006/relationships/image" Target="../media/image15.png"/><Relationship Id="rId24" Type="http://schemas.openxmlformats.org/officeDocument/2006/relationships/image" Target="../media/image66.jpeg"/><Relationship Id="rId5" Type="http://schemas.openxmlformats.org/officeDocument/2006/relationships/image" Target="../media/image4.png"/><Relationship Id="rId15" Type="http://schemas.openxmlformats.org/officeDocument/2006/relationships/slide" Target="slide11.xml"/><Relationship Id="rId23" Type="http://schemas.openxmlformats.org/officeDocument/2006/relationships/image" Target="../media/image65.jpeg"/><Relationship Id="rId10" Type="http://schemas.openxmlformats.org/officeDocument/2006/relationships/image" Target="../media/image14.png"/><Relationship Id="rId19" Type="http://schemas.openxmlformats.org/officeDocument/2006/relationships/image" Target="../media/image22.png"/><Relationship Id="rId4" Type="http://schemas.openxmlformats.org/officeDocument/2006/relationships/hyperlink" Target="https://pxhere.com/en/photo/993004" TargetMode="External"/><Relationship Id="rId9" Type="http://schemas.openxmlformats.org/officeDocument/2006/relationships/image" Target="../media/image13.png"/><Relationship Id="rId14" Type="http://schemas.openxmlformats.org/officeDocument/2006/relationships/image" Target="../media/image18.png"/><Relationship Id="rId22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0.jpeg"/><Relationship Id="rId18" Type="http://schemas.openxmlformats.org/officeDocument/2006/relationships/image" Target="../media/image15.png"/><Relationship Id="rId26" Type="http://schemas.openxmlformats.org/officeDocument/2006/relationships/image" Target="../media/image23.png"/><Relationship Id="rId21" Type="http://schemas.openxmlformats.org/officeDocument/2006/relationships/image" Target="../media/image18.png"/><Relationship Id="rId34" Type="http://schemas.openxmlformats.org/officeDocument/2006/relationships/image" Target="../media/image27.png"/><Relationship Id="rId7" Type="http://schemas.openxmlformats.org/officeDocument/2006/relationships/image" Target="../media/image5.png"/><Relationship Id="rId12" Type="http://schemas.openxmlformats.org/officeDocument/2006/relationships/image" Target="../media/image9.jpeg"/><Relationship Id="rId17" Type="http://schemas.openxmlformats.org/officeDocument/2006/relationships/image" Target="../media/image14.png"/><Relationship Id="rId25" Type="http://schemas.openxmlformats.org/officeDocument/2006/relationships/image" Target="../media/image22.png"/><Relationship Id="rId33" Type="http://schemas.openxmlformats.org/officeDocument/2006/relationships/image" Target="../media/image26.jpe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13.png"/><Relationship Id="rId20" Type="http://schemas.openxmlformats.org/officeDocument/2006/relationships/image" Target="../media/image17.png"/><Relationship Id="rId29" Type="http://schemas.openxmlformats.org/officeDocument/2006/relationships/slide" Target="slide22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pixabay.com/it/lavagna-bianca-bordo-bianco-3205371/" TargetMode="External"/><Relationship Id="rId11" Type="http://schemas.openxmlformats.org/officeDocument/2006/relationships/slide" Target="slide1.xml"/><Relationship Id="rId24" Type="http://schemas.openxmlformats.org/officeDocument/2006/relationships/image" Target="../media/image21.png"/><Relationship Id="rId32" Type="http://schemas.openxmlformats.org/officeDocument/2006/relationships/slide" Target="slide3.xml"/><Relationship Id="rId37" Type="http://schemas.openxmlformats.org/officeDocument/2006/relationships/image" Target="../media/image67.png"/><Relationship Id="rId5" Type="http://schemas.openxmlformats.org/officeDocument/2006/relationships/image" Target="../media/image4.png"/><Relationship Id="rId15" Type="http://schemas.openxmlformats.org/officeDocument/2006/relationships/image" Target="../media/image12.png"/><Relationship Id="rId23" Type="http://schemas.openxmlformats.org/officeDocument/2006/relationships/image" Target="../media/image20.png"/><Relationship Id="rId28" Type="http://schemas.microsoft.com/office/2007/relationships/hdphoto" Target="../media/hdphoto1.wdp"/><Relationship Id="rId36" Type="http://schemas.openxmlformats.org/officeDocument/2006/relationships/slide" Target="slide21.xml"/><Relationship Id="rId10" Type="http://schemas.openxmlformats.org/officeDocument/2006/relationships/image" Target="../media/image8.png"/><Relationship Id="rId19" Type="http://schemas.openxmlformats.org/officeDocument/2006/relationships/image" Target="../media/image16.png"/><Relationship Id="rId31" Type="http://schemas.openxmlformats.org/officeDocument/2006/relationships/image" Target="../media/image47.png"/><Relationship Id="rId4" Type="http://schemas.openxmlformats.org/officeDocument/2006/relationships/hyperlink" Target="https://pxhere.com/en/photo/993004" TargetMode="External"/><Relationship Id="rId9" Type="http://schemas.openxmlformats.org/officeDocument/2006/relationships/image" Target="../media/image7.png"/><Relationship Id="rId14" Type="http://schemas.openxmlformats.org/officeDocument/2006/relationships/image" Target="../media/image11.png"/><Relationship Id="rId22" Type="http://schemas.openxmlformats.org/officeDocument/2006/relationships/image" Target="../media/image19.png"/><Relationship Id="rId27" Type="http://schemas.openxmlformats.org/officeDocument/2006/relationships/image" Target="../media/image24.png"/><Relationship Id="rId30" Type="http://schemas.openxmlformats.org/officeDocument/2006/relationships/image" Target="../media/image25.png"/><Relationship Id="rId35" Type="http://schemas.openxmlformats.org/officeDocument/2006/relationships/image" Target="../media/image28.png"/><Relationship Id="rId8" Type="http://schemas.openxmlformats.org/officeDocument/2006/relationships/image" Target="../media/image6.png"/><Relationship Id="rId3" Type="http://schemas.openxmlformats.org/officeDocument/2006/relationships/image" Target="../media/image3.jpeg"/></Relationships>
</file>

<file path=ppt/slides/_rels/slide1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0.jpeg"/><Relationship Id="rId18" Type="http://schemas.openxmlformats.org/officeDocument/2006/relationships/image" Target="../media/image15.png"/><Relationship Id="rId26" Type="http://schemas.openxmlformats.org/officeDocument/2006/relationships/image" Target="../media/image23.png"/><Relationship Id="rId21" Type="http://schemas.openxmlformats.org/officeDocument/2006/relationships/image" Target="../media/image18.png"/><Relationship Id="rId34" Type="http://schemas.openxmlformats.org/officeDocument/2006/relationships/image" Target="../media/image27.png"/><Relationship Id="rId7" Type="http://schemas.openxmlformats.org/officeDocument/2006/relationships/image" Target="../media/image5.png"/><Relationship Id="rId12" Type="http://schemas.openxmlformats.org/officeDocument/2006/relationships/image" Target="../media/image9.jpeg"/><Relationship Id="rId17" Type="http://schemas.openxmlformats.org/officeDocument/2006/relationships/image" Target="../media/image14.png"/><Relationship Id="rId25" Type="http://schemas.openxmlformats.org/officeDocument/2006/relationships/image" Target="../media/image22.png"/><Relationship Id="rId33" Type="http://schemas.openxmlformats.org/officeDocument/2006/relationships/image" Target="../media/image26.jpe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13.png"/><Relationship Id="rId20" Type="http://schemas.openxmlformats.org/officeDocument/2006/relationships/image" Target="../media/image17.png"/><Relationship Id="rId29" Type="http://schemas.openxmlformats.org/officeDocument/2006/relationships/slide" Target="slide22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pixabay.com/it/lavagna-bianca-bordo-bianco-3205371/" TargetMode="External"/><Relationship Id="rId11" Type="http://schemas.openxmlformats.org/officeDocument/2006/relationships/slide" Target="slide1.xml"/><Relationship Id="rId24" Type="http://schemas.openxmlformats.org/officeDocument/2006/relationships/image" Target="../media/image21.png"/><Relationship Id="rId32" Type="http://schemas.openxmlformats.org/officeDocument/2006/relationships/slide" Target="slide3.xml"/><Relationship Id="rId37" Type="http://schemas.openxmlformats.org/officeDocument/2006/relationships/image" Target="../media/image68.png"/><Relationship Id="rId5" Type="http://schemas.openxmlformats.org/officeDocument/2006/relationships/image" Target="../media/image4.png"/><Relationship Id="rId15" Type="http://schemas.openxmlformats.org/officeDocument/2006/relationships/image" Target="../media/image12.png"/><Relationship Id="rId23" Type="http://schemas.openxmlformats.org/officeDocument/2006/relationships/image" Target="../media/image20.png"/><Relationship Id="rId28" Type="http://schemas.microsoft.com/office/2007/relationships/hdphoto" Target="../media/hdphoto1.wdp"/><Relationship Id="rId36" Type="http://schemas.openxmlformats.org/officeDocument/2006/relationships/slide" Target="slide21.xml"/><Relationship Id="rId10" Type="http://schemas.openxmlformats.org/officeDocument/2006/relationships/image" Target="../media/image8.png"/><Relationship Id="rId19" Type="http://schemas.openxmlformats.org/officeDocument/2006/relationships/image" Target="../media/image16.png"/><Relationship Id="rId31" Type="http://schemas.openxmlformats.org/officeDocument/2006/relationships/image" Target="../media/image47.png"/><Relationship Id="rId4" Type="http://schemas.openxmlformats.org/officeDocument/2006/relationships/hyperlink" Target="https://pxhere.com/en/photo/993004" TargetMode="External"/><Relationship Id="rId9" Type="http://schemas.openxmlformats.org/officeDocument/2006/relationships/image" Target="../media/image7.png"/><Relationship Id="rId14" Type="http://schemas.openxmlformats.org/officeDocument/2006/relationships/image" Target="../media/image11.png"/><Relationship Id="rId22" Type="http://schemas.openxmlformats.org/officeDocument/2006/relationships/image" Target="../media/image19.png"/><Relationship Id="rId27" Type="http://schemas.openxmlformats.org/officeDocument/2006/relationships/image" Target="../media/image24.png"/><Relationship Id="rId30" Type="http://schemas.openxmlformats.org/officeDocument/2006/relationships/image" Target="../media/image25.png"/><Relationship Id="rId35" Type="http://schemas.openxmlformats.org/officeDocument/2006/relationships/image" Target="../media/image28.png"/><Relationship Id="rId8" Type="http://schemas.openxmlformats.org/officeDocument/2006/relationships/image" Target="../media/image6.png"/><Relationship Id="rId3" Type="http://schemas.openxmlformats.org/officeDocument/2006/relationships/image" Target="../media/image3.jpeg"/></Relationships>
</file>

<file path=ppt/slides/_rels/slide1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0.jpeg"/><Relationship Id="rId18" Type="http://schemas.openxmlformats.org/officeDocument/2006/relationships/image" Target="../media/image15.png"/><Relationship Id="rId26" Type="http://schemas.openxmlformats.org/officeDocument/2006/relationships/image" Target="../media/image23.png"/><Relationship Id="rId21" Type="http://schemas.openxmlformats.org/officeDocument/2006/relationships/image" Target="../media/image18.png"/><Relationship Id="rId34" Type="http://schemas.openxmlformats.org/officeDocument/2006/relationships/image" Target="../media/image27.png"/><Relationship Id="rId7" Type="http://schemas.openxmlformats.org/officeDocument/2006/relationships/image" Target="../media/image5.png"/><Relationship Id="rId12" Type="http://schemas.openxmlformats.org/officeDocument/2006/relationships/image" Target="../media/image9.jpeg"/><Relationship Id="rId17" Type="http://schemas.openxmlformats.org/officeDocument/2006/relationships/image" Target="../media/image14.png"/><Relationship Id="rId25" Type="http://schemas.openxmlformats.org/officeDocument/2006/relationships/image" Target="../media/image22.png"/><Relationship Id="rId33" Type="http://schemas.openxmlformats.org/officeDocument/2006/relationships/image" Target="../media/image26.jpe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13.png"/><Relationship Id="rId20" Type="http://schemas.openxmlformats.org/officeDocument/2006/relationships/image" Target="../media/image17.png"/><Relationship Id="rId29" Type="http://schemas.openxmlformats.org/officeDocument/2006/relationships/slide" Target="slide23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pixabay.com/it/lavagna-bianca-bordo-bianco-3205371/" TargetMode="External"/><Relationship Id="rId11" Type="http://schemas.openxmlformats.org/officeDocument/2006/relationships/slide" Target="slide1.xml"/><Relationship Id="rId24" Type="http://schemas.openxmlformats.org/officeDocument/2006/relationships/image" Target="../media/image21.png"/><Relationship Id="rId32" Type="http://schemas.openxmlformats.org/officeDocument/2006/relationships/slide" Target="slide3.xml"/><Relationship Id="rId37" Type="http://schemas.openxmlformats.org/officeDocument/2006/relationships/image" Target="../media/image69.png"/><Relationship Id="rId5" Type="http://schemas.openxmlformats.org/officeDocument/2006/relationships/image" Target="../media/image4.png"/><Relationship Id="rId15" Type="http://schemas.openxmlformats.org/officeDocument/2006/relationships/image" Target="../media/image12.png"/><Relationship Id="rId23" Type="http://schemas.openxmlformats.org/officeDocument/2006/relationships/image" Target="../media/image20.png"/><Relationship Id="rId28" Type="http://schemas.microsoft.com/office/2007/relationships/hdphoto" Target="../media/hdphoto1.wdp"/><Relationship Id="rId36" Type="http://schemas.openxmlformats.org/officeDocument/2006/relationships/slide" Target="slide21.xml"/><Relationship Id="rId10" Type="http://schemas.openxmlformats.org/officeDocument/2006/relationships/image" Target="../media/image8.png"/><Relationship Id="rId19" Type="http://schemas.openxmlformats.org/officeDocument/2006/relationships/image" Target="../media/image16.png"/><Relationship Id="rId31" Type="http://schemas.openxmlformats.org/officeDocument/2006/relationships/image" Target="../media/image47.png"/><Relationship Id="rId4" Type="http://schemas.openxmlformats.org/officeDocument/2006/relationships/hyperlink" Target="https://pxhere.com/en/photo/993004" TargetMode="External"/><Relationship Id="rId9" Type="http://schemas.openxmlformats.org/officeDocument/2006/relationships/image" Target="../media/image7.png"/><Relationship Id="rId14" Type="http://schemas.openxmlformats.org/officeDocument/2006/relationships/image" Target="../media/image11.png"/><Relationship Id="rId22" Type="http://schemas.openxmlformats.org/officeDocument/2006/relationships/image" Target="../media/image19.png"/><Relationship Id="rId27" Type="http://schemas.openxmlformats.org/officeDocument/2006/relationships/image" Target="../media/image24.png"/><Relationship Id="rId30" Type="http://schemas.openxmlformats.org/officeDocument/2006/relationships/image" Target="../media/image25.png"/><Relationship Id="rId35" Type="http://schemas.openxmlformats.org/officeDocument/2006/relationships/image" Target="../media/image28.png"/><Relationship Id="rId8" Type="http://schemas.openxmlformats.org/officeDocument/2006/relationships/image" Target="../media/image6.png"/><Relationship Id="rId3" Type="http://schemas.openxmlformats.org/officeDocument/2006/relationships/image" Target="../media/image3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7.png"/><Relationship Id="rId18" Type="http://schemas.openxmlformats.org/officeDocument/2006/relationships/image" Target="../media/image26.jpeg"/><Relationship Id="rId26" Type="http://schemas.openxmlformats.org/officeDocument/2006/relationships/image" Target="../media/image29.png"/><Relationship Id="rId3" Type="http://schemas.openxmlformats.org/officeDocument/2006/relationships/image" Target="../media/image3.jpeg"/><Relationship Id="rId21" Type="http://schemas.openxmlformats.org/officeDocument/2006/relationships/slide" Target="slide21.xml"/><Relationship Id="rId7" Type="http://schemas.openxmlformats.org/officeDocument/2006/relationships/image" Target="../media/image5.png"/><Relationship Id="rId12" Type="http://schemas.openxmlformats.org/officeDocument/2006/relationships/image" Target="../media/image16.png"/><Relationship Id="rId17" Type="http://schemas.openxmlformats.org/officeDocument/2006/relationships/image" Target="../media/image23.png"/><Relationship Id="rId25" Type="http://schemas.openxmlformats.org/officeDocument/2006/relationships/image" Target="../media/image64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19.png"/><Relationship Id="rId20" Type="http://schemas.openxmlformats.org/officeDocument/2006/relationships/slide" Target="slide22.xml"/><Relationship Id="rId29" Type="http://schemas.openxmlformats.org/officeDocument/2006/relationships/image" Target="../media/image47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pixabay.com/it/lavagna-bianca-bordo-bianco-3205371/" TargetMode="External"/><Relationship Id="rId11" Type="http://schemas.openxmlformats.org/officeDocument/2006/relationships/image" Target="../media/image15.png"/><Relationship Id="rId24" Type="http://schemas.openxmlformats.org/officeDocument/2006/relationships/image" Target="../media/image22.png"/><Relationship Id="rId32" Type="http://schemas.openxmlformats.org/officeDocument/2006/relationships/image" Target="../media/image71.png"/><Relationship Id="rId5" Type="http://schemas.openxmlformats.org/officeDocument/2006/relationships/image" Target="../media/image4.png"/><Relationship Id="rId15" Type="http://schemas.openxmlformats.org/officeDocument/2006/relationships/slide" Target="slide1.xml"/><Relationship Id="rId23" Type="http://schemas.openxmlformats.org/officeDocument/2006/relationships/slide" Target="slide34.xml"/><Relationship Id="rId28" Type="http://schemas.openxmlformats.org/officeDocument/2006/relationships/slide" Target="slide12.xml"/><Relationship Id="rId10" Type="http://schemas.openxmlformats.org/officeDocument/2006/relationships/image" Target="../media/image14.png"/><Relationship Id="rId19" Type="http://schemas.openxmlformats.org/officeDocument/2006/relationships/slide" Target="slide20.xml"/><Relationship Id="rId31" Type="http://schemas.openxmlformats.org/officeDocument/2006/relationships/image" Target="../media/image70.jpeg"/><Relationship Id="rId4" Type="http://schemas.openxmlformats.org/officeDocument/2006/relationships/hyperlink" Target="https://pxhere.com/en/photo/993004" TargetMode="External"/><Relationship Id="rId9" Type="http://schemas.openxmlformats.org/officeDocument/2006/relationships/image" Target="../media/image13.png"/><Relationship Id="rId14" Type="http://schemas.openxmlformats.org/officeDocument/2006/relationships/image" Target="../media/image18.png"/><Relationship Id="rId22" Type="http://schemas.openxmlformats.org/officeDocument/2006/relationships/slide" Target="slide19.xml"/><Relationship Id="rId27" Type="http://schemas.openxmlformats.org/officeDocument/2006/relationships/hyperlink" Target="http://www.pngall.com/note-png" TargetMode="External"/><Relationship Id="rId30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0.jpeg"/><Relationship Id="rId18" Type="http://schemas.openxmlformats.org/officeDocument/2006/relationships/image" Target="../media/image15.png"/><Relationship Id="rId26" Type="http://schemas.openxmlformats.org/officeDocument/2006/relationships/image" Target="../media/image23.png"/><Relationship Id="rId21" Type="http://schemas.openxmlformats.org/officeDocument/2006/relationships/image" Target="../media/image18.png"/><Relationship Id="rId34" Type="http://schemas.openxmlformats.org/officeDocument/2006/relationships/image" Target="../media/image27.png"/><Relationship Id="rId7" Type="http://schemas.openxmlformats.org/officeDocument/2006/relationships/image" Target="../media/image5.png"/><Relationship Id="rId12" Type="http://schemas.openxmlformats.org/officeDocument/2006/relationships/image" Target="../media/image9.jpeg"/><Relationship Id="rId17" Type="http://schemas.openxmlformats.org/officeDocument/2006/relationships/image" Target="../media/image14.png"/><Relationship Id="rId25" Type="http://schemas.openxmlformats.org/officeDocument/2006/relationships/image" Target="../media/image22.png"/><Relationship Id="rId33" Type="http://schemas.openxmlformats.org/officeDocument/2006/relationships/image" Target="../media/image26.jpeg"/><Relationship Id="rId38" Type="http://schemas.openxmlformats.org/officeDocument/2006/relationships/image" Target="../media/image72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13.png"/><Relationship Id="rId20" Type="http://schemas.openxmlformats.org/officeDocument/2006/relationships/image" Target="../media/image17.png"/><Relationship Id="rId29" Type="http://schemas.openxmlformats.org/officeDocument/2006/relationships/slide" Target="slide22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pixabay.com/it/lavagna-bianca-bordo-bianco-3205371/" TargetMode="External"/><Relationship Id="rId11" Type="http://schemas.openxmlformats.org/officeDocument/2006/relationships/slide" Target="slide1.xml"/><Relationship Id="rId24" Type="http://schemas.openxmlformats.org/officeDocument/2006/relationships/image" Target="../media/image21.png"/><Relationship Id="rId32" Type="http://schemas.openxmlformats.org/officeDocument/2006/relationships/slide" Target="slide3.xml"/><Relationship Id="rId37" Type="http://schemas.openxmlformats.org/officeDocument/2006/relationships/hyperlink" Target="https://m.youtube.com/watch?v=ZSbEv5kx9Lk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2.png"/><Relationship Id="rId23" Type="http://schemas.openxmlformats.org/officeDocument/2006/relationships/image" Target="../media/image20.png"/><Relationship Id="rId28" Type="http://schemas.microsoft.com/office/2007/relationships/hdphoto" Target="../media/hdphoto1.wdp"/><Relationship Id="rId36" Type="http://schemas.openxmlformats.org/officeDocument/2006/relationships/slide" Target="slide21.xml"/><Relationship Id="rId10" Type="http://schemas.openxmlformats.org/officeDocument/2006/relationships/image" Target="../media/image8.png"/><Relationship Id="rId19" Type="http://schemas.openxmlformats.org/officeDocument/2006/relationships/image" Target="../media/image16.png"/><Relationship Id="rId31" Type="http://schemas.openxmlformats.org/officeDocument/2006/relationships/image" Target="../media/image47.png"/><Relationship Id="rId4" Type="http://schemas.openxmlformats.org/officeDocument/2006/relationships/hyperlink" Target="https://pxhere.com/en/photo/993004" TargetMode="External"/><Relationship Id="rId9" Type="http://schemas.openxmlformats.org/officeDocument/2006/relationships/image" Target="../media/image7.png"/><Relationship Id="rId14" Type="http://schemas.openxmlformats.org/officeDocument/2006/relationships/image" Target="../media/image11.png"/><Relationship Id="rId22" Type="http://schemas.openxmlformats.org/officeDocument/2006/relationships/image" Target="../media/image19.png"/><Relationship Id="rId27" Type="http://schemas.openxmlformats.org/officeDocument/2006/relationships/image" Target="../media/image24.png"/><Relationship Id="rId30" Type="http://schemas.openxmlformats.org/officeDocument/2006/relationships/image" Target="../media/image25.png"/><Relationship Id="rId35" Type="http://schemas.openxmlformats.org/officeDocument/2006/relationships/image" Target="../media/image28.png"/><Relationship Id="rId8" Type="http://schemas.openxmlformats.org/officeDocument/2006/relationships/image" Target="../media/image6.png"/><Relationship Id="rId3" Type="http://schemas.openxmlformats.org/officeDocument/2006/relationships/image" Target="../media/image3.jpeg"/></Relationships>
</file>

<file path=ppt/slides/_rels/slide1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0.jpeg"/><Relationship Id="rId18" Type="http://schemas.openxmlformats.org/officeDocument/2006/relationships/image" Target="../media/image15.png"/><Relationship Id="rId26" Type="http://schemas.openxmlformats.org/officeDocument/2006/relationships/image" Target="../media/image23.png"/><Relationship Id="rId21" Type="http://schemas.openxmlformats.org/officeDocument/2006/relationships/image" Target="../media/image18.png"/><Relationship Id="rId34" Type="http://schemas.openxmlformats.org/officeDocument/2006/relationships/image" Target="../media/image27.png"/><Relationship Id="rId7" Type="http://schemas.openxmlformats.org/officeDocument/2006/relationships/image" Target="../media/image5.png"/><Relationship Id="rId12" Type="http://schemas.openxmlformats.org/officeDocument/2006/relationships/image" Target="../media/image9.jpeg"/><Relationship Id="rId17" Type="http://schemas.openxmlformats.org/officeDocument/2006/relationships/image" Target="../media/image14.png"/><Relationship Id="rId25" Type="http://schemas.openxmlformats.org/officeDocument/2006/relationships/image" Target="../media/image22.png"/><Relationship Id="rId33" Type="http://schemas.openxmlformats.org/officeDocument/2006/relationships/image" Target="../media/image26.jpe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13.png"/><Relationship Id="rId20" Type="http://schemas.openxmlformats.org/officeDocument/2006/relationships/image" Target="../media/image17.png"/><Relationship Id="rId29" Type="http://schemas.openxmlformats.org/officeDocument/2006/relationships/slide" Target="slide22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pixabay.com/it/lavagna-bianca-bordo-bianco-3205371/" TargetMode="External"/><Relationship Id="rId11" Type="http://schemas.openxmlformats.org/officeDocument/2006/relationships/slide" Target="slide1.xml"/><Relationship Id="rId24" Type="http://schemas.openxmlformats.org/officeDocument/2006/relationships/image" Target="../media/image21.png"/><Relationship Id="rId32" Type="http://schemas.openxmlformats.org/officeDocument/2006/relationships/slide" Target="slide3.xml"/><Relationship Id="rId37" Type="http://schemas.openxmlformats.org/officeDocument/2006/relationships/image" Target="../media/image73.png"/><Relationship Id="rId5" Type="http://schemas.openxmlformats.org/officeDocument/2006/relationships/image" Target="../media/image4.png"/><Relationship Id="rId15" Type="http://schemas.openxmlformats.org/officeDocument/2006/relationships/image" Target="../media/image12.png"/><Relationship Id="rId23" Type="http://schemas.openxmlformats.org/officeDocument/2006/relationships/image" Target="../media/image20.png"/><Relationship Id="rId28" Type="http://schemas.microsoft.com/office/2007/relationships/hdphoto" Target="../media/hdphoto1.wdp"/><Relationship Id="rId36" Type="http://schemas.openxmlformats.org/officeDocument/2006/relationships/slide" Target="slide21.xml"/><Relationship Id="rId10" Type="http://schemas.openxmlformats.org/officeDocument/2006/relationships/image" Target="../media/image8.png"/><Relationship Id="rId19" Type="http://schemas.openxmlformats.org/officeDocument/2006/relationships/image" Target="../media/image16.png"/><Relationship Id="rId31" Type="http://schemas.openxmlformats.org/officeDocument/2006/relationships/image" Target="../media/image47.png"/><Relationship Id="rId4" Type="http://schemas.openxmlformats.org/officeDocument/2006/relationships/hyperlink" Target="https://pxhere.com/en/photo/993004" TargetMode="External"/><Relationship Id="rId9" Type="http://schemas.openxmlformats.org/officeDocument/2006/relationships/image" Target="../media/image7.png"/><Relationship Id="rId14" Type="http://schemas.openxmlformats.org/officeDocument/2006/relationships/image" Target="../media/image11.png"/><Relationship Id="rId22" Type="http://schemas.openxmlformats.org/officeDocument/2006/relationships/image" Target="../media/image19.png"/><Relationship Id="rId27" Type="http://schemas.openxmlformats.org/officeDocument/2006/relationships/image" Target="../media/image24.png"/><Relationship Id="rId30" Type="http://schemas.openxmlformats.org/officeDocument/2006/relationships/image" Target="../media/image25.png"/><Relationship Id="rId35" Type="http://schemas.openxmlformats.org/officeDocument/2006/relationships/image" Target="../media/image28.png"/><Relationship Id="rId8" Type="http://schemas.openxmlformats.org/officeDocument/2006/relationships/image" Target="../media/image6.png"/><Relationship Id="rId3" Type="http://schemas.openxmlformats.org/officeDocument/2006/relationships/image" Target="../media/image3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6.png"/><Relationship Id="rId18" Type="http://schemas.openxmlformats.org/officeDocument/2006/relationships/image" Target="../media/image23.png"/><Relationship Id="rId3" Type="http://schemas.openxmlformats.org/officeDocument/2006/relationships/audio" Target="../media/audio4.wav"/><Relationship Id="rId21" Type="http://schemas.openxmlformats.org/officeDocument/2006/relationships/image" Target="../media/image64.png"/><Relationship Id="rId7" Type="http://schemas.openxmlformats.org/officeDocument/2006/relationships/hyperlink" Target="https://pixabay.com/it/lavagna-bianca-bordo-bianco-3205371/" TargetMode="External"/><Relationship Id="rId12" Type="http://schemas.openxmlformats.org/officeDocument/2006/relationships/image" Target="../media/image15.png"/><Relationship Id="rId17" Type="http://schemas.openxmlformats.org/officeDocument/2006/relationships/image" Target="../media/image19.png"/><Relationship Id="rId2" Type="http://schemas.openxmlformats.org/officeDocument/2006/relationships/notesSlide" Target="../notesSlides/notesSlide11.xml"/><Relationship Id="rId16" Type="http://schemas.openxmlformats.org/officeDocument/2006/relationships/slide" Target="slide18.xml"/><Relationship Id="rId20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14.png"/><Relationship Id="rId24" Type="http://schemas.openxmlformats.org/officeDocument/2006/relationships/image" Target="../media/image74.jpeg"/><Relationship Id="rId5" Type="http://schemas.openxmlformats.org/officeDocument/2006/relationships/hyperlink" Target="https://pxhere.com/en/photo/993004" TargetMode="External"/><Relationship Id="rId15" Type="http://schemas.openxmlformats.org/officeDocument/2006/relationships/image" Target="../media/image18.png"/><Relationship Id="rId23" Type="http://schemas.openxmlformats.org/officeDocument/2006/relationships/image" Target="../media/image12.png"/><Relationship Id="rId10" Type="http://schemas.openxmlformats.org/officeDocument/2006/relationships/image" Target="../media/image13.png"/><Relationship Id="rId19" Type="http://schemas.openxmlformats.org/officeDocument/2006/relationships/slide" Target="slide20.xml"/><Relationship Id="rId4" Type="http://schemas.openxmlformats.org/officeDocument/2006/relationships/image" Target="../media/image3.jpeg"/><Relationship Id="rId9" Type="http://schemas.openxmlformats.org/officeDocument/2006/relationships/image" Target="../media/image11.png"/><Relationship Id="rId14" Type="http://schemas.openxmlformats.org/officeDocument/2006/relationships/image" Target="../media/image17.png"/><Relationship Id="rId22" Type="http://schemas.openxmlformats.org/officeDocument/2006/relationships/image" Target="../media/image47.png"/></Relationships>
</file>

<file path=ppt/slides/_rels/slide1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0.jpeg"/><Relationship Id="rId18" Type="http://schemas.openxmlformats.org/officeDocument/2006/relationships/image" Target="../media/image15.png"/><Relationship Id="rId26" Type="http://schemas.openxmlformats.org/officeDocument/2006/relationships/image" Target="../media/image23.png"/><Relationship Id="rId21" Type="http://schemas.openxmlformats.org/officeDocument/2006/relationships/image" Target="../media/image18.png"/><Relationship Id="rId34" Type="http://schemas.openxmlformats.org/officeDocument/2006/relationships/image" Target="../media/image27.png"/><Relationship Id="rId7" Type="http://schemas.openxmlformats.org/officeDocument/2006/relationships/image" Target="../media/image5.png"/><Relationship Id="rId12" Type="http://schemas.openxmlformats.org/officeDocument/2006/relationships/image" Target="../media/image9.jpeg"/><Relationship Id="rId17" Type="http://schemas.openxmlformats.org/officeDocument/2006/relationships/image" Target="../media/image14.png"/><Relationship Id="rId25" Type="http://schemas.openxmlformats.org/officeDocument/2006/relationships/image" Target="../media/image22.png"/><Relationship Id="rId33" Type="http://schemas.openxmlformats.org/officeDocument/2006/relationships/image" Target="../media/image26.jpeg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13.png"/><Relationship Id="rId20" Type="http://schemas.openxmlformats.org/officeDocument/2006/relationships/image" Target="../media/image17.png"/><Relationship Id="rId29" Type="http://schemas.openxmlformats.org/officeDocument/2006/relationships/slide" Target="slide22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pixabay.com/it/lavagna-bianca-bordo-bianco-3205371/" TargetMode="External"/><Relationship Id="rId11" Type="http://schemas.openxmlformats.org/officeDocument/2006/relationships/slide" Target="slide1.xml"/><Relationship Id="rId24" Type="http://schemas.openxmlformats.org/officeDocument/2006/relationships/image" Target="../media/image21.png"/><Relationship Id="rId32" Type="http://schemas.openxmlformats.org/officeDocument/2006/relationships/slide" Target="slide3.xml"/><Relationship Id="rId37" Type="http://schemas.openxmlformats.org/officeDocument/2006/relationships/image" Target="../media/image75.png"/><Relationship Id="rId5" Type="http://schemas.openxmlformats.org/officeDocument/2006/relationships/image" Target="../media/image4.png"/><Relationship Id="rId15" Type="http://schemas.openxmlformats.org/officeDocument/2006/relationships/image" Target="../media/image12.png"/><Relationship Id="rId23" Type="http://schemas.openxmlformats.org/officeDocument/2006/relationships/image" Target="../media/image20.png"/><Relationship Id="rId28" Type="http://schemas.microsoft.com/office/2007/relationships/hdphoto" Target="../media/hdphoto1.wdp"/><Relationship Id="rId36" Type="http://schemas.openxmlformats.org/officeDocument/2006/relationships/slide" Target="slide21.xml"/><Relationship Id="rId10" Type="http://schemas.openxmlformats.org/officeDocument/2006/relationships/image" Target="../media/image8.png"/><Relationship Id="rId19" Type="http://schemas.openxmlformats.org/officeDocument/2006/relationships/image" Target="../media/image16.png"/><Relationship Id="rId31" Type="http://schemas.openxmlformats.org/officeDocument/2006/relationships/image" Target="../media/image47.png"/><Relationship Id="rId4" Type="http://schemas.openxmlformats.org/officeDocument/2006/relationships/hyperlink" Target="https://pxhere.com/en/photo/993004" TargetMode="External"/><Relationship Id="rId9" Type="http://schemas.openxmlformats.org/officeDocument/2006/relationships/image" Target="../media/image7.png"/><Relationship Id="rId14" Type="http://schemas.openxmlformats.org/officeDocument/2006/relationships/image" Target="../media/image11.png"/><Relationship Id="rId22" Type="http://schemas.openxmlformats.org/officeDocument/2006/relationships/image" Target="../media/image19.png"/><Relationship Id="rId27" Type="http://schemas.openxmlformats.org/officeDocument/2006/relationships/image" Target="../media/image24.png"/><Relationship Id="rId30" Type="http://schemas.openxmlformats.org/officeDocument/2006/relationships/image" Target="../media/image25.png"/><Relationship Id="rId35" Type="http://schemas.openxmlformats.org/officeDocument/2006/relationships/image" Target="../media/image28.png"/><Relationship Id="rId8" Type="http://schemas.openxmlformats.org/officeDocument/2006/relationships/image" Target="../media/image6.png"/><Relationship Id="rId3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7.png"/><Relationship Id="rId18" Type="http://schemas.openxmlformats.org/officeDocument/2006/relationships/image" Target="../media/image26.jpeg"/><Relationship Id="rId26" Type="http://schemas.openxmlformats.org/officeDocument/2006/relationships/slide" Target="slide21.xml"/><Relationship Id="rId3" Type="http://schemas.openxmlformats.org/officeDocument/2006/relationships/image" Target="../media/image3.jpeg"/><Relationship Id="rId21" Type="http://schemas.openxmlformats.org/officeDocument/2006/relationships/slide" Target="slide12.xml"/><Relationship Id="rId7" Type="http://schemas.openxmlformats.org/officeDocument/2006/relationships/image" Target="../media/image5.png"/><Relationship Id="rId12" Type="http://schemas.openxmlformats.org/officeDocument/2006/relationships/image" Target="../media/image16.png"/><Relationship Id="rId17" Type="http://schemas.openxmlformats.org/officeDocument/2006/relationships/image" Target="../media/image23.png"/><Relationship Id="rId25" Type="http://schemas.openxmlformats.org/officeDocument/2006/relationships/slide" Target="slide37.xml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19.png"/><Relationship Id="rId20" Type="http://schemas.openxmlformats.org/officeDocument/2006/relationships/image" Target="../media/image64.png"/><Relationship Id="rId29" Type="http://schemas.openxmlformats.org/officeDocument/2006/relationships/image" Target="../media/image47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pixabay.com/it/lavagna-bianca-bordo-bianco-3205371/" TargetMode="External"/><Relationship Id="rId11" Type="http://schemas.openxmlformats.org/officeDocument/2006/relationships/image" Target="../media/image15.png"/><Relationship Id="rId24" Type="http://schemas.openxmlformats.org/officeDocument/2006/relationships/image" Target="../media/image12.png"/><Relationship Id="rId5" Type="http://schemas.openxmlformats.org/officeDocument/2006/relationships/image" Target="../media/image4.png"/><Relationship Id="rId15" Type="http://schemas.openxmlformats.org/officeDocument/2006/relationships/slide" Target="slide20.xml"/><Relationship Id="rId23" Type="http://schemas.openxmlformats.org/officeDocument/2006/relationships/hyperlink" Target="http://www.pngall.com/note-png" TargetMode="External"/><Relationship Id="rId28" Type="http://schemas.openxmlformats.org/officeDocument/2006/relationships/slide" Target="slide16.xml"/><Relationship Id="rId10" Type="http://schemas.openxmlformats.org/officeDocument/2006/relationships/image" Target="../media/image14.png"/><Relationship Id="rId19" Type="http://schemas.openxmlformats.org/officeDocument/2006/relationships/image" Target="../media/image22.png"/><Relationship Id="rId4" Type="http://schemas.openxmlformats.org/officeDocument/2006/relationships/hyperlink" Target="https://pxhere.com/en/photo/993004" TargetMode="External"/><Relationship Id="rId9" Type="http://schemas.openxmlformats.org/officeDocument/2006/relationships/image" Target="../media/image13.png"/><Relationship Id="rId14" Type="http://schemas.openxmlformats.org/officeDocument/2006/relationships/image" Target="../media/image18.png"/><Relationship Id="rId22" Type="http://schemas.openxmlformats.org/officeDocument/2006/relationships/image" Target="../media/image29.png"/><Relationship Id="rId27" Type="http://schemas.openxmlformats.org/officeDocument/2006/relationships/slide" Target="slide19.xml"/><Relationship Id="rId30" Type="http://schemas.openxmlformats.org/officeDocument/2006/relationships/image" Target="../media/image76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7.png"/><Relationship Id="rId18" Type="http://schemas.openxmlformats.org/officeDocument/2006/relationships/slide" Target="slide20.xml"/><Relationship Id="rId26" Type="http://schemas.openxmlformats.org/officeDocument/2006/relationships/image" Target="../media/image77.png"/><Relationship Id="rId3" Type="http://schemas.openxmlformats.org/officeDocument/2006/relationships/image" Target="../media/image3.jpeg"/><Relationship Id="rId21" Type="http://schemas.openxmlformats.org/officeDocument/2006/relationships/slide" Target="slide29.xml"/><Relationship Id="rId7" Type="http://schemas.openxmlformats.org/officeDocument/2006/relationships/image" Target="../media/image5.png"/><Relationship Id="rId12" Type="http://schemas.openxmlformats.org/officeDocument/2006/relationships/image" Target="../media/image16.png"/><Relationship Id="rId17" Type="http://schemas.openxmlformats.org/officeDocument/2006/relationships/image" Target="../media/image23.png"/><Relationship Id="rId25" Type="http://schemas.openxmlformats.org/officeDocument/2006/relationships/image" Target="../media/image12.png"/><Relationship Id="rId2" Type="http://schemas.openxmlformats.org/officeDocument/2006/relationships/notesSlide" Target="../notesSlides/notesSlide14.xml"/><Relationship Id="rId16" Type="http://schemas.openxmlformats.org/officeDocument/2006/relationships/image" Target="../media/image19.png"/><Relationship Id="rId20" Type="http://schemas.openxmlformats.org/officeDocument/2006/relationships/slide" Target="slide16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pixabay.com/it/lavagna-bianca-bordo-bianco-3205371/" TargetMode="External"/><Relationship Id="rId11" Type="http://schemas.openxmlformats.org/officeDocument/2006/relationships/image" Target="../media/image15.png"/><Relationship Id="rId24" Type="http://schemas.openxmlformats.org/officeDocument/2006/relationships/image" Target="../media/image47.png"/><Relationship Id="rId5" Type="http://schemas.openxmlformats.org/officeDocument/2006/relationships/image" Target="../media/image4.png"/><Relationship Id="rId15" Type="http://schemas.openxmlformats.org/officeDocument/2006/relationships/slide" Target="slide1.xml"/><Relationship Id="rId23" Type="http://schemas.openxmlformats.org/officeDocument/2006/relationships/image" Target="../media/image64.png"/><Relationship Id="rId10" Type="http://schemas.openxmlformats.org/officeDocument/2006/relationships/image" Target="../media/image14.png"/><Relationship Id="rId19" Type="http://schemas.openxmlformats.org/officeDocument/2006/relationships/slide" Target="slide19.xml"/><Relationship Id="rId4" Type="http://schemas.openxmlformats.org/officeDocument/2006/relationships/hyperlink" Target="https://pxhere.com/en/photo/993004" TargetMode="External"/><Relationship Id="rId9" Type="http://schemas.openxmlformats.org/officeDocument/2006/relationships/image" Target="../media/image13.png"/><Relationship Id="rId14" Type="http://schemas.openxmlformats.org/officeDocument/2006/relationships/image" Target="../media/image18.png"/><Relationship Id="rId22" Type="http://schemas.openxmlformats.org/officeDocument/2006/relationships/image" Target="../media/image2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7.png"/><Relationship Id="rId18" Type="http://schemas.openxmlformats.org/officeDocument/2006/relationships/slide" Target="slide20.xml"/><Relationship Id="rId3" Type="http://schemas.openxmlformats.org/officeDocument/2006/relationships/image" Target="../media/image3.jpeg"/><Relationship Id="rId21" Type="http://schemas.openxmlformats.org/officeDocument/2006/relationships/image" Target="../media/image22.png"/><Relationship Id="rId7" Type="http://schemas.openxmlformats.org/officeDocument/2006/relationships/image" Target="../media/image5.png"/><Relationship Id="rId12" Type="http://schemas.openxmlformats.org/officeDocument/2006/relationships/image" Target="../media/image16.png"/><Relationship Id="rId17" Type="http://schemas.openxmlformats.org/officeDocument/2006/relationships/image" Target="../media/image23.png"/><Relationship Id="rId25" Type="http://schemas.openxmlformats.org/officeDocument/2006/relationships/image" Target="../media/image78.png"/><Relationship Id="rId2" Type="http://schemas.openxmlformats.org/officeDocument/2006/relationships/notesSlide" Target="../notesSlides/notesSlide15.xml"/><Relationship Id="rId16" Type="http://schemas.openxmlformats.org/officeDocument/2006/relationships/image" Target="../media/image19.png"/><Relationship Id="rId20" Type="http://schemas.openxmlformats.org/officeDocument/2006/relationships/slide" Target="slide31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pixabay.com/it/lavagna-bianca-bordo-bianco-3205371/" TargetMode="External"/><Relationship Id="rId11" Type="http://schemas.openxmlformats.org/officeDocument/2006/relationships/image" Target="../media/image15.png"/><Relationship Id="rId24" Type="http://schemas.openxmlformats.org/officeDocument/2006/relationships/image" Target="../media/image12.png"/><Relationship Id="rId5" Type="http://schemas.openxmlformats.org/officeDocument/2006/relationships/image" Target="../media/image4.png"/><Relationship Id="rId15" Type="http://schemas.openxmlformats.org/officeDocument/2006/relationships/slide" Target="slide1.xml"/><Relationship Id="rId23" Type="http://schemas.openxmlformats.org/officeDocument/2006/relationships/image" Target="../media/image47.png"/><Relationship Id="rId10" Type="http://schemas.openxmlformats.org/officeDocument/2006/relationships/image" Target="../media/image14.png"/><Relationship Id="rId19" Type="http://schemas.openxmlformats.org/officeDocument/2006/relationships/slide" Target="slide21.xml"/><Relationship Id="rId4" Type="http://schemas.openxmlformats.org/officeDocument/2006/relationships/hyperlink" Target="https://pxhere.com/en/photo/993004" TargetMode="External"/><Relationship Id="rId9" Type="http://schemas.openxmlformats.org/officeDocument/2006/relationships/image" Target="../media/image13.png"/><Relationship Id="rId14" Type="http://schemas.openxmlformats.org/officeDocument/2006/relationships/image" Target="../media/image18.png"/><Relationship Id="rId22" Type="http://schemas.openxmlformats.org/officeDocument/2006/relationships/image" Target="../media/image64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7.png"/><Relationship Id="rId18" Type="http://schemas.openxmlformats.org/officeDocument/2006/relationships/slide" Target="slide20.xml"/><Relationship Id="rId26" Type="http://schemas.openxmlformats.org/officeDocument/2006/relationships/image" Target="../media/image79.png"/><Relationship Id="rId3" Type="http://schemas.openxmlformats.org/officeDocument/2006/relationships/image" Target="../media/image3.jpeg"/><Relationship Id="rId21" Type="http://schemas.openxmlformats.org/officeDocument/2006/relationships/slide" Target="slide34.xml"/><Relationship Id="rId7" Type="http://schemas.openxmlformats.org/officeDocument/2006/relationships/image" Target="../media/image5.png"/><Relationship Id="rId12" Type="http://schemas.openxmlformats.org/officeDocument/2006/relationships/image" Target="../media/image16.png"/><Relationship Id="rId17" Type="http://schemas.openxmlformats.org/officeDocument/2006/relationships/image" Target="../media/image23.png"/><Relationship Id="rId25" Type="http://schemas.openxmlformats.org/officeDocument/2006/relationships/image" Target="../media/image12.png"/><Relationship Id="rId2" Type="http://schemas.openxmlformats.org/officeDocument/2006/relationships/notesSlide" Target="../notesSlides/notesSlide16.xml"/><Relationship Id="rId16" Type="http://schemas.openxmlformats.org/officeDocument/2006/relationships/image" Target="../media/image19.png"/><Relationship Id="rId20" Type="http://schemas.openxmlformats.org/officeDocument/2006/relationships/slide" Target="slide16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pixabay.com/it/lavagna-bianca-bordo-bianco-3205371/" TargetMode="External"/><Relationship Id="rId11" Type="http://schemas.openxmlformats.org/officeDocument/2006/relationships/image" Target="../media/image15.png"/><Relationship Id="rId24" Type="http://schemas.openxmlformats.org/officeDocument/2006/relationships/image" Target="../media/image47.png"/><Relationship Id="rId5" Type="http://schemas.openxmlformats.org/officeDocument/2006/relationships/image" Target="../media/image4.png"/><Relationship Id="rId15" Type="http://schemas.openxmlformats.org/officeDocument/2006/relationships/slide" Target="slide21.xml"/><Relationship Id="rId23" Type="http://schemas.openxmlformats.org/officeDocument/2006/relationships/image" Target="../media/image64.png"/><Relationship Id="rId10" Type="http://schemas.openxmlformats.org/officeDocument/2006/relationships/image" Target="../media/image14.png"/><Relationship Id="rId19" Type="http://schemas.openxmlformats.org/officeDocument/2006/relationships/slide" Target="slide19.xml"/><Relationship Id="rId4" Type="http://schemas.openxmlformats.org/officeDocument/2006/relationships/hyperlink" Target="https://pxhere.com/en/photo/993004" TargetMode="External"/><Relationship Id="rId9" Type="http://schemas.openxmlformats.org/officeDocument/2006/relationships/image" Target="../media/image13.png"/><Relationship Id="rId14" Type="http://schemas.openxmlformats.org/officeDocument/2006/relationships/image" Target="../media/image18.png"/><Relationship Id="rId22" Type="http://schemas.openxmlformats.org/officeDocument/2006/relationships/image" Target="../media/image22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7.png"/><Relationship Id="rId18" Type="http://schemas.openxmlformats.org/officeDocument/2006/relationships/slide" Target="slide20.xml"/><Relationship Id="rId26" Type="http://schemas.openxmlformats.org/officeDocument/2006/relationships/image" Target="../media/image80.png"/><Relationship Id="rId3" Type="http://schemas.openxmlformats.org/officeDocument/2006/relationships/image" Target="../media/image3.jpeg"/><Relationship Id="rId21" Type="http://schemas.openxmlformats.org/officeDocument/2006/relationships/slide" Target="slide57.xml"/><Relationship Id="rId7" Type="http://schemas.openxmlformats.org/officeDocument/2006/relationships/image" Target="../media/image5.png"/><Relationship Id="rId12" Type="http://schemas.openxmlformats.org/officeDocument/2006/relationships/image" Target="../media/image16.png"/><Relationship Id="rId17" Type="http://schemas.openxmlformats.org/officeDocument/2006/relationships/image" Target="../media/image23.png"/><Relationship Id="rId25" Type="http://schemas.openxmlformats.org/officeDocument/2006/relationships/image" Target="../media/image12.png"/><Relationship Id="rId2" Type="http://schemas.openxmlformats.org/officeDocument/2006/relationships/notesSlide" Target="../notesSlides/notesSlide17.xml"/><Relationship Id="rId16" Type="http://schemas.openxmlformats.org/officeDocument/2006/relationships/image" Target="../media/image19.png"/><Relationship Id="rId20" Type="http://schemas.openxmlformats.org/officeDocument/2006/relationships/slide" Target="slide16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pixabay.com/it/lavagna-bianca-bordo-bianco-3205371/" TargetMode="External"/><Relationship Id="rId11" Type="http://schemas.openxmlformats.org/officeDocument/2006/relationships/image" Target="../media/image15.png"/><Relationship Id="rId24" Type="http://schemas.openxmlformats.org/officeDocument/2006/relationships/image" Target="../media/image47.png"/><Relationship Id="rId5" Type="http://schemas.openxmlformats.org/officeDocument/2006/relationships/image" Target="../media/image4.png"/><Relationship Id="rId15" Type="http://schemas.openxmlformats.org/officeDocument/2006/relationships/slide" Target="slide21.xml"/><Relationship Id="rId23" Type="http://schemas.openxmlformats.org/officeDocument/2006/relationships/image" Target="../media/image64.png"/><Relationship Id="rId10" Type="http://schemas.openxmlformats.org/officeDocument/2006/relationships/image" Target="../media/image14.png"/><Relationship Id="rId19" Type="http://schemas.openxmlformats.org/officeDocument/2006/relationships/slide" Target="slide19.xml"/><Relationship Id="rId4" Type="http://schemas.openxmlformats.org/officeDocument/2006/relationships/hyperlink" Target="https://pxhere.com/en/photo/993004" TargetMode="External"/><Relationship Id="rId9" Type="http://schemas.openxmlformats.org/officeDocument/2006/relationships/image" Target="../media/image13.png"/><Relationship Id="rId14" Type="http://schemas.openxmlformats.org/officeDocument/2006/relationships/image" Target="../media/image18.png"/><Relationship Id="rId22" Type="http://schemas.openxmlformats.org/officeDocument/2006/relationships/image" Target="../media/image22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7.png"/><Relationship Id="rId18" Type="http://schemas.openxmlformats.org/officeDocument/2006/relationships/slide" Target="slide20.xml"/><Relationship Id="rId3" Type="http://schemas.openxmlformats.org/officeDocument/2006/relationships/image" Target="../media/image3.jpeg"/><Relationship Id="rId21" Type="http://schemas.openxmlformats.org/officeDocument/2006/relationships/image" Target="../media/image22.png"/><Relationship Id="rId7" Type="http://schemas.openxmlformats.org/officeDocument/2006/relationships/image" Target="../media/image5.png"/><Relationship Id="rId12" Type="http://schemas.openxmlformats.org/officeDocument/2006/relationships/image" Target="../media/image16.png"/><Relationship Id="rId17" Type="http://schemas.openxmlformats.org/officeDocument/2006/relationships/image" Target="../media/image23.png"/><Relationship Id="rId25" Type="http://schemas.openxmlformats.org/officeDocument/2006/relationships/image" Target="../media/image81.png"/><Relationship Id="rId2" Type="http://schemas.openxmlformats.org/officeDocument/2006/relationships/notesSlide" Target="../notesSlides/notesSlide18.xml"/><Relationship Id="rId16" Type="http://schemas.openxmlformats.org/officeDocument/2006/relationships/image" Target="../media/image19.png"/><Relationship Id="rId20" Type="http://schemas.openxmlformats.org/officeDocument/2006/relationships/slide" Target="slide16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pixabay.com/it/lavagna-bianca-bordo-bianco-3205371/" TargetMode="External"/><Relationship Id="rId11" Type="http://schemas.openxmlformats.org/officeDocument/2006/relationships/image" Target="../media/image15.png"/><Relationship Id="rId24" Type="http://schemas.openxmlformats.org/officeDocument/2006/relationships/image" Target="../media/image12.png"/><Relationship Id="rId5" Type="http://schemas.openxmlformats.org/officeDocument/2006/relationships/image" Target="../media/image4.png"/><Relationship Id="rId15" Type="http://schemas.openxmlformats.org/officeDocument/2006/relationships/slide" Target="slide21.xml"/><Relationship Id="rId23" Type="http://schemas.openxmlformats.org/officeDocument/2006/relationships/image" Target="../media/image47.png"/><Relationship Id="rId10" Type="http://schemas.openxmlformats.org/officeDocument/2006/relationships/image" Target="../media/image14.png"/><Relationship Id="rId19" Type="http://schemas.openxmlformats.org/officeDocument/2006/relationships/slide" Target="slide19.xml"/><Relationship Id="rId4" Type="http://schemas.openxmlformats.org/officeDocument/2006/relationships/hyperlink" Target="https://pxhere.com/en/photo/993004" TargetMode="External"/><Relationship Id="rId9" Type="http://schemas.openxmlformats.org/officeDocument/2006/relationships/image" Target="../media/image13.png"/><Relationship Id="rId14" Type="http://schemas.openxmlformats.org/officeDocument/2006/relationships/image" Target="../media/image18.png"/><Relationship Id="rId22" Type="http://schemas.openxmlformats.org/officeDocument/2006/relationships/image" Target="../media/image64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7.png"/><Relationship Id="rId18" Type="http://schemas.openxmlformats.org/officeDocument/2006/relationships/slide" Target="slide20.xml"/><Relationship Id="rId26" Type="http://schemas.openxmlformats.org/officeDocument/2006/relationships/hyperlink" Target="https://www.thinglink.com/scene/657399177688383490" TargetMode="External"/><Relationship Id="rId3" Type="http://schemas.openxmlformats.org/officeDocument/2006/relationships/image" Target="../media/image3.jpeg"/><Relationship Id="rId21" Type="http://schemas.openxmlformats.org/officeDocument/2006/relationships/image" Target="../media/image22.png"/><Relationship Id="rId7" Type="http://schemas.openxmlformats.org/officeDocument/2006/relationships/image" Target="../media/image5.png"/><Relationship Id="rId12" Type="http://schemas.openxmlformats.org/officeDocument/2006/relationships/image" Target="../media/image16.png"/><Relationship Id="rId17" Type="http://schemas.openxmlformats.org/officeDocument/2006/relationships/image" Target="../media/image23.png"/><Relationship Id="rId25" Type="http://schemas.openxmlformats.org/officeDocument/2006/relationships/image" Target="../media/image81.png"/><Relationship Id="rId2" Type="http://schemas.openxmlformats.org/officeDocument/2006/relationships/notesSlide" Target="../notesSlides/notesSlide19.xml"/><Relationship Id="rId16" Type="http://schemas.openxmlformats.org/officeDocument/2006/relationships/image" Target="../media/image19.png"/><Relationship Id="rId20" Type="http://schemas.openxmlformats.org/officeDocument/2006/relationships/slide" Target="slide16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pixabay.com/it/lavagna-bianca-bordo-bianco-3205371/" TargetMode="External"/><Relationship Id="rId11" Type="http://schemas.openxmlformats.org/officeDocument/2006/relationships/image" Target="../media/image15.png"/><Relationship Id="rId24" Type="http://schemas.openxmlformats.org/officeDocument/2006/relationships/image" Target="../media/image12.png"/><Relationship Id="rId5" Type="http://schemas.openxmlformats.org/officeDocument/2006/relationships/image" Target="../media/image4.png"/><Relationship Id="rId15" Type="http://schemas.openxmlformats.org/officeDocument/2006/relationships/slide" Target="slide21.xml"/><Relationship Id="rId23" Type="http://schemas.openxmlformats.org/officeDocument/2006/relationships/image" Target="../media/image47.png"/><Relationship Id="rId10" Type="http://schemas.openxmlformats.org/officeDocument/2006/relationships/image" Target="../media/image14.png"/><Relationship Id="rId19" Type="http://schemas.openxmlformats.org/officeDocument/2006/relationships/slide" Target="slide19.xml"/><Relationship Id="rId4" Type="http://schemas.openxmlformats.org/officeDocument/2006/relationships/hyperlink" Target="https://pxhere.com/en/photo/993004" TargetMode="External"/><Relationship Id="rId9" Type="http://schemas.openxmlformats.org/officeDocument/2006/relationships/image" Target="../media/image13.png"/><Relationship Id="rId14" Type="http://schemas.openxmlformats.org/officeDocument/2006/relationships/image" Target="../media/image18.png"/><Relationship Id="rId22" Type="http://schemas.openxmlformats.org/officeDocument/2006/relationships/image" Target="../media/image64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7.png"/><Relationship Id="rId18" Type="http://schemas.openxmlformats.org/officeDocument/2006/relationships/slide" Target="slide20.xml"/><Relationship Id="rId26" Type="http://schemas.openxmlformats.org/officeDocument/2006/relationships/image" Target="../media/image82.png"/><Relationship Id="rId3" Type="http://schemas.openxmlformats.org/officeDocument/2006/relationships/image" Target="../media/image3.jpeg"/><Relationship Id="rId21" Type="http://schemas.openxmlformats.org/officeDocument/2006/relationships/slide" Target="slide31.xml"/><Relationship Id="rId7" Type="http://schemas.openxmlformats.org/officeDocument/2006/relationships/image" Target="../media/image5.png"/><Relationship Id="rId12" Type="http://schemas.openxmlformats.org/officeDocument/2006/relationships/image" Target="../media/image16.png"/><Relationship Id="rId17" Type="http://schemas.openxmlformats.org/officeDocument/2006/relationships/image" Target="../media/image23.png"/><Relationship Id="rId25" Type="http://schemas.openxmlformats.org/officeDocument/2006/relationships/image" Target="../media/image12.png"/><Relationship Id="rId2" Type="http://schemas.openxmlformats.org/officeDocument/2006/relationships/notesSlide" Target="../notesSlides/notesSlide20.xml"/><Relationship Id="rId16" Type="http://schemas.openxmlformats.org/officeDocument/2006/relationships/image" Target="../media/image19.png"/><Relationship Id="rId20" Type="http://schemas.openxmlformats.org/officeDocument/2006/relationships/slide" Target="slide16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pixabay.com/it/lavagna-bianca-bordo-bianco-3205371/" TargetMode="External"/><Relationship Id="rId11" Type="http://schemas.openxmlformats.org/officeDocument/2006/relationships/image" Target="../media/image15.png"/><Relationship Id="rId24" Type="http://schemas.openxmlformats.org/officeDocument/2006/relationships/image" Target="../media/image47.png"/><Relationship Id="rId5" Type="http://schemas.openxmlformats.org/officeDocument/2006/relationships/image" Target="../media/image4.png"/><Relationship Id="rId15" Type="http://schemas.openxmlformats.org/officeDocument/2006/relationships/slide" Target="slide21.xml"/><Relationship Id="rId23" Type="http://schemas.openxmlformats.org/officeDocument/2006/relationships/image" Target="../media/image64.png"/><Relationship Id="rId10" Type="http://schemas.openxmlformats.org/officeDocument/2006/relationships/image" Target="../media/image14.png"/><Relationship Id="rId19" Type="http://schemas.openxmlformats.org/officeDocument/2006/relationships/slide" Target="slide19.xml"/><Relationship Id="rId4" Type="http://schemas.openxmlformats.org/officeDocument/2006/relationships/hyperlink" Target="https://pxhere.com/en/photo/993004" TargetMode="External"/><Relationship Id="rId9" Type="http://schemas.openxmlformats.org/officeDocument/2006/relationships/image" Target="../media/image13.png"/><Relationship Id="rId14" Type="http://schemas.openxmlformats.org/officeDocument/2006/relationships/image" Target="../media/image18.png"/><Relationship Id="rId22" Type="http://schemas.openxmlformats.org/officeDocument/2006/relationships/image" Target="../media/image22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7.png"/><Relationship Id="rId18" Type="http://schemas.openxmlformats.org/officeDocument/2006/relationships/slide" Target="slide20.xml"/><Relationship Id="rId26" Type="http://schemas.openxmlformats.org/officeDocument/2006/relationships/image" Target="../media/image83.png"/><Relationship Id="rId3" Type="http://schemas.openxmlformats.org/officeDocument/2006/relationships/image" Target="../media/image3.jpeg"/><Relationship Id="rId21" Type="http://schemas.openxmlformats.org/officeDocument/2006/relationships/slide" Target="slide55.xml"/><Relationship Id="rId7" Type="http://schemas.openxmlformats.org/officeDocument/2006/relationships/image" Target="../media/image5.png"/><Relationship Id="rId12" Type="http://schemas.openxmlformats.org/officeDocument/2006/relationships/image" Target="../media/image16.png"/><Relationship Id="rId17" Type="http://schemas.openxmlformats.org/officeDocument/2006/relationships/image" Target="../media/image23.png"/><Relationship Id="rId25" Type="http://schemas.openxmlformats.org/officeDocument/2006/relationships/image" Target="../media/image12.png"/><Relationship Id="rId2" Type="http://schemas.openxmlformats.org/officeDocument/2006/relationships/notesSlide" Target="../notesSlides/notesSlide21.xml"/><Relationship Id="rId16" Type="http://schemas.openxmlformats.org/officeDocument/2006/relationships/image" Target="../media/image19.png"/><Relationship Id="rId20" Type="http://schemas.openxmlformats.org/officeDocument/2006/relationships/slide" Target="slide16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pixabay.com/it/lavagna-bianca-bordo-bianco-3205371/" TargetMode="External"/><Relationship Id="rId11" Type="http://schemas.openxmlformats.org/officeDocument/2006/relationships/image" Target="../media/image15.png"/><Relationship Id="rId24" Type="http://schemas.openxmlformats.org/officeDocument/2006/relationships/image" Target="../media/image47.png"/><Relationship Id="rId5" Type="http://schemas.openxmlformats.org/officeDocument/2006/relationships/image" Target="../media/image4.png"/><Relationship Id="rId15" Type="http://schemas.openxmlformats.org/officeDocument/2006/relationships/slide" Target="slide21.xml"/><Relationship Id="rId23" Type="http://schemas.openxmlformats.org/officeDocument/2006/relationships/image" Target="../media/image64.png"/><Relationship Id="rId10" Type="http://schemas.openxmlformats.org/officeDocument/2006/relationships/image" Target="../media/image14.png"/><Relationship Id="rId19" Type="http://schemas.openxmlformats.org/officeDocument/2006/relationships/slide" Target="slide19.xml"/><Relationship Id="rId4" Type="http://schemas.openxmlformats.org/officeDocument/2006/relationships/hyperlink" Target="https://pxhere.com/en/photo/993004" TargetMode="External"/><Relationship Id="rId9" Type="http://schemas.openxmlformats.org/officeDocument/2006/relationships/image" Target="../media/image13.png"/><Relationship Id="rId14" Type="http://schemas.openxmlformats.org/officeDocument/2006/relationships/image" Target="../media/image18.png"/><Relationship Id="rId22" Type="http://schemas.openxmlformats.org/officeDocument/2006/relationships/image" Target="../media/image22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7.png"/><Relationship Id="rId18" Type="http://schemas.openxmlformats.org/officeDocument/2006/relationships/slide" Target="slide20.xml"/><Relationship Id="rId26" Type="http://schemas.openxmlformats.org/officeDocument/2006/relationships/image" Target="../media/image84.png"/><Relationship Id="rId3" Type="http://schemas.openxmlformats.org/officeDocument/2006/relationships/image" Target="../media/image3.jpeg"/><Relationship Id="rId21" Type="http://schemas.openxmlformats.org/officeDocument/2006/relationships/slide" Target="slide57.xml"/><Relationship Id="rId7" Type="http://schemas.openxmlformats.org/officeDocument/2006/relationships/image" Target="../media/image5.png"/><Relationship Id="rId12" Type="http://schemas.openxmlformats.org/officeDocument/2006/relationships/image" Target="../media/image16.png"/><Relationship Id="rId17" Type="http://schemas.openxmlformats.org/officeDocument/2006/relationships/image" Target="../media/image23.png"/><Relationship Id="rId25" Type="http://schemas.openxmlformats.org/officeDocument/2006/relationships/image" Target="../media/image12.png"/><Relationship Id="rId2" Type="http://schemas.openxmlformats.org/officeDocument/2006/relationships/notesSlide" Target="../notesSlides/notesSlide22.xml"/><Relationship Id="rId16" Type="http://schemas.openxmlformats.org/officeDocument/2006/relationships/image" Target="../media/image19.png"/><Relationship Id="rId20" Type="http://schemas.openxmlformats.org/officeDocument/2006/relationships/slide" Target="slide16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pixabay.com/it/lavagna-bianca-bordo-bianco-3205371/" TargetMode="External"/><Relationship Id="rId11" Type="http://schemas.openxmlformats.org/officeDocument/2006/relationships/image" Target="../media/image15.png"/><Relationship Id="rId24" Type="http://schemas.openxmlformats.org/officeDocument/2006/relationships/image" Target="../media/image47.png"/><Relationship Id="rId5" Type="http://schemas.openxmlformats.org/officeDocument/2006/relationships/image" Target="../media/image4.png"/><Relationship Id="rId15" Type="http://schemas.openxmlformats.org/officeDocument/2006/relationships/slide" Target="slide21.xml"/><Relationship Id="rId23" Type="http://schemas.openxmlformats.org/officeDocument/2006/relationships/image" Target="../media/image64.png"/><Relationship Id="rId10" Type="http://schemas.openxmlformats.org/officeDocument/2006/relationships/image" Target="../media/image14.png"/><Relationship Id="rId19" Type="http://schemas.openxmlformats.org/officeDocument/2006/relationships/slide" Target="slide19.xml"/><Relationship Id="rId4" Type="http://schemas.openxmlformats.org/officeDocument/2006/relationships/hyperlink" Target="https://pxhere.com/en/photo/993004" TargetMode="External"/><Relationship Id="rId9" Type="http://schemas.openxmlformats.org/officeDocument/2006/relationships/image" Target="../media/image13.png"/><Relationship Id="rId14" Type="http://schemas.openxmlformats.org/officeDocument/2006/relationships/image" Target="../media/image18.png"/><Relationship Id="rId22" Type="http://schemas.openxmlformats.org/officeDocument/2006/relationships/image" Target="../media/image22.png"/></Relationships>
</file>

<file path=ppt/slides/_rels/slide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26" Type="http://schemas.microsoft.com/office/2007/relationships/hdphoto" Target="../media/hdphoto1.wdp"/><Relationship Id="rId39" Type="http://schemas.openxmlformats.org/officeDocument/2006/relationships/image" Target="../media/image32.png"/><Relationship Id="rId21" Type="http://schemas.openxmlformats.org/officeDocument/2006/relationships/image" Target="../media/image20.png"/><Relationship Id="rId34" Type="http://schemas.openxmlformats.org/officeDocument/2006/relationships/slide" Target="slide21.xml"/><Relationship Id="rId42" Type="http://schemas.microsoft.com/office/2007/relationships/hdphoto" Target="../media/hdphoto4.wdp"/><Relationship Id="rId47" Type="http://schemas.openxmlformats.org/officeDocument/2006/relationships/image" Target="../media/image50.png"/><Relationship Id="rId50" Type="http://schemas.openxmlformats.org/officeDocument/2006/relationships/slide" Target="slide13.xml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5.png"/><Relationship Id="rId29" Type="http://schemas.openxmlformats.org/officeDocument/2006/relationships/image" Target="../media/image47.png"/><Relationship Id="rId11" Type="http://schemas.openxmlformats.org/officeDocument/2006/relationships/image" Target="../media/image10.jpeg"/><Relationship Id="rId24" Type="http://schemas.openxmlformats.org/officeDocument/2006/relationships/image" Target="../media/image23.png"/><Relationship Id="rId32" Type="http://schemas.openxmlformats.org/officeDocument/2006/relationships/image" Target="../media/image27.png"/><Relationship Id="rId37" Type="http://schemas.microsoft.com/office/2007/relationships/hdphoto" Target="../media/hdphoto2.wdp"/><Relationship Id="rId40" Type="http://schemas.microsoft.com/office/2007/relationships/hdphoto" Target="../media/hdphoto3.wdp"/><Relationship Id="rId45" Type="http://schemas.openxmlformats.org/officeDocument/2006/relationships/image" Target="../media/image36.png"/><Relationship Id="rId53" Type="http://schemas.openxmlformats.org/officeDocument/2006/relationships/image" Target="../media/image55.png"/><Relationship Id="rId5" Type="http://schemas.openxmlformats.org/officeDocument/2006/relationships/image" Target="../media/image4.png"/><Relationship Id="rId10" Type="http://schemas.openxmlformats.org/officeDocument/2006/relationships/image" Target="../media/image9.jpeg"/><Relationship Id="rId19" Type="http://schemas.openxmlformats.org/officeDocument/2006/relationships/image" Target="../media/image18.png"/><Relationship Id="rId31" Type="http://schemas.openxmlformats.org/officeDocument/2006/relationships/image" Target="../media/image26.jpeg"/><Relationship Id="rId44" Type="http://schemas.openxmlformats.org/officeDocument/2006/relationships/image" Target="../media/image35.jpeg"/><Relationship Id="rId52" Type="http://schemas.openxmlformats.org/officeDocument/2006/relationships/image" Target="../media/image54.png"/><Relationship Id="rId4" Type="http://schemas.openxmlformats.org/officeDocument/2006/relationships/hyperlink" Target="https://pxhere.com/en/photo/993004" TargetMode="External"/><Relationship Id="rId9" Type="http://schemas.openxmlformats.org/officeDocument/2006/relationships/slide" Target="slide1.xml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slide" Target="slide16.xml"/><Relationship Id="rId30" Type="http://schemas.openxmlformats.org/officeDocument/2006/relationships/slide" Target="slide3.xml"/><Relationship Id="rId35" Type="http://schemas.openxmlformats.org/officeDocument/2006/relationships/image" Target="../media/image48.png"/><Relationship Id="rId43" Type="http://schemas.openxmlformats.org/officeDocument/2006/relationships/image" Target="../media/image34.png"/><Relationship Id="rId48" Type="http://schemas.openxmlformats.org/officeDocument/2006/relationships/image" Target="../media/image51.png"/><Relationship Id="rId8" Type="http://schemas.openxmlformats.org/officeDocument/2006/relationships/image" Target="../media/image8.png"/><Relationship Id="rId51" Type="http://schemas.openxmlformats.org/officeDocument/2006/relationships/image" Target="../media/image53.png"/><Relationship Id="rId3" Type="http://schemas.openxmlformats.org/officeDocument/2006/relationships/image" Target="../media/image3.jpe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openxmlformats.org/officeDocument/2006/relationships/image" Target="../media/image24.png"/><Relationship Id="rId33" Type="http://schemas.openxmlformats.org/officeDocument/2006/relationships/image" Target="../media/image28.png"/><Relationship Id="rId38" Type="http://schemas.openxmlformats.org/officeDocument/2006/relationships/image" Target="../media/image31.png"/><Relationship Id="rId46" Type="http://schemas.openxmlformats.org/officeDocument/2006/relationships/image" Target="../media/image49.png"/><Relationship Id="rId20" Type="http://schemas.openxmlformats.org/officeDocument/2006/relationships/image" Target="../media/image19.png"/><Relationship Id="rId41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pixabay.com/it/lavagna-bianca-bordo-bianco-3205371/" TargetMode="External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28" Type="http://schemas.openxmlformats.org/officeDocument/2006/relationships/image" Target="../media/image25.png"/><Relationship Id="rId36" Type="http://schemas.openxmlformats.org/officeDocument/2006/relationships/image" Target="../media/image30.png"/><Relationship Id="rId49" Type="http://schemas.openxmlformats.org/officeDocument/2006/relationships/image" Target="../media/image52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7.png"/><Relationship Id="rId18" Type="http://schemas.openxmlformats.org/officeDocument/2006/relationships/slide" Target="slide20.xml"/><Relationship Id="rId3" Type="http://schemas.openxmlformats.org/officeDocument/2006/relationships/image" Target="../media/image3.jpeg"/><Relationship Id="rId21" Type="http://schemas.openxmlformats.org/officeDocument/2006/relationships/image" Target="../media/image22.png"/><Relationship Id="rId7" Type="http://schemas.openxmlformats.org/officeDocument/2006/relationships/image" Target="../media/image5.png"/><Relationship Id="rId12" Type="http://schemas.openxmlformats.org/officeDocument/2006/relationships/image" Target="../media/image16.png"/><Relationship Id="rId17" Type="http://schemas.openxmlformats.org/officeDocument/2006/relationships/image" Target="../media/image23.png"/><Relationship Id="rId25" Type="http://schemas.openxmlformats.org/officeDocument/2006/relationships/image" Target="../media/image85.png"/><Relationship Id="rId2" Type="http://schemas.openxmlformats.org/officeDocument/2006/relationships/notesSlide" Target="../notesSlides/notesSlide23.xml"/><Relationship Id="rId16" Type="http://schemas.openxmlformats.org/officeDocument/2006/relationships/image" Target="../media/image19.png"/><Relationship Id="rId20" Type="http://schemas.openxmlformats.org/officeDocument/2006/relationships/slide" Target="slide16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pixabay.com/it/lavagna-bianca-bordo-bianco-3205371/" TargetMode="External"/><Relationship Id="rId11" Type="http://schemas.openxmlformats.org/officeDocument/2006/relationships/image" Target="../media/image15.png"/><Relationship Id="rId24" Type="http://schemas.openxmlformats.org/officeDocument/2006/relationships/image" Target="../media/image12.png"/><Relationship Id="rId5" Type="http://schemas.openxmlformats.org/officeDocument/2006/relationships/image" Target="../media/image4.png"/><Relationship Id="rId15" Type="http://schemas.openxmlformats.org/officeDocument/2006/relationships/slide" Target="slide21.xml"/><Relationship Id="rId23" Type="http://schemas.openxmlformats.org/officeDocument/2006/relationships/image" Target="../media/image47.png"/><Relationship Id="rId10" Type="http://schemas.openxmlformats.org/officeDocument/2006/relationships/image" Target="../media/image14.png"/><Relationship Id="rId19" Type="http://schemas.openxmlformats.org/officeDocument/2006/relationships/slide" Target="slide19.xml"/><Relationship Id="rId4" Type="http://schemas.openxmlformats.org/officeDocument/2006/relationships/hyperlink" Target="https://pxhere.com/en/photo/993004" TargetMode="External"/><Relationship Id="rId9" Type="http://schemas.openxmlformats.org/officeDocument/2006/relationships/image" Target="../media/image13.png"/><Relationship Id="rId14" Type="http://schemas.openxmlformats.org/officeDocument/2006/relationships/image" Target="../media/image18.png"/><Relationship Id="rId22" Type="http://schemas.openxmlformats.org/officeDocument/2006/relationships/image" Target="../media/image64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7.png"/><Relationship Id="rId18" Type="http://schemas.openxmlformats.org/officeDocument/2006/relationships/slide" Target="slide20.xml"/><Relationship Id="rId26" Type="http://schemas.openxmlformats.org/officeDocument/2006/relationships/image" Target="../media/image86.png"/><Relationship Id="rId3" Type="http://schemas.openxmlformats.org/officeDocument/2006/relationships/image" Target="../media/image3.jpeg"/><Relationship Id="rId21" Type="http://schemas.openxmlformats.org/officeDocument/2006/relationships/slide" Target="slide31.xml"/><Relationship Id="rId7" Type="http://schemas.openxmlformats.org/officeDocument/2006/relationships/image" Target="../media/image5.png"/><Relationship Id="rId12" Type="http://schemas.openxmlformats.org/officeDocument/2006/relationships/image" Target="../media/image16.png"/><Relationship Id="rId17" Type="http://schemas.openxmlformats.org/officeDocument/2006/relationships/image" Target="../media/image23.png"/><Relationship Id="rId25" Type="http://schemas.openxmlformats.org/officeDocument/2006/relationships/image" Target="../media/image12.png"/><Relationship Id="rId2" Type="http://schemas.openxmlformats.org/officeDocument/2006/relationships/notesSlide" Target="../notesSlides/notesSlide24.xml"/><Relationship Id="rId16" Type="http://schemas.openxmlformats.org/officeDocument/2006/relationships/image" Target="../media/image19.png"/><Relationship Id="rId20" Type="http://schemas.openxmlformats.org/officeDocument/2006/relationships/slide" Target="slide16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pixabay.com/it/lavagna-bianca-bordo-bianco-3205371/" TargetMode="External"/><Relationship Id="rId11" Type="http://schemas.openxmlformats.org/officeDocument/2006/relationships/image" Target="../media/image15.png"/><Relationship Id="rId24" Type="http://schemas.openxmlformats.org/officeDocument/2006/relationships/image" Target="../media/image47.png"/><Relationship Id="rId5" Type="http://schemas.openxmlformats.org/officeDocument/2006/relationships/image" Target="../media/image4.png"/><Relationship Id="rId15" Type="http://schemas.openxmlformats.org/officeDocument/2006/relationships/slide" Target="slide21.xml"/><Relationship Id="rId23" Type="http://schemas.openxmlformats.org/officeDocument/2006/relationships/image" Target="../media/image64.png"/><Relationship Id="rId10" Type="http://schemas.openxmlformats.org/officeDocument/2006/relationships/image" Target="../media/image14.png"/><Relationship Id="rId19" Type="http://schemas.openxmlformats.org/officeDocument/2006/relationships/slide" Target="slide19.xml"/><Relationship Id="rId4" Type="http://schemas.openxmlformats.org/officeDocument/2006/relationships/hyperlink" Target="https://pxhere.com/en/photo/993004" TargetMode="External"/><Relationship Id="rId9" Type="http://schemas.openxmlformats.org/officeDocument/2006/relationships/image" Target="../media/image13.png"/><Relationship Id="rId14" Type="http://schemas.openxmlformats.org/officeDocument/2006/relationships/image" Target="../media/image18.png"/><Relationship Id="rId22" Type="http://schemas.openxmlformats.org/officeDocument/2006/relationships/image" Target="../media/image22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7.png"/><Relationship Id="rId18" Type="http://schemas.openxmlformats.org/officeDocument/2006/relationships/slide" Target="slide20.xml"/><Relationship Id="rId26" Type="http://schemas.openxmlformats.org/officeDocument/2006/relationships/image" Target="../media/image87.png"/><Relationship Id="rId3" Type="http://schemas.openxmlformats.org/officeDocument/2006/relationships/image" Target="../media/image3.jpeg"/><Relationship Id="rId21" Type="http://schemas.openxmlformats.org/officeDocument/2006/relationships/slide" Target="slide52.xml"/><Relationship Id="rId7" Type="http://schemas.openxmlformats.org/officeDocument/2006/relationships/image" Target="../media/image5.png"/><Relationship Id="rId12" Type="http://schemas.openxmlformats.org/officeDocument/2006/relationships/image" Target="../media/image16.png"/><Relationship Id="rId17" Type="http://schemas.openxmlformats.org/officeDocument/2006/relationships/image" Target="../media/image23.png"/><Relationship Id="rId25" Type="http://schemas.openxmlformats.org/officeDocument/2006/relationships/image" Target="../media/image12.png"/><Relationship Id="rId2" Type="http://schemas.openxmlformats.org/officeDocument/2006/relationships/notesSlide" Target="../notesSlides/notesSlide25.xml"/><Relationship Id="rId16" Type="http://schemas.openxmlformats.org/officeDocument/2006/relationships/image" Target="../media/image19.png"/><Relationship Id="rId20" Type="http://schemas.openxmlformats.org/officeDocument/2006/relationships/slide" Target="slide16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pixabay.com/it/lavagna-bianca-bordo-bianco-3205371/" TargetMode="External"/><Relationship Id="rId11" Type="http://schemas.openxmlformats.org/officeDocument/2006/relationships/image" Target="../media/image15.png"/><Relationship Id="rId24" Type="http://schemas.openxmlformats.org/officeDocument/2006/relationships/image" Target="../media/image47.png"/><Relationship Id="rId5" Type="http://schemas.openxmlformats.org/officeDocument/2006/relationships/image" Target="../media/image4.png"/><Relationship Id="rId15" Type="http://schemas.openxmlformats.org/officeDocument/2006/relationships/slide" Target="slide21.xml"/><Relationship Id="rId23" Type="http://schemas.openxmlformats.org/officeDocument/2006/relationships/image" Target="../media/image64.png"/><Relationship Id="rId10" Type="http://schemas.openxmlformats.org/officeDocument/2006/relationships/image" Target="../media/image14.png"/><Relationship Id="rId19" Type="http://schemas.openxmlformats.org/officeDocument/2006/relationships/slide" Target="slide19.xml"/><Relationship Id="rId4" Type="http://schemas.openxmlformats.org/officeDocument/2006/relationships/hyperlink" Target="https://pxhere.com/en/photo/993004" TargetMode="External"/><Relationship Id="rId9" Type="http://schemas.openxmlformats.org/officeDocument/2006/relationships/image" Target="../media/image13.png"/><Relationship Id="rId14" Type="http://schemas.openxmlformats.org/officeDocument/2006/relationships/image" Target="../media/image18.png"/><Relationship Id="rId22" Type="http://schemas.openxmlformats.org/officeDocument/2006/relationships/image" Target="../media/image22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7.png"/><Relationship Id="rId18" Type="http://schemas.openxmlformats.org/officeDocument/2006/relationships/slide" Target="slide20.xml"/><Relationship Id="rId26" Type="http://schemas.openxmlformats.org/officeDocument/2006/relationships/image" Target="../media/image88.png"/><Relationship Id="rId3" Type="http://schemas.openxmlformats.org/officeDocument/2006/relationships/image" Target="../media/image3.jpeg"/><Relationship Id="rId21" Type="http://schemas.openxmlformats.org/officeDocument/2006/relationships/slide" Target="slide57.xml"/><Relationship Id="rId7" Type="http://schemas.openxmlformats.org/officeDocument/2006/relationships/image" Target="../media/image5.png"/><Relationship Id="rId12" Type="http://schemas.openxmlformats.org/officeDocument/2006/relationships/image" Target="../media/image16.png"/><Relationship Id="rId17" Type="http://schemas.openxmlformats.org/officeDocument/2006/relationships/image" Target="../media/image23.png"/><Relationship Id="rId25" Type="http://schemas.openxmlformats.org/officeDocument/2006/relationships/image" Target="../media/image12.png"/><Relationship Id="rId2" Type="http://schemas.openxmlformats.org/officeDocument/2006/relationships/notesSlide" Target="../notesSlides/notesSlide26.xml"/><Relationship Id="rId16" Type="http://schemas.openxmlformats.org/officeDocument/2006/relationships/image" Target="../media/image19.png"/><Relationship Id="rId20" Type="http://schemas.openxmlformats.org/officeDocument/2006/relationships/slide" Target="slide16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pixabay.com/it/lavagna-bianca-bordo-bianco-3205371/" TargetMode="External"/><Relationship Id="rId11" Type="http://schemas.openxmlformats.org/officeDocument/2006/relationships/image" Target="../media/image15.png"/><Relationship Id="rId24" Type="http://schemas.openxmlformats.org/officeDocument/2006/relationships/image" Target="../media/image47.png"/><Relationship Id="rId5" Type="http://schemas.openxmlformats.org/officeDocument/2006/relationships/image" Target="../media/image4.png"/><Relationship Id="rId15" Type="http://schemas.openxmlformats.org/officeDocument/2006/relationships/slide" Target="slide21.xml"/><Relationship Id="rId23" Type="http://schemas.openxmlformats.org/officeDocument/2006/relationships/image" Target="../media/image64.png"/><Relationship Id="rId10" Type="http://schemas.openxmlformats.org/officeDocument/2006/relationships/image" Target="../media/image14.png"/><Relationship Id="rId19" Type="http://schemas.openxmlformats.org/officeDocument/2006/relationships/slide" Target="slide19.xml"/><Relationship Id="rId4" Type="http://schemas.openxmlformats.org/officeDocument/2006/relationships/hyperlink" Target="https://pxhere.com/en/photo/993004" TargetMode="External"/><Relationship Id="rId9" Type="http://schemas.openxmlformats.org/officeDocument/2006/relationships/image" Target="../media/image13.png"/><Relationship Id="rId14" Type="http://schemas.openxmlformats.org/officeDocument/2006/relationships/image" Target="../media/image18.png"/><Relationship Id="rId22" Type="http://schemas.openxmlformats.org/officeDocument/2006/relationships/image" Target="../media/image22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7.png"/><Relationship Id="rId18" Type="http://schemas.openxmlformats.org/officeDocument/2006/relationships/slide" Target="slide20.xml"/><Relationship Id="rId3" Type="http://schemas.openxmlformats.org/officeDocument/2006/relationships/image" Target="../media/image3.jpeg"/><Relationship Id="rId21" Type="http://schemas.openxmlformats.org/officeDocument/2006/relationships/image" Target="../media/image22.png"/><Relationship Id="rId7" Type="http://schemas.openxmlformats.org/officeDocument/2006/relationships/image" Target="../media/image5.png"/><Relationship Id="rId12" Type="http://schemas.openxmlformats.org/officeDocument/2006/relationships/image" Target="../media/image16.png"/><Relationship Id="rId17" Type="http://schemas.openxmlformats.org/officeDocument/2006/relationships/image" Target="../media/image23.png"/><Relationship Id="rId25" Type="http://schemas.openxmlformats.org/officeDocument/2006/relationships/image" Target="../media/image89.png"/><Relationship Id="rId2" Type="http://schemas.openxmlformats.org/officeDocument/2006/relationships/notesSlide" Target="../notesSlides/notesSlide27.xml"/><Relationship Id="rId16" Type="http://schemas.openxmlformats.org/officeDocument/2006/relationships/image" Target="../media/image19.png"/><Relationship Id="rId20" Type="http://schemas.openxmlformats.org/officeDocument/2006/relationships/slide" Target="slide16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pixabay.com/it/lavagna-bianca-bordo-bianco-3205371/" TargetMode="External"/><Relationship Id="rId11" Type="http://schemas.openxmlformats.org/officeDocument/2006/relationships/image" Target="../media/image15.png"/><Relationship Id="rId24" Type="http://schemas.openxmlformats.org/officeDocument/2006/relationships/image" Target="../media/image12.png"/><Relationship Id="rId5" Type="http://schemas.openxmlformats.org/officeDocument/2006/relationships/image" Target="../media/image4.png"/><Relationship Id="rId15" Type="http://schemas.openxmlformats.org/officeDocument/2006/relationships/slide" Target="slide21.xml"/><Relationship Id="rId23" Type="http://schemas.openxmlformats.org/officeDocument/2006/relationships/image" Target="../media/image47.png"/><Relationship Id="rId10" Type="http://schemas.openxmlformats.org/officeDocument/2006/relationships/image" Target="../media/image14.png"/><Relationship Id="rId19" Type="http://schemas.openxmlformats.org/officeDocument/2006/relationships/slide" Target="slide19.xml"/><Relationship Id="rId4" Type="http://schemas.openxmlformats.org/officeDocument/2006/relationships/hyperlink" Target="https://pxhere.com/en/photo/993004" TargetMode="External"/><Relationship Id="rId9" Type="http://schemas.openxmlformats.org/officeDocument/2006/relationships/image" Target="../media/image13.png"/><Relationship Id="rId14" Type="http://schemas.openxmlformats.org/officeDocument/2006/relationships/image" Target="../media/image18.png"/><Relationship Id="rId22" Type="http://schemas.openxmlformats.org/officeDocument/2006/relationships/image" Target="../media/image64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7.png"/><Relationship Id="rId18" Type="http://schemas.openxmlformats.org/officeDocument/2006/relationships/slide" Target="slide20.xml"/><Relationship Id="rId26" Type="http://schemas.openxmlformats.org/officeDocument/2006/relationships/image" Target="../media/image90.png"/><Relationship Id="rId3" Type="http://schemas.openxmlformats.org/officeDocument/2006/relationships/image" Target="../media/image3.jpeg"/><Relationship Id="rId21" Type="http://schemas.openxmlformats.org/officeDocument/2006/relationships/slide" Target="slide31.xml"/><Relationship Id="rId7" Type="http://schemas.openxmlformats.org/officeDocument/2006/relationships/image" Target="../media/image5.png"/><Relationship Id="rId12" Type="http://schemas.openxmlformats.org/officeDocument/2006/relationships/image" Target="../media/image16.png"/><Relationship Id="rId17" Type="http://schemas.openxmlformats.org/officeDocument/2006/relationships/image" Target="../media/image23.png"/><Relationship Id="rId25" Type="http://schemas.openxmlformats.org/officeDocument/2006/relationships/image" Target="../media/image12.png"/><Relationship Id="rId2" Type="http://schemas.openxmlformats.org/officeDocument/2006/relationships/notesSlide" Target="../notesSlides/notesSlide28.xml"/><Relationship Id="rId16" Type="http://schemas.openxmlformats.org/officeDocument/2006/relationships/image" Target="../media/image19.png"/><Relationship Id="rId20" Type="http://schemas.openxmlformats.org/officeDocument/2006/relationships/slide" Target="slide16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pixabay.com/it/lavagna-bianca-bordo-bianco-3205371/" TargetMode="External"/><Relationship Id="rId11" Type="http://schemas.openxmlformats.org/officeDocument/2006/relationships/image" Target="../media/image15.png"/><Relationship Id="rId24" Type="http://schemas.openxmlformats.org/officeDocument/2006/relationships/image" Target="../media/image47.png"/><Relationship Id="rId5" Type="http://schemas.openxmlformats.org/officeDocument/2006/relationships/image" Target="../media/image4.png"/><Relationship Id="rId15" Type="http://schemas.openxmlformats.org/officeDocument/2006/relationships/slide" Target="slide21.xml"/><Relationship Id="rId23" Type="http://schemas.openxmlformats.org/officeDocument/2006/relationships/image" Target="../media/image64.png"/><Relationship Id="rId10" Type="http://schemas.openxmlformats.org/officeDocument/2006/relationships/image" Target="../media/image14.png"/><Relationship Id="rId19" Type="http://schemas.openxmlformats.org/officeDocument/2006/relationships/slide" Target="slide19.xml"/><Relationship Id="rId4" Type="http://schemas.openxmlformats.org/officeDocument/2006/relationships/hyperlink" Target="https://pxhere.com/en/photo/993004" TargetMode="External"/><Relationship Id="rId9" Type="http://schemas.openxmlformats.org/officeDocument/2006/relationships/image" Target="../media/image13.png"/><Relationship Id="rId14" Type="http://schemas.openxmlformats.org/officeDocument/2006/relationships/image" Target="../media/image18.png"/><Relationship Id="rId22" Type="http://schemas.openxmlformats.org/officeDocument/2006/relationships/image" Target="../media/image22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7.png"/><Relationship Id="rId18" Type="http://schemas.openxmlformats.org/officeDocument/2006/relationships/slide" Target="slide20.xml"/><Relationship Id="rId26" Type="http://schemas.openxmlformats.org/officeDocument/2006/relationships/image" Target="../media/image91.png"/><Relationship Id="rId3" Type="http://schemas.openxmlformats.org/officeDocument/2006/relationships/image" Target="../media/image3.jpeg"/><Relationship Id="rId21" Type="http://schemas.openxmlformats.org/officeDocument/2006/relationships/slide" Target="slide34.xml"/><Relationship Id="rId7" Type="http://schemas.openxmlformats.org/officeDocument/2006/relationships/image" Target="../media/image5.png"/><Relationship Id="rId12" Type="http://schemas.openxmlformats.org/officeDocument/2006/relationships/image" Target="../media/image16.png"/><Relationship Id="rId17" Type="http://schemas.openxmlformats.org/officeDocument/2006/relationships/image" Target="../media/image23.png"/><Relationship Id="rId25" Type="http://schemas.openxmlformats.org/officeDocument/2006/relationships/image" Target="../media/image12.png"/><Relationship Id="rId2" Type="http://schemas.openxmlformats.org/officeDocument/2006/relationships/notesSlide" Target="../notesSlides/notesSlide29.xml"/><Relationship Id="rId16" Type="http://schemas.openxmlformats.org/officeDocument/2006/relationships/image" Target="../media/image19.png"/><Relationship Id="rId20" Type="http://schemas.openxmlformats.org/officeDocument/2006/relationships/slide" Target="slide16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pixabay.com/it/lavagna-bianca-bordo-bianco-3205371/" TargetMode="External"/><Relationship Id="rId11" Type="http://schemas.openxmlformats.org/officeDocument/2006/relationships/image" Target="../media/image15.png"/><Relationship Id="rId24" Type="http://schemas.openxmlformats.org/officeDocument/2006/relationships/image" Target="../media/image47.png"/><Relationship Id="rId5" Type="http://schemas.openxmlformats.org/officeDocument/2006/relationships/image" Target="../media/image4.png"/><Relationship Id="rId15" Type="http://schemas.openxmlformats.org/officeDocument/2006/relationships/slide" Target="slide21.xml"/><Relationship Id="rId23" Type="http://schemas.openxmlformats.org/officeDocument/2006/relationships/image" Target="../media/image64.png"/><Relationship Id="rId10" Type="http://schemas.openxmlformats.org/officeDocument/2006/relationships/image" Target="../media/image14.png"/><Relationship Id="rId19" Type="http://schemas.openxmlformats.org/officeDocument/2006/relationships/slide" Target="slide19.xml"/><Relationship Id="rId4" Type="http://schemas.openxmlformats.org/officeDocument/2006/relationships/hyperlink" Target="https://pxhere.com/en/photo/993004" TargetMode="External"/><Relationship Id="rId9" Type="http://schemas.openxmlformats.org/officeDocument/2006/relationships/image" Target="../media/image13.png"/><Relationship Id="rId14" Type="http://schemas.openxmlformats.org/officeDocument/2006/relationships/image" Target="../media/image18.png"/><Relationship Id="rId22" Type="http://schemas.openxmlformats.org/officeDocument/2006/relationships/image" Target="../media/image22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7.png"/><Relationship Id="rId18" Type="http://schemas.openxmlformats.org/officeDocument/2006/relationships/slide" Target="slide20.xml"/><Relationship Id="rId26" Type="http://schemas.openxmlformats.org/officeDocument/2006/relationships/image" Target="../media/image92.png"/><Relationship Id="rId3" Type="http://schemas.openxmlformats.org/officeDocument/2006/relationships/image" Target="../media/image3.jpeg"/><Relationship Id="rId21" Type="http://schemas.openxmlformats.org/officeDocument/2006/relationships/slide" Target="slide57.xml"/><Relationship Id="rId7" Type="http://schemas.openxmlformats.org/officeDocument/2006/relationships/image" Target="../media/image5.png"/><Relationship Id="rId12" Type="http://schemas.openxmlformats.org/officeDocument/2006/relationships/image" Target="../media/image16.png"/><Relationship Id="rId17" Type="http://schemas.openxmlformats.org/officeDocument/2006/relationships/image" Target="../media/image23.png"/><Relationship Id="rId25" Type="http://schemas.openxmlformats.org/officeDocument/2006/relationships/image" Target="../media/image12.png"/><Relationship Id="rId2" Type="http://schemas.openxmlformats.org/officeDocument/2006/relationships/notesSlide" Target="../notesSlides/notesSlide30.xml"/><Relationship Id="rId16" Type="http://schemas.openxmlformats.org/officeDocument/2006/relationships/image" Target="../media/image19.png"/><Relationship Id="rId20" Type="http://schemas.openxmlformats.org/officeDocument/2006/relationships/slide" Target="slide16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pixabay.com/it/lavagna-bianca-bordo-bianco-3205371/" TargetMode="External"/><Relationship Id="rId11" Type="http://schemas.openxmlformats.org/officeDocument/2006/relationships/image" Target="../media/image15.png"/><Relationship Id="rId24" Type="http://schemas.openxmlformats.org/officeDocument/2006/relationships/image" Target="../media/image47.png"/><Relationship Id="rId5" Type="http://schemas.openxmlformats.org/officeDocument/2006/relationships/image" Target="../media/image4.png"/><Relationship Id="rId15" Type="http://schemas.openxmlformats.org/officeDocument/2006/relationships/slide" Target="slide21.xml"/><Relationship Id="rId23" Type="http://schemas.openxmlformats.org/officeDocument/2006/relationships/image" Target="../media/image64.png"/><Relationship Id="rId10" Type="http://schemas.openxmlformats.org/officeDocument/2006/relationships/image" Target="../media/image14.png"/><Relationship Id="rId19" Type="http://schemas.openxmlformats.org/officeDocument/2006/relationships/slide" Target="slide19.xml"/><Relationship Id="rId4" Type="http://schemas.openxmlformats.org/officeDocument/2006/relationships/hyperlink" Target="https://pxhere.com/en/photo/993004" TargetMode="External"/><Relationship Id="rId9" Type="http://schemas.openxmlformats.org/officeDocument/2006/relationships/image" Target="../media/image13.png"/><Relationship Id="rId14" Type="http://schemas.openxmlformats.org/officeDocument/2006/relationships/image" Target="../media/image18.png"/><Relationship Id="rId22" Type="http://schemas.openxmlformats.org/officeDocument/2006/relationships/image" Target="../media/image22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7.png"/><Relationship Id="rId18" Type="http://schemas.openxmlformats.org/officeDocument/2006/relationships/slide" Target="slide20.xml"/><Relationship Id="rId26" Type="http://schemas.openxmlformats.org/officeDocument/2006/relationships/image" Target="../media/image93.png"/><Relationship Id="rId3" Type="http://schemas.openxmlformats.org/officeDocument/2006/relationships/image" Target="../media/image3.jpeg"/><Relationship Id="rId21" Type="http://schemas.openxmlformats.org/officeDocument/2006/relationships/slide" Target="slide34.xml"/><Relationship Id="rId7" Type="http://schemas.openxmlformats.org/officeDocument/2006/relationships/image" Target="../media/image5.png"/><Relationship Id="rId12" Type="http://schemas.openxmlformats.org/officeDocument/2006/relationships/image" Target="../media/image16.png"/><Relationship Id="rId17" Type="http://schemas.openxmlformats.org/officeDocument/2006/relationships/image" Target="../media/image23.png"/><Relationship Id="rId25" Type="http://schemas.openxmlformats.org/officeDocument/2006/relationships/image" Target="../media/image12.png"/><Relationship Id="rId2" Type="http://schemas.openxmlformats.org/officeDocument/2006/relationships/notesSlide" Target="../notesSlides/notesSlide31.xml"/><Relationship Id="rId16" Type="http://schemas.openxmlformats.org/officeDocument/2006/relationships/image" Target="../media/image19.png"/><Relationship Id="rId20" Type="http://schemas.openxmlformats.org/officeDocument/2006/relationships/slide" Target="slide16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pixabay.com/it/lavagna-bianca-bordo-bianco-3205371/" TargetMode="External"/><Relationship Id="rId11" Type="http://schemas.openxmlformats.org/officeDocument/2006/relationships/image" Target="../media/image15.png"/><Relationship Id="rId24" Type="http://schemas.openxmlformats.org/officeDocument/2006/relationships/image" Target="../media/image47.png"/><Relationship Id="rId5" Type="http://schemas.openxmlformats.org/officeDocument/2006/relationships/image" Target="../media/image4.png"/><Relationship Id="rId15" Type="http://schemas.openxmlformats.org/officeDocument/2006/relationships/slide" Target="slide21.xml"/><Relationship Id="rId23" Type="http://schemas.openxmlformats.org/officeDocument/2006/relationships/image" Target="../media/image64.png"/><Relationship Id="rId10" Type="http://schemas.openxmlformats.org/officeDocument/2006/relationships/image" Target="../media/image14.png"/><Relationship Id="rId19" Type="http://schemas.openxmlformats.org/officeDocument/2006/relationships/slide" Target="slide19.xml"/><Relationship Id="rId4" Type="http://schemas.openxmlformats.org/officeDocument/2006/relationships/hyperlink" Target="https://pxhere.com/en/photo/993004" TargetMode="External"/><Relationship Id="rId9" Type="http://schemas.openxmlformats.org/officeDocument/2006/relationships/image" Target="../media/image13.png"/><Relationship Id="rId14" Type="http://schemas.openxmlformats.org/officeDocument/2006/relationships/image" Target="../media/image18.png"/><Relationship Id="rId22" Type="http://schemas.openxmlformats.org/officeDocument/2006/relationships/image" Target="../media/image22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7.png"/><Relationship Id="rId18" Type="http://schemas.openxmlformats.org/officeDocument/2006/relationships/slide" Target="slide20.xml"/><Relationship Id="rId26" Type="http://schemas.openxmlformats.org/officeDocument/2006/relationships/image" Target="../media/image94.png"/><Relationship Id="rId3" Type="http://schemas.openxmlformats.org/officeDocument/2006/relationships/image" Target="../media/image3.jpeg"/><Relationship Id="rId21" Type="http://schemas.openxmlformats.org/officeDocument/2006/relationships/slide" Target="slide57.xml"/><Relationship Id="rId7" Type="http://schemas.openxmlformats.org/officeDocument/2006/relationships/image" Target="../media/image5.png"/><Relationship Id="rId12" Type="http://schemas.openxmlformats.org/officeDocument/2006/relationships/image" Target="../media/image16.png"/><Relationship Id="rId17" Type="http://schemas.openxmlformats.org/officeDocument/2006/relationships/image" Target="../media/image23.png"/><Relationship Id="rId25" Type="http://schemas.openxmlformats.org/officeDocument/2006/relationships/image" Target="../media/image12.png"/><Relationship Id="rId2" Type="http://schemas.openxmlformats.org/officeDocument/2006/relationships/notesSlide" Target="../notesSlides/notesSlide32.xml"/><Relationship Id="rId16" Type="http://schemas.openxmlformats.org/officeDocument/2006/relationships/image" Target="../media/image19.png"/><Relationship Id="rId20" Type="http://schemas.openxmlformats.org/officeDocument/2006/relationships/slide" Target="slide16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pixabay.com/it/lavagna-bianca-bordo-bianco-3205371/" TargetMode="External"/><Relationship Id="rId11" Type="http://schemas.openxmlformats.org/officeDocument/2006/relationships/image" Target="../media/image15.png"/><Relationship Id="rId24" Type="http://schemas.openxmlformats.org/officeDocument/2006/relationships/image" Target="../media/image47.png"/><Relationship Id="rId5" Type="http://schemas.openxmlformats.org/officeDocument/2006/relationships/image" Target="../media/image4.png"/><Relationship Id="rId15" Type="http://schemas.openxmlformats.org/officeDocument/2006/relationships/slide" Target="slide21.xml"/><Relationship Id="rId23" Type="http://schemas.openxmlformats.org/officeDocument/2006/relationships/image" Target="../media/image64.png"/><Relationship Id="rId10" Type="http://schemas.openxmlformats.org/officeDocument/2006/relationships/image" Target="../media/image14.png"/><Relationship Id="rId19" Type="http://schemas.openxmlformats.org/officeDocument/2006/relationships/slide" Target="slide19.xml"/><Relationship Id="rId4" Type="http://schemas.openxmlformats.org/officeDocument/2006/relationships/hyperlink" Target="https://pxhere.com/en/photo/993004" TargetMode="External"/><Relationship Id="rId9" Type="http://schemas.openxmlformats.org/officeDocument/2006/relationships/image" Target="../media/image13.png"/><Relationship Id="rId14" Type="http://schemas.openxmlformats.org/officeDocument/2006/relationships/image" Target="../media/image18.png"/><Relationship Id="rId22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gif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8.gif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7.png"/><Relationship Id="rId18" Type="http://schemas.openxmlformats.org/officeDocument/2006/relationships/slide" Target="slide20.xml"/><Relationship Id="rId3" Type="http://schemas.openxmlformats.org/officeDocument/2006/relationships/image" Target="../media/image3.jpeg"/><Relationship Id="rId21" Type="http://schemas.openxmlformats.org/officeDocument/2006/relationships/image" Target="../media/image22.png"/><Relationship Id="rId7" Type="http://schemas.openxmlformats.org/officeDocument/2006/relationships/image" Target="../media/image5.png"/><Relationship Id="rId12" Type="http://schemas.openxmlformats.org/officeDocument/2006/relationships/image" Target="../media/image16.png"/><Relationship Id="rId17" Type="http://schemas.openxmlformats.org/officeDocument/2006/relationships/image" Target="../media/image23.png"/><Relationship Id="rId25" Type="http://schemas.openxmlformats.org/officeDocument/2006/relationships/image" Target="../media/image95.png"/><Relationship Id="rId2" Type="http://schemas.openxmlformats.org/officeDocument/2006/relationships/notesSlide" Target="../notesSlides/notesSlide33.xml"/><Relationship Id="rId16" Type="http://schemas.openxmlformats.org/officeDocument/2006/relationships/image" Target="../media/image19.png"/><Relationship Id="rId20" Type="http://schemas.openxmlformats.org/officeDocument/2006/relationships/slide" Target="slide16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pixabay.com/it/lavagna-bianca-bordo-bianco-3205371/" TargetMode="External"/><Relationship Id="rId11" Type="http://schemas.openxmlformats.org/officeDocument/2006/relationships/image" Target="../media/image15.png"/><Relationship Id="rId24" Type="http://schemas.openxmlformats.org/officeDocument/2006/relationships/image" Target="../media/image12.png"/><Relationship Id="rId5" Type="http://schemas.openxmlformats.org/officeDocument/2006/relationships/image" Target="../media/image4.png"/><Relationship Id="rId15" Type="http://schemas.openxmlformats.org/officeDocument/2006/relationships/slide" Target="slide21.xml"/><Relationship Id="rId23" Type="http://schemas.openxmlformats.org/officeDocument/2006/relationships/image" Target="../media/image47.png"/><Relationship Id="rId10" Type="http://schemas.openxmlformats.org/officeDocument/2006/relationships/image" Target="../media/image14.png"/><Relationship Id="rId19" Type="http://schemas.openxmlformats.org/officeDocument/2006/relationships/slide" Target="slide19.xml"/><Relationship Id="rId4" Type="http://schemas.openxmlformats.org/officeDocument/2006/relationships/hyperlink" Target="https://pxhere.com/en/photo/993004" TargetMode="External"/><Relationship Id="rId9" Type="http://schemas.openxmlformats.org/officeDocument/2006/relationships/image" Target="../media/image13.png"/><Relationship Id="rId14" Type="http://schemas.openxmlformats.org/officeDocument/2006/relationships/image" Target="../media/image18.png"/><Relationship Id="rId22" Type="http://schemas.openxmlformats.org/officeDocument/2006/relationships/image" Target="../media/image64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7.png"/><Relationship Id="rId18" Type="http://schemas.openxmlformats.org/officeDocument/2006/relationships/slide" Target="slide20.xml"/><Relationship Id="rId26" Type="http://schemas.openxmlformats.org/officeDocument/2006/relationships/image" Target="../media/image96.png"/><Relationship Id="rId3" Type="http://schemas.openxmlformats.org/officeDocument/2006/relationships/image" Target="../media/image3.jpeg"/><Relationship Id="rId21" Type="http://schemas.openxmlformats.org/officeDocument/2006/relationships/slide" Target="slide31.xml"/><Relationship Id="rId7" Type="http://schemas.openxmlformats.org/officeDocument/2006/relationships/image" Target="../media/image5.png"/><Relationship Id="rId12" Type="http://schemas.openxmlformats.org/officeDocument/2006/relationships/image" Target="../media/image16.png"/><Relationship Id="rId17" Type="http://schemas.openxmlformats.org/officeDocument/2006/relationships/image" Target="../media/image23.png"/><Relationship Id="rId25" Type="http://schemas.openxmlformats.org/officeDocument/2006/relationships/image" Target="../media/image12.png"/><Relationship Id="rId2" Type="http://schemas.openxmlformats.org/officeDocument/2006/relationships/notesSlide" Target="../notesSlides/notesSlide34.xml"/><Relationship Id="rId16" Type="http://schemas.openxmlformats.org/officeDocument/2006/relationships/image" Target="../media/image19.png"/><Relationship Id="rId20" Type="http://schemas.openxmlformats.org/officeDocument/2006/relationships/slide" Target="slide16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pixabay.com/it/lavagna-bianca-bordo-bianco-3205371/" TargetMode="External"/><Relationship Id="rId11" Type="http://schemas.openxmlformats.org/officeDocument/2006/relationships/image" Target="../media/image15.png"/><Relationship Id="rId24" Type="http://schemas.openxmlformats.org/officeDocument/2006/relationships/image" Target="../media/image47.png"/><Relationship Id="rId5" Type="http://schemas.openxmlformats.org/officeDocument/2006/relationships/image" Target="../media/image4.png"/><Relationship Id="rId15" Type="http://schemas.openxmlformats.org/officeDocument/2006/relationships/slide" Target="slide21.xml"/><Relationship Id="rId23" Type="http://schemas.openxmlformats.org/officeDocument/2006/relationships/image" Target="../media/image64.png"/><Relationship Id="rId10" Type="http://schemas.openxmlformats.org/officeDocument/2006/relationships/image" Target="../media/image14.png"/><Relationship Id="rId19" Type="http://schemas.openxmlformats.org/officeDocument/2006/relationships/slide" Target="slide19.xml"/><Relationship Id="rId4" Type="http://schemas.openxmlformats.org/officeDocument/2006/relationships/hyperlink" Target="https://pxhere.com/en/photo/993004" TargetMode="External"/><Relationship Id="rId9" Type="http://schemas.openxmlformats.org/officeDocument/2006/relationships/image" Target="../media/image13.png"/><Relationship Id="rId14" Type="http://schemas.openxmlformats.org/officeDocument/2006/relationships/image" Target="../media/image18.png"/><Relationship Id="rId22" Type="http://schemas.openxmlformats.org/officeDocument/2006/relationships/image" Target="../media/image22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7.png"/><Relationship Id="rId18" Type="http://schemas.openxmlformats.org/officeDocument/2006/relationships/slide" Target="slide20.xml"/><Relationship Id="rId26" Type="http://schemas.openxmlformats.org/officeDocument/2006/relationships/image" Target="../media/image97.png"/><Relationship Id="rId3" Type="http://schemas.openxmlformats.org/officeDocument/2006/relationships/image" Target="../media/image3.jpeg"/><Relationship Id="rId21" Type="http://schemas.openxmlformats.org/officeDocument/2006/relationships/slide" Target="slide59.xml"/><Relationship Id="rId7" Type="http://schemas.openxmlformats.org/officeDocument/2006/relationships/image" Target="../media/image5.png"/><Relationship Id="rId12" Type="http://schemas.openxmlformats.org/officeDocument/2006/relationships/image" Target="../media/image16.png"/><Relationship Id="rId17" Type="http://schemas.openxmlformats.org/officeDocument/2006/relationships/image" Target="../media/image23.png"/><Relationship Id="rId25" Type="http://schemas.openxmlformats.org/officeDocument/2006/relationships/image" Target="../media/image12.png"/><Relationship Id="rId2" Type="http://schemas.openxmlformats.org/officeDocument/2006/relationships/notesSlide" Target="../notesSlides/notesSlide35.xml"/><Relationship Id="rId16" Type="http://schemas.openxmlformats.org/officeDocument/2006/relationships/image" Target="../media/image19.png"/><Relationship Id="rId20" Type="http://schemas.openxmlformats.org/officeDocument/2006/relationships/slide" Target="slide16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pixabay.com/it/lavagna-bianca-bordo-bianco-3205371/" TargetMode="External"/><Relationship Id="rId11" Type="http://schemas.openxmlformats.org/officeDocument/2006/relationships/image" Target="../media/image15.png"/><Relationship Id="rId24" Type="http://schemas.openxmlformats.org/officeDocument/2006/relationships/image" Target="../media/image47.png"/><Relationship Id="rId5" Type="http://schemas.openxmlformats.org/officeDocument/2006/relationships/image" Target="../media/image4.png"/><Relationship Id="rId15" Type="http://schemas.openxmlformats.org/officeDocument/2006/relationships/slide" Target="slide21.xml"/><Relationship Id="rId23" Type="http://schemas.openxmlformats.org/officeDocument/2006/relationships/image" Target="../media/image64.png"/><Relationship Id="rId10" Type="http://schemas.openxmlformats.org/officeDocument/2006/relationships/image" Target="../media/image14.png"/><Relationship Id="rId19" Type="http://schemas.openxmlformats.org/officeDocument/2006/relationships/slide" Target="slide19.xml"/><Relationship Id="rId4" Type="http://schemas.openxmlformats.org/officeDocument/2006/relationships/hyperlink" Target="https://pxhere.com/en/photo/993004" TargetMode="External"/><Relationship Id="rId9" Type="http://schemas.openxmlformats.org/officeDocument/2006/relationships/image" Target="../media/image13.png"/><Relationship Id="rId14" Type="http://schemas.openxmlformats.org/officeDocument/2006/relationships/image" Target="../media/image18.png"/><Relationship Id="rId22" Type="http://schemas.openxmlformats.org/officeDocument/2006/relationships/image" Target="../media/image22.png"/><Relationship Id="rId27" Type="http://schemas.openxmlformats.org/officeDocument/2006/relationships/image" Target="../media/image98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7.png"/><Relationship Id="rId18" Type="http://schemas.openxmlformats.org/officeDocument/2006/relationships/slide" Target="slide20.xml"/><Relationship Id="rId3" Type="http://schemas.openxmlformats.org/officeDocument/2006/relationships/image" Target="../media/image3.jpeg"/><Relationship Id="rId21" Type="http://schemas.openxmlformats.org/officeDocument/2006/relationships/image" Target="../media/image22.png"/><Relationship Id="rId7" Type="http://schemas.openxmlformats.org/officeDocument/2006/relationships/image" Target="../media/image5.png"/><Relationship Id="rId12" Type="http://schemas.openxmlformats.org/officeDocument/2006/relationships/image" Target="../media/image16.png"/><Relationship Id="rId17" Type="http://schemas.openxmlformats.org/officeDocument/2006/relationships/image" Target="../media/image23.png"/><Relationship Id="rId25" Type="http://schemas.openxmlformats.org/officeDocument/2006/relationships/image" Target="../media/image99.png"/><Relationship Id="rId2" Type="http://schemas.openxmlformats.org/officeDocument/2006/relationships/notesSlide" Target="../notesSlides/notesSlide36.xml"/><Relationship Id="rId16" Type="http://schemas.openxmlformats.org/officeDocument/2006/relationships/image" Target="../media/image19.png"/><Relationship Id="rId20" Type="http://schemas.openxmlformats.org/officeDocument/2006/relationships/slide" Target="slide31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pixabay.com/it/lavagna-bianca-bordo-bianco-3205371/" TargetMode="External"/><Relationship Id="rId11" Type="http://schemas.openxmlformats.org/officeDocument/2006/relationships/image" Target="../media/image15.png"/><Relationship Id="rId24" Type="http://schemas.openxmlformats.org/officeDocument/2006/relationships/image" Target="../media/image12.png"/><Relationship Id="rId5" Type="http://schemas.openxmlformats.org/officeDocument/2006/relationships/image" Target="../media/image4.png"/><Relationship Id="rId15" Type="http://schemas.openxmlformats.org/officeDocument/2006/relationships/slide" Target="slide43.xml"/><Relationship Id="rId23" Type="http://schemas.openxmlformats.org/officeDocument/2006/relationships/image" Target="../media/image47.png"/><Relationship Id="rId10" Type="http://schemas.openxmlformats.org/officeDocument/2006/relationships/image" Target="../media/image14.png"/><Relationship Id="rId19" Type="http://schemas.openxmlformats.org/officeDocument/2006/relationships/slide" Target="slide21.xml"/><Relationship Id="rId4" Type="http://schemas.openxmlformats.org/officeDocument/2006/relationships/hyperlink" Target="https://pxhere.com/en/photo/993004" TargetMode="External"/><Relationship Id="rId9" Type="http://schemas.openxmlformats.org/officeDocument/2006/relationships/image" Target="../media/image13.png"/><Relationship Id="rId14" Type="http://schemas.openxmlformats.org/officeDocument/2006/relationships/image" Target="../media/image18.png"/><Relationship Id="rId22" Type="http://schemas.openxmlformats.org/officeDocument/2006/relationships/image" Target="../media/image64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7.png"/><Relationship Id="rId18" Type="http://schemas.openxmlformats.org/officeDocument/2006/relationships/slide" Target="slide20.xml"/><Relationship Id="rId26" Type="http://schemas.openxmlformats.org/officeDocument/2006/relationships/hyperlink" Target="https://j.top4top.io/m_835vsktw0.mp4" TargetMode="External"/><Relationship Id="rId3" Type="http://schemas.openxmlformats.org/officeDocument/2006/relationships/image" Target="../media/image3.jpeg"/><Relationship Id="rId21" Type="http://schemas.openxmlformats.org/officeDocument/2006/relationships/image" Target="../media/image22.png"/><Relationship Id="rId7" Type="http://schemas.openxmlformats.org/officeDocument/2006/relationships/image" Target="../media/image5.png"/><Relationship Id="rId12" Type="http://schemas.openxmlformats.org/officeDocument/2006/relationships/image" Target="../media/image16.png"/><Relationship Id="rId17" Type="http://schemas.openxmlformats.org/officeDocument/2006/relationships/image" Target="../media/image23.png"/><Relationship Id="rId25" Type="http://schemas.openxmlformats.org/officeDocument/2006/relationships/image" Target="../media/image100.png"/><Relationship Id="rId2" Type="http://schemas.openxmlformats.org/officeDocument/2006/relationships/notesSlide" Target="../notesSlides/notesSlide37.xml"/><Relationship Id="rId16" Type="http://schemas.openxmlformats.org/officeDocument/2006/relationships/image" Target="../media/image19.png"/><Relationship Id="rId20" Type="http://schemas.openxmlformats.org/officeDocument/2006/relationships/slide" Target="slide16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pixabay.com/it/lavagna-bianca-bordo-bianco-3205371/" TargetMode="External"/><Relationship Id="rId11" Type="http://schemas.openxmlformats.org/officeDocument/2006/relationships/image" Target="../media/image15.png"/><Relationship Id="rId24" Type="http://schemas.openxmlformats.org/officeDocument/2006/relationships/image" Target="../media/image12.png"/><Relationship Id="rId5" Type="http://schemas.openxmlformats.org/officeDocument/2006/relationships/image" Target="../media/image4.png"/><Relationship Id="rId15" Type="http://schemas.openxmlformats.org/officeDocument/2006/relationships/slide" Target="slide21.xml"/><Relationship Id="rId23" Type="http://schemas.openxmlformats.org/officeDocument/2006/relationships/image" Target="../media/image47.png"/><Relationship Id="rId10" Type="http://schemas.openxmlformats.org/officeDocument/2006/relationships/image" Target="../media/image14.png"/><Relationship Id="rId19" Type="http://schemas.openxmlformats.org/officeDocument/2006/relationships/slide" Target="slide19.xml"/><Relationship Id="rId4" Type="http://schemas.openxmlformats.org/officeDocument/2006/relationships/hyperlink" Target="https://pxhere.com/en/photo/993004" TargetMode="External"/><Relationship Id="rId9" Type="http://schemas.openxmlformats.org/officeDocument/2006/relationships/image" Target="../media/image13.png"/><Relationship Id="rId14" Type="http://schemas.openxmlformats.org/officeDocument/2006/relationships/image" Target="../media/image18.png"/><Relationship Id="rId22" Type="http://schemas.openxmlformats.org/officeDocument/2006/relationships/image" Target="../media/image64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7.png"/><Relationship Id="rId18" Type="http://schemas.openxmlformats.org/officeDocument/2006/relationships/slide" Target="slide20.xml"/><Relationship Id="rId3" Type="http://schemas.openxmlformats.org/officeDocument/2006/relationships/image" Target="../media/image3.jpeg"/><Relationship Id="rId21" Type="http://schemas.openxmlformats.org/officeDocument/2006/relationships/image" Target="../media/image22.png"/><Relationship Id="rId7" Type="http://schemas.openxmlformats.org/officeDocument/2006/relationships/image" Target="../media/image5.png"/><Relationship Id="rId12" Type="http://schemas.openxmlformats.org/officeDocument/2006/relationships/image" Target="../media/image16.png"/><Relationship Id="rId17" Type="http://schemas.openxmlformats.org/officeDocument/2006/relationships/image" Target="../media/image23.png"/><Relationship Id="rId25" Type="http://schemas.openxmlformats.org/officeDocument/2006/relationships/image" Target="../media/image101.png"/><Relationship Id="rId2" Type="http://schemas.openxmlformats.org/officeDocument/2006/relationships/notesSlide" Target="../notesSlides/notesSlide38.xml"/><Relationship Id="rId16" Type="http://schemas.openxmlformats.org/officeDocument/2006/relationships/image" Target="../media/image19.png"/><Relationship Id="rId20" Type="http://schemas.openxmlformats.org/officeDocument/2006/relationships/slide" Target="slide16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pixabay.com/it/lavagna-bianca-bordo-bianco-3205371/" TargetMode="External"/><Relationship Id="rId11" Type="http://schemas.openxmlformats.org/officeDocument/2006/relationships/image" Target="../media/image15.png"/><Relationship Id="rId24" Type="http://schemas.openxmlformats.org/officeDocument/2006/relationships/image" Target="../media/image12.png"/><Relationship Id="rId5" Type="http://schemas.openxmlformats.org/officeDocument/2006/relationships/image" Target="../media/image4.png"/><Relationship Id="rId15" Type="http://schemas.openxmlformats.org/officeDocument/2006/relationships/slide" Target="slide21.xml"/><Relationship Id="rId23" Type="http://schemas.openxmlformats.org/officeDocument/2006/relationships/image" Target="../media/image47.png"/><Relationship Id="rId10" Type="http://schemas.openxmlformats.org/officeDocument/2006/relationships/image" Target="../media/image14.png"/><Relationship Id="rId19" Type="http://schemas.openxmlformats.org/officeDocument/2006/relationships/slide" Target="slide19.xml"/><Relationship Id="rId4" Type="http://schemas.openxmlformats.org/officeDocument/2006/relationships/hyperlink" Target="https://pxhere.com/en/photo/993004" TargetMode="External"/><Relationship Id="rId9" Type="http://schemas.openxmlformats.org/officeDocument/2006/relationships/image" Target="../media/image13.png"/><Relationship Id="rId14" Type="http://schemas.openxmlformats.org/officeDocument/2006/relationships/image" Target="../media/image18.png"/><Relationship Id="rId22" Type="http://schemas.openxmlformats.org/officeDocument/2006/relationships/image" Target="../media/image64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7.png"/><Relationship Id="rId18" Type="http://schemas.openxmlformats.org/officeDocument/2006/relationships/slide" Target="slide20.xml"/><Relationship Id="rId26" Type="http://schemas.openxmlformats.org/officeDocument/2006/relationships/image" Target="../media/image102.png"/><Relationship Id="rId3" Type="http://schemas.openxmlformats.org/officeDocument/2006/relationships/image" Target="../media/image3.jpeg"/><Relationship Id="rId21" Type="http://schemas.openxmlformats.org/officeDocument/2006/relationships/slide" Target="slide31.xml"/><Relationship Id="rId7" Type="http://schemas.openxmlformats.org/officeDocument/2006/relationships/image" Target="../media/image5.png"/><Relationship Id="rId12" Type="http://schemas.openxmlformats.org/officeDocument/2006/relationships/image" Target="../media/image16.png"/><Relationship Id="rId17" Type="http://schemas.openxmlformats.org/officeDocument/2006/relationships/image" Target="../media/image23.png"/><Relationship Id="rId25" Type="http://schemas.openxmlformats.org/officeDocument/2006/relationships/image" Target="../media/image12.png"/><Relationship Id="rId2" Type="http://schemas.openxmlformats.org/officeDocument/2006/relationships/notesSlide" Target="../notesSlides/notesSlide39.xml"/><Relationship Id="rId16" Type="http://schemas.openxmlformats.org/officeDocument/2006/relationships/image" Target="../media/image19.png"/><Relationship Id="rId20" Type="http://schemas.openxmlformats.org/officeDocument/2006/relationships/slide" Target="slide16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pixabay.com/it/lavagna-bianca-bordo-bianco-3205371/" TargetMode="External"/><Relationship Id="rId11" Type="http://schemas.openxmlformats.org/officeDocument/2006/relationships/image" Target="../media/image15.png"/><Relationship Id="rId24" Type="http://schemas.openxmlformats.org/officeDocument/2006/relationships/image" Target="../media/image47.png"/><Relationship Id="rId5" Type="http://schemas.openxmlformats.org/officeDocument/2006/relationships/image" Target="../media/image4.png"/><Relationship Id="rId15" Type="http://schemas.openxmlformats.org/officeDocument/2006/relationships/slide" Target="slide21.xml"/><Relationship Id="rId23" Type="http://schemas.openxmlformats.org/officeDocument/2006/relationships/image" Target="../media/image64.png"/><Relationship Id="rId10" Type="http://schemas.openxmlformats.org/officeDocument/2006/relationships/image" Target="../media/image14.png"/><Relationship Id="rId19" Type="http://schemas.openxmlformats.org/officeDocument/2006/relationships/slide" Target="slide19.xml"/><Relationship Id="rId4" Type="http://schemas.openxmlformats.org/officeDocument/2006/relationships/hyperlink" Target="https://pxhere.com/en/photo/993004" TargetMode="External"/><Relationship Id="rId9" Type="http://schemas.openxmlformats.org/officeDocument/2006/relationships/image" Target="../media/image13.png"/><Relationship Id="rId14" Type="http://schemas.openxmlformats.org/officeDocument/2006/relationships/image" Target="../media/image18.png"/><Relationship Id="rId22" Type="http://schemas.openxmlformats.org/officeDocument/2006/relationships/image" Target="../media/image22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7.png"/><Relationship Id="rId18" Type="http://schemas.openxmlformats.org/officeDocument/2006/relationships/slide" Target="slide20.xml"/><Relationship Id="rId26" Type="http://schemas.openxmlformats.org/officeDocument/2006/relationships/image" Target="../media/image103.png"/><Relationship Id="rId3" Type="http://schemas.openxmlformats.org/officeDocument/2006/relationships/image" Target="../media/image3.jpeg"/><Relationship Id="rId21" Type="http://schemas.openxmlformats.org/officeDocument/2006/relationships/slide" Target="slide59.xml"/><Relationship Id="rId7" Type="http://schemas.openxmlformats.org/officeDocument/2006/relationships/image" Target="../media/image5.png"/><Relationship Id="rId12" Type="http://schemas.openxmlformats.org/officeDocument/2006/relationships/image" Target="../media/image16.png"/><Relationship Id="rId17" Type="http://schemas.openxmlformats.org/officeDocument/2006/relationships/image" Target="../media/image23.png"/><Relationship Id="rId25" Type="http://schemas.openxmlformats.org/officeDocument/2006/relationships/image" Target="../media/image12.png"/><Relationship Id="rId2" Type="http://schemas.openxmlformats.org/officeDocument/2006/relationships/notesSlide" Target="../notesSlides/notesSlide40.xml"/><Relationship Id="rId16" Type="http://schemas.openxmlformats.org/officeDocument/2006/relationships/image" Target="../media/image19.png"/><Relationship Id="rId20" Type="http://schemas.openxmlformats.org/officeDocument/2006/relationships/slide" Target="slide16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pixabay.com/it/lavagna-bianca-bordo-bianco-3205371/" TargetMode="External"/><Relationship Id="rId11" Type="http://schemas.openxmlformats.org/officeDocument/2006/relationships/image" Target="../media/image15.png"/><Relationship Id="rId24" Type="http://schemas.openxmlformats.org/officeDocument/2006/relationships/image" Target="../media/image47.png"/><Relationship Id="rId5" Type="http://schemas.openxmlformats.org/officeDocument/2006/relationships/image" Target="../media/image4.png"/><Relationship Id="rId15" Type="http://schemas.openxmlformats.org/officeDocument/2006/relationships/slide" Target="slide21.xml"/><Relationship Id="rId23" Type="http://schemas.openxmlformats.org/officeDocument/2006/relationships/image" Target="../media/image64.png"/><Relationship Id="rId10" Type="http://schemas.openxmlformats.org/officeDocument/2006/relationships/image" Target="../media/image14.png"/><Relationship Id="rId19" Type="http://schemas.openxmlformats.org/officeDocument/2006/relationships/slide" Target="slide19.xml"/><Relationship Id="rId4" Type="http://schemas.openxmlformats.org/officeDocument/2006/relationships/hyperlink" Target="https://pxhere.com/en/photo/993004" TargetMode="External"/><Relationship Id="rId9" Type="http://schemas.openxmlformats.org/officeDocument/2006/relationships/image" Target="../media/image13.png"/><Relationship Id="rId14" Type="http://schemas.openxmlformats.org/officeDocument/2006/relationships/image" Target="../media/image18.png"/><Relationship Id="rId22" Type="http://schemas.openxmlformats.org/officeDocument/2006/relationships/image" Target="../media/image22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7.png"/><Relationship Id="rId18" Type="http://schemas.openxmlformats.org/officeDocument/2006/relationships/slide" Target="slide20.xml"/><Relationship Id="rId26" Type="http://schemas.openxmlformats.org/officeDocument/2006/relationships/image" Target="../media/image104.png"/><Relationship Id="rId3" Type="http://schemas.openxmlformats.org/officeDocument/2006/relationships/image" Target="../media/image3.jpeg"/><Relationship Id="rId21" Type="http://schemas.openxmlformats.org/officeDocument/2006/relationships/slide" Target="slide59.xml"/><Relationship Id="rId7" Type="http://schemas.openxmlformats.org/officeDocument/2006/relationships/image" Target="../media/image5.png"/><Relationship Id="rId12" Type="http://schemas.openxmlformats.org/officeDocument/2006/relationships/image" Target="../media/image16.png"/><Relationship Id="rId17" Type="http://schemas.openxmlformats.org/officeDocument/2006/relationships/image" Target="../media/image23.png"/><Relationship Id="rId25" Type="http://schemas.openxmlformats.org/officeDocument/2006/relationships/image" Target="../media/image12.png"/><Relationship Id="rId2" Type="http://schemas.openxmlformats.org/officeDocument/2006/relationships/notesSlide" Target="../notesSlides/notesSlide41.xml"/><Relationship Id="rId16" Type="http://schemas.openxmlformats.org/officeDocument/2006/relationships/image" Target="../media/image19.png"/><Relationship Id="rId20" Type="http://schemas.openxmlformats.org/officeDocument/2006/relationships/slide" Target="slide16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pixabay.com/it/lavagna-bianca-bordo-bianco-3205371/" TargetMode="External"/><Relationship Id="rId11" Type="http://schemas.openxmlformats.org/officeDocument/2006/relationships/image" Target="../media/image15.png"/><Relationship Id="rId24" Type="http://schemas.openxmlformats.org/officeDocument/2006/relationships/image" Target="../media/image47.png"/><Relationship Id="rId5" Type="http://schemas.openxmlformats.org/officeDocument/2006/relationships/image" Target="../media/image4.png"/><Relationship Id="rId15" Type="http://schemas.openxmlformats.org/officeDocument/2006/relationships/slide" Target="slide21.xml"/><Relationship Id="rId23" Type="http://schemas.openxmlformats.org/officeDocument/2006/relationships/image" Target="../media/image64.png"/><Relationship Id="rId10" Type="http://schemas.openxmlformats.org/officeDocument/2006/relationships/image" Target="../media/image14.png"/><Relationship Id="rId19" Type="http://schemas.openxmlformats.org/officeDocument/2006/relationships/slide" Target="slide19.xml"/><Relationship Id="rId4" Type="http://schemas.openxmlformats.org/officeDocument/2006/relationships/hyperlink" Target="https://pxhere.com/en/photo/993004" TargetMode="External"/><Relationship Id="rId9" Type="http://schemas.openxmlformats.org/officeDocument/2006/relationships/image" Target="../media/image13.png"/><Relationship Id="rId14" Type="http://schemas.openxmlformats.org/officeDocument/2006/relationships/image" Target="../media/image18.png"/><Relationship Id="rId22" Type="http://schemas.openxmlformats.org/officeDocument/2006/relationships/image" Target="../media/image22.png"/><Relationship Id="rId27" Type="http://schemas.openxmlformats.org/officeDocument/2006/relationships/image" Target="../media/image105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7.png"/><Relationship Id="rId18" Type="http://schemas.openxmlformats.org/officeDocument/2006/relationships/slide" Target="slide20.xml"/><Relationship Id="rId26" Type="http://schemas.openxmlformats.org/officeDocument/2006/relationships/image" Target="../media/image106.png"/><Relationship Id="rId3" Type="http://schemas.openxmlformats.org/officeDocument/2006/relationships/image" Target="../media/image3.jpeg"/><Relationship Id="rId21" Type="http://schemas.openxmlformats.org/officeDocument/2006/relationships/slide" Target="slide59.xml"/><Relationship Id="rId7" Type="http://schemas.openxmlformats.org/officeDocument/2006/relationships/image" Target="../media/image5.png"/><Relationship Id="rId12" Type="http://schemas.openxmlformats.org/officeDocument/2006/relationships/image" Target="../media/image16.png"/><Relationship Id="rId17" Type="http://schemas.openxmlformats.org/officeDocument/2006/relationships/image" Target="../media/image23.png"/><Relationship Id="rId25" Type="http://schemas.openxmlformats.org/officeDocument/2006/relationships/image" Target="../media/image12.png"/><Relationship Id="rId2" Type="http://schemas.openxmlformats.org/officeDocument/2006/relationships/notesSlide" Target="../notesSlides/notesSlide42.xml"/><Relationship Id="rId16" Type="http://schemas.openxmlformats.org/officeDocument/2006/relationships/image" Target="../media/image19.png"/><Relationship Id="rId20" Type="http://schemas.openxmlformats.org/officeDocument/2006/relationships/slide" Target="slide16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pixabay.com/it/lavagna-bianca-bordo-bianco-3205371/" TargetMode="External"/><Relationship Id="rId11" Type="http://schemas.openxmlformats.org/officeDocument/2006/relationships/image" Target="../media/image15.png"/><Relationship Id="rId24" Type="http://schemas.openxmlformats.org/officeDocument/2006/relationships/image" Target="../media/image47.png"/><Relationship Id="rId5" Type="http://schemas.openxmlformats.org/officeDocument/2006/relationships/image" Target="../media/image4.png"/><Relationship Id="rId15" Type="http://schemas.openxmlformats.org/officeDocument/2006/relationships/slide" Target="slide21.xml"/><Relationship Id="rId23" Type="http://schemas.openxmlformats.org/officeDocument/2006/relationships/image" Target="../media/image64.png"/><Relationship Id="rId10" Type="http://schemas.openxmlformats.org/officeDocument/2006/relationships/image" Target="../media/image14.png"/><Relationship Id="rId19" Type="http://schemas.openxmlformats.org/officeDocument/2006/relationships/slide" Target="slide19.xml"/><Relationship Id="rId4" Type="http://schemas.openxmlformats.org/officeDocument/2006/relationships/hyperlink" Target="https://pxhere.com/en/photo/993004" TargetMode="External"/><Relationship Id="rId9" Type="http://schemas.openxmlformats.org/officeDocument/2006/relationships/image" Target="../media/image13.png"/><Relationship Id="rId14" Type="http://schemas.openxmlformats.org/officeDocument/2006/relationships/image" Target="../media/image18.png"/><Relationship Id="rId22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57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9.png"/><Relationship Id="rId5" Type="http://schemas.openxmlformats.org/officeDocument/2006/relationships/image" Target="../media/image56.png"/><Relationship Id="rId4" Type="http://schemas.openxmlformats.org/officeDocument/2006/relationships/audio" Target="../media/audio3.wav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7.png"/><Relationship Id="rId18" Type="http://schemas.openxmlformats.org/officeDocument/2006/relationships/slide" Target="slide20.xml"/><Relationship Id="rId26" Type="http://schemas.openxmlformats.org/officeDocument/2006/relationships/image" Target="../media/image107.png"/><Relationship Id="rId3" Type="http://schemas.openxmlformats.org/officeDocument/2006/relationships/image" Target="../media/image3.jpeg"/><Relationship Id="rId21" Type="http://schemas.openxmlformats.org/officeDocument/2006/relationships/slide" Target="slide59.xml"/><Relationship Id="rId7" Type="http://schemas.openxmlformats.org/officeDocument/2006/relationships/image" Target="../media/image5.png"/><Relationship Id="rId12" Type="http://schemas.openxmlformats.org/officeDocument/2006/relationships/image" Target="../media/image16.png"/><Relationship Id="rId17" Type="http://schemas.openxmlformats.org/officeDocument/2006/relationships/image" Target="../media/image23.png"/><Relationship Id="rId25" Type="http://schemas.openxmlformats.org/officeDocument/2006/relationships/image" Target="../media/image12.png"/><Relationship Id="rId2" Type="http://schemas.openxmlformats.org/officeDocument/2006/relationships/notesSlide" Target="../notesSlides/notesSlide43.xml"/><Relationship Id="rId16" Type="http://schemas.openxmlformats.org/officeDocument/2006/relationships/image" Target="../media/image19.png"/><Relationship Id="rId20" Type="http://schemas.openxmlformats.org/officeDocument/2006/relationships/slide" Target="slide16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pixabay.com/it/lavagna-bianca-bordo-bianco-3205371/" TargetMode="External"/><Relationship Id="rId11" Type="http://schemas.openxmlformats.org/officeDocument/2006/relationships/image" Target="../media/image15.png"/><Relationship Id="rId24" Type="http://schemas.openxmlformats.org/officeDocument/2006/relationships/image" Target="../media/image47.png"/><Relationship Id="rId5" Type="http://schemas.openxmlformats.org/officeDocument/2006/relationships/image" Target="../media/image4.png"/><Relationship Id="rId15" Type="http://schemas.openxmlformats.org/officeDocument/2006/relationships/slide" Target="slide21.xml"/><Relationship Id="rId23" Type="http://schemas.openxmlformats.org/officeDocument/2006/relationships/image" Target="../media/image64.png"/><Relationship Id="rId10" Type="http://schemas.openxmlformats.org/officeDocument/2006/relationships/image" Target="../media/image14.png"/><Relationship Id="rId19" Type="http://schemas.openxmlformats.org/officeDocument/2006/relationships/slide" Target="slide19.xml"/><Relationship Id="rId4" Type="http://schemas.openxmlformats.org/officeDocument/2006/relationships/hyperlink" Target="https://pxhere.com/en/photo/993004" TargetMode="External"/><Relationship Id="rId9" Type="http://schemas.openxmlformats.org/officeDocument/2006/relationships/image" Target="../media/image13.png"/><Relationship Id="rId14" Type="http://schemas.openxmlformats.org/officeDocument/2006/relationships/image" Target="../media/image18.png"/><Relationship Id="rId22" Type="http://schemas.openxmlformats.org/officeDocument/2006/relationships/image" Target="../media/image22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7.png"/><Relationship Id="rId18" Type="http://schemas.openxmlformats.org/officeDocument/2006/relationships/slide" Target="slide20.xml"/><Relationship Id="rId26" Type="http://schemas.openxmlformats.org/officeDocument/2006/relationships/image" Target="../media/image108.png"/><Relationship Id="rId3" Type="http://schemas.openxmlformats.org/officeDocument/2006/relationships/image" Target="../media/image3.jpeg"/><Relationship Id="rId21" Type="http://schemas.openxmlformats.org/officeDocument/2006/relationships/slide" Target="slide59.xml"/><Relationship Id="rId7" Type="http://schemas.openxmlformats.org/officeDocument/2006/relationships/image" Target="../media/image5.png"/><Relationship Id="rId12" Type="http://schemas.openxmlformats.org/officeDocument/2006/relationships/image" Target="../media/image16.png"/><Relationship Id="rId17" Type="http://schemas.openxmlformats.org/officeDocument/2006/relationships/image" Target="../media/image23.png"/><Relationship Id="rId25" Type="http://schemas.openxmlformats.org/officeDocument/2006/relationships/image" Target="../media/image12.png"/><Relationship Id="rId2" Type="http://schemas.openxmlformats.org/officeDocument/2006/relationships/notesSlide" Target="../notesSlides/notesSlide44.xml"/><Relationship Id="rId16" Type="http://schemas.openxmlformats.org/officeDocument/2006/relationships/image" Target="../media/image19.png"/><Relationship Id="rId20" Type="http://schemas.openxmlformats.org/officeDocument/2006/relationships/slide" Target="slide16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pixabay.com/it/lavagna-bianca-bordo-bianco-3205371/" TargetMode="External"/><Relationship Id="rId11" Type="http://schemas.openxmlformats.org/officeDocument/2006/relationships/image" Target="../media/image15.png"/><Relationship Id="rId24" Type="http://schemas.openxmlformats.org/officeDocument/2006/relationships/image" Target="../media/image47.png"/><Relationship Id="rId5" Type="http://schemas.openxmlformats.org/officeDocument/2006/relationships/image" Target="../media/image4.png"/><Relationship Id="rId15" Type="http://schemas.openxmlformats.org/officeDocument/2006/relationships/slide" Target="slide21.xml"/><Relationship Id="rId23" Type="http://schemas.openxmlformats.org/officeDocument/2006/relationships/image" Target="../media/image64.png"/><Relationship Id="rId10" Type="http://schemas.openxmlformats.org/officeDocument/2006/relationships/image" Target="../media/image14.png"/><Relationship Id="rId19" Type="http://schemas.openxmlformats.org/officeDocument/2006/relationships/slide" Target="slide19.xml"/><Relationship Id="rId4" Type="http://schemas.openxmlformats.org/officeDocument/2006/relationships/hyperlink" Target="https://pxhere.com/en/photo/993004" TargetMode="External"/><Relationship Id="rId9" Type="http://schemas.openxmlformats.org/officeDocument/2006/relationships/image" Target="../media/image13.png"/><Relationship Id="rId14" Type="http://schemas.openxmlformats.org/officeDocument/2006/relationships/image" Target="../media/image18.png"/><Relationship Id="rId22" Type="http://schemas.openxmlformats.org/officeDocument/2006/relationships/image" Target="../media/image22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7.png"/><Relationship Id="rId18" Type="http://schemas.openxmlformats.org/officeDocument/2006/relationships/slide" Target="slide20.xml"/><Relationship Id="rId26" Type="http://schemas.openxmlformats.org/officeDocument/2006/relationships/image" Target="../media/image109.png"/><Relationship Id="rId3" Type="http://schemas.openxmlformats.org/officeDocument/2006/relationships/image" Target="../media/image3.jpeg"/><Relationship Id="rId21" Type="http://schemas.openxmlformats.org/officeDocument/2006/relationships/slide" Target="slide57.xml"/><Relationship Id="rId7" Type="http://schemas.openxmlformats.org/officeDocument/2006/relationships/image" Target="../media/image5.png"/><Relationship Id="rId12" Type="http://schemas.openxmlformats.org/officeDocument/2006/relationships/image" Target="../media/image16.png"/><Relationship Id="rId17" Type="http://schemas.openxmlformats.org/officeDocument/2006/relationships/image" Target="../media/image23.png"/><Relationship Id="rId25" Type="http://schemas.openxmlformats.org/officeDocument/2006/relationships/image" Target="../media/image12.png"/><Relationship Id="rId2" Type="http://schemas.openxmlformats.org/officeDocument/2006/relationships/notesSlide" Target="../notesSlides/notesSlide45.xml"/><Relationship Id="rId16" Type="http://schemas.openxmlformats.org/officeDocument/2006/relationships/image" Target="../media/image19.png"/><Relationship Id="rId20" Type="http://schemas.openxmlformats.org/officeDocument/2006/relationships/slide" Target="slide22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pixabay.com/it/lavagna-bianca-bordo-bianco-3205371/" TargetMode="External"/><Relationship Id="rId11" Type="http://schemas.openxmlformats.org/officeDocument/2006/relationships/image" Target="../media/image15.png"/><Relationship Id="rId24" Type="http://schemas.openxmlformats.org/officeDocument/2006/relationships/image" Target="../media/image47.png"/><Relationship Id="rId5" Type="http://schemas.openxmlformats.org/officeDocument/2006/relationships/image" Target="../media/image4.png"/><Relationship Id="rId15" Type="http://schemas.openxmlformats.org/officeDocument/2006/relationships/slide" Target="slide1.xml"/><Relationship Id="rId23" Type="http://schemas.openxmlformats.org/officeDocument/2006/relationships/image" Target="../media/image64.png"/><Relationship Id="rId10" Type="http://schemas.openxmlformats.org/officeDocument/2006/relationships/image" Target="../media/image14.png"/><Relationship Id="rId19" Type="http://schemas.openxmlformats.org/officeDocument/2006/relationships/slide" Target="slide25.xml"/><Relationship Id="rId4" Type="http://schemas.openxmlformats.org/officeDocument/2006/relationships/hyperlink" Target="https://pxhere.com/en/photo/993004" TargetMode="External"/><Relationship Id="rId9" Type="http://schemas.openxmlformats.org/officeDocument/2006/relationships/image" Target="../media/image13.png"/><Relationship Id="rId14" Type="http://schemas.openxmlformats.org/officeDocument/2006/relationships/image" Target="../media/image18.png"/><Relationship Id="rId22" Type="http://schemas.openxmlformats.org/officeDocument/2006/relationships/image" Target="../media/image22.png"/><Relationship Id="rId27" Type="http://schemas.openxmlformats.org/officeDocument/2006/relationships/image" Target="../media/image110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7.png"/><Relationship Id="rId18" Type="http://schemas.openxmlformats.org/officeDocument/2006/relationships/slide" Target="slide20.xml"/><Relationship Id="rId26" Type="http://schemas.openxmlformats.org/officeDocument/2006/relationships/image" Target="../media/image111.png"/><Relationship Id="rId3" Type="http://schemas.openxmlformats.org/officeDocument/2006/relationships/image" Target="../media/image3.jpeg"/><Relationship Id="rId21" Type="http://schemas.openxmlformats.org/officeDocument/2006/relationships/slide" Target="slide57.xml"/><Relationship Id="rId7" Type="http://schemas.openxmlformats.org/officeDocument/2006/relationships/image" Target="../media/image5.png"/><Relationship Id="rId12" Type="http://schemas.openxmlformats.org/officeDocument/2006/relationships/image" Target="../media/image16.png"/><Relationship Id="rId17" Type="http://schemas.openxmlformats.org/officeDocument/2006/relationships/image" Target="../media/image23.png"/><Relationship Id="rId25" Type="http://schemas.openxmlformats.org/officeDocument/2006/relationships/image" Target="../media/image12.png"/><Relationship Id="rId2" Type="http://schemas.openxmlformats.org/officeDocument/2006/relationships/notesSlide" Target="../notesSlides/notesSlide46.xml"/><Relationship Id="rId16" Type="http://schemas.openxmlformats.org/officeDocument/2006/relationships/image" Target="../media/image19.png"/><Relationship Id="rId20" Type="http://schemas.openxmlformats.org/officeDocument/2006/relationships/slide" Target="slide22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pixabay.com/it/lavagna-bianca-bordo-bianco-3205371/" TargetMode="External"/><Relationship Id="rId11" Type="http://schemas.openxmlformats.org/officeDocument/2006/relationships/image" Target="../media/image15.png"/><Relationship Id="rId24" Type="http://schemas.openxmlformats.org/officeDocument/2006/relationships/image" Target="../media/image47.png"/><Relationship Id="rId5" Type="http://schemas.openxmlformats.org/officeDocument/2006/relationships/image" Target="../media/image4.png"/><Relationship Id="rId15" Type="http://schemas.openxmlformats.org/officeDocument/2006/relationships/slide" Target="slide1.xml"/><Relationship Id="rId23" Type="http://schemas.openxmlformats.org/officeDocument/2006/relationships/image" Target="../media/image64.png"/><Relationship Id="rId10" Type="http://schemas.openxmlformats.org/officeDocument/2006/relationships/image" Target="../media/image14.png"/><Relationship Id="rId19" Type="http://schemas.openxmlformats.org/officeDocument/2006/relationships/slide" Target="slide25.xml"/><Relationship Id="rId4" Type="http://schemas.openxmlformats.org/officeDocument/2006/relationships/hyperlink" Target="https://pxhere.com/en/photo/993004" TargetMode="External"/><Relationship Id="rId9" Type="http://schemas.openxmlformats.org/officeDocument/2006/relationships/image" Target="../media/image13.png"/><Relationship Id="rId14" Type="http://schemas.openxmlformats.org/officeDocument/2006/relationships/image" Target="../media/image18.png"/><Relationship Id="rId22" Type="http://schemas.openxmlformats.org/officeDocument/2006/relationships/image" Target="../media/image22.png"/><Relationship Id="rId27" Type="http://schemas.openxmlformats.org/officeDocument/2006/relationships/image" Target="../media/image112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7.png"/><Relationship Id="rId18" Type="http://schemas.openxmlformats.org/officeDocument/2006/relationships/slide" Target="slide20.xml"/><Relationship Id="rId26" Type="http://schemas.openxmlformats.org/officeDocument/2006/relationships/image" Target="../media/image113.png"/><Relationship Id="rId3" Type="http://schemas.openxmlformats.org/officeDocument/2006/relationships/image" Target="../media/image3.jpeg"/><Relationship Id="rId21" Type="http://schemas.openxmlformats.org/officeDocument/2006/relationships/slide" Target="slide59.xml"/><Relationship Id="rId7" Type="http://schemas.openxmlformats.org/officeDocument/2006/relationships/image" Target="../media/image5.png"/><Relationship Id="rId12" Type="http://schemas.openxmlformats.org/officeDocument/2006/relationships/image" Target="../media/image16.png"/><Relationship Id="rId17" Type="http://schemas.openxmlformats.org/officeDocument/2006/relationships/image" Target="../media/image23.png"/><Relationship Id="rId25" Type="http://schemas.openxmlformats.org/officeDocument/2006/relationships/image" Target="../media/image12.png"/><Relationship Id="rId2" Type="http://schemas.openxmlformats.org/officeDocument/2006/relationships/notesSlide" Target="../notesSlides/notesSlide47.xml"/><Relationship Id="rId16" Type="http://schemas.openxmlformats.org/officeDocument/2006/relationships/image" Target="../media/image19.png"/><Relationship Id="rId20" Type="http://schemas.openxmlformats.org/officeDocument/2006/relationships/slide" Target="slide16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pixabay.com/it/lavagna-bianca-bordo-bianco-3205371/" TargetMode="External"/><Relationship Id="rId11" Type="http://schemas.openxmlformats.org/officeDocument/2006/relationships/image" Target="../media/image15.png"/><Relationship Id="rId24" Type="http://schemas.openxmlformats.org/officeDocument/2006/relationships/image" Target="../media/image47.png"/><Relationship Id="rId5" Type="http://schemas.openxmlformats.org/officeDocument/2006/relationships/image" Target="../media/image4.png"/><Relationship Id="rId15" Type="http://schemas.openxmlformats.org/officeDocument/2006/relationships/slide" Target="slide21.xml"/><Relationship Id="rId23" Type="http://schemas.openxmlformats.org/officeDocument/2006/relationships/image" Target="../media/image64.png"/><Relationship Id="rId10" Type="http://schemas.openxmlformats.org/officeDocument/2006/relationships/image" Target="../media/image14.png"/><Relationship Id="rId19" Type="http://schemas.openxmlformats.org/officeDocument/2006/relationships/slide" Target="slide19.xml"/><Relationship Id="rId4" Type="http://schemas.openxmlformats.org/officeDocument/2006/relationships/hyperlink" Target="https://pxhere.com/en/photo/993004" TargetMode="External"/><Relationship Id="rId9" Type="http://schemas.openxmlformats.org/officeDocument/2006/relationships/image" Target="../media/image13.png"/><Relationship Id="rId14" Type="http://schemas.openxmlformats.org/officeDocument/2006/relationships/image" Target="../media/image18.png"/><Relationship Id="rId22" Type="http://schemas.openxmlformats.org/officeDocument/2006/relationships/image" Target="../media/image22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7.png"/><Relationship Id="rId18" Type="http://schemas.openxmlformats.org/officeDocument/2006/relationships/slide" Target="slide20.xml"/><Relationship Id="rId26" Type="http://schemas.openxmlformats.org/officeDocument/2006/relationships/image" Target="../media/image114.png"/><Relationship Id="rId3" Type="http://schemas.openxmlformats.org/officeDocument/2006/relationships/image" Target="../media/image3.jpeg"/><Relationship Id="rId21" Type="http://schemas.openxmlformats.org/officeDocument/2006/relationships/slide" Target="slide55.xml"/><Relationship Id="rId7" Type="http://schemas.openxmlformats.org/officeDocument/2006/relationships/image" Target="../media/image5.png"/><Relationship Id="rId12" Type="http://schemas.openxmlformats.org/officeDocument/2006/relationships/image" Target="../media/image16.png"/><Relationship Id="rId17" Type="http://schemas.openxmlformats.org/officeDocument/2006/relationships/image" Target="../media/image23.png"/><Relationship Id="rId25" Type="http://schemas.openxmlformats.org/officeDocument/2006/relationships/image" Target="../media/image12.png"/><Relationship Id="rId2" Type="http://schemas.openxmlformats.org/officeDocument/2006/relationships/notesSlide" Target="../notesSlides/notesSlide48.xml"/><Relationship Id="rId16" Type="http://schemas.openxmlformats.org/officeDocument/2006/relationships/image" Target="../media/image19.png"/><Relationship Id="rId20" Type="http://schemas.openxmlformats.org/officeDocument/2006/relationships/slide" Target="slide16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pixabay.com/it/lavagna-bianca-bordo-bianco-3205371/" TargetMode="External"/><Relationship Id="rId11" Type="http://schemas.openxmlformats.org/officeDocument/2006/relationships/image" Target="../media/image15.png"/><Relationship Id="rId24" Type="http://schemas.openxmlformats.org/officeDocument/2006/relationships/image" Target="../media/image47.png"/><Relationship Id="rId5" Type="http://schemas.openxmlformats.org/officeDocument/2006/relationships/image" Target="../media/image4.png"/><Relationship Id="rId15" Type="http://schemas.openxmlformats.org/officeDocument/2006/relationships/slide" Target="slide21.xml"/><Relationship Id="rId23" Type="http://schemas.openxmlformats.org/officeDocument/2006/relationships/image" Target="../media/image64.png"/><Relationship Id="rId10" Type="http://schemas.openxmlformats.org/officeDocument/2006/relationships/image" Target="../media/image14.png"/><Relationship Id="rId19" Type="http://schemas.openxmlformats.org/officeDocument/2006/relationships/slide" Target="slide19.xml"/><Relationship Id="rId4" Type="http://schemas.openxmlformats.org/officeDocument/2006/relationships/hyperlink" Target="https://pxhere.com/en/photo/993004" TargetMode="External"/><Relationship Id="rId9" Type="http://schemas.openxmlformats.org/officeDocument/2006/relationships/image" Target="../media/image13.png"/><Relationship Id="rId14" Type="http://schemas.openxmlformats.org/officeDocument/2006/relationships/image" Target="../media/image18.png"/><Relationship Id="rId22" Type="http://schemas.openxmlformats.org/officeDocument/2006/relationships/image" Target="../media/image22.pn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6.png"/><Relationship Id="rId18" Type="http://schemas.openxmlformats.org/officeDocument/2006/relationships/image" Target="../media/image23.png"/><Relationship Id="rId3" Type="http://schemas.openxmlformats.org/officeDocument/2006/relationships/audio" Target="../media/audio4.wav"/><Relationship Id="rId21" Type="http://schemas.openxmlformats.org/officeDocument/2006/relationships/image" Target="../media/image64.png"/><Relationship Id="rId7" Type="http://schemas.openxmlformats.org/officeDocument/2006/relationships/hyperlink" Target="https://pixabay.com/it/lavagna-bianca-bordo-bianco-3205371/" TargetMode="External"/><Relationship Id="rId12" Type="http://schemas.openxmlformats.org/officeDocument/2006/relationships/image" Target="../media/image15.png"/><Relationship Id="rId17" Type="http://schemas.openxmlformats.org/officeDocument/2006/relationships/image" Target="../media/image19.png"/><Relationship Id="rId2" Type="http://schemas.openxmlformats.org/officeDocument/2006/relationships/notesSlide" Target="../notesSlides/notesSlide49.xml"/><Relationship Id="rId16" Type="http://schemas.openxmlformats.org/officeDocument/2006/relationships/slide" Target="slide18.xml"/><Relationship Id="rId20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14.png"/><Relationship Id="rId24" Type="http://schemas.openxmlformats.org/officeDocument/2006/relationships/image" Target="../media/image74.jpeg"/><Relationship Id="rId5" Type="http://schemas.openxmlformats.org/officeDocument/2006/relationships/hyperlink" Target="https://pxhere.com/en/photo/993004" TargetMode="External"/><Relationship Id="rId15" Type="http://schemas.openxmlformats.org/officeDocument/2006/relationships/image" Target="../media/image18.png"/><Relationship Id="rId23" Type="http://schemas.openxmlformats.org/officeDocument/2006/relationships/image" Target="../media/image12.png"/><Relationship Id="rId10" Type="http://schemas.openxmlformats.org/officeDocument/2006/relationships/image" Target="../media/image13.png"/><Relationship Id="rId19" Type="http://schemas.openxmlformats.org/officeDocument/2006/relationships/slide" Target="slide20.xml"/><Relationship Id="rId4" Type="http://schemas.openxmlformats.org/officeDocument/2006/relationships/image" Target="../media/image3.jpeg"/><Relationship Id="rId9" Type="http://schemas.openxmlformats.org/officeDocument/2006/relationships/image" Target="../media/image11.png"/><Relationship Id="rId14" Type="http://schemas.openxmlformats.org/officeDocument/2006/relationships/image" Target="../media/image17.png"/><Relationship Id="rId22" Type="http://schemas.openxmlformats.org/officeDocument/2006/relationships/image" Target="../media/image47.pn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7.png"/><Relationship Id="rId18" Type="http://schemas.openxmlformats.org/officeDocument/2006/relationships/image" Target="../media/image22.png"/><Relationship Id="rId3" Type="http://schemas.openxmlformats.org/officeDocument/2006/relationships/image" Target="../media/image3.jpeg"/><Relationship Id="rId21" Type="http://schemas.openxmlformats.org/officeDocument/2006/relationships/image" Target="../media/image12.png"/><Relationship Id="rId7" Type="http://schemas.openxmlformats.org/officeDocument/2006/relationships/image" Target="../media/image5.png"/><Relationship Id="rId12" Type="http://schemas.openxmlformats.org/officeDocument/2006/relationships/image" Target="../media/image16.png"/><Relationship Id="rId17" Type="http://schemas.openxmlformats.org/officeDocument/2006/relationships/slide" Target="slide20.xml"/><Relationship Id="rId2" Type="http://schemas.openxmlformats.org/officeDocument/2006/relationships/notesSlide" Target="../notesSlides/notesSlide50.xml"/><Relationship Id="rId16" Type="http://schemas.openxmlformats.org/officeDocument/2006/relationships/image" Target="../media/image23.png"/><Relationship Id="rId20" Type="http://schemas.openxmlformats.org/officeDocument/2006/relationships/image" Target="../media/image47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pixabay.com/it/lavagna-bianca-bordo-bianco-3205371/" TargetMode="External"/><Relationship Id="rId11" Type="http://schemas.openxmlformats.org/officeDocument/2006/relationships/image" Target="../media/image15.png"/><Relationship Id="rId5" Type="http://schemas.openxmlformats.org/officeDocument/2006/relationships/image" Target="../media/image4.png"/><Relationship Id="rId15" Type="http://schemas.openxmlformats.org/officeDocument/2006/relationships/image" Target="../media/image19.png"/><Relationship Id="rId10" Type="http://schemas.openxmlformats.org/officeDocument/2006/relationships/image" Target="../media/image14.png"/><Relationship Id="rId19" Type="http://schemas.openxmlformats.org/officeDocument/2006/relationships/image" Target="../media/image64.png"/><Relationship Id="rId4" Type="http://schemas.openxmlformats.org/officeDocument/2006/relationships/hyperlink" Target="https://pxhere.com/en/photo/993004" TargetMode="External"/><Relationship Id="rId9" Type="http://schemas.openxmlformats.org/officeDocument/2006/relationships/image" Target="../media/image13.png"/><Relationship Id="rId14" Type="http://schemas.openxmlformats.org/officeDocument/2006/relationships/image" Target="../media/image18.png"/><Relationship Id="rId22" Type="http://schemas.openxmlformats.org/officeDocument/2006/relationships/image" Target="../media/image115.jpe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7.png"/><Relationship Id="rId18" Type="http://schemas.openxmlformats.org/officeDocument/2006/relationships/slide" Target="slide18.xml"/><Relationship Id="rId3" Type="http://schemas.openxmlformats.org/officeDocument/2006/relationships/image" Target="../media/image3.jpeg"/><Relationship Id="rId21" Type="http://schemas.openxmlformats.org/officeDocument/2006/relationships/image" Target="../media/image47.png"/><Relationship Id="rId7" Type="http://schemas.openxmlformats.org/officeDocument/2006/relationships/image" Target="../media/image5.png"/><Relationship Id="rId12" Type="http://schemas.openxmlformats.org/officeDocument/2006/relationships/image" Target="../media/image16.png"/><Relationship Id="rId17" Type="http://schemas.openxmlformats.org/officeDocument/2006/relationships/slide" Target="slide20.xml"/><Relationship Id="rId2" Type="http://schemas.openxmlformats.org/officeDocument/2006/relationships/notesSlide" Target="../notesSlides/notesSlide51.xml"/><Relationship Id="rId16" Type="http://schemas.openxmlformats.org/officeDocument/2006/relationships/image" Target="../media/image23.png"/><Relationship Id="rId20" Type="http://schemas.openxmlformats.org/officeDocument/2006/relationships/image" Target="../media/image64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pixabay.com/it/lavagna-bianca-bordo-bianco-3205371/" TargetMode="External"/><Relationship Id="rId11" Type="http://schemas.openxmlformats.org/officeDocument/2006/relationships/image" Target="../media/image15.png"/><Relationship Id="rId24" Type="http://schemas.openxmlformats.org/officeDocument/2006/relationships/image" Target="../media/image117.gif"/><Relationship Id="rId5" Type="http://schemas.openxmlformats.org/officeDocument/2006/relationships/image" Target="../media/image4.png"/><Relationship Id="rId15" Type="http://schemas.openxmlformats.org/officeDocument/2006/relationships/image" Target="../media/image19.png"/><Relationship Id="rId23" Type="http://schemas.openxmlformats.org/officeDocument/2006/relationships/image" Target="../media/image116.jpeg"/><Relationship Id="rId10" Type="http://schemas.openxmlformats.org/officeDocument/2006/relationships/image" Target="../media/image14.png"/><Relationship Id="rId19" Type="http://schemas.openxmlformats.org/officeDocument/2006/relationships/image" Target="../media/image22.png"/><Relationship Id="rId4" Type="http://schemas.openxmlformats.org/officeDocument/2006/relationships/hyperlink" Target="https://pxhere.com/en/photo/993004" TargetMode="External"/><Relationship Id="rId9" Type="http://schemas.openxmlformats.org/officeDocument/2006/relationships/image" Target="../media/image13.png"/><Relationship Id="rId14" Type="http://schemas.openxmlformats.org/officeDocument/2006/relationships/image" Target="../media/image18.png"/><Relationship Id="rId22" Type="http://schemas.openxmlformats.org/officeDocument/2006/relationships/image" Target="../media/image12.pn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5.png"/><Relationship Id="rId18" Type="http://schemas.openxmlformats.org/officeDocument/2006/relationships/image" Target="../media/image23.png"/><Relationship Id="rId26" Type="http://schemas.openxmlformats.org/officeDocument/2006/relationships/slide" Target="slide12.xml"/><Relationship Id="rId3" Type="http://schemas.openxmlformats.org/officeDocument/2006/relationships/audio" Target="../media/audio4.wav"/><Relationship Id="rId21" Type="http://schemas.openxmlformats.org/officeDocument/2006/relationships/image" Target="../media/image118.png"/><Relationship Id="rId7" Type="http://schemas.openxmlformats.org/officeDocument/2006/relationships/hyperlink" Target="https://pixabay.com/it/lavagna-bianca-bordo-bianco-3205371/" TargetMode="External"/><Relationship Id="rId12" Type="http://schemas.openxmlformats.org/officeDocument/2006/relationships/image" Target="../media/image14.png"/><Relationship Id="rId17" Type="http://schemas.openxmlformats.org/officeDocument/2006/relationships/image" Target="../media/image19.png"/><Relationship Id="rId25" Type="http://schemas.openxmlformats.org/officeDocument/2006/relationships/hyperlink" Target="http://www.pngall.com/note-png" TargetMode="External"/><Relationship Id="rId2" Type="http://schemas.openxmlformats.org/officeDocument/2006/relationships/notesSlide" Target="../notesSlides/notesSlide52.xml"/><Relationship Id="rId16" Type="http://schemas.openxmlformats.org/officeDocument/2006/relationships/image" Target="../media/image18.png"/><Relationship Id="rId20" Type="http://schemas.openxmlformats.org/officeDocument/2006/relationships/image" Target="../media/image22.png"/><Relationship Id="rId29" Type="http://schemas.openxmlformats.org/officeDocument/2006/relationships/image" Target="../media/image122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13.png"/><Relationship Id="rId24" Type="http://schemas.openxmlformats.org/officeDocument/2006/relationships/image" Target="../media/image29.png"/><Relationship Id="rId5" Type="http://schemas.openxmlformats.org/officeDocument/2006/relationships/hyperlink" Target="https://pxhere.com/en/photo/993004" TargetMode="External"/><Relationship Id="rId15" Type="http://schemas.openxmlformats.org/officeDocument/2006/relationships/image" Target="../media/image17.png"/><Relationship Id="rId23" Type="http://schemas.openxmlformats.org/officeDocument/2006/relationships/image" Target="../media/image120.png"/><Relationship Id="rId28" Type="http://schemas.openxmlformats.org/officeDocument/2006/relationships/image" Target="../media/image47.png"/><Relationship Id="rId10" Type="http://schemas.openxmlformats.org/officeDocument/2006/relationships/image" Target="../media/image12.png"/><Relationship Id="rId19" Type="http://schemas.openxmlformats.org/officeDocument/2006/relationships/image" Target="../media/image26.jpeg"/><Relationship Id="rId31" Type="http://schemas.openxmlformats.org/officeDocument/2006/relationships/image" Target="../media/image124.png"/><Relationship Id="rId4" Type="http://schemas.openxmlformats.org/officeDocument/2006/relationships/image" Target="../media/image3.jpeg"/><Relationship Id="rId9" Type="http://schemas.openxmlformats.org/officeDocument/2006/relationships/image" Target="../media/image11.png"/><Relationship Id="rId14" Type="http://schemas.openxmlformats.org/officeDocument/2006/relationships/image" Target="../media/image16.png"/><Relationship Id="rId22" Type="http://schemas.openxmlformats.org/officeDocument/2006/relationships/image" Target="../media/image119.png"/><Relationship Id="rId27" Type="http://schemas.openxmlformats.org/officeDocument/2006/relationships/image" Target="../media/image121.png"/><Relationship Id="rId30" Type="http://schemas.openxmlformats.org/officeDocument/2006/relationships/image" Target="../media/image123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5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7.gif"/><Relationship Id="rId5" Type="http://schemas.openxmlformats.org/officeDocument/2006/relationships/image" Target="../media/image56.png"/><Relationship Id="rId4" Type="http://schemas.openxmlformats.org/officeDocument/2006/relationships/audio" Target="../media/audio3.wav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7.png"/><Relationship Id="rId18" Type="http://schemas.openxmlformats.org/officeDocument/2006/relationships/slide" Target="slide20.xml"/><Relationship Id="rId3" Type="http://schemas.openxmlformats.org/officeDocument/2006/relationships/image" Target="../media/image3.jpeg"/><Relationship Id="rId21" Type="http://schemas.openxmlformats.org/officeDocument/2006/relationships/image" Target="../media/image22.png"/><Relationship Id="rId7" Type="http://schemas.openxmlformats.org/officeDocument/2006/relationships/image" Target="../media/image5.png"/><Relationship Id="rId12" Type="http://schemas.openxmlformats.org/officeDocument/2006/relationships/image" Target="../media/image16.png"/><Relationship Id="rId17" Type="http://schemas.openxmlformats.org/officeDocument/2006/relationships/image" Target="../media/image23.png"/><Relationship Id="rId25" Type="http://schemas.openxmlformats.org/officeDocument/2006/relationships/image" Target="../media/image125.png"/><Relationship Id="rId2" Type="http://schemas.openxmlformats.org/officeDocument/2006/relationships/notesSlide" Target="../notesSlides/notesSlide53.xml"/><Relationship Id="rId16" Type="http://schemas.openxmlformats.org/officeDocument/2006/relationships/image" Target="../media/image19.png"/><Relationship Id="rId20" Type="http://schemas.openxmlformats.org/officeDocument/2006/relationships/slide" Target="slide22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pixabay.com/it/lavagna-bianca-bordo-bianco-3205371/" TargetMode="External"/><Relationship Id="rId11" Type="http://schemas.openxmlformats.org/officeDocument/2006/relationships/image" Target="../media/image15.png"/><Relationship Id="rId24" Type="http://schemas.openxmlformats.org/officeDocument/2006/relationships/image" Target="../media/image12.png"/><Relationship Id="rId5" Type="http://schemas.openxmlformats.org/officeDocument/2006/relationships/image" Target="../media/image4.png"/><Relationship Id="rId15" Type="http://schemas.openxmlformats.org/officeDocument/2006/relationships/slide" Target="slide60.xml"/><Relationship Id="rId23" Type="http://schemas.openxmlformats.org/officeDocument/2006/relationships/image" Target="../media/image47.png"/><Relationship Id="rId10" Type="http://schemas.openxmlformats.org/officeDocument/2006/relationships/image" Target="../media/image14.png"/><Relationship Id="rId19" Type="http://schemas.openxmlformats.org/officeDocument/2006/relationships/slide" Target="slide25.xml"/><Relationship Id="rId4" Type="http://schemas.openxmlformats.org/officeDocument/2006/relationships/hyperlink" Target="https://pxhere.com/en/photo/993004" TargetMode="External"/><Relationship Id="rId9" Type="http://schemas.openxmlformats.org/officeDocument/2006/relationships/image" Target="../media/image13.png"/><Relationship Id="rId14" Type="http://schemas.openxmlformats.org/officeDocument/2006/relationships/image" Target="../media/image18.png"/><Relationship Id="rId22" Type="http://schemas.openxmlformats.org/officeDocument/2006/relationships/image" Target="../media/image64.pn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7.png"/><Relationship Id="rId18" Type="http://schemas.openxmlformats.org/officeDocument/2006/relationships/slide" Target="slide18.xml"/><Relationship Id="rId3" Type="http://schemas.openxmlformats.org/officeDocument/2006/relationships/image" Target="../media/image3.jpeg"/><Relationship Id="rId21" Type="http://schemas.openxmlformats.org/officeDocument/2006/relationships/image" Target="../media/image47.png"/><Relationship Id="rId7" Type="http://schemas.openxmlformats.org/officeDocument/2006/relationships/image" Target="../media/image5.png"/><Relationship Id="rId12" Type="http://schemas.openxmlformats.org/officeDocument/2006/relationships/image" Target="../media/image16.png"/><Relationship Id="rId17" Type="http://schemas.openxmlformats.org/officeDocument/2006/relationships/slide" Target="slide20.xml"/><Relationship Id="rId2" Type="http://schemas.openxmlformats.org/officeDocument/2006/relationships/notesSlide" Target="../notesSlides/notesSlide54.xml"/><Relationship Id="rId16" Type="http://schemas.openxmlformats.org/officeDocument/2006/relationships/image" Target="../media/image23.png"/><Relationship Id="rId20" Type="http://schemas.openxmlformats.org/officeDocument/2006/relationships/image" Target="../media/image64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pixabay.com/it/lavagna-bianca-bordo-bianco-3205371/" TargetMode="External"/><Relationship Id="rId11" Type="http://schemas.openxmlformats.org/officeDocument/2006/relationships/image" Target="../media/image15.png"/><Relationship Id="rId5" Type="http://schemas.openxmlformats.org/officeDocument/2006/relationships/image" Target="../media/image4.png"/><Relationship Id="rId15" Type="http://schemas.openxmlformats.org/officeDocument/2006/relationships/image" Target="../media/image19.png"/><Relationship Id="rId10" Type="http://schemas.openxmlformats.org/officeDocument/2006/relationships/image" Target="../media/image14.png"/><Relationship Id="rId19" Type="http://schemas.openxmlformats.org/officeDocument/2006/relationships/image" Target="../media/image22.png"/><Relationship Id="rId4" Type="http://schemas.openxmlformats.org/officeDocument/2006/relationships/hyperlink" Target="https://pxhere.com/en/photo/993004" TargetMode="External"/><Relationship Id="rId9" Type="http://schemas.openxmlformats.org/officeDocument/2006/relationships/image" Target="../media/image13.png"/><Relationship Id="rId14" Type="http://schemas.openxmlformats.org/officeDocument/2006/relationships/image" Target="../media/image18.png"/><Relationship Id="rId22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5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7.gif"/><Relationship Id="rId5" Type="http://schemas.openxmlformats.org/officeDocument/2006/relationships/image" Target="../media/image56.png"/><Relationship Id="rId4" Type="http://schemas.openxmlformats.org/officeDocument/2006/relationships/audio" Target="../media/audio3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5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7.gif"/><Relationship Id="rId5" Type="http://schemas.openxmlformats.org/officeDocument/2006/relationships/image" Target="../media/image56.png"/><Relationship Id="rId4" Type="http://schemas.openxmlformats.org/officeDocument/2006/relationships/audio" Target="../media/audio3.wav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6DCD3B05-6EA4-41E8-8F10-F2F95BE876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-61020" y="0"/>
            <a:ext cx="12238094" cy="6858000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3707CF6F-53E1-4A12-90DE-7C6BB285C74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rcRect l="5100" t="2726" r="3027" b="21700"/>
          <a:stretch/>
        </p:blipFill>
        <p:spPr>
          <a:xfrm>
            <a:off x="2136302" y="-64884"/>
            <a:ext cx="7919446" cy="4922719"/>
          </a:xfrm>
          <a:prstGeom prst="rect">
            <a:avLst/>
          </a:prstGeom>
        </p:spPr>
      </p:pic>
      <p:pic>
        <p:nvPicPr>
          <p:cNvPr id="20" name="Google Shape;89;p1">
            <a:extLst>
              <a:ext uri="{FF2B5EF4-FFF2-40B4-BE49-F238E27FC236}">
                <a16:creationId xmlns:a16="http://schemas.microsoft.com/office/drawing/2014/main" id="{7329A783-3F04-41D4-8C26-3B19F28E73C6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1000094" y="0"/>
            <a:ext cx="1328191" cy="65131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101;p1">
            <a:extLst>
              <a:ext uri="{FF2B5EF4-FFF2-40B4-BE49-F238E27FC236}">
                <a16:creationId xmlns:a16="http://schemas.microsoft.com/office/drawing/2014/main" id="{2940C00F-7160-48ED-9CD9-DBAAB042E2D4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 t="5895" b="10486"/>
          <a:stretch/>
        </p:blipFill>
        <p:spPr>
          <a:xfrm>
            <a:off x="2437693" y="281539"/>
            <a:ext cx="658911" cy="65318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88;p1">
            <a:extLst>
              <a:ext uri="{FF2B5EF4-FFF2-40B4-BE49-F238E27FC236}">
                <a16:creationId xmlns:a16="http://schemas.microsoft.com/office/drawing/2014/main" id="{BBE15BBA-B1B6-4E98-9B98-2D710C5B4BEC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8832987" y="301969"/>
            <a:ext cx="760301" cy="555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231;p23">
            <a:extLst>
              <a:ext uri="{FF2B5EF4-FFF2-40B4-BE49-F238E27FC236}">
                <a16:creationId xmlns:a16="http://schemas.microsoft.com/office/drawing/2014/main" id="{5D4DF285-3DB7-4AFE-A968-1D4D4DC8FCBF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110168" y="164314"/>
            <a:ext cx="1281627" cy="108308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231;p23">
            <a:extLst>
              <a:ext uri="{FF2B5EF4-FFF2-40B4-BE49-F238E27FC236}">
                <a16:creationId xmlns:a16="http://schemas.microsoft.com/office/drawing/2014/main" id="{B9FC9634-02E3-47B2-9E9C-D448DE80FC4D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4926" y="164314"/>
            <a:ext cx="1281627" cy="108308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صورة 24">
            <a:hlinkClick r:id="" action="ppaction://noaction"/>
            <a:extLst>
              <a:ext uri="{FF2B5EF4-FFF2-40B4-BE49-F238E27FC236}">
                <a16:creationId xmlns:a16="http://schemas.microsoft.com/office/drawing/2014/main" id="{EB893535-248E-4F88-8060-ADC27BF297A3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53068"/>
          <a:stretch/>
        </p:blipFill>
        <p:spPr>
          <a:xfrm>
            <a:off x="1256046" y="98531"/>
            <a:ext cx="1036447" cy="121465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" name="Picture 2" descr="ولاية العهد السعودية - ويكيبيديا">
            <a:extLst>
              <a:ext uri="{FF2B5EF4-FFF2-40B4-BE49-F238E27FC236}">
                <a16:creationId xmlns:a16="http://schemas.microsoft.com/office/drawing/2014/main" id="{655D6D8E-08FA-4CFA-96E9-C864F274E0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443" y="98531"/>
            <a:ext cx="990812" cy="114281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14">
            <a:extLst>
              <a:ext uri="{FF2B5EF4-FFF2-40B4-BE49-F238E27FC236}">
                <a16:creationId xmlns:a16="http://schemas.microsoft.com/office/drawing/2014/main" id="{24D360EA-A5B0-4FAB-93FA-7B0C5637BB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4042" y="5213199"/>
            <a:ext cx="7353039" cy="1506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42">
            <a:extLst>
              <a:ext uri="{FF2B5EF4-FFF2-40B4-BE49-F238E27FC236}">
                <a16:creationId xmlns:a16="http://schemas.microsoft.com/office/drawing/2014/main" id="{45E4EABC-A16A-4D68-BC7C-D60E3948A2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9710" y="4349454"/>
            <a:ext cx="1169420" cy="1174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32" descr="https://lh5.googleusercontent.com/4Rv9CcbpVwSScazfNxNsnOrjSAYn8Kvy2VZDp18OtTxOr4uN6wu1rroXiVwzwJRuw7fUFAEKLK3jiiAD8pVyddSCIbbz3mcFxbNgqsBUD7p7Jf91eG2kB3zY0cUEjnvl5A53iou6hVs">
            <a:extLst>
              <a:ext uri="{FF2B5EF4-FFF2-40B4-BE49-F238E27FC236}">
                <a16:creationId xmlns:a16="http://schemas.microsoft.com/office/drawing/2014/main" id="{6EC1E351-B697-490D-A6C7-91C324AF41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159"/>
          <a:stretch/>
        </p:blipFill>
        <p:spPr bwMode="auto">
          <a:xfrm>
            <a:off x="9333635" y="0"/>
            <a:ext cx="3138108" cy="1481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38" descr="https://lh6.googleusercontent.com/lA8Hyi4kH_IVGIdbWoAFwdqJ0IGVj9Bn9TQ8RhpKzpEZjPVyUjgSWzvirmGim6mjsnpnR9onHSWPgS2dGT4Ag0pR-t8j2dOFWCfozE8aOKTdQtfZKVkoibbq713dsVPmtcn8tJQLNB0">
            <a:extLst>
              <a:ext uri="{FF2B5EF4-FFF2-40B4-BE49-F238E27FC236}">
                <a16:creationId xmlns:a16="http://schemas.microsoft.com/office/drawing/2014/main" id="{8FCDB6A6-8474-4F06-AC32-C01EA8C4CF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699799" y="3988964"/>
            <a:ext cx="2649433" cy="2638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10" descr="https://lh3.googleusercontent.com/VMNVCZm22c4vPLUs3u4axgiwda84BV8NtqGTjwX19OZ4zagJmFTcme8TTmK6WAsomAgq97PkJS4HGI4-AkX13sSqXZz1CzxMOCUccUS2iW9dtAU-w9ABiqHPk1VyfJANaU5sBMXFYf0">
            <a:extLst>
              <a:ext uri="{FF2B5EF4-FFF2-40B4-BE49-F238E27FC236}">
                <a16:creationId xmlns:a16="http://schemas.microsoft.com/office/drawing/2014/main" id="{02412DF3-3630-4DCF-BA1C-AD392BE391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3945" y="4642736"/>
            <a:ext cx="3171201" cy="2180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20">
            <a:extLst>
              <a:ext uri="{FF2B5EF4-FFF2-40B4-BE49-F238E27FC236}">
                <a16:creationId xmlns:a16="http://schemas.microsoft.com/office/drawing/2014/main" id="{20555C12-F648-4549-AA74-4C7DC9B78A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835" y="3988964"/>
            <a:ext cx="847611" cy="917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0" descr="https://lh4.googleusercontent.com/b1vKxXhTN9biOcq_nzOsrm-JGQMPqleFzni1LI1XGZ74Wi-8ygPJflgt0mQArFbYeoxdXcziGMcHR1lmOA9LRRg5jrXXhnNNr-DuHBsRe5cUcgyG2GiOMfp2R-YTQzryGcpvhPz7IUE">
            <a:extLst>
              <a:ext uri="{FF2B5EF4-FFF2-40B4-BE49-F238E27FC236}">
                <a16:creationId xmlns:a16="http://schemas.microsoft.com/office/drawing/2014/main" id="{EB5A3564-7C34-4FA9-AB5A-9456CB4AE5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82877" y="4638392"/>
            <a:ext cx="646101" cy="669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18" descr="https://lh4.googleusercontent.com/b-EDMIxaaqUK2i6El7zb2hICXWWzLXP7Bx1xmPXChB9IOpGPlI-zlkNkoi1uurDk7Ekod1N902O-DCbxkOYC3p5Fzkq0-dSV2hIea-k2WkmwiiOCsMb-StrYQJjL-9PoIz55TF2XSCU">
            <a:extLst>
              <a:ext uri="{FF2B5EF4-FFF2-40B4-BE49-F238E27FC236}">
                <a16:creationId xmlns:a16="http://schemas.microsoft.com/office/drawing/2014/main" id="{EABCA83F-E5CC-4F94-8AB3-F32F6251A7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47" t="18529" r="4470" b="25160"/>
          <a:stretch/>
        </p:blipFill>
        <p:spPr bwMode="auto">
          <a:xfrm flipH="1">
            <a:off x="9740462" y="4583535"/>
            <a:ext cx="1257963" cy="976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21"/>
          <a:srcRect/>
          <a:stretch>
            <a:fillRect/>
          </a:stretch>
        </p:blipFill>
        <p:spPr>
          <a:xfrm>
            <a:off x="10521509" y="925677"/>
            <a:ext cx="706253" cy="684424"/>
          </a:xfrm>
          <a:prstGeom prst="rect">
            <a:avLst/>
          </a:prstGeom>
        </p:spPr>
      </p:pic>
      <p:pic>
        <p:nvPicPr>
          <p:cNvPr id="61" name="Google Shape;71;p13">
            <a:extLst>
              <a:ext uri="{FF2B5EF4-FFF2-40B4-BE49-F238E27FC236}">
                <a16:creationId xmlns:a16="http://schemas.microsoft.com/office/drawing/2014/main" id="{73D1C85F-7C84-4CC1-9820-2BF78E1BEA3E}"/>
              </a:ext>
            </a:extLst>
          </p:cNvPr>
          <p:cNvPicPr preferRelativeResize="0"/>
          <p:nvPr/>
        </p:nvPicPr>
        <p:blipFill rotWithShape="1">
          <a:blip r:embed="rId22">
            <a:alphaModFix/>
          </a:blip>
          <a:srcRect t="25823"/>
          <a:stretch/>
        </p:blipFill>
        <p:spPr>
          <a:xfrm>
            <a:off x="-49404" y="3884944"/>
            <a:ext cx="1962164" cy="1597058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73;p13">
            <a:extLst>
              <a:ext uri="{FF2B5EF4-FFF2-40B4-BE49-F238E27FC236}">
                <a16:creationId xmlns:a16="http://schemas.microsoft.com/office/drawing/2014/main" id="{B257E98D-7889-4F2B-8F9B-FB5A3BAC4395}"/>
              </a:ext>
            </a:extLst>
          </p:cNvPr>
          <p:cNvPicPr preferRelativeResize="0"/>
          <p:nvPr/>
        </p:nvPicPr>
        <p:blipFill>
          <a:blip r:embed="rId23">
            <a:alphaModFix/>
          </a:blip>
          <a:stretch>
            <a:fillRect/>
          </a:stretch>
        </p:blipFill>
        <p:spPr>
          <a:xfrm>
            <a:off x="1155596" y="4680560"/>
            <a:ext cx="341389" cy="44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52" name="Picture 11">
            <a:extLst>
              <a:ext uri="{FF2B5EF4-FFF2-40B4-BE49-F238E27FC236}">
                <a16:creationId xmlns:a16="http://schemas.microsoft.com/office/drawing/2014/main" id="{DC4061C2-D4C6-48C3-83E9-732F944E5BA3}"/>
              </a:ext>
            </a:extLst>
          </p:cNvPr>
          <p:cNvPicPr>
            <a:picLocks noChangeAspect="1"/>
          </p:cNvPicPr>
          <p:nvPr/>
        </p:nvPicPr>
        <p:blipFill>
          <a:blip r:embed="rId24"/>
          <a:srcRect/>
          <a:stretch>
            <a:fillRect/>
          </a:stretch>
        </p:blipFill>
        <p:spPr>
          <a:xfrm>
            <a:off x="366004" y="3403333"/>
            <a:ext cx="531461" cy="536020"/>
          </a:xfrm>
          <a:prstGeom prst="rect">
            <a:avLst/>
          </a:prstGeom>
        </p:spPr>
      </p:pic>
      <p:pic>
        <p:nvPicPr>
          <p:cNvPr id="46" name="Picture 36" descr="https://lh3.googleusercontent.com/FJDVw0INyJi-r7f9skHyyOhZaHvJVKIKvGZU3V4tNYK09OKQQR4bOacLMHwp91ZpejdkiuxHi0dsV2PVGNQwn3hgcqpXkBdvx-1he_kykZ0u16aWgZBSJHJu-GMDSp0xBKWu1cFKX2k">
            <a:extLst>
              <a:ext uri="{FF2B5EF4-FFF2-40B4-BE49-F238E27FC236}">
                <a16:creationId xmlns:a16="http://schemas.microsoft.com/office/drawing/2014/main" id="{DE4C9B36-6605-4E6A-8B87-0B5FE3AA2D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2240" y="4728891"/>
            <a:ext cx="370310" cy="624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ساعة توقيت الكرتون وغيرها, نص, آخرون, المصور png">
            <a:extLst>
              <a:ext uri="{FF2B5EF4-FFF2-40B4-BE49-F238E27FC236}">
                <a16:creationId xmlns:a16="http://schemas.microsoft.com/office/drawing/2014/main" id="{0442EA86-D770-4403-B063-9D60BA5EED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9961" b="98438" l="10000" r="90000">
                        <a14:foregroundMark x1="51348" y1="41797" x2="47191" y2="77148"/>
                        <a14:foregroundMark x1="37191" y1="56836" x2="59551" y2="63672"/>
                        <a14:foregroundMark x1="59213" y1="47461" x2="38315" y2="82422"/>
                        <a14:foregroundMark x1="34944" y1="62891" x2="62584" y2="63086"/>
                        <a14:foregroundMark x1="54270" y1="33984" x2="42472" y2="38477"/>
                        <a14:foregroundMark x1="51236" y1="20313" x2="50225" y2="20508"/>
                        <a14:foregroundMark x1="62247" y1="69727" x2="47528" y2="87109"/>
                        <a14:foregroundMark x1="58315" y1="69336" x2="43258" y2="84961"/>
                        <a14:foregroundMark x1="60787" y1="57422" x2="36742" y2="75586"/>
                        <a14:foregroundMark x1="54607" y1="50000" x2="36854" y2="66797"/>
                        <a14:foregroundMark x1="50674" y1="42188" x2="38427" y2="53516"/>
                        <a14:foregroundMark x1="59551" y1="49609" x2="42022" y2="43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187" t="9602" r="26963"/>
          <a:stretch/>
        </p:blipFill>
        <p:spPr bwMode="auto">
          <a:xfrm>
            <a:off x="1003484" y="3263656"/>
            <a:ext cx="564852" cy="640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صورة 61">
            <a:hlinkClick r:id="rId28" action="ppaction://hlinksldjump"/>
            <a:extLst>
              <a:ext uri="{FF2B5EF4-FFF2-40B4-BE49-F238E27FC236}">
                <a16:creationId xmlns:a16="http://schemas.microsoft.com/office/drawing/2014/main" id="{59869ACD-7FC8-46A4-AF43-A4188735B6F5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 rot="346244">
            <a:off x="289616" y="4541984"/>
            <a:ext cx="834594" cy="834594"/>
          </a:xfrm>
          <a:prstGeom prst="rect">
            <a:avLst/>
          </a:prstGeom>
        </p:spPr>
      </p:pic>
      <p:pic>
        <p:nvPicPr>
          <p:cNvPr id="78" name="صورة 77">
            <a:hlinkClick r:id="rId30" action="ppaction://hlinksldjump"/>
            <a:extLst>
              <a:ext uri="{FF2B5EF4-FFF2-40B4-BE49-F238E27FC236}">
                <a16:creationId xmlns:a16="http://schemas.microsoft.com/office/drawing/2014/main" id="{4FBE215D-5657-4340-B9C5-E36A5F911769}"/>
              </a:ext>
            </a:extLst>
          </p:cNvPr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443" y="1361282"/>
            <a:ext cx="2053070" cy="12146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9" name="Google Shape;130;p18">
            <a:extLst>
              <a:ext uri="{FF2B5EF4-FFF2-40B4-BE49-F238E27FC236}">
                <a16:creationId xmlns:a16="http://schemas.microsoft.com/office/drawing/2014/main" id="{443E0D2B-56DD-4B12-9449-0DF66F98FA75}"/>
              </a:ext>
            </a:extLst>
          </p:cNvPr>
          <p:cNvPicPr preferRelativeResize="0"/>
          <p:nvPr/>
        </p:nvPicPr>
        <p:blipFill rotWithShape="1">
          <a:blip r:embed="rId32">
            <a:alphaModFix/>
          </a:blip>
          <a:srcRect b="32784"/>
          <a:stretch/>
        </p:blipFill>
        <p:spPr>
          <a:xfrm>
            <a:off x="208134" y="3962543"/>
            <a:ext cx="1468133" cy="567667"/>
          </a:xfrm>
          <a:prstGeom prst="rect">
            <a:avLst/>
          </a:prstGeom>
          <a:noFill/>
          <a:ln>
            <a:noFill/>
          </a:ln>
        </p:spPr>
      </p:pic>
      <p:sp>
        <p:nvSpPr>
          <p:cNvPr id="80" name="Google Shape;75;p13">
            <a:extLst>
              <a:ext uri="{FF2B5EF4-FFF2-40B4-BE49-F238E27FC236}">
                <a16:creationId xmlns:a16="http://schemas.microsoft.com/office/drawing/2014/main" id="{3FF2AD8B-8651-4415-A6BB-8A228580B388}"/>
              </a:ext>
            </a:extLst>
          </p:cNvPr>
          <p:cNvSpPr txBox="1"/>
          <p:nvPr/>
        </p:nvSpPr>
        <p:spPr>
          <a:xfrm>
            <a:off x="3464952" y="189088"/>
            <a:ext cx="5348142" cy="531719"/>
          </a:xfrm>
          <a:custGeom>
            <a:avLst/>
            <a:gdLst>
              <a:gd name="connsiteX0" fmla="*/ 0 w 5348097"/>
              <a:gd name="connsiteY0" fmla="*/ 0 h 531719"/>
              <a:gd name="connsiteX1" fmla="*/ 5348097 w 5348097"/>
              <a:gd name="connsiteY1" fmla="*/ 0 h 531719"/>
              <a:gd name="connsiteX2" fmla="*/ 5348097 w 5348097"/>
              <a:gd name="connsiteY2" fmla="*/ 531719 h 531719"/>
              <a:gd name="connsiteX3" fmla="*/ 0 w 5348097"/>
              <a:gd name="connsiteY3" fmla="*/ 531719 h 531719"/>
              <a:gd name="connsiteX4" fmla="*/ 0 w 5348097"/>
              <a:gd name="connsiteY4" fmla="*/ 0 h 531719"/>
              <a:gd name="connsiteX0" fmla="*/ 0 w 5348097"/>
              <a:gd name="connsiteY0" fmla="*/ 0 h 531719"/>
              <a:gd name="connsiteX1" fmla="*/ 5348097 w 5348097"/>
              <a:gd name="connsiteY1" fmla="*/ 0 h 531719"/>
              <a:gd name="connsiteX2" fmla="*/ 5076160 w 5348097"/>
              <a:gd name="connsiteY2" fmla="*/ 276370 h 531719"/>
              <a:gd name="connsiteX3" fmla="*/ 5348097 w 5348097"/>
              <a:gd name="connsiteY3" fmla="*/ 531719 h 531719"/>
              <a:gd name="connsiteX4" fmla="*/ 0 w 5348097"/>
              <a:gd name="connsiteY4" fmla="*/ 531719 h 531719"/>
              <a:gd name="connsiteX5" fmla="*/ 0 w 5348097"/>
              <a:gd name="connsiteY5" fmla="*/ 0 h 531719"/>
              <a:gd name="connsiteX0" fmla="*/ 45 w 5348142"/>
              <a:gd name="connsiteY0" fmla="*/ 0 h 531719"/>
              <a:gd name="connsiteX1" fmla="*/ 5348142 w 5348142"/>
              <a:gd name="connsiteY1" fmla="*/ 0 h 531719"/>
              <a:gd name="connsiteX2" fmla="*/ 5076205 w 5348142"/>
              <a:gd name="connsiteY2" fmla="*/ 276370 h 531719"/>
              <a:gd name="connsiteX3" fmla="*/ 5348142 w 5348142"/>
              <a:gd name="connsiteY3" fmla="*/ 531719 h 531719"/>
              <a:gd name="connsiteX4" fmla="*/ 45 w 5348142"/>
              <a:gd name="connsiteY4" fmla="*/ 531719 h 531719"/>
              <a:gd name="connsiteX5" fmla="*/ 367727 w 5348142"/>
              <a:gd name="connsiteY5" fmla="*/ 303666 h 531719"/>
              <a:gd name="connsiteX6" fmla="*/ 45 w 5348142"/>
              <a:gd name="connsiteY6" fmla="*/ 0 h 531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48142" h="531719">
                <a:moveTo>
                  <a:pt x="45" y="0"/>
                </a:moveTo>
                <a:lnTo>
                  <a:pt x="5348142" y="0"/>
                </a:lnTo>
                <a:cubicBezTo>
                  <a:pt x="5343932" y="101222"/>
                  <a:pt x="5080415" y="175148"/>
                  <a:pt x="5076205" y="276370"/>
                </a:cubicBezTo>
                <a:lnTo>
                  <a:pt x="5348142" y="531719"/>
                </a:lnTo>
                <a:lnTo>
                  <a:pt x="45" y="531719"/>
                </a:lnTo>
                <a:cubicBezTo>
                  <a:pt x="-4773" y="446603"/>
                  <a:pt x="372545" y="388782"/>
                  <a:pt x="367727" y="303666"/>
                </a:cubicBezTo>
                <a:lnTo>
                  <a:pt x="45" y="0"/>
                </a:lnTo>
                <a:close/>
              </a:path>
            </a:pathLst>
          </a:custGeom>
          <a:solidFill>
            <a:srgbClr val="FFFF00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2800" b="1">
                <a:solidFill>
                  <a:srgbClr val="FF0000"/>
                </a:solidFill>
                <a:latin typeface="Lemonada Regular"/>
                <a:ea typeface="Lemonada Regular"/>
                <a:cs typeface="+mn-cs"/>
                <a:sym typeface="Lemonada Regular"/>
              </a:rPr>
              <a:t>الموضوع : </a:t>
            </a:r>
            <a:r>
              <a:rPr lang="ar-SA" sz="2800" b="1">
                <a:solidFill>
                  <a:srgbClr val="FF0000"/>
                </a:solidFill>
                <a:latin typeface="Lemonada Regular"/>
                <a:ea typeface="Lemonada Regular"/>
                <a:sym typeface="Lemonada Regular"/>
              </a:rPr>
              <a:t>الدرس (٢)</a:t>
            </a:r>
            <a:r>
              <a:rPr lang="ar-SA" sz="2800" b="1">
                <a:latin typeface="Lemonada Regular"/>
                <a:ea typeface="Lemonada Regular"/>
                <a:cs typeface="+mn-cs"/>
                <a:sym typeface="Lemonada Regular"/>
              </a:rPr>
              <a:t> الالات البسيطة </a:t>
            </a:r>
          </a:p>
        </p:txBody>
      </p:sp>
      <p:pic>
        <p:nvPicPr>
          <p:cNvPr id="84" name="Google Shape;77;p13">
            <a:extLst>
              <a:ext uri="{FF2B5EF4-FFF2-40B4-BE49-F238E27FC236}">
                <a16:creationId xmlns:a16="http://schemas.microsoft.com/office/drawing/2014/main" id="{95DA60D8-48CA-4291-89C7-61F6FFE1A3EF}"/>
              </a:ext>
            </a:extLst>
          </p:cNvPr>
          <p:cNvPicPr preferRelativeResize="0"/>
          <p:nvPr/>
        </p:nvPicPr>
        <p:blipFill>
          <a:blip r:embed="rId33">
            <a:alphaModFix/>
          </a:blip>
          <a:stretch>
            <a:fillRect/>
          </a:stretch>
        </p:blipFill>
        <p:spPr>
          <a:xfrm>
            <a:off x="1571804" y="2667797"/>
            <a:ext cx="653181" cy="556053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77;p13">
            <a:extLst>
              <a:ext uri="{FF2B5EF4-FFF2-40B4-BE49-F238E27FC236}">
                <a16:creationId xmlns:a16="http://schemas.microsoft.com/office/drawing/2014/main" id="{BF5A9970-E8E5-439A-A244-669B0A988EC8}"/>
              </a:ext>
            </a:extLst>
          </p:cNvPr>
          <p:cNvPicPr preferRelativeResize="0"/>
          <p:nvPr/>
        </p:nvPicPr>
        <p:blipFill>
          <a:blip r:embed="rId33">
            <a:alphaModFix/>
          </a:blip>
          <a:stretch>
            <a:fillRect/>
          </a:stretch>
        </p:blipFill>
        <p:spPr>
          <a:xfrm>
            <a:off x="886085" y="2650954"/>
            <a:ext cx="685719" cy="55605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77;p13">
            <a:extLst>
              <a:ext uri="{FF2B5EF4-FFF2-40B4-BE49-F238E27FC236}">
                <a16:creationId xmlns:a16="http://schemas.microsoft.com/office/drawing/2014/main" id="{27AE9BF0-6BBC-4E33-BBF3-06C8F39B6100}"/>
              </a:ext>
            </a:extLst>
          </p:cNvPr>
          <p:cNvPicPr preferRelativeResize="0"/>
          <p:nvPr/>
        </p:nvPicPr>
        <p:blipFill>
          <a:blip r:embed="rId33">
            <a:alphaModFix/>
          </a:blip>
          <a:stretch>
            <a:fillRect/>
          </a:stretch>
        </p:blipFill>
        <p:spPr>
          <a:xfrm>
            <a:off x="198659" y="2653110"/>
            <a:ext cx="598686" cy="584616"/>
          </a:xfrm>
          <a:prstGeom prst="rect">
            <a:avLst/>
          </a:prstGeom>
          <a:noFill/>
          <a:ln>
            <a:noFill/>
          </a:ln>
        </p:spPr>
      </p:pic>
      <p:sp>
        <p:nvSpPr>
          <p:cNvPr id="87" name="مربع نص 86">
            <a:hlinkClick r:id="rId30" action="ppaction://hlinksldjump"/>
            <a:extLst>
              <a:ext uri="{FF2B5EF4-FFF2-40B4-BE49-F238E27FC236}">
                <a16:creationId xmlns:a16="http://schemas.microsoft.com/office/drawing/2014/main" id="{CCA8C46B-1BB9-4FCF-AAA9-4A58363C76F8}"/>
              </a:ext>
            </a:extLst>
          </p:cNvPr>
          <p:cNvSpPr txBox="1"/>
          <p:nvPr/>
        </p:nvSpPr>
        <p:spPr>
          <a:xfrm>
            <a:off x="1563997" y="2874127"/>
            <a:ext cx="72849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1400" b="1"/>
              <a:t>الدعاء</a:t>
            </a:r>
            <a:endParaRPr lang="en-US" sz="1800" b="1"/>
          </a:p>
        </p:txBody>
      </p:sp>
      <p:sp>
        <p:nvSpPr>
          <p:cNvPr id="88" name="مربع نص 87">
            <a:extLst>
              <a:ext uri="{FF2B5EF4-FFF2-40B4-BE49-F238E27FC236}">
                <a16:creationId xmlns:a16="http://schemas.microsoft.com/office/drawing/2014/main" id="{3B7C64E9-D810-477C-ACB5-37FE04807897}"/>
              </a:ext>
            </a:extLst>
          </p:cNvPr>
          <p:cNvSpPr txBox="1"/>
          <p:nvPr/>
        </p:nvSpPr>
        <p:spPr>
          <a:xfrm>
            <a:off x="881747" y="2874126"/>
            <a:ext cx="68658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1400" b="1"/>
              <a:t>الحضور</a:t>
            </a:r>
            <a:endParaRPr lang="en-US" sz="1800" b="1"/>
          </a:p>
        </p:txBody>
      </p:sp>
      <p:sp>
        <p:nvSpPr>
          <p:cNvPr id="89" name="مربع نص 88">
            <a:hlinkClick r:id="rId28" action="ppaction://hlinksldjump"/>
            <a:extLst>
              <a:ext uri="{FF2B5EF4-FFF2-40B4-BE49-F238E27FC236}">
                <a16:creationId xmlns:a16="http://schemas.microsoft.com/office/drawing/2014/main" id="{16B36219-D48A-485D-A66E-BFCC9DFD0F68}"/>
              </a:ext>
            </a:extLst>
          </p:cNvPr>
          <p:cNvSpPr txBox="1"/>
          <p:nvPr/>
        </p:nvSpPr>
        <p:spPr>
          <a:xfrm>
            <a:off x="160749" y="2864254"/>
            <a:ext cx="68658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1400" b="1"/>
              <a:t>ننطلق</a:t>
            </a:r>
            <a:endParaRPr lang="en-US" sz="1800" b="1"/>
          </a:p>
        </p:txBody>
      </p:sp>
      <p:grpSp>
        <p:nvGrpSpPr>
          <p:cNvPr id="98" name="مجموعة 9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836023" y="1774823"/>
            <a:ext cx="1268626" cy="2151948"/>
            <a:chOff x="6170636" y="2100923"/>
            <a:chExt cx="1268626" cy="2151948"/>
          </a:xfrm>
        </p:grpSpPr>
        <p:sp>
          <p:nvSpPr>
            <p:cNvPr id="99" name="مستطيل 98">
              <a:hlinkClick r:id="rId34" action="ppaction://hlinksldjump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>
                  <a:solidFill>
                    <a:srgbClr val="FF0000"/>
                  </a:solidFill>
                </a:rPr>
                <a:t>قراءة الصور </a:t>
              </a:r>
              <a:endParaRPr lang="en-US" sz="1600" b="1">
                <a:solidFill>
                  <a:srgbClr val="FF0000"/>
                </a:solidFill>
              </a:endParaRPr>
            </a:p>
          </p:txBody>
        </p:sp>
        <p:sp>
          <p:nvSpPr>
            <p:cNvPr id="100" name="مستطيل 9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>
                  <a:solidFill>
                    <a:srgbClr val="FF0000"/>
                  </a:solidFill>
                </a:rPr>
                <a:t>جدول التعلم </a:t>
              </a:r>
            </a:p>
          </p:txBody>
        </p:sp>
        <p:sp>
          <p:nvSpPr>
            <p:cNvPr id="101" name="مستطيل 10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grpSp>
        <p:nvGrpSpPr>
          <p:cNvPr id="13" name="مجموعة 12">
            <a:extLst>
              <a:ext uri="{FF2B5EF4-FFF2-40B4-BE49-F238E27FC236}">
                <a16:creationId xmlns:a16="http://schemas.microsoft.com/office/drawing/2014/main" id="{8E9F0C1E-188D-4531-A49B-B17EE08039DF}"/>
              </a:ext>
            </a:extLst>
          </p:cNvPr>
          <p:cNvGrpSpPr/>
          <p:nvPr/>
        </p:nvGrpSpPr>
        <p:grpSpPr>
          <a:xfrm>
            <a:off x="9779128" y="1646694"/>
            <a:ext cx="1123346" cy="1131299"/>
            <a:chOff x="9807870" y="2793303"/>
            <a:chExt cx="1123346" cy="1131299"/>
          </a:xfrm>
        </p:grpSpPr>
        <p:pic>
          <p:nvPicPr>
            <p:cNvPr id="103" name="Picture 46">
              <a:extLst>
                <a:ext uri="{FF2B5EF4-FFF2-40B4-BE49-F238E27FC236}">
                  <a16:creationId xmlns:a16="http://schemas.microsoft.com/office/drawing/2014/main" id="{5ABD3241-D874-432F-B3E1-698CDAB5569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6"/>
                </a:ext>
              </a:extLst>
            </a:blip>
            <a:srcRect l="14797" t="6571" r="14269" b="10899"/>
            <a:stretch/>
          </p:blipFill>
          <p:spPr>
            <a:xfrm>
              <a:off x="9832064" y="2793303"/>
              <a:ext cx="1028659" cy="1131299"/>
            </a:xfrm>
            <a:prstGeom prst="rect">
              <a:avLst/>
            </a:prstGeom>
          </p:spPr>
        </p:pic>
        <p:sp>
          <p:nvSpPr>
            <p:cNvPr id="104" name="مربع نص 103">
              <a:hlinkClick r:id="rId37" action="ppaction://hlinksldjump"/>
              <a:extLst>
                <a:ext uri="{FF2B5EF4-FFF2-40B4-BE49-F238E27FC236}">
                  <a16:creationId xmlns:a16="http://schemas.microsoft.com/office/drawing/2014/main" id="{DA906A5C-D88F-4C3B-BC7A-527E885E995D}"/>
                </a:ext>
              </a:extLst>
            </p:cNvPr>
            <p:cNvSpPr txBox="1"/>
            <p:nvPr/>
          </p:nvSpPr>
          <p:spPr>
            <a:xfrm>
              <a:off x="9807870" y="3017961"/>
              <a:ext cx="1123346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ar-SA" b="1"/>
                <a:t>نجمة اليوم </a:t>
              </a:r>
              <a:endParaRPr lang="en-US" b="1"/>
            </a:p>
          </p:txBody>
        </p:sp>
      </p:grpSp>
      <p:grpSp>
        <p:nvGrpSpPr>
          <p:cNvPr id="105" name="مجموعة 104">
            <a:extLst>
              <a:ext uri="{FF2B5EF4-FFF2-40B4-BE49-F238E27FC236}">
                <a16:creationId xmlns:a16="http://schemas.microsoft.com/office/drawing/2014/main" id="{42284A5A-3FD4-424F-8A61-F2A5776E2EEB}"/>
              </a:ext>
            </a:extLst>
          </p:cNvPr>
          <p:cNvGrpSpPr/>
          <p:nvPr/>
        </p:nvGrpSpPr>
        <p:grpSpPr>
          <a:xfrm>
            <a:off x="2665274" y="1112830"/>
            <a:ext cx="2162300" cy="1681281"/>
            <a:chOff x="8951775" y="3304582"/>
            <a:chExt cx="1921613" cy="1131299"/>
          </a:xfrm>
        </p:grpSpPr>
        <p:pic>
          <p:nvPicPr>
            <p:cNvPr id="106" name="Picture 46">
              <a:extLst>
                <a:ext uri="{FF2B5EF4-FFF2-40B4-BE49-F238E27FC236}">
                  <a16:creationId xmlns:a16="http://schemas.microsoft.com/office/drawing/2014/main" id="{4663BF04-2F5D-4CE1-AB03-D04919651F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5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6"/>
                </a:ext>
              </a:extLst>
            </a:blip>
            <a:srcRect l="14797" t="6571" r="14269" b="10899"/>
            <a:stretch/>
          </p:blipFill>
          <p:spPr>
            <a:xfrm>
              <a:off x="8951775" y="3304582"/>
              <a:ext cx="1869505" cy="1131299"/>
            </a:xfrm>
            <a:prstGeom prst="rect">
              <a:avLst/>
            </a:prstGeom>
          </p:spPr>
        </p:pic>
        <p:sp>
          <p:nvSpPr>
            <p:cNvPr id="107" name="مربع نص 106">
              <a:extLst>
                <a:ext uri="{FF2B5EF4-FFF2-40B4-BE49-F238E27FC236}">
                  <a16:creationId xmlns:a16="http://schemas.microsoft.com/office/drawing/2014/main" id="{FC9004A6-A82E-474E-82F6-AAE0303936D9}"/>
                </a:ext>
              </a:extLst>
            </p:cNvPr>
            <p:cNvSpPr txBox="1"/>
            <p:nvPr/>
          </p:nvSpPr>
          <p:spPr>
            <a:xfrm>
              <a:off x="8984514" y="3407551"/>
              <a:ext cx="1888874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ar-SA" sz="1600" b="1">
                  <a:solidFill>
                    <a:schemeClr val="tx1"/>
                  </a:solidFill>
                </a:rPr>
                <a:t>ليس العلم</a:t>
              </a:r>
            </a:p>
            <a:p>
              <a:pPr algn="ctr"/>
              <a:r>
                <a:rPr lang="ar-SA" sz="1600" b="1">
                  <a:solidFill>
                    <a:schemeClr val="tx1"/>
                  </a:solidFill>
                </a:rPr>
                <a:t> ما حفظ </a:t>
              </a:r>
            </a:p>
            <a:p>
              <a:pPr algn="ctr"/>
              <a:r>
                <a:rPr lang="ar-SA" sz="1600" b="1">
                  <a:solidFill>
                    <a:schemeClr val="tx1"/>
                  </a:solidFill>
                </a:rPr>
                <a:t>إنما العلم ما نفع</a:t>
              </a:r>
              <a:endParaRPr lang="en-US" sz="1600" b="1"/>
            </a:p>
          </p:txBody>
        </p:sp>
      </p:grpSp>
      <p:pic>
        <p:nvPicPr>
          <p:cNvPr id="57" name="Picture 2">
            <a:extLst>
              <a:ext uri="{FF2B5EF4-FFF2-40B4-BE49-F238E27FC236}">
                <a16:creationId xmlns:a16="http://schemas.microsoft.com/office/drawing/2014/main" id="{8AEBE472-356A-43C6-8014-0685A20BFA8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8">
            <a:extLst>
              <a:ext uri="{BEBA8EAE-BF5A-486C-A8C5-ECC9F3942E4B}">
                <a14:imgProps xmlns:a14="http://schemas.microsoft.com/office/drawing/2010/main">
                  <a14:imgLayer r:embed="rId39">
                    <a14:imgEffect>
                      <a14:backgroundRemoval t="4511" b="94737" l="1987" r="92715">
                        <a14:foregroundMark x1="72848" y1="12782" x2="42384" y2="35338"/>
                        <a14:foregroundMark x1="67550" y1="53383" x2="44371" y2="32331"/>
                        <a14:foregroundMark x1="75497" y1="30827" x2="43046" y2="35338"/>
                        <a14:foregroundMark x1="53642" y1="15038" x2="38411" y2="47368"/>
                        <a14:foregroundMark x1="39073" y1="12782" x2="36424" y2="45865"/>
                        <a14:foregroundMark x1="58278" y1="30827" x2="44371" y2="21053"/>
                        <a14:foregroundMark x1="47682" y1="45113" x2="56291" y2="48120"/>
                        <a14:foregroundMark x1="64901" y1="45113" x2="64238" y2="458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67" r="14198" b="30137"/>
          <a:stretch/>
        </p:blipFill>
        <p:spPr bwMode="auto">
          <a:xfrm>
            <a:off x="6139023" y="4749271"/>
            <a:ext cx="637676" cy="406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Google Shape;59;p13">
            <a:extLst>
              <a:ext uri="{FF2B5EF4-FFF2-40B4-BE49-F238E27FC236}">
                <a16:creationId xmlns:a16="http://schemas.microsoft.com/office/drawing/2014/main" id="{C2DD802F-DAE5-42E9-B9E3-F6B08FAF2BD2}"/>
              </a:ext>
            </a:extLst>
          </p:cNvPr>
          <p:cNvPicPr preferRelativeResize="0"/>
          <p:nvPr/>
        </p:nvPicPr>
        <p:blipFill>
          <a:blip r:embed="rId40">
            <a:alphaModFix/>
          </a:blip>
          <a:stretch>
            <a:fillRect/>
          </a:stretch>
        </p:blipFill>
        <p:spPr>
          <a:xfrm>
            <a:off x="7479382" y="4781363"/>
            <a:ext cx="278430" cy="429614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9B968826-7A44-478A-89FC-7C8A96F46679}"/>
              </a:ext>
            </a:extLst>
          </p:cNvPr>
          <p:cNvPicPr>
            <a:picLocks noChangeAspect="1"/>
          </p:cNvPicPr>
          <p:nvPr/>
        </p:nvPicPr>
        <p:blipFill rotWithShape="1">
          <a:blip r:embed="rId41">
            <a:extLst>
              <a:ext uri="{BEBA8EAE-BF5A-486C-A8C5-ECC9F3942E4B}">
                <a14:imgProps xmlns:a14="http://schemas.microsoft.com/office/drawing/2010/main">
                  <a14:imgLayer r:embed="rId42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11993" b="18548"/>
          <a:stretch/>
        </p:blipFill>
        <p:spPr>
          <a:xfrm>
            <a:off x="5574098" y="4701779"/>
            <a:ext cx="606903" cy="462577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5E7975DA-19D6-4FC1-AB09-09C65CE82148}"/>
              </a:ext>
            </a:extLst>
          </p:cNvPr>
          <p:cNvPicPr>
            <a:picLocks noChangeAspect="1"/>
          </p:cNvPicPr>
          <p:nvPr/>
        </p:nvPicPr>
        <p:blipFill>
          <a:blip r:embed="rId43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94653" y="4664288"/>
            <a:ext cx="589986" cy="589986"/>
          </a:xfrm>
          <a:prstGeom prst="rect">
            <a:avLst/>
          </a:prstGeom>
        </p:spPr>
      </p:pic>
      <p:pic>
        <p:nvPicPr>
          <p:cNvPr id="1026" name="Picture 2" descr="Nearpod: Make every lesson interactive">
            <a:extLst>
              <a:ext uri="{FF2B5EF4-FFF2-40B4-BE49-F238E27FC236}">
                <a16:creationId xmlns:a16="http://schemas.microsoft.com/office/drawing/2014/main" id="{56DFEF9A-BC11-45E6-911D-88B3090AB3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7222" y="4806812"/>
            <a:ext cx="758863" cy="343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" name="Picture 4" descr="kahoot كاهوت - موقع سامي مجادلة للتكنولوجيا المحوسبة">
            <a:extLst>
              <a:ext uri="{FF2B5EF4-FFF2-40B4-BE49-F238E27FC236}">
                <a16:creationId xmlns:a16="http://schemas.microsoft.com/office/drawing/2014/main" id="{B64EB936-1E5A-4AFE-8F53-FDA9666705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1002" y="4815062"/>
            <a:ext cx="571493" cy="340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9" name="Picture 2" descr="جدار باد لت padlet » زكي فراش مطور تعليمي">
            <a:extLst>
              <a:ext uri="{FF2B5EF4-FFF2-40B4-BE49-F238E27FC236}">
                <a16:creationId xmlns:a16="http://schemas.microsoft.com/office/drawing/2014/main" id="{C650FD71-38DA-4E29-880F-E4C9D254B4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9153" y="4776397"/>
            <a:ext cx="521053" cy="387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1" name="Group 3">
            <a:extLst>
              <a:ext uri="{FF2B5EF4-FFF2-40B4-BE49-F238E27FC236}">
                <a16:creationId xmlns:a16="http://schemas.microsoft.com/office/drawing/2014/main" id="{2C3E3475-2CC6-45F4-9BBE-AE355886531E}"/>
              </a:ext>
            </a:extLst>
          </p:cNvPr>
          <p:cNvGrpSpPr/>
          <p:nvPr/>
        </p:nvGrpSpPr>
        <p:grpSpPr>
          <a:xfrm>
            <a:off x="2404042" y="2874125"/>
            <a:ext cx="2801036" cy="1434799"/>
            <a:chOff x="2617993" y="1767320"/>
            <a:chExt cx="1142581" cy="1720889"/>
          </a:xfrm>
        </p:grpSpPr>
        <p:pic>
          <p:nvPicPr>
            <p:cNvPr id="112" name="Google Shape;74;p13">
              <a:hlinkClick r:id="rId30" action="ppaction://hlinksldjump"/>
              <a:extLst>
                <a:ext uri="{FF2B5EF4-FFF2-40B4-BE49-F238E27FC236}">
                  <a16:creationId xmlns:a16="http://schemas.microsoft.com/office/drawing/2014/main" id="{EC283410-DBAA-4EEF-B3AA-909E89AE9A86}"/>
                </a:ext>
              </a:extLst>
            </p:cNvPr>
            <p:cNvPicPr preferRelativeResize="0"/>
            <p:nvPr/>
          </p:nvPicPr>
          <p:blipFill>
            <a:blip r:embed="rId48">
              <a:alphaModFix/>
              <a:extLst>
                <a:ext uri="{BEBA8EAE-BF5A-486C-A8C5-ECC9F3942E4B}">
                  <a14:imgProps xmlns:a14="http://schemas.microsoft.com/office/drawing/2010/main">
                    <a14:imgLayer r:embed="rId49">
                      <a14:imgEffect>
                        <a14:brightnessContrast bright="40000" contrast="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654649" y="2521685"/>
              <a:ext cx="1105925" cy="96652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3" name="Google Shape;75;p13">
              <a:extLst>
                <a:ext uri="{FF2B5EF4-FFF2-40B4-BE49-F238E27FC236}">
                  <a16:creationId xmlns:a16="http://schemas.microsoft.com/office/drawing/2014/main" id="{5514FD63-C214-4A55-A963-43752EAECA8B}"/>
                </a:ext>
              </a:extLst>
            </p:cNvPr>
            <p:cNvSpPr txBox="1"/>
            <p:nvPr/>
          </p:nvSpPr>
          <p:spPr>
            <a:xfrm>
              <a:off x="2617993" y="1767320"/>
              <a:ext cx="1105925" cy="709793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1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ar" sz="1400" b="1">
                  <a:latin typeface="Lemonada Regular"/>
                  <a:ea typeface="Lemonada Regular"/>
                  <a:cs typeface="+mn-cs"/>
                  <a:sym typeface="Lemonada Regular"/>
                </a:rPr>
                <a:t>ما هو </a:t>
              </a:r>
              <a:endParaRPr sz="1400" b="1">
                <a:latin typeface="Lemonada Regular"/>
                <a:ea typeface="Lemonada Regular"/>
                <a:cs typeface="+mn-cs"/>
                <a:sym typeface="Lemonada Regular"/>
              </a:endParaRPr>
            </a:p>
            <a:p>
              <a:pPr marL="0" lvl="0" indent="0" algn="ctr" rtl="1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ar" sz="1400" b="1">
                  <a:latin typeface="Lemonada Regular"/>
                  <a:ea typeface="Lemonada Regular"/>
                  <a:cs typeface="+mn-cs"/>
                  <a:sym typeface="Lemonada Regular"/>
                </a:rPr>
                <a:t>شعوركِ اليوم ؟</a:t>
              </a:r>
              <a:endParaRPr sz="1000" b="1">
                <a:latin typeface="Lemonada Regular"/>
                <a:ea typeface="Lemonada Regular"/>
                <a:cs typeface="+mn-cs"/>
                <a:sym typeface="Lemonada Regular"/>
              </a:endParaRPr>
            </a:p>
          </p:txBody>
        </p:sp>
      </p:grpSp>
      <p:sp>
        <p:nvSpPr>
          <p:cNvPr id="63" name="Google Shape;75;p13">
            <a:extLst>
              <a:ext uri="{FF2B5EF4-FFF2-40B4-BE49-F238E27FC236}">
                <a16:creationId xmlns:a16="http://schemas.microsoft.com/office/drawing/2014/main" id="{45E3AD55-C0AD-4C3B-B88B-185E13237BB0}"/>
              </a:ext>
            </a:extLst>
          </p:cNvPr>
          <p:cNvSpPr txBox="1"/>
          <p:nvPr/>
        </p:nvSpPr>
        <p:spPr>
          <a:xfrm>
            <a:off x="4324612" y="1411228"/>
            <a:ext cx="5324624" cy="27762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ar-SA" b="1">
                <a:solidFill>
                  <a:srgbClr val="00B050"/>
                </a:solidFill>
                <a:latin typeface="Lemonada Regular"/>
                <a:ea typeface="Lemonada Regular"/>
                <a:cs typeface="+mn-cs"/>
                <a:sym typeface="Lemonada Regular"/>
              </a:rPr>
              <a:t>التاريخ</a:t>
            </a:r>
            <a:r>
              <a:rPr lang="ar-SA" b="1">
                <a:latin typeface="Lemonada Regular"/>
                <a:ea typeface="Lemonada Regular"/>
                <a:cs typeface="+mn-cs"/>
                <a:sym typeface="Lemonada Regular"/>
              </a:rPr>
              <a:t> :  </a:t>
            </a:r>
            <a:r>
              <a:rPr lang="ar-SA" b="1">
                <a:latin typeface="Lemonada Regular"/>
                <a:ea typeface="Lemonada Regular"/>
                <a:sym typeface="Lemonada Regular"/>
              </a:rPr>
              <a:t>  / ٨ / ١٤٤٢هـ</a:t>
            </a:r>
            <a:endParaRPr lang="ar-SA" sz="1100" b="1">
              <a:latin typeface="Lemonada Regular"/>
              <a:ea typeface="Lemonada Regular"/>
              <a:cs typeface="+mn-cs"/>
              <a:sym typeface="Lemonada Regular"/>
            </a:endParaRPr>
          </a:p>
          <a:p>
            <a:pPr marL="0" lvl="0" indent="0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b="1">
                <a:solidFill>
                  <a:srgbClr val="00B050"/>
                </a:solidFill>
                <a:latin typeface="Lemonada Regular"/>
                <a:ea typeface="Lemonada Regular"/>
                <a:cs typeface="+mn-cs"/>
                <a:sym typeface="Lemonada Regular"/>
              </a:rPr>
              <a:t>اليوم</a:t>
            </a:r>
            <a:r>
              <a:rPr lang="ar-SA" b="1">
                <a:latin typeface="Lemonada Regular"/>
                <a:ea typeface="Lemonada Regular"/>
                <a:cs typeface="+mn-cs"/>
                <a:sym typeface="Lemonada Regular"/>
              </a:rPr>
              <a:t> : الاحد- الاثنين- الثلاثاء- الخميس</a:t>
            </a:r>
          </a:p>
          <a:p>
            <a:pPr marL="0" lvl="0" indent="0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b="1">
                <a:solidFill>
                  <a:srgbClr val="00B050"/>
                </a:solidFill>
                <a:latin typeface="Lemonada Regular"/>
                <a:ea typeface="Lemonada Regular"/>
                <a:cs typeface="+mn-cs"/>
                <a:sym typeface="Lemonada Regular"/>
              </a:rPr>
              <a:t>المادة</a:t>
            </a:r>
            <a:r>
              <a:rPr lang="ar-SA" b="1">
                <a:latin typeface="Lemonada Regular"/>
                <a:ea typeface="Lemonada Regular"/>
                <a:cs typeface="+mn-cs"/>
                <a:sym typeface="Lemonada Regular"/>
              </a:rPr>
              <a:t> : علوم</a:t>
            </a:r>
          </a:p>
          <a:p>
            <a:r>
              <a:rPr lang="ar-SA" b="1">
                <a:solidFill>
                  <a:srgbClr val="00B050"/>
                </a:solidFill>
                <a:latin typeface="Lemonada Regular"/>
                <a:ea typeface="Lemonada Regular"/>
                <a:cs typeface="+mn-cs"/>
                <a:sym typeface="Lemonada Regular"/>
              </a:rPr>
              <a:t>الوحدة(٥)</a:t>
            </a:r>
            <a:r>
              <a:rPr lang="ar-SA" b="1">
                <a:latin typeface="Lemonada Regular"/>
                <a:ea typeface="Lemonada Regular"/>
                <a:cs typeface="+mn-cs"/>
                <a:sym typeface="Lemonada Regular"/>
              </a:rPr>
              <a:t>: القوى والطاقة  </a:t>
            </a:r>
          </a:p>
          <a:p>
            <a:r>
              <a:rPr lang="ar-SA" b="1">
                <a:solidFill>
                  <a:srgbClr val="00B050"/>
                </a:solidFill>
                <a:latin typeface="Lemonada Regular"/>
                <a:ea typeface="Lemonada Regular"/>
                <a:cs typeface="+mn-cs"/>
                <a:sym typeface="Lemonada Regular"/>
              </a:rPr>
              <a:t>الفصل(١١)</a:t>
            </a:r>
            <a:r>
              <a:rPr lang="ar-SA" b="1">
                <a:latin typeface="Lemonada Regular"/>
                <a:ea typeface="Lemonada Regular"/>
                <a:cs typeface="+mn-cs"/>
                <a:sym typeface="Lemonada Regular"/>
              </a:rPr>
              <a:t>: </a:t>
            </a:r>
            <a:r>
              <a:rPr lang="ar-SA" b="1">
                <a:latin typeface="Lemonada Regular"/>
                <a:ea typeface="Lemonada Regular"/>
                <a:sym typeface="Lemonada Regular"/>
              </a:rPr>
              <a:t>الطاقة والالات البسيطة </a:t>
            </a:r>
            <a:endParaRPr lang="ar-SA" b="1">
              <a:latin typeface="Lemonada Regular"/>
              <a:ea typeface="Lemonada Regular"/>
              <a:cs typeface="+mn-cs"/>
              <a:sym typeface="Lemonada Regular"/>
            </a:endParaRPr>
          </a:p>
          <a:p>
            <a:r>
              <a:rPr lang="ar-SA" b="1">
                <a:solidFill>
                  <a:srgbClr val="00B050"/>
                </a:solidFill>
                <a:latin typeface="Lemonada Regular"/>
                <a:ea typeface="Lemonada Regular"/>
                <a:cs typeface="+mn-cs"/>
                <a:sym typeface="Lemonada Regular"/>
              </a:rPr>
              <a:t>الدرس(٢)</a:t>
            </a:r>
            <a:r>
              <a:rPr lang="ar-SA" b="1">
                <a:latin typeface="Lemonada Regular"/>
                <a:ea typeface="Lemonada Regular"/>
                <a:cs typeface="+mn-cs"/>
                <a:sym typeface="Lemonada Regular"/>
              </a:rPr>
              <a:t>: الالات البسيطة  </a:t>
            </a:r>
          </a:p>
          <a:p>
            <a:endParaRPr lang="ar-SA" b="1">
              <a:latin typeface="Lemonada Regular"/>
              <a:ea typeface="Lemonada Regular"/>
              <a:cs typeface="+mn-cs"/>
              <a:sym typeface="Lemonada Regular"/>
            </a:endParaRPr>
          </a:p>
          <a:p>
            <a:endParaRPr lang="ar-SA" b="1">
              <a:latin typeface="Lemonada Regular"/>
              <a:ea typeface="Lemonada Regular"/>
              <a:cs typeface="+mn-cs"/>
              <a:sym typeface="Lemonada Regular"/>
            </a:endParaRPr>
          </a:p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1200" b="1">
                <a:latin typeface="Lemonada Regular"/>
                <a:ea typeface="Lemonada Regular"/>
                <a:cs typeface="+mn-cs"/>
                <a:sym typeface="Lemonada Regular"/>
              </a:rPr>
              <a:t> </a:t>
            </a:r>
            <a:endParaRPr sz="1200" b="1">
              <a:latin typeface="Lemonada Regular"/>
              <a:ea typeface="Lemonada Regular"/>
              <a:cs typeface="+mn-cs"/>
              <a:sym typeface="Lemonada Regular"/>
            </a:endParaRPr>
          </a:p>
        </p:txBody>
      </p:sp>
      <p:pic>
        <p:nvPicPr>
          <p:cNvPr id="59" name="صورة 58">
            <a:extLst>
              <a:ext uri="{FF2B5EF4-FFF2-40B4-BE49-F238E27FC236}">
                <a16:creationId xmlns:a16="http://schemas.microsoft.com/office/drawing/2014/main" id="{B54714DC-A065-43B4-8C75-4B2FC10A7955}"/>
              </a:ext>
            </a:extLst>
          </p:cNvPr>
          <p:cNvPicPr>
            <a:picLocks noChangeAspect="1"/>
          </p:cNvPicPr>
          <p:nvPr/>
        </p:nvPicPr>
        <p:blipFill>
          <a:blip r:embed="rId5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4873" y="581111"/>
            <a:ext cx="917831" cy="780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14066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 descr="صورة تحتوي على نص, مشهد, غرفة, معرض&#10;&#10;تم إنشاء الوصف تلقائياً">
            <a:extLst>
              <a:ext uri="{FF2B5EF4-FFF2-40B4-BE49-F238E27FC236}">
                <a16:creationId xmlns:a16="http://schemas.microsoft.com/office/drawing/2014/main" id="{CE59D9D3-C864-4D0F-82BE-19CC59BC77D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0556"/>
          <a:stretch/>
        </p:blipFill>
        <p:spPr>
          <a:xfrm>
            <a:off x="0" y="0"/>
            <a:ext cx="12192000" cy="6778139"/>
          </a:xfrm>
          <a:prstGeom prst="rect">
            <a:avLst/>
          </a:prstGeom>
        </p:spPr>
      </p:pic>
      <p:pic>
        <p:nvPicPr>
          <p:cNvPr id="6146" name="Picture 2" descr="نتيجة بحث الصور عن Star gif">
            <a:extLst>
              <a:ext uri="{FF2B5EF4-FFF2-40B4-BE49-F238E27FC236}">
                <a16:creationId xmlns:a16="http://schemas.microsoft.com/office/drawing/2014/main" id="{0F39853D-6025-43B6-A8C5-B68AB18737C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9355" y="183056"/>
            <a:ext cx="4572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0274AF8-11CA-47C0-B66E-F51673F553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66424" y="2756555"/>
            <a:ext cx="1754416" cy="4021584"/>
          </a:xfrm>
          <a:prstGeom prst="rect">
            <a:avLst/>
          </a:prstGeom>
        </p:spPr>
      </p:pic>
      <p:pic>
        <p:nvPicPr>
          <p:cNvPr id="8" name="صورة 7" descr="صورة تحتوي على دراجة, ركوب الدراجات&#10;&#10;تم إنشاء الوصف تلقائياً">
            <a:extLst>
              <a:ext uri="{FF2B5EF4-FFF2-40B4-BE49-F238E27FC236}">
                <a16:creationId xmlns:a16="http://schemas.microsoft.com/office/drawing/2014/main" id="{C6A2E5F6-36BE-4553-AD70-3DBCCDB37B1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7917"/>
          <a:stretch/>
        </p:blipFill>
        <p:spPr>
          <a:xfrm>
            <a:off x="-3401323" y="4476752"/>
            <a:ext cx="2725031" cy="2176153"/>
          </a:xfrm>
          <a:prstGeom prst="rect">
            <a:avLst/>
          </a:prstGeom>
          <a:scene3d>
            <a:camera prst="isometricOffAxis2Left"/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384188672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  <p:sndAc>
          <p:stSnd>
            <p:snd r:embed="rId2" name="applause.wav"/>
          </p:stSnd>
        </p:sndAc>
      </p:transition>
    </mc:Choice>
    <mc:Fallback>
      <p:transition spd="slow">
        <p:fade/>
        <p:sndAc>
          <p:stSnd>
            <p:snd r:embed="rId2" name="applaus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0261 0.11759 L 0.10261 0.11759 C 0.11823 0.11667 0.13386 0.11481 0.14948 0.11451 C 0.23282 0.11389 0.23334 0.11451 0.29601 0.11883 C 0.29844 0.11944 0.30087 0.12006 0.3033 0.12037 C 0.32518 0.12346 0.30972 0.12006 0.32344 0.12346 L 0.39288 0.12191 C 0.43472 0.12037 0.38993 0.12191 0.41875 0.11759 C 0.42448 0.11667 0.454 0.1142 0.46389 0.11327 C 0.47014 0.11142 0.47535 0.10988 0.4816 0.10895 C 0.48594 0.10833 0.49011 0.10802 0.49445 0.10741 C 0.49775 0.1071 0.50087 0.10648 0.50417 0.10586 C 0.50573 0.10556 0.50729 0.10463 0.50903 0.10463 C 0.51337 0.1037 0.51754 0.10339 0.52188 0.10309 C 0.52344 0.10247 0.52518 0.10185 0.52674 0.10154 C 0.52969 0.10093 0.53264 0.10062 0.53559 0.10031 C 0.53785 0.09969 0.53993 0.09907 0.54202 0.09877 C 0.55157 0.09907 0.56094 0.10031 0.57032 0.10031 C 0.58594 0.10031 0.60157 0.09938 0.61702 0.09877 C 0.62136 0.09846 0.6257 0.09753 0.63004 0.09722 L 0.67674 0.09599 L 0.73976 0.09722 L 0.7783 0.09877 L 0.7783 0.09877 L 0.7783 0.09877 " pathEditMode="relative" ptsTypes="AAAAAAAAAAAAAAAAAAAAAAA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6DCD3B05-6EA4-41E8-8F10-F2F95BE876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-61020" y="-136478"/>
            <a:ext cx="12238094" cy="7915702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3707CF6F-53E1-4A12-90DE-7C6BB285C74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rcRect l="5100" t="2726" r="3027" b="21700"/>
          <a:stretch/>
        </p:blipFill>
        <p:spPr>
          <a:xfrm>
            <a:off x="-215905" y="692255"/>
            <a:ext cx="12238094" cy="5480905"/>
          </a:xfrm>
          <a:prstGeom prst="rect">
            <a:avLst/>
          </a:prstGeom>
        </p:spPr>
      </p:pic>
      <p:pic>
        <p:nvPicPr>
          <p:cNvPr id="20" name="Google Shape;89;p1">
            <a:extLst>
              <a:ext uri="{FF2B5EF4-FFF2-40B4-BE49-F238E27FC236}">
                <a16:creationId xmlns:a16="http://schemas.microsoft.com/office/drawing/2014/main" id="{7329A783-3F04-41D4-8C26-3B19F28E73C6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1000094" y="0"/>
            <a:ext cx="1328191" cy="65131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Picture 14">
            <a:extLst>
              <a:ext uri="{FF2B5EF4-FFF2-40B4-BE49-F238E27FC236}">
                <a16:creationId xmlns:a16="http://schemas.microsoft.com/office/drawing/2014/main" id="{24D360EA-A5B0-4FAB-93FA-7B0C5637BB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209" y="6086600"/>
            <a:ext cx="7952839" cy="982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32" descr="https://lh5.googleusercontent.com/4Rv9CcbpVwSScazfNxNsnOrjSAYn8Kvy2VZDp18OtTxOr4uN6wu1rroXiVwzwJRuw7fUFAEKLK3jiiAD8pVyddSCIbbz3mcFxbNgqsBUD7p7Jf91eG2kB3zY0cUEjnvl5A53iou6hVs">
            <a:extLst>
              <a:ext uri="{FF2B5EF4-FFF2-40B4-BE49-F238E27FC236}">
                <a16:creationId xmlns:a16="http://schemas.microsoft.com/office/drawing/2014/main" id="{6EC1E351-B697-490D-A6C7-91C324AF41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159"/>
          <a:stretch/>
        </p:blipFill>
        <p:spPr bwMode="auto">
          <a:xfrm>
            <a:off x="9333635" y="0"/>
            <a:ext cx="3138108" cy="1481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38" descr="https://lh6.googleusercontent.com/lA8Hyi4kH_IVGIdbWoAFwdqJ0IGVj9Bn9TQ8RhpKzpEZjPVyUjgSWzvirmGim6mjsnpnR9onHSWPgS2dGT4Ag0pR-t8j2dOFWCfozE8aOKTdQtfZKVkoibbq713dsVPmtcn8tJQLNB0">
            <a:extLst>
              <a:ext uri="{FF2B5EF4-FFF2-40B4-BE49-F238E27FC236}">
                <a16:creationId xmlns:a16="http://schemas.microsoft.com/office/drawing/2014/main" id="{8FCDB6A6-8474-4F06-AC32-C01EA8C4CF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455216" y="4699490"/>
            <a:ext cx="2649433" cy="2702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10" descr="https://lh3.googleusercontent.com/VMNVCZm22c4vPLUs3u4axgiwda84BV8NtqGTjwX19OZ4zagJmFTcme8TTmK6WAsomAgq97PkJS4HGI4-AkX13sSqXZz1CzxMOCUccUS2iW9dtAU-w9ABiqHPk1VyfJANaU5sBMXFYf0">
            <a:extLst>
              <a:ext uri="{FF2B5EF4-FFF2-40B4-BE49-F238E27FC236}">
                <a16:creationId xmlns:a16="http://schemas.microsoft.com/office/drawing/2014/main" id="{02412DF3-3630-4DCF-BA1C-AD392BE391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1888" y="5172801"/>
            <a:ext cx="3171201" cy="2180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20">
            <a:extLst>
              <a:ext uri="{FF2B5EF4-FFF2-40B4-BE49-F238E27FC236}">
                <a16:creationId xmlns:a16="http://schemas.microsoft.com/office/drawing/2014/main" id="{20555C12-F648-4549-AA74-4C7DC9B78A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2757" y="4714875"/>
            <a:ext cx="812667" cy="677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0" descr="https://lh4.googleusercontent.com/b1vKxXhTN9biOcq_nzOsrm-JGQMPqleFzni1LI1XGZ74Wi-8ygPJflgt0mQArFbYeoxdXcziGMcHR1lmOA9LRRg5jrXXhnNNr-DuHBsRe5cUcgyG2GiOMfp2R-YTQzryGcpvhPz7IUE">
            <a:extLst>
              <a:ext uri="{FF2B5EF4-FFF2-40B4-BE49-F238E27FC236}">
                <a16:creationId xmlns:a16="http://schemas.microsoft.com/office/drawing/2014/main" id="{EB5A3564-7C34-4FA9-AB5A-9456CB4AE5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8086" y="5278004"/>
            <a:ext cx="646101" cy="669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18" descr="https://lh4.googleusercontent.com/b-EDMIxaaqUK2i6El7zb2hICXWWzLXP7Bx1xmPXChB9IOpGPlI-zlkNkoi1uurDk7Ekod1N902O-DCbxkOYC3p5Fzkq0-dSV2hIea-k2WkmwiiOCsMb-StrYQJjL-9PoIz55TF2XSCU">
            <a:extLst>
              <a:ext uri="{FF2B5EF4-FFF2-40B4-BE49-F238E27FC236}">
                <a16:creationId xmlns:a16="http://schemas.microsoft.com/office/drawing/2014/main" id="{EABCA83F-E5CC-4F94-8AB3-F32F6251A7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47" t="18529" r="4470" b="25160"/>
          <a:stretch/>
        </p:blipFill>
        <p:spPr bwMode="auto">
          <a:xfrm flipH="1">
            <a:off x="9901440" y="5172730"/>
            <a:ext cx="1176780" cy="913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2">
            <a:hlinkClick r:id="rId15" action="ppaction://hlinksldjump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>
            <a:off x="10521509" y="895014"/>
            <a:ext cx="737894" cy="715087"/>
          </a:xfrm>
          <a:prstGeom prst="rect">
            <a:avLst/>
          </a:prstGeom>
        </p:spPr>
      </p:pic>
      <p:pic>
        <p:nvPicPr>
          <p:cNvPr id="46" name="Picture 36" descr="https://lh3.googleusercontent.com/FJDVw0INyJi-r7f9skHyyOhZaHvJVKIKvGZU3V4tNYK09OKQQR4bOacLMHwp91ZpejdkiuxHi0dsV2PVGNQwn3hgcqpXkBdvx-1he_kykZ0u16aWgZBSJHJu-GMDSp0xBKWu1cFKX2k">
            <a:extLst>
              <a:ext uri="{FF2B5EF4-FFF2-40B4-BE49-F238E27FC236}">
                <a16:creationId xmlns:a16="http://schemas.microsoft.com/office/drawing/2014/main" id="{DE4C9B36-6605-4E6A-8B87-0B5FE3AA2D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7535" y="5336730"/>
            <a:ext cx="370310" cy="624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" name="مستطيل 74">
            <a:hlinkClick r:id="rId18" action="ppaction://hlinksldjump"/>
            <a:extLst>
              <a:ext uri="{FF2B5EF4-FFF2-40B4-BE49-F238E27FC236}">
                <a16:creationId xmlns:a16="http://schemas.microsoft.com/office/drawing/2014/main" id="{DE30BFDD-D426-4E86-9190-C6110D50B46A}"/>
              </a:ext>
            </a:extLst>
          </p:cNvPr>
          <p:cNvSpPr/>
          <p:nvPr/>
        </p:nvSpPr>
        <p:spPr>
          <a:xfrm>
            <a:off x="6881197" y="47751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>
                <a:solidFill>
                  <a:schemeClr val="accent5">
                    <a:lumMod val="50000"/>
                  </a:schemeClr>
                </a:solidFill>
              </a:rPr>
              <a:t>التهيئة</a:t>
            </a:r>
            <a:endParaRPr lang="en-US" b="1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81" name="مستطيل 80">
            <a:hlinkClick r:id="" action="ppaction://noaction"/>
            <a:extLst>
              <a:ext uri="{FF2B5EF4-FFF2-40B4-BE49-F238E27FC236}">
                <a16:creationId xmlns:a16="http://schemas.microsoft.com/office/drawing/2014/main" id="{C9C85F24-1FF2-48D1-8FE9-1F09C67A2EAD}"/>
              </a:ext>
            </a:extLst>
          </p:cNvPr>
          <p:cNvSpPr/>
          <p:nvPr/>
        </p:nvSpPr>
        <p:spPr>
          <a:xfrm>
            <a:off x="2379840" y="47751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>
                <a:solidFill>
                  <a:schemeClr val="accent1">
                    <a:lumMod val="75000"/>
                  </a:schemeClr>
                </a:solidFill>
              </a:rPr>
              <a:t>التقويم</a:t>
            </a:r>
            <a:endParaRPr lang="en-US" sz="2000" b="1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2" name="مستطيل 81">
            <a:hlinkClick r:id="" action="ppaction://noaction"/>
            <a:extLst>
              <a:ext uri="{FF2B5EF4-FFF2-40B4-BE49-F238E27FC236}">
                <a16:creationId xmlns:a16="http://schemas.microsoft.com/office/drawing/2014/main" id="{E10C71F6-D2A3-42F8-9CF4-7EC80C62CB63}"/>
              </a:ext>
            </a:extLst>
          </p:cNvPr>
          <p:cNvSpPr/>
          <p:nvPr/>
        </p:nvSpPr>
        <p:spPr>
          <a:xfrm>
            <a:off x="3563063" y="47751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>
                <a:solidFill>
                  <a:schemeClr val="accent1">
                    <a:lumMod val="75000"/>
                  </a:schemeClr>
                </a:solidFill>
              </a:rPr>
              <a:t>الشرح</a:t>
            </a:r>
            <a:endParaRPr lang="en-US" sz="2000" b="1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3" name="مستطيل 82">
            <a:hlinkClick r:id="" action="ppaction://noaction"/>
            <a:extLst>
              <a:ext uri="{FF2B5EF4-FFF2-40B4-BE49-F238E27FC236}">
                <a16:creationId xmlns:a16="http://schemas.microsoft.com/office/drawing/2014/main" id="{1092A7CE-5A0D-4F27-90F0-946043B22256}"/>
              </a:ext>
            </a:extLst>
          </p:cNvPr>
          <p:cNvSpPr/>
          <p:nvPr/>
        </p:nvSpPr>
        <p:spPr>
          <a:xfrm>
            <a:off x="4735728" y="47751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>
                <a:solidFill>
                  <a:schemeClr val="accent5">
                    <a:lumMod val="50000"/>
                  </a:schemeClr>
                </a:solidFill>
              </a:rPr>
              <a:t>اسكشف</a:t>
            </a:r>
            <a:endParaRPr lang="en-US" b="1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93" name="مستطيل 92">
            <a:hlinkClick r:id="" action="ppaction://noaction"/>
            <a:extLst>
              <a:ext uri="{FF2B5EF4-FFF2-40B4-BE49-F238E27FC236}">
                <a16:creationId xmlns:a16="http://schemas.microsoft.com/office/drawing/2014/main" id="{6C99A92F-59D8-40AC-BDC2-148AA715DB2A}"/>
              </a:ext>
            </a:extLst>
          </p:cNvPr>
          <p:cNvSpPr/>
          <p:nvPr/>
        </p:nvSpPr>
        <p:spPr>
          <a:xfrm>
            <a:off x="7931806" y="2014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00" name="مستطيل 99">
            <a:hlinkClick r:id="" action="ppaction://noaction"/>
            <a:extLst>
              <a:ext uri="{FF2B5EF4-FFF2-40B4-BE49-F238E27FC236}">
                <a16:creationId xmlns:a16="http://schemas.microsoft.com/office/drawing/2014/main" id="{73527060-1807-46E3-B716-4D68C85D3DCD}"/>
              </a:ext>
            </a:extLst>
          </p:cNvPr>
          <p:cNvSpPr/>
          <p:nvPr/>
        </p:nvSpPr>
        <p:spPr>
          <a:xfrm>
            <a:off x="1283481" y="60729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>
                <a:solidFill>
                  <a:schemeClr val="accent1">
                    <a:lumMod val="75000"/>
                  </a:schemeClr>
                </a:solidFill>
              </a:rPr>
              <a:t>الواجب</a:t>
            </a:r>
            <a:endParaRPr lang="en-US" sz="2400" b="1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02" name="Picture 11">
            <a:extLst>
              <a:ext uri="{FF2B5EF4-FFF2-40B4-BE49-F238E27FC236}">
                <a16:creationId xmlns:a16="http://schemas.microsoft.com/office/drawing/2014/main" id="{B188D43D-88E6-46C2-B821-5FD7EA8D8782}"/>
              </a:ext>
            </a:extLst>
          </p:cNvPr>
          <p:cNvPicPr>
            <a:picLocks noChangeAspect="1"/>
          </p:cNvPicPr>
          <p:nvPr/>
        </p:nvPicPr>
        <p:blipFill>
          <a:blip r:embed="rId19"/>
          <a:srcRect/>
          <a:stretch>
            <a:fillRect/>
          </a:stretch>
        </p:blipFill>
        <p:spPr>
          <a:xfrm>
            <a:off x="9388544" y="5123356"/>
            <a:ext cx="484083" cy="488236"/>
          </a:xfrm>
          <a:prstGeom prst="rect">
            <a:avLst/>
          </a:prstGeom>
        </p:spPr>
      </p:pic>
      <p:pic>
        <p:nvPicPr>
          <p:cNvPr id="104" name="Google Shape;84;p13">
            <a:extLst>
              <a:ext uri="{FF2B5EF4-FFF2-40B4-BE49-F238E27FC236}">
                <a16:creationId xmlns:a16="http://schemas.microsoft.com/office/drawing/2014/main" id="{4836476F-97D8-480C-B012-EC9673A3F090}"/>
              </a:ext>
            </a:extLst>
          </p:cNvPr>
          <p:cNvPicPr preferRelativeResize="0"/>
          <p:nvPr/>
        </p:nvPicPr>
        <p:blipFill>
          <a:blip r:embed="rId20">
            <a:alphaModFix/>
          </a:blip>
          <a:stretch>
            <a:fillRect/>
          </a:stretch>
        </p:blipFill>
        <p:spPr>
          <a:xfrm>
            <a:off x="8793364" y="6362418"/>
            <a:ext cx="734365" cy="586519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Picture 50" descr="https://lh6.googleusercontent.com/43DhS8AINGqXEbUB-peUvmY59Us5s5lxyGWlVv2i9Gwhm83ncyFncd7Ln0u0osI2btMy9buTSK7G8YO3Kjwx5jEod6Wdc8HZTwB8cEFEKGIV1ksnTE-rryveFO1EovAZEmPjmY5-jLk">
            <a:extLst>
              <a:ext uri="{FF2B5EF4-FFF2-40B4-BE49-F238E27FC236}">
                <a16:creationId xmlns:a16="http://schemas.microsoft.com/office/drawing/2014/main" id="{DE38A85A-777D-4386-A7E5-337635C8F4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551" y="-211587"/>
            <a:ext cx="7402640" cy="581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42">
            <a:extLst>
              <a:ext uri="{FF2B5EF4-FFF2-40B4-BE49-F238E27FC236}">
                <a16:creationId xmlns:a16="http://schemas.microsoft.com/office/drawing/2014/main" id="{45E4EABC-A16A-4D68-BC7C-D60E3948A2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0545" y="4909011"/>
            <a:ext cx="1365738" cy="141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مستطيل 1">
            <a:hlinkClick r:id="" action="ppaction://noaction"/>
            <a:extLst>
              <a:ext uri="{FF2B5EF4-FFF2-40B4-BE49-F238E27FC236}">
                <a16:creationId xmlns:a16="http://schemas.microsoft.com/office/drawing/2014/main" id="{486A4D4D-D0BC-DE4A-B8F6-0BCA1075F003}"/>
              </a:ext>
            </a:extLst>
          </p:cNvPr>
          <p:cNvSpPr/>
          <p:nvPr/>
        </p:nvSpPr>
        <p:spPr>
          <a:xfrm>
            <a:off x="5819073" y="101887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>
                <a:solidFill>
                  <a:schemeClr val="accent5">
                    <a:lumMod val="50000"/>
                  </a:schemeClr>
                </a:solidFill>
              </a:rPr>
              <a:t>الاهداف</a:t>
            </a:r>
            <a:endParaRPr lang="en-US" b="1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8" name="صورة 7">
            <a:extLst>
              <a:ext uri="{FF2B5EF4-FFF2-40B4-BE49-F238E27FC236}">
                <a16:creationId xmlns:a16="http://schemas.microsoft.com/office/drawing/2014/main" id="{1FF269F8-9189-AD47-A708-A6C9F85DAD42}"/>
              </a:ext>
            </a:extLst>
          </p:cNvPr>
          <p:cNvPicPr>
            <a:picLocks noChangeAspect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338"/>
          <a:stretch/>
        </p:blipFill>
        <p:spPr>
          <a:xfrm>
            <a:off x="-195721" y="651315"/>
            <a:ext cx="3354832" cy="3466089"/>
          </a:xfrm>
          <a:prstGeom prst="rect">
            <a:avLst/>
          </a:prstGeom>
        </p:spPr>
      </p:pic>
      <p:pic>
        <p:nvPicPr>
          <p:cNvPr id="11" name="Picture 7">
            <a:extLst>
              <a:ext uri="{FF2B5EF4-FFF2-40B4-BE49-F238E27FC236}">
                <a16:creationId xmlns:a16="http://schemas.microsoft.com/office/drawing/2014/main" id="{4971B455-753C-2E4C-8518-5BE8E3AAA7AF}"/>
              </a:ext>
            </a:extLst>
          </p:cNvPr>
          <p:cNvPicPr>
            <a:picLocks noChangeAspect="1"/>
          </p:cNvPicPr>
          <p:nvPr/>
        </p:nvPicPr>
        <p:blipFill>
          <a:blip r:embed="rId2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5576" y="2823675"/>
            <a:ext cx="3071760" cy="3245505"/>
          </a:xfrm>
          <a:prstGeom prst="rect">
            <a:avLst/>
          </a:prstGeom>
        </p:spPr>
      </p:pic>
      <p:sp>
        <p:nvSpPr>
          <p:cNvPr id="12" name="مستطيل 11">
            <a:extLst>
              <a:ext uri="{FF2B5EF4-FFF2-40B4-BE49-F238E27FC236}">
                <a16:creationId xmlns:a16="http://schemas.microsoft.com/office/drawing/2014/main" id="{96714F8E-6E6B-1546-B747-70E71EE0A933}"/>
              </a:ext>
            </a:extLst>
          </p:cNvPr>
          <p:cNvSpPr/>
          <p:nvPr/>
        </p:nvSpPr>
        <p:spPr>
          <a:xfrm>
            <a:off x="2901258" y="1864621"/>
            <a:ext cx="8375622" cy="97812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000" b="1">
                <a:solidFill>
                  <a:schemeClr val="tx1"/>
                </a:solidFill>
              </a:rPr>
              <a:t>أميرتي المبدعة افتحي الرابط واكتبي اسمك واجيبي على السؤال </a:t>
            </a:r>
          </a:p>
        </p:txBody>
      </p:sp>
      <p:sp>
        <p:nvSpPr>
          <p:cNvPr id="13" name="مستطيل 12">
            <a:extLst>
              <a:ext uri="{FF2B5EF4-FFF2-40B4-BE49-F238E27FC236}">
                <a16:creationId xmlns:a16="http://schemas.microsoft.com/office/drawing/2014/main" id="{AD66DB09-7959-DE44-8C20-E2493C28CA7A}"/>
              </a:ext>
            </a:extLst>
          </p:cNvPr>
          <p:cNvSpPr/>
          <p:nvPr/>
        </p:nvSpPr>
        <p:spPr>
          <a:xfrm>
            <a:off x="345453" y="2614118"/>
            <a:ext cx="2566743" cy="135411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000" b="1">
                <a:solidFill>
                  <a:schemeClr val="tx1"/>
                </a:solidFill>
              </a:rPr>
              <a:t>مراجعة الدرس السابق  </a:t>
            </a:r>
          </a:p>
        </p:txBody>
      </p:sp>
      <p:sp>
        <p:nvSpPr>
          <p:cNvPr id="4" name="مستطيل 3">
            <a:extLst>
              <a:ext uri="{FF2B5EF4-FFF2-40B4-BE49-F238E27FC236}">
                <a16:creationId xmlns:a16="http://schemas.microsoft.com/office/drawing/2014/main" id="{53ED3B3E-81C6-6E43-A2A1-DEB28BCDF36B}"/>
              </a:ext>
            </a:extLst>
          </p:cNvPr>
          <p:cNvSpPr/>
          <p:nvPr/>
        </p:nvSpPr>
        <p:spPr>
          <a:xfrm>
            <a:off x="5237606" y="3390074"/>
            <a:ext cx="4348677" cy="162850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rgbClr val="FF0000"/>
            </a:solidFill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4000" b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86835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7" presetClass="emph" presetSubtype="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0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1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27" presetClass="emph" presetSubtype="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8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9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6DCD3B05-6EA4-41E8-8F10-F2F95BE876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-61020" y="0"/>
            <a:ext cx="12238094" cy="6858000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3707CF6F-53E1-4A12-90DE-7C6BB285C74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rcRect l="5100" t="2726" r="3027" b="21700"/>
          <a:stretch/>
        </p:blipFill>
        <p:spPr>
          <a:xfrm>
            <a:off x="2188283" y="300250"/>
            <a:ext cx="7409713" cy="5663529"/>
          </a:xfrm>
          <a:prstGeom prst="rect">
            <a:avLst/>
          </a:prstGeom>
        </p:spPr>
      </p:pic>
      <p:pic>
        <p:nvPicPr>
          <p:cNvPr id="20" name="Google Shape;89;p1">
            <a:extLst>
              <a:ext uri="{FF2B5EF4-FFF2-40B4-BE49-F238E27FC236}">
                <a16:creationId xmlns:a16="http://schemas.microsoft.com/office/drawing/2014/main" id="{7329A783-3F04-41D4-8C26-3B19F28E73C6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1000094" y="0"/>
            <a:ext cx="1328191" cy="65131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101;p1">
            <a:extLst>
              <a:ext uri="{FF2B5EF4-FFF2-40B4-BE49-F238E27FC236}">
                <a16:creationId xmlns:a16="http://schemas.microsoft.com/office/drawing/2014/main" id="{2940C00F-7160-48ED-9CD9-DBAAB042E2D4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 t="5895" b="10486"/>
          <a:stretch/>
        </p:blipFill>
        <p:spPr>
          <a:xfrm>
            <a:off x="2478825" y="570117"/>
            <a:ext cx="658911" cy="65318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88;p1">
            <a:extLst>
              <a:ext uri="{FF2B5EF4-FFF2-40B4-BE49-F238E27FC236}">
                <a16:creationId xmlns:a16="http://schemas.microsoft.com/office/drawing/2014/main" id="{BBE15BBA-B1B6-4E98-9B98-2D710C5B4BEC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8448106" y="601989"/>
            <a:ext cx="760301" cy="555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231;p23">
            <a:extLst>
              <a:ext uri="{FF2B5EF4-FFF2-40B4-BE49-F238E27FC236}">
                <a16:creationId xmlns:a16="http://schemas.microsoft.com/office/drawing/2014/main" id="{5D4DF285-3DB7-4AFE-A968-1D4D4DC8FCBF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110168" y="164314"/>
            <a:ext cx="1281627" cy="108308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231;p23">
            <a:extLst>
              <a:ext uri="{FF2B5EF4-FFF2-40B4-BE49-F238E27FC236}">
                <a16:creationId xmlns:a16="http://schemas.microsoft.com/office/drawing/2014/main" id="{B9FC9634-02E3-47B2-9E9C-D448DE80FC4D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4926" y="164314"/>
            <a:ext cx="1281627" cy="108308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صورة 24">
            <a:hlinkClick r:id="rId11" action="ppaction://hlinksldjump"/>
            <a:extLst>
              <a:ext uri="{FF2B5EF4-FFF2-40B4-BE49-F238E27FC236}">
                <a16:creationId xmlns:a16="http://schemas.microsoft.com/office/drawing/2014/main" id="{EB893535-248E-4F88-8060-ADC27BF297A3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53068"/>
          <a:stretch/>
        </p:blipFill>
        <p:spPr>
          <a:xfrm>
            <a:off x="1256046" y="98531"/>
            <a:ext cx="1036447" cy="121465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" name="Picture 2" descr="ولاية العهد السعودية - ويكيبيديا">
            <a:extLst>
              <a:ext uri="{FF2B5EF4-FFF2-40B4-BE49-F238E27FC236}">
                <a16:creationId xmlns:a16="http://schemas.microsoft.com/office/drawing/2014/main" id="{655D6D8E-08FA-4CFA-96E9-C864F274E0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443" y="98531"/>
            <a:ext cx="990812" cy="114281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14">
            <a:extLst>
              <a:ext uri="{FF2B5EF4-FFF2-40B4-BE49-F238E27FC236}">
                <a16:creationId xmlns:a16="http://schemas.microsoft.com/office/drawing/2014/main" id="{24D360EA-A5B0-4FAB-93FA-7B0C5637BB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4993" y="5963613"/>
            <a:ext cx="7409712" cy="795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42">
            <a:extLst>
              <a:ext uri="{FF2B5EF4-FFF2-40B4-BE49-F238E27FC236}">
                <a16:creationId xmlns:a16="http://schemas.microsoft.com/office/drawing/2014/main" id="{45E4EABC-A16A-4D68-BC7C-D60E3948A2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2545" y="5167449"/>
            <a:ext cx="1125082" cy="1129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32" descr="https://lh5.googleusercontent.com/4Rv9CcbpVwSScazfNxNsnOrjSAYn8Kvy2VZDp18OtTxOr4uN6wu1rroXiVwzwJRuw7fUFAEKLK3jiiAD8pVyddSCIbbz3mcFxbNgqsBUD7p7Jf91eG2kB3zY0cUEjnvl5A53iou6hVs">
            <a:extLst>
              <a:ext uri="{FF2B5EF4-FFF2-40B4-BE49-F238E27FC236}">
                <a16:creationId xmlns:a16="http://schemas.microsoft.com/office/drawing/2014/main" id="{6EC1E351-B697-490D-A6C7-91C324AF41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159"/>
          <a:stretch/>
        </p:blipFill>
        <p:spPr bwMode="auto">
          <a:xfrm>
            <a:off x="9333635" y="0"/>
            <a:ext cx="3138108" cy="1481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38" descr="https://lh6.googleusercontent.com/lA8Hyi4kH_IVGIdbWoAFwdqJ0IGVj9Bn9TQ8RhpKzpEZjPVyUjgSWzvirmGim6mjsnpnR9onHSWPgS2dGT4Ag0pR-t8j2dOFWCfozE8aOKTdQtfZKVkoibbq713dsVPmtcn8tJQLNB0">
            <a:extLst>
              <a:ext uri="{FF2B5EF4-FFF2-40B4-BE49-F238E27FC236}">
                <a16:creationId xmlns:a16="http://schemas.microsoft.com/office/drawing/2014/main" id="{8FCDB6A6-8474-4F06-AC32-C01EA8C4CF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699801" y="3734683"/>
            <a:ext cx="2649433" cy="2892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10" descr="https://lh3.googleusercontent.com/VMNVCZm22c4vPLUs3u4axgiwda84BV8NtqGTjwX19OZ4zagJmFTcme8TTmK6WAsomAgq97PkJS4HGI4-AkX13sSqXZz1CzxMOCUccUS2iW9dtAU-w9ABiqHPk1VyfJANaU5sBMXFYf0">
            <a:extLst>
              <a:ext uri="{FF2B5EF4-FFF2-40B4-BE49-F238E27FC236}">
                <a16:creationId xmlns:a16="http://schemas.microsoft.com/office/drawing/2014/main" id="{02412DF3-3630-4DCF-BA1C-AD392BE391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0291" y="4547692"/>
            <a:ext cx="3171201" cy="2180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20">
            <a:extLst>
              <a:ext uri="{FF2B5EF4-FFF2-40B4-BE49-F238E27FC236}">
                <a16:creationId xmlns:a16="http://schemas.microsoft.com/office/drawing/2014/main" id="{20555C12-F648-4549-AA74-4C7DC9B78A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835" y="3988964"/>
            <a:ext cx="847611" cy="917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0" descr="https://lh4.googleusercontent.com/b1vKxXhTN9biOcq_nzOsrm-JGQMPqleFzni1LI1XGZ74Wi-8ygPJflgt0mQArFbYeoxdXcziGMcHR1lmOA9LRRg5jrXXhnNNr-DuHBsRe5cUcgyG2GiOMfp2R-YTQzryGcpvhPz7IUE">
            <a:extLst>
              <a:ext uri="{FF2B5EF4-FFF2-40B4-BE49-F238E27FC236}">
                <a16:creationId xmlns:a16="http://schemas.microsoft.com/office/drawing/2014/main" id="{EB5A3564-7C34-4FA9-AB5A-9456CB4AE5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82877" y="4638392"/>
            <a:ext cx="646101" cy="669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18" descr="https://lh4.googleusercontent.com/b-EDMIxaaqUK2i6El7zb2hICXWWzLXP7Bx1xmPXChB9IOpGPlI-zlkNkoi1uurDk7Ekod1N902O-DCbxkOYC3p5Fzkq0-dSV2hIea-k2WkmwiiOCsMb-StrYQJjL-9PoIz55TF2XSCU">
            <a:extLst>
              <a:ext uri="{FF2B5EF4-FFF2-40B4-BE49-F238E27FC236}">
                <a16:creationId xmlns:a16="http://schemas.microsoft.com/office/drawing/2014/main" id="{EABCA83F-E5CC-4F94-8AB3-F32F6251A7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47" t="18529" r="4470" b="25160"/>
          <a:stretch/>
        </p:blipFill>
        <p:spPr bwMode="auto">
          <a:xfrm flipH="1">
            <a:off x="9754629" y="4460793"/>
            <a:ext cx="1311205" cy="1018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2">
            <a:hlinkClick r:id="rId11" action="ppaction://hlinksldjump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22"/>
          <a:srcRect/>
          <a:stretch>
            <a:fillRect/>
          </a:stretch>
        </p:blipFill>
        <p:spPr>
          <a:xfrm>
            <a:off x="10521509" y="925677"/>
            <a:ext cx="706253" cy="684424"/>
          </a:xfrm>
          <a:prstGeom prst="rect">
            <a:avLst/>
          </a:prstGeom>
        </p:spPr>
      </p:pic>
      <p:pic>
        <p:nvPicPr>
          <p:cNvPr id="61" name="Google Shape;71;p13">
            <a:extLst>
              <a:ext uri="{FF2B5EF4-FFF2-40B4-BE49-F238E27FC236}">
                <a16:creationId xmlns:a16="http://schemas.microsoft.com/office/drawing/2014/main" id="{73D1C85F-7C84-4CC1-9820-2BF78E1BEA3E}"/>
              </a:ext>
            </a:extLst>
          </p:cNvPr>
          <p:cNvPicPr preferRelativeResize="0"/>
          <p:nvPr/>
        </p:nvPicPr>
        <p:blipFill rotWithShape="1">
          <a:blip r:embed="rId23">
            <a:alphaModFix/>
          </a:blip>
          <a:srcRect t="25823"/>
          <a:stretch/>
        </p:blipFill>
        <p:spPr>
          <a:xfrm>
            <a:off x="-49404" y="3884944"/>
            <a:ext cx="1962164" cy="1597058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73;p13">
            <a:extLst>
              <a:ext uri="{FF2B5EF4-FFF2-40B4-BE49-F238E27FC236}">
                <a16:creationId xmlns:a16="http://schemas.microsoft.com/office/drawing/2014/main" id="{B257E98D-7889-4F2B-8F9B-FB5A3BAC4395}"/>
              </a:ext>
            </a:extLst>
          </p:cNvPr>
          <p:cNvPicPr preferRelativeResize="0"/>
          <p:nvPr/>
        </p:nvPicPr>
        <p:blipFill>
          <a:blip r:embed="rId24">
            <a:alphaModFix/>
          </a:blip>
          <a:stretch>
            <a:fillRect/>
          </a:stretch>
        </p:blipFill>
        <p:spPr>
          <a:xfrm>
            <a:off x="1155596" y="4680560"/>
            <a:ext cx="341389" cy="44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52" name="Picture 11">
            <a:extLst>
              <a:ext uri="{FF2B5EF4-FFF2-40B4-BE49-F238E27FC236}">
                <a16:creationId xmlns:a16="http://schemas.microsoft.com/office/drawing/2014/main" id="{DC4061C2-D4C6-48C3-83E9-732F944E5BA3}"/>
              </a:ext>
            </a:extLst>
          </p:cNvPr>
          <p:cNvPicPr>
            <a:picLocks noChangeAspect="1"/>
          </p:cNvPicPr>
          <p:nvPr/>
        </p:nvPicPr>
        <p:blipFill>
          <a:blip r:embed="rId25"/>
          <a:srcRect/>
          <a:stretch>
            <a:fillRect/>
          </a:stretch>
        </p:blipFill>
        <p:spPr>
          <a:xfrm>
            <a:off x="366004" y="3403333"/>
            <a:ext cx="531461" cy="536020"/>
          </a:xfrm>
          <a:prstGeom prst="rect">
            <a:avLst/>
          </a:prstGeom>
        </p:spPr>
      </p:pic>
      <p:pic>
        <p:nvPicPr>
          <p:cNvPr id="46" name="Picture 36" descr="https://lh3.googleusercontent.com/FJDVw0INyJi-r7f9skHyyOhZaHvJVKIKvGZU3V4tNYK09OKQQR4bOacLMHwp91ZpejdkiuxHi0dsV2PVGNQwn3hgcqpXkBdvx-1he_kykZ0u16aWgZBSJHJu-GMDSp0xBKWu1cFKX2k">
            <a:extLst>
              <a:ext uri="{FF2B5EF4-FFF2-40B4-BE49-F238E27FC236}">
                <a16:creationId xmlns:a16="http://schemas.microsoft.com/office/drawing/2014/main" id="{DE4C9B36-6605-4E6A-8B87-0B5FE3AA2D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0679" y="4732386"/>
            <a:ext cx="370310" cy="624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ساعة توقيت الكرتون وغيرها, نص, آخرون, المصور png">
            <a:extLst>
              <a:ext uri="{FF2B5EF4-FFF2-40B4-BE49-F238E27FC236}">
                <a16:creationId xmlns:a16="http://schemas.microsoft.com/office/drawing/2014/main" id="{0442EA86-D770-4403-B063-9D60BA5EED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7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9961" b="98438" l="10000" r="90000">
                        <a14:foregroundMark x1="51348" y1="41797" x2="47191" y2="77148"/>
                        <a14:foregroundMark x1="37191" y1="56836" x2="59551" y2="63672"/>
                        <a14:foregroundMark x1="59213" y1="47461" x2="38315" y2="82422"/>
                        <a14:foregroundMark x1="34944" y1="62891" x2="62584" y2="63086"/>
                        <a14:foregroundMark x1="54270" y1="33984" x2="42472" y2="38477"/>
                        <a14:foregroundMark x1="51236" y1="20313" x2="50225" y2="20508"/>
                        <a14:foregroundMark x1="62247" y1="69727" x2="47528" y2="87109"/>
                        <a14:foregroundMark x1="58315" y1="69336" x2="43258" y2="84961"/>
                        <a14:foregroundMark x1="60787" y1="57422" x2="36742" y2="75586"/>
                        <a14:foregroundMark x1="54607" y1="50000" x2="36854" y2="66797"/>
                        <a14:foregroundMark x1="50674" y1="42188" x2="38427" y2="53516"/>
                        <a14:foregroundMark x1="59551" y1="49609" x2="42022" y2="43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187" t="9602" r="26963"/>
          <a:stretch/>
        </p:blipFill>
        <p:spPr bwMode="auto">
          <a:xfrm>
            <a:off x="1014127" y="3332465"/>
            <a:ext cx="564852" cy="640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صورة 61">
            <a:hlinkClick r:id="rId29" action="ppaction://hlinksldjump"/>
            <a:extLst>
              <a:ext uri="{FF2B5EF4-FFF2-40B4-BE49-F238E27FC236}">
                <a16:creationId xmlns:a16="http://schemas.microsoft.com/office/drawing/2014/main" id="{59869ACD-7FC8-46A4-AF43-A4188735B6F5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 rot="346244">
            <a:off x="289616" y="4541984"/>
            <a:ext cx="834594" cy="834594"/>
          </a:xfrm>
          <a:prstGeom prst="rect">
            <a:avLst/>
          </a:prstGeom>
        </p:spPr>
      </p:pic>
      <p:pic>
        <p:nvPicPr>
          <p:cNvPr id="77" name="Picture 50" descr="https://lh6.googleusercontent.com/43DhS8AINGqXEbUB-peUvmY59Us5s5lxyGWlVv2i9Gwhm83ncyFncd7Ln0u0osI2btMy9buTSK7G8YO3Kjwx5jEod6Wdc8HZTwB8cEFEKGIV1ksnTE-rryveFO1EovAZEmPjmY5-jLk">
            <a:extLst>
              <a:ext uri="{FF2B5EF4-FFF2-40B4-BE49-F238E27FC236}">
                <a16:creationId xmlns:a16="http://schemas.microsoft.com/office/drawing/2014/main" id="{4960EB8A-A666-41B6-A625-995BADFBA9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1395" y="-38064"/>
            <a:ext cx="7402640" cy="640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" name="صورة 77">
            <a:hlinkClick r:id="rId32" action="ppaction://hlinksldjump"/>
            <a:extLst>
              <a:ext uri="{FF2B5EF4-FFF2-40B4-BE49-F238E27FC236}">
                <a16:creationId xmlns:a16="http://schemas.microsoft.com/office/drawing/2014/main" id="{4FBE215D-5657-4340-B9C5-E36A5F911769}"/>
              </a:ext>
            </a:extLst>
          </p:cNvPr>
          <p:cNvPicPr>
            <a:picLocks noChangeAspect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443" y="1361282"/>
            <a:ext cx="2053070" cy="12146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9" name="Google Shape;130;p18">
            <a:extLst>
              <a:ext uri="{FF2B5EF4-FFF2-40B4-BE49-F238E27FC236}">
                <a16:creationId xmlns:a16="http://schemas.microsoft.com/office/drawing/2014/main" id="{443E0D2B-56DD-4B12-9449-0DF66F98FA75}"/>
              </a:ext>
            </a:extLst>
          </p:cNvPr>
          <p:cNvPicPr preferRelativeResize="0"/>
          <p:nvPr/>
        </p:nvPicPr>
        <p:blipFill rotWithShape="1">
          <a:blip r:embed="rId34">
            <a:alphaModFix/>
          </a:blip>
          <a:srcRect b="32784"/>
          <a:stretch/>
        </p:blipFill>
        <p:spPr>
          <a:xfrm>
            <a:off x="208134" y="3962543"/>
            <a:ext cx="1468133" cy="567667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Google Shape;77;p13">
            <a:extLst>
              <a:ext uri="{FF2B5EF4-FFF2-40B4-BE49-F238E27FC236}">
                <a16:creationId xmlns:a16="http://schemas.microsoft.com/office/drawing/2014/main" id="{95DA60D8-48CA-4291-89C7-61F6FFE1A3EF}"/>
              </a:ext>
            </a:extLst>
          </p:cNvPr>
          <p:cNvPicPr preferRelativeResize="0"/>
          <p:nvPr/>
        </p:nvPicPr>
        <p:blipFill>
          <a:blip r:embed="rId35">
            <a:alphaModFix/>
          </a:blip>
          <a:stretch>
            <a:fillRect/>
          </a:stretch>
        </p:blipFill>
        <p:spPr>
          <a:xfrm>
            <a:off x="1571804" y="2667797"/>
            <a:ext cx="653181" cy="556053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77;p13">
            <a:extLst>
              <a:ext uri="{FF2B5EF4-FFF2-40B4-BE49-F238E27FC236}">
                <a16:creationId xmlns:a16="http://schemas.microsoft.com/office/drawing/2014/main" id="{BF5A9970-E8E5-439A-A244-669B0A988EC8}"/>
              </a:ext>
            </a:extLst>
          </p:cNvPr>
          <p:cNvPicPr preferRelativeResize="0"/>
          <p:nvPr/>
        </p:nvPicPr>
        <p:blipFill>
          <a:blip r:embed="rId35">
            <a:alphaModFix/>
          </a:blip>
          <a:stretch>
            <a:fillRect/>
          </a:stretch>
        </p:blipFill>
        <p:spPr>
          <a:xfrm>
            <a:off x="886085" y="2650954"/>
            <a:ext cx="685719" cy="55605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77;p13">
            <a:extLst>
              <a:ext uri="{FF2B5EF4-FFF2-40B4-BE49-F238E27FC236}">
                <a16:creationId xmlns:a16="http://schemas.microsoft.com/office/drawing/2014/main" id="{27AE9BF0-6BBC-4E33-BBF3-06C8F39B6100}"/>
              </a:ext>
            </a:extLst>
          </p:cNvPr>
          <p:cNvPicPr preferRelativeResize="0"/>
          <p:nvPr/>
        </p:nvPicPr>
        <p:blipFill>
          <a:blip r:embed="rId35">
            <a:alphaModFix/>
          </a:blip>
          <a:stretch>
            <a:fillRect/>
          </a:stretch>
        </p:blipFill>
        <p:spPr>
          <a:xfrm>
            <a:off x="198659" y="2653110"/>
            <a:ext cx="598686" cy="584616"/>
          </a:xfrm>
          <a:prstGeom prst="rect">
            <a:avLst/>
          </a:prstGeom>
          <a:noFill/>
          <a:ln>
            <a:noFill/>
          </a:ln>
        </p:spPr>
      </p:pic>
      <p:sp>
        <p:nvSpPr>
          <p:cNvPr id="87" name="مربع نص 86">
            <a:hlinkClick r:id="rId32" action="ppaction://hlinksldjump"/>
            <a:extLst>
              <a:ext uri="{FF2B5EF4-FFF2-40B4-BE49-F238E27FC236}">
                <a16:creationId xmlns:a16="http://schemas.microsoft.com/office/drawing/2014/main" id="{CCA8C46B-1BB9-4FCF-AAA9-4A58363C76F8}"/>
              </a:ext>
            </a:extLst>
          </p:cNvPr>
          <p:cNvSpPr txBox="1"/>
          <p:nvPr/>
        </p:nvSpPr>
        <p:spPr>
          <a:xfrm>
            <a:off x="1563997" y="2897939"/>
            <a:ext cx="68658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1400" b="1"/>
              <a:t>الدعاء</a:t>
            </a:r>
            <a:endParaRPr lang="en-US" sz="1800" b="1"/>
          </a:p>
        </p:txBody>
      </p:sp>
      <p:sp>
        <p:nvSpPr>
          <p:cNvPr id="88" name="مربع نص 87">
            <a:extLst>
              <a:ext uri="{FF2B5EF4-FFF2-40B4-BE49-F238E27FC236}">
                <a16:creationId xmlns:a16="http://schemas.microsoft.com/office/drawing/2014/main" id="{3B7C64E9-D810-477C-ACB5-37FE04807897}"/>
              </a:ext>
            </a:extLst>
          </p:cNvPr>
          <p:cNvSpPr txBox="1"/>
          <p:nvPr/>
        </p:nvSpPr>
        <p:spPr>
          <a:xfrm>
            <a:off x="881747" y="2874126"/>
            <a:ext cx="68658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1400" b="1"/>
              <a:t>الحضور</a:t>
            </a:r>
            <a:endParaRPr lang="en-US" sz="1800" b="1"/>
          </a:p>
        </p:txBody>
      </p:sp>
      <p:sp>
        <p:nvSpPr>
          <p:cNvPr id="89" name="مربع نص 88">
            <a:hlinkClick r:id="" action="ppaction://noaction"/>
            <a:extLst>
              <a:ext uri="{FF2B5EF4-FFF2-40B4-BE49-F238E27FC236}">
                <a16:creationId xmlns:a16="http://schemas.microsoft.com/office/drawing/2014/main" id="{16B36219-D48A-485D-A66E-BFCC9DFD0F68}"/>
              </a:ext>
            </a:extLst>
          </p:cNvPr>
          <p:cNvSpPr txBox="1"/>
          <p:nvPr/>
        </p:nvSpPr>
        <p:spPr>
          <a:xfrm>
            <a:off x="160749" y="2864254"/>
            <a:ext cx="68658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1400" b="1"/>
              <a:t>ننطلق</a:t>
            </a:r>
            <a:endParaRPr lang="en-US" sz="1800" b="1"/>
          </a:p>
        </p:txBody>
      </p:sp>
      <p:grpSp>
        <p:nvGrpSpPr>
          <p:cNvPr id="2" name="مجموعة 1">
            <a:extLst>
              <a:ext uri="{FF2B5EF4-FFF2-40B4-BE49-F238E27FC236}">
                <a16:creationId xmlns:a16="http://schemas.microsoft.com/office/drawing/2014/main" id="{9BEEF96A-4E59-2242-9376-F662A8B130CF}"/>
              </a:ext>
            </a:extLst>
          </p:cNvPr>
          <p:cNvGrpSpPr/>
          <p:nvPr/>
        </p:nvGrpSpPr>
        <p:grpSpPr>
          <a:xfrm>
            <a:off x="9848962" y="1638009"/>
            <a:ext cx="1673632" cy="2096674"/>
            <a:chOff x="6170636" y="2100923"/>
            <a:chExt cx="1268626" cy="2151948"/>
          </a:xfrm>
        </p:grpSpPr>
        <p:sp>
          <p:nvSpPr>
            <p:cNvPr id="56" name="مستطيل 55">
              <a:hlinkClick r:id="rId36" action="ppaction://hlinksldjump"/>
              <a:extLst>
                <a:ext uri="{FF2B5EF4-FFF2-40B4-BE49-F238E27FC236}">
                  <a16:creationId xmlns:a16="http://schemas.microsoft.com/office/drawing/2014/main" id="{1283FACE-727C-C14A-9888-D5E32827D777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>
                  <a:solidFill>
                    <a:srgbClr val="FF0000"/>
                  </a:solidFill>
                </a:rPr>
                <a:t>قراءة الصور </a:t>
              </a:r>
              <a:endParaRPr lang="en-US" sz="1600" b="1">
                <a:solidFill>
                  <a:srgbClr val="FF0000"/>
                </a:solidFill>
              </a:endParaRPr>
            </a:p>
          </p:txBody>
        </p:sp>
        <p:sp>
          <p:nvSpPr>
            <p:cNvPr id="57" name="مستطيل 56">
              <a:extLst>
                <a:ext uri="{FF2B5EF4-FFF2-40B4-BE49-F238E27FC236}">
                  <a16:creationId xmlns:a16="http://schemas.microsoft.com/office/drawing/2014/main" id="{A9D81FD0-6AD1-B747-B647-7B5907E50833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>
                  <a:solidFill>
                    <a:srgbClr val="FF0000"/>
                  </a:solidFill>
                </a:rPr>
                <a:t>جدول التعلم </a:t>
              </a:r>
            </a:p>
          </p:txBody>
        </p:sp>
        <p:sp>
          <p:nvSpPr>
            <p:cNvPr id="58" name="مستطيل 57">
              <a:extLst>
                <a:ext uri="{FF2B5EF4-FFF2-40B4-BE49-F238E27FC236}">
                  <a16:creationId xmlns:a16="http://schemas.microsoft.com/office/drawing/2014/main" id="{F5EC3ACD-96D1-4E4E-89E0-2D8DE543E880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" name="صورة 5">
            <a:extLst>
              <a:ext uri="{FF2B5EF4-FFF2-40B4-BE49-F238E27FC236}">
                <a16:creationId xmlns:a16="http://schemas.microsoft.com/office/drawing/2014/main" id="{897D4C14-5A88-B840-95D5-C033558E183C}"/>
              </a:ext>
            </a:extLst>
          </p:cNvPr>
          <p:cNvPicPr>
            <a:picLocks noChangeAspect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9826" y="601989"/>
            <a:ext cx="4948571" cy="4877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01779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6DCD3B05-6EA4-41E8-8F10-F2F95BE876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-61020" y="0"/>
            <a:ext cx="12238094" cy="6858000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3707CF6F-53E1-4A12-90DE-7C6BB285C74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rcRect l="5100" t="2726" r="3027" b="21700"/>
          <a:stretch/>
        </p:blipFill>
        <p:spPr>
          <a:xfrm>
            <a:off x="2188283" y="300250"/>
            <a:ext cx="7409713" cy="5663529"/>
          </a:xfrm>
          <a:prstGeom prst="rect">
            <a:avLst/>
          </a:prstGeom>
        </p:spPr>
      </p:pic>
      <p:pic>
        <p:nvPicPr>
          <p:cNvPr id="20" name="Google Shape;89;p1">
            <a:extLst>
              <a:ext uri="{FF2B5EF4-FFF2-40B4-BE49-F238E27FC236}">
                <a16:creationId xmlns:a16="http://schemas.microsoft.com/office/drawing/2014/main" id="{7329A783-3F04-41D4-8C26-3B19F28E73C6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1000094" y="0"/>
            <a:ext cx="1328191" cy="65131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101;p1">
            <a:extLst>
              <a:ext uri="{FF2B5EF4-FFF2-40B4-BE49-F238E27FC236}">
                <a16:creationId xmlns:a16="http://schemas.microsoft.com/office/drawing/2014/main" id="{2940C00F-7160-48ED-9CD9-DBAAB042E2D4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 t="5895" b="10486"/>
          <a:stretch/>
        </p:blipFill>
        <p:spPr>
          <a:xfrm>
            <a:off x="2478825" y="570117"/>
            <a:ext cx="658911" cy="65318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88;p1">
            <a:extLst>
              <a:ext uri="{FF2B5EF4-FFF2-40B4-BE49-F238E27FC236}">
                <a16:creationId xmlns:a16="http://schemas.microsoft.com/office/drawing/2014/main" id="{BBE15BBA-B1B6-4E98-9B98-2D710C5B4BEC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8448106" y="601989"/>
            <a:ext cx="760301" cy="555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231;p23">
            <a:extLst>
              <a:ext uri="{FF2B5EF4-FFF2-40B4-BE49-F238E27FC236}">
                <a16:creationId xmlns:a16="http://schemas.microsoft.com/office/drawing/2014/main" id="{5D4DF285-3DB7-4AFE-A968-1D4D4DC8FCBF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110168" y="164314"/>
            <a:ext cx="1281627" cy="108308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231;p23">
            <a:extLst>
              <a:ext uri="{FF2B5EF4-FFF2-40B4-BE49-F238E27FC236}">
                <a16:creationId xmlns:a16="http://schemas.microsoft.com/office/drawing/2014/main" id="{B9FC9634-02E3-47B2-9E9C-D448DE80FC4D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4926" y="164314"/>
            <a:ext cx="1281627" cy="108308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صورة 24">
            <a:hlinkClick r:id="rId11" action="ppaction://hlinksldjump"/>
            <a:extLst>
              <a:ext uri="{FF2B5EF4-FFF2-40B4-BE49-F238E27FC236}">
                <a16:creationId xmlns:a16="http://schemas.microsoft.com/office/drawing/2014/main" id="{EB893535-248E-4F88-8060-ADC27BF297A3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53068"/>
          <a:stretch/>
        </p:blipFill>
        <p:spPr>
          <a:xfrm>
            <a:off x="1256046" y="98531"/>
            <a:ext cx="1036447" cy="121465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" name="Picture 2" descr="ولاية العهد السعودية - ويكيبيديا">
            <a:extLst>
              <a:ext uri="{FF2B5EF4-FFF2-40B4-BE49-F238E27FC236}">
                <a16:creationId xmlns:a16="http://schemas.microsoft.com/office/drawing/2014/main" id="{655D6D8E-08FA-4CFA-96E9-C864F274E0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443" y="98531"/>
            <a:ext cx="990812" cy="114281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14">
            <a:extLst>
              <a:ext uri="{FF2B5EF4-FFF2-40B4-BE49-F238E27FC236}">
                <a16:creationId xmlns:a16="http://schemas.microsoft.com/office/drawing/2014/main" id="{24D360EA-A5B0-4FAB-93FA-7B0C5637BB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4993" y="5963613"/>
            <a:ext cx="7409712" cy="795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42">
            <a:extLst>
              <a:ext uri="{FF2B5EF4-FFF2-40B4-BE49-F238E27FC236}">
                <a16:creationId xmlns:a16="http://schemas.microsoft.com/office/drawing/2014/main" id="{45E4EABC-A16A-4D68-BC7C-D60E3948A2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2545" y="5167449"/>
            <a:ext cx="1125082" cy="1129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32" descr="https://lh5.googleusercontent.com/4Rv9CcbpVwSScazfNxNsnOrjSAYn8Kvy2VZDp18OtTxOr4uN6wu1rroXiVwzwJRuw7fUFAEKLK3jiiAD8pVyddSCIbbz3mcFxbNgqsBUD7p7Jf91eG2kB3zY0cUEjnvl5A53iou6hVs">
            <a:extLst>
              <a:ext uri="{FF2B5EF4-FFF2-40B4-BE49-F238E27FC236}">
                <a16:creationId xmlns:a16="http://schemas.microsoft.com/office/drawing/2014/main" id="{6EC1E351-B697-490D-A6C7-91C324AF41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159"/>
          <a:stretch/>
        </p:blipFill>
        <p:spPr bwMode="auto">
          <a:xfrm>
            <a:off x="9333635" y="0"/>
            <a:ext cx="3138108" cy="1481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38" descr="https://lh6.googleusercontent.com/lA8Hyi4kH_IVGIdbWoAFwdqJ0IGVj9Bn9TQ8RhpKzpEZjPVyUjgSWzvirmGim6mjsnpnR9onHSWPgS2dGT4Ag0pR-t8j2dOFWCfozE8aOKTdQtfZKVkoibbq713dsVPmtcn8tJQLNB0">
            <a:extLst>
              <a:ext uri="{FF2B5EF4-FFF2-40B4-BE49-F238E27FC236}">
                <a16:creationId xmlns:a16="http://schemas.microsoft.com/office/drawing/2014/main" id="{8FCDB6A6-8474-4F06-AC32-C01EA8C4CF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699801" y="3734683"/>
            <a:ext cx="2649433" cy="2892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10" descr="https://lh3.googleusercontent.com/VMNVCZm22c4vPLUs3u4axgiwda84BV8NtqGTjwX19OZ4zagJmFTcme8TTmK6WAsomAgq97PkJS4HGI4-AkX13sSqXZz1CzxMOCUccUS2iW9dtAU-w9ABiqHPk1VyfJANaU5sBMXFYf0">
            <a:extLst>
              <a:ext uri="{FF2B5EF4-FFF2-40B4-BE49-F238E27FC236}">
                <a16:creationId xmlns:a16="http://schemas.microsoft.com/office/drawing/2014/main" id="{02412DF3-3630-4DCF-BA1C-AD392BE391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0291" y="4547692"/>
            <a:ext cx="3171201" cy="2180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20">
            <a:extLst>
              <a:ext uri="{FF2B5EF4-FFF2-40B4-BE49-F238E27FC236}">
                <a16:creationId xmlns:a16="http://schemas.microsoft.com/office/drawing/2014/main" id="{20555C12-F648-4549-AA74-4C7DC9B78A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835" y="3988964"/>
            <a:ext cx="847611" cy="917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0" descr="https://lh4.googleusercontent.com/b1vKxXhTN9biOcq_nzOsrm-JGQMPqleFzni1LI1XGZ74Wi-8ygPJflgt0mQArFbYeoxdXcziGMcHR1lmOA9LRRg5jrXXhnNNr-DuHBsRe5cUcgyG2GiOMfp2R-YTQzryGcpvhPz7IUE">
            <a:extLst>
              <a:ext uri="{FF2B5EF4-FFF2-40B4-BE49-F238E27FC236}">
                <a16:creationId xmlns:a16="http://schemas.microsoft.com/office/drawing/2014/main" id="{EB5A3564-7C34-4FA9-AB5A-9456CB4AE5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82877" y="4638392"/>
            <a:ext cx="646101" cy="669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18" descr="https://lh4.googleusercontent.com/b-EDMIxaaqUK2i6El7zb2hICXWWzLXP7Bx1xmPXChB9IOpGPlI-zlkNkoi1uurDk7Ekod1N902O-DCbxkOYC3p5Fzkq0-dSV2hIea-k2WkmwiiOCsMb-StrYQJjL-9PoIz55TF2XSCU">
            <a:extLst>
              <a:ext uri="{FF2B5EF4-FFF2-40B4-BE49-F238E27FC236}">
                <a16:creationId xmlns:a16="http://schemas.microsoft.com/office/drawing/2014/main" id="{EABCA83F-E5CC-4F94-8AB3-F32F6251A7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47" t="18529" r="4470" b="25160"/>
          <a:stretch/>
        </p:blipFill>
        <p:spPr bwMode="auto">
          <a:xfrm flipH="1">
            <a:off x="9754629" y="4460793"/>
            <a:ext cx="1311205" cy="1018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2">
            <a:hlinkClick r:id="rId11" action="ppaction://hlinksldjump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22"/>
          <a:srcRect/>
          <a:stretch>
            <a:fillRect/>
          </a:stretch>
        </p:blipFill>
        <p:spPr>
          <a:xfrm>
            <a:off x="10521509" y="925677"/>
            <a:ext cx="706253" cy="684424"/>
          </a:xfrm>
          <a:prstGeom prst="rect">
            <a:avLst/>
          </a:prstGeom>
        </p:spPr>
      </p:pic>
      <p:pic>
        <p:nvPicPr>
          <p:cNvPr id="61" name="Google Shape;71;p13">
            <a:extLst>
              <a:ext uri="{FF2B5EF4-FFF2-40B4-BE49-F238E27FC236}">
                <a16:creationId xmlns:a16="http://schemas.microsoft.com/office/drawing/2014/main" id="{73D1C85F-7C84-4CC1-9820-2BF78E1BEA3E}"/>
              </a:ext>
            </a:extLst>
          </p:cNvPr>
          <p:cNvPicPr preferRelativeResize="0"/>
          <p:nvPr/>
        </p:nvPicPr>
        <p:blipFill rotWithShape="1">
          <a:blip r:embed="rId23">
            <a:alphaModFix/>
          </a:blip>
          <a:srcRect t="25823"/>
          <a:stretch/>
        </p:blipFill>
        <p:spPr>
          <a:xfrm>
            <a:off x="-49404" y="3884944"/>
            <a:ext cx="1962164" cy="1597058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73;p13">
            <a:extLst>
              <a:ext uri="{FF2B5EF4-FFF2-40B4-BE49-F238E27FC236}">
                <a16:creationId xmlns:a16="http://schemas.microsoft.com/office/drawing/2014/main" id="{B257E98D-7889-4F2B-8F9B-FB5A3BAC4395}"/>
              </a:ext>
            </a:extLst>
          </p:cNvPr>
          <p:cNvPicPr preferRelativeResize="0"/>
          <p:nvPr/>
        </p:nvPicPr>
        <p:blipFill>
          <a:blip r:embed="rId24">
            <a:alphaModFix/>
          </a:blip>
          <a:stretch>
            <a:fillRect/>
          </a:stretch>
        </p:blipFill>
        <p:spPr>
          <a:xfrm>
            <a:off x="1155596" y="4680560"/>
            <a:ext cx="341389" cy="44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52" name="Picture 11">
            <a:extLst>
              <a:ext uri="{FF2B5EF4-FFF2-40B4-BE49-F238E27FC236}">
                <a16:creationId xmlns:a16="http://schemas.microsoft.com/office/drawing/2014/main" id="{DC4061C2-D4C6-48C3-83E9-732F944E5BA3}"/>
              </a:ext>
            </a:extLst>
          </p:cNvPr>
          <p:cNvPicPr>
            <a:picLocks noChangeAspect="1"/>
          </p:cNvPicPr>
          <p:nvPr/>
        </p:nvPicPr>
        <p:blipFill>
          <a:blip r:embed="rId25"/>
          <a:srcRect/>
          <a:stretch>
            <a:fillRect/>
          </a:stretch>
        </p:blipFill>
        <p:spPr>
          <a:xfrm>
            <a:off x="366004" y="3403333"/>
            <a:ext cx="531461" cy="536020"/>
          </a:xfrm>
          <a:prstGeom prst="rect">
            <a:avLst/>
          </a:prstGeom>
        </p:spPr>
      </p:pic>
      <p:pic>
        <p:nvPicPr>
          <p:cNvPr id="46" name="Picture 36" descr="https://lh3.googleusercontent.com/FJDVw0INyJi-r7f9skHyyOhZaHvJVKIKvGZU3V4tNYK09OKQQR4bOacLMHwp91ZpejdkiuxHi0dsV2PVGNQwn3hgcqpXkBdvx-1he_kykZ0u16aWgZBSJHJu-GMDSp0xBKWu1cFKX2k">
            <a:extLst>
              <a:ext uri="{FF2B5EF4-FFF2-40B4-BE49-F238E27FC236}">
                <a16:creationId xmlns:a16="http://schemas.microsoft.com/office/drawing/2014/main" id="{DE4C9B36-6605-4E6A-8B87-0B5FE3AA2D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0679" y="4732386"/>
            <a:ext cx="370310" cy="624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ساعة توقيت الكرتون وغيرها, نص, آخرون, المصور png">
            <a:extLst>
              <a:ext uri="{FF2B5EF4-FFF2-40B4-BE49-F238E27FC236}">
                <a16:creationId xmlns:a16="http://schemas.microsoft.com/office/drawing/2014/main" id="{0442EA86-D770-4403-B063-9D60BA5EED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7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9961" b="98438" l="10000" r="90000">
                        <a14:foregroundMark x1="51348" y1="41797" x2="47191" y2="77148"/>
                        <a14:foregroundMark x1="37191" y1="56836" x2="59551" y2="63672"/>
                        <a14:foregroundMark x1="59213" y1="47461" x2="38315" y2="82422"/>
                        <a14:foregroundMark x1="34944" y1="62891" x2="62584" y2="63086"/>
                        <a14:foregroundMark x1="54270" y1="33984" x2="42472" y2="38477"/>
                        <a14:foregroundMark x1="51236" y1="20313" x2="50225" y2="20508"/>
                        <a14:foregroundMark x1="62247" y1="69727" x2="47528" y2="87109"/>
                        <a14:foregroundMark x1="58315" y1="69336" x2="43258" y2="84961"/>
                        <a14:foregroundMark x1="60787" y1="57422" x2="36742" y2="75586"/>
                        <a14:foregroundMark x1="54607" y1="50000" x2="36854" y2="66797"/>
                        <a14:foregroundMark x1="50674" y1="42188" x2="38427" y2="53516"/>
                        <a14:foregroundMark x1="59551" y1="49609" x2="42022" y2="43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187" t="9602" r="26963"/>
          <a:stretch/>
        </p:blipFill>
        <p:spPr bwMode="auto">
          <a:xfrm>
            <a:off x="1014127" y="3332465"/>
            <a:ext cx="564852" cy="640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صورة 61">
            <a:hlinkClick r:id="rId29" action="ppaction://hlinksldjump"/>
            <a:extLst>
              <a:ext uri="{FF2B5EF4-FFF2-40B4-BE49-F238E27FC236}">
                <a16:creationId xmlns:a16="http://schemas.microsoft.com/office/drawing/2014/main" id="{59869ACD-7FC8-46A4-AF43-A4188735B6F5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 rot="346244">
            <a:off x="289616" y="4541984"/>
            <a:ext cx="834594" cy="834594"/>
          </a:xfrm>
          <a:prstGeom prst="rect">
            <a:avLst/>
          </a:prstGeom>
        </p:spPr>
      </p:pic>
      <p:pic>
        <p:nvPicPr>
          <p:cNvPr id="77" name="Picture 50" descr="https://lh6.googleusercontent.com/43DhS8AINGqXEbUB-peUvmY59Us5s5lxyGWlVv2i9Gwhm83ncyFncd7Ln0u0osI2btMy9buTSK7G8YO3Kjwx5jEod6Wdc8HZTwB8cEFEKGIV1ksnTE-rryveFO1EovAZEmPjmY5-jLk">
            <a:extLst>
              <a:ext uri="{FF2B5EF4-FFF2-40B4-BE49-F238E27FC236}">
                <a16:creationId xmlns:a16="http://schemas.microsoft.com/office/drawing/2014/main" id="{4960EB8A-A666-41B6-A625-995BADFBA9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1395" y="-38064"/>
            <a:ext cx="7402640" cy="640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" name="صورة 77">
            <a:hlinkClick r:id="rId32" action="ppaction://hlinksldjump"/>
            <a:extLst>
              <a:ext uri="{FF2B5EF4-FFF2-40B4-BE49-F238E27FC236}">
                <a16:creationId xmlns:a16="http://schemas.microsoft.com/office/drawing/2014/main" id="{4FBE215D-5657-4340-B9C5-E36A5F911769}"/>
              </a:ext>
            </a:extLst>
          </p:cNvPr>
          <p:cNvPicPr>
            <a:picLocks noChangeAspect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443" y="1361282"/>
            <a:ext cx="2053070" cy="12146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9" name="Google Shape;130;p18">
            <a:extLst>
              <a:ext uri="{FF2B5EF4-FFF2-40B4-BE49-F238E27FC236}">
                <a16:creationId xmlns:a16="http://schemas.microsoft.com/office/drawing/2014/main" id="{443E0D2B-56DD-4B12-9449-0DF66F98FA75}"/>
              </a:ext>
            </a:extLst>
          </p:cNvPr>
          <p:cNvPicPr preferRelativeResize="0"/>
          <p:nvPr/>
        </p:nvPicPr>
        <p:blipFill rotWithShape="1">
          <a:blip r:embed="rId34">
            <a:alphaModFix/>
          </a:blip>
          <a:srcRect b="32784"/>
          <a:stretch/>
        </p:blipFill>
        <p:spPr>
          <a:xfrm>
            <a:off x="208134" y="3962543"/>
            <a:ext cx="1468133" cy="567667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Google Shape;77;p13">
            <a:extLst>
              <a:ext uri="{FF2B5EF4-FFF2-40B4-BE49-F238E27FC236}">
                <a16:creationId xmlns:a16="http://schemas.microsoft.com/office/drawing/2014/main" id="{95DA60D8-48CA-4291-89C7-61F6FFE1A3EF}"/>
              </a:ext>
            </a:extLst>
          </p:cNvPr>
          <p:cNvPicPr preferRelativeResize="0"/>
          <p:nvPr/>
        </p:nvPicPr>
        <p:blipFill>
          <a:blip r:embed="rId35">
            <a:alphaModFix/>
          </a:blip>
          <a:stretch>
            <a:fillRect/>
          </a:stretch>
        </p:blipFill>
        <p:spPr>
          <a:xfrm>
            <a:off x="1571804" y="2667797"/>
            <a:ext cx="653181" cy="556053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77;p13">
            <a:extLst>
              <a:ext uri="{FF2B5EF4-FFF2-40B4-BE49-F238E27FC236}">
                <a16:creationId xmlns:a16="http://schemas.microsoft.com/office/drawing/2014/main" id="{BF5A9970-E8E5-439A-A244-669B0A988EC8}"/>
              </a:ext>
            </a:extLst>
          </p:cNvPr>
          <p:cNvPicPr preferRelativeResize="0"/>
          <p:nvPr/>
        </p:nvPicPr>
        <p:blipFill>
          <a:blip r:embed="rId35">
            <a:alphaModFix/>
          </a:blip>
          <a:stretch>
            <a:fillRect/>
          </a:stretch>
        </p:blipFill>
        <p:spPr>
          <a:xfrm>
            <a:off x="886085" y="2650954"/>
            <a:ext cx="685719" cy="55605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77;p13">
            <a:extLst>
              <a:ext uri="{FF2B5EF4-FFF2-40B4-BE49-F238E27FC236}">
                <a16:creationId xmlns:a16="http://schemas.microsoft.com/office/drawing/2014/main" id="{27AE9BF0-6BBC-4E33-BBF3-06C8F39B6100}"/>
              </a:ext>
            </a:extLst>
          </p:cNvPr>
          <p:cNvPicPr preferRelativeResize="0"/>
          <p:nvPr/>
        </p:nvPicPr>
        <p:blipFill>
          <a:blip r:embed="rId35">
            <a:alphaModFix/>
          </a:blip>
          <a:stretch>
            <a:fillRect/>
          </a:stretch>
        </p:blipFill>
        <p:spPr>
          <a:xfrm>
            <a:off x="198659" y="2653110"/>
            <a:ext cx="598686" cy="584616"/>
          </a:xfrm>
          <a:prstGeom prst="rect">
            <a:avLst/>
          </a:prstGeom>
          <a:noFill/>
          <a:ln>
            <a:noFill/>
          </a:ln>
        </p:spPr>
      </p:pic>
      <p:sp>
        <p:nvSpPr>
          <p:cNvPr id="87" name="مربع نص 86">
            <a:hlinkClick r:id="rId32" action="ppaction://hlinksldjump"/>
            <a:extLst>
              <a:ext uri="{FF2B5EF4-FFF2-40B4-BE49-F238E27FC236}">
                <a16:creationId xmlns:a16="http://schemas.microsoft.com/office/drawing/2014/main" id="{CCA8C46B-1BB9-4FCF-AAA9-4A58363C76F8}"/>
              </a:ext>
            </a:extLst>
          </p:cNvPr>
          <p:cNvSpPr txBox="1"/>
          <p:nvPr/>
        </p:nvSpPr>
        <p:spPr>
          <a:xfrm>
            <a:off x="1563997" y="2897939"/>
            <a:ext cx="68658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1400" b="1"/>
              <a:t>الدعاء</a:t>
            </a:r>
            <a:endParaRPr lang="en-US" sz="1800" b="1"/>
          </a:p>
        </p:txBody>
      </p:sp>
      <p:sp>
        <p:nvSpPr>
          <p:cNvPr id="88" name="مربع نص 87">
            <a:extLst>
              <a:ext uri="{FF2B5EF4-FFF2-40B4-BE49-F238E27FC236}">
                <a16:creationId xmlns:a16="http://schemas.microsoft.com/office/drawing/2014/main" id="{3B7C64E9-D810-477C-ACB5-37FE04807897}"/>
              </a:ext>
            </a:extLst>
          </p:cNvPr>
          <p:cNvSpPr txBox="1"/>
          <p:nvPr/>
        </p:nvSpPr>
        <p:spPr>
          <a:xfrm>
            <a:off x="881747" y="2874126"/>
            <a:ext cx="68658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1400" b="1"/>
              <a:t>الحضور</a:t>
            </a:r>
            <a:endParaRPr lang="en-US" sz="1800" b="1"/>
          </a:p>
        </p:txBody>
      </p:sp>
      <p:sp>
        <p:nvSpPr>
          <p:cNvPr id="89" name="مربع نص 88">
            <a:hlinkClick r:id="" action="ppaction://noaction"/>
            <a:extLst>
              <a:ext uri="{FF2B5EF4-FFF2-40B4-BE49-F238E27FC236}">
                <a16:creationId xmlns:a16="http://schemas.microsoft.com/office/drawing/2014/main" id="{16B36219-D48A-485D-A66E-BFCC9DFD0F68}"/>
              </a:ext>
            </a:extLst>
          </p:cNvPr>
          <p:cNvSpPr txBox="1"/>
          <p:nvPr/>
        </p:nvSpPr>
        <p:spPr>
          <a:xfrm>
            <a:off x="160749" y="2864254"/>
            <a:ext cx="68658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1400" b="1"/>
              <a:t>ننطلق</a:t>
            </a:r>
            <a:endParaRPr lang="en-US" sz="1800" b="1"/>
          </a:p>
        </p:txBody>
      </p:sp>
      <p:grpSp>
        <p:nvGrpSpPr>
          <p:cNvPr id="2" name="مجموعة 1">
            <a:extLst>
              <a:ext uri="{FF2B5EF4-FFF2-40B4-BE49-F238E27FC236}">
                <a16:creationId xmlns:a16="http://schemas.microsoft.com/office/drawing/2014/main" id="{9BEEF96A-4E59-2242-9376-F662A8B130CF}"/>
              </a:ext>
            </a:extLst>
          </p:cNvPr>
          <p:cNvGrpSpPr/>
          <p:nvPr/>
        </p:nvGrpSpPr>
        <p:grpSpPr>
          <a:xfrm>
            <a:off x="9848962" y="1638009"/>
            <a:ext cx="1673632" cy="2096674"/>
            <a:chOff x="6170636" y="2100923"/>
            <a:chExt cx="1268626" cy="2151948"/>
          </a:xfrm>
        </p:grpSpPr>
        <p:sp>
          <p:nvSpPr>
            <p:cNvPr id="56" name="مستطيل 55">
              <a:hlinkClick r:id="rId36" action="ppaction://hlinksldjump"/>
              <a:extLst>
                <a:ext uri="{FF2B5EF4-FFF2-40B4-BE49-F238E27FC236}">
                  <a16:creationId xmlns:a16="http://schemas.microsoft.com/office/drawing/2014/main" id="{1283FACE-727C-C14A-9888-D5E32827D777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>
                  <a:solidFill>
                    <a:srgbClr val="FF0000"/>
                  </a:solidFill>
                </a:rPr>
                <a:t>قراءة الصور </a:t>
              </a:r>
              <a:endParaRPr lang="en-US" sz="1600" b="1">
                <a:solidFill>
                  <a:srgbClr val="FF0000"/>
                </a:solidFill>
              </a:endParaRPr>
            </a:p>
          </p:txBody>
        </p:sp>
        <p:sp>
          <p:nvSpPr>
            <p:cNvPr id="57" name="مستطيل 56">
              <a:extLst>
                <a:ext uri="{FF2B5EF4-FFF2-40B4-BE49-F238E27FC236}">
                  <a16:creationId xmlns:a16="http://schemas.microsoft.com/office/drawing/2014/main" id="{A9D81FD0-6AD1-B747-B647-7B5907E50833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>
                  <a:solidFill>
                    <a:srgbClr val="FF0000"/>
                  </a:solidFill>
                </a:rPr>
                <a:t>جدول التعلم </a:t>
              </a:r>
            </a:p>
          </p:txBody>
        </p:sp>
        <p:sp>
          <p:nvSpPr>
            <p:cNvPr id="58" name="مستطيل 57">
              <a:extLst>
                <a:ext uri="{FF2B5EF4-FFF2-40B4-BE49-F238E27FC236}">
                  <a16:creationId xmlns:a16="http://schemas.microsoft.com/office/drawing/2014/main" id="{F5EC3ACD-96D1-4E4E-89E0-2D8DE543E880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" name="صورة 5">
            <a:extLst>
              <a:ext uri="{FF2B5EF4-FFF2-40B4-BE49-F238E27FC236}">
                <a16:creationId xmlns:a16="http://schemas.microsoft.com/office/drawing/2014/main" id="{2F998E08-197A-9F40-A6D9-0177F0285DE5}"/>
              </a:ext>
            </a:extLst>
          </p:cNvPr>
          <p:cNvPicPr>
            <a:picLocks noChangeAspect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8661" y="640053"/>
            <a:ext cx="4765199" cy="5063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78472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6DCD3B05-6EA4-41E8-8F10-F2F95BE876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-61020" y="0"/>
            <a:ext cx="12238094" cy="6858000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3707CF6F-53E1-4A12-90DE-7C6BB285C74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rcRect l="5100" t="2726" r="3027" b="21700"/>
          <a:stretch/>
        </p:blipFill>
        <p:spPr>
          <a:xfrm>
            <a:off x="2188283" y="300250"/>
            <a:ext cx="7409713" cy="5663529"/>
          </a:xfrm>
          <a:prstGeom prst="rect">
            <a:avLst/>
          </a:prstGeom>
        </p:spPr>
      </p:pic>
      <p:pic>
        <p:nvPicPr>
          <p:cNvPr id="20" name="Google Shape;89;p1">
            <a:extLst>
              <a:ext uri="{FF2B5EF4-FFF2-40B4-BE49-F238E27FC236}">
                <a16:creationId xmlns:a16="http://schemas.microsoft.com/office/drawing/2014/main" id="{7329A783-3F04-41D4-8C26-3B19F28E73C6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1000094" y="0"/>
            <a:ext cx="1328191" cy="65131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101;p1">
            <a:extLst>
              <a:ext uri="{FF2B5EF4-FFF2-40B4-BE49-F238E27FC236}">
                <a16:creationId xmlns:a16="http://schemas.microsoft.com/office/drawing/2014/main" id="{2940C00F-7160-48ED-9CD9-DBAAB042E2D4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 t="5895" b="10486"/>
          <a:stretch/>
        </p:blipFill>
        <p:spPr>
          <a:xfrm>
            <a:off x="2478825" y="570117"/>
            <a:ext cx="658911" cy="65318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88;p1">
            <a:extLst>
              <a:ext uri="{FF2B5EF4-FFF2-40B4-BE49-F238E27FC236}">
                <a16:creationId xmlns:a16="http://schemas.microsoft.com/office/drawing/2014/main" id="{BBE15BBA-B1B6-4E98-9B98-2D710C5B4BEC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8448106" y="601989"/>
            <a:ext cx="760301" cy="555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231;p23">
            <a:extLst>
              <a:ext uri="{FF2B5EF4-FFF2-40B4-BE49-F238E27FC236}">
                <a16:creationId xmlns:a16="http://schemas.microsoft.com/office/drawing/2014/main" id="{5D4DF285-3DB7-4AFE-A968-1D4D4DC8FCBF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110168" y="164314"/>
            <a:ext cx="1281627" cy="108308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231;p23">
            <a:extLst>
              <a:ext uri="{FF2B5EF4-FFF2-40B4-BE49-F238E27FC236}">
                <a16:creationId xmlns:a16="http://schemas.microsoft.com/office/drawing/2014/main" id="{B9FC9634-02E3-47B2-9E9C-D448DE80FC4D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4926" y="164314"/>
            <a:ext cx="1281627" cy="108308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صورة 24">
            <a:hlinkClick r:id="rId11" action="ppaction://hlinksldjump"/>
            <a:extLst>
              <a:ext uri="{FF2B5EF4-FFF2-40B4-BE49-F238E27FC236}">
                <a16:creationId xmlns:a16="http://schemas.microsoft.com/office/drawing/2014/main" id="{EB893535-248E-4F88-8060-ADC27BF297A3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53068"/>
          <a:stretch/>
        </p:blipFill>
        <p:spPr>
          <a:xfrm>
            <a:off x="1256046" y="98531"/>
            <a:ext cx="1036447" cy="121465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" name="Picture 2" descr="ولاية العهد السعودية - ويكيبيديا">
            <a:extLst>
              <a:ext uri="{FF2B5EF4-FFF2-40B4-BE49-F238E27FC236}">
                <a16:creationId xmlns:a16="http://schemas.microsoft.com/office/drawing/2014/main" id="{655D6D8E-08FA-4CFA-96E9-C864F274E0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443" y="98531"/>
            <a:ext cx="990812" cy="114281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14">
            <a:extLst>
              <a:ext uri="{FF2B5EF4-FFF2-40B4-BE49-F238E27FC236}">
                <a16:creationId xmlns:a16="http://schemas.microsoft.com/office/drawing/2014/main" id="{24D360EA-A5B0-4FAB-93FA-7B0C5637BB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4993" y="5963613"/>
            <a:ext cx="7409712" cy="795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42">
            <a:extLst>
              <a:ext uri="{FF2B5EF4-FFF2-40B4-BE49-F238E27FC236}">
                <a16:creationId xmlns:a16="http://schemas.microsoft.com/office/drawing/2014/main" id="{45E4EABC-A16A-4D68-BC7C-D60E3948A2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2545" y="5167449"/>
            <a:ext cx="1125082" cy="1129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32" descr="https://lh5.googleusercontent.com/4Rv9CcbpVwSScazfNxNsnOrjSAYn8Kvy2VZDp18OtTxOr4uN6wu1rroXiVwzwJRuw7fUFAEKLK3jiiAD8pVyddSCIbbz3mcFxbNgqsBUD7p7Jf91eG2kB3zY0cUEjnvl5A53iou6hVs">
            <a:extLst>
              <a:ext uri="{FF2B5EF4-FFF2-40B4-BE49-F238E27FC236}">
                <a16:creationId xmlns:a16="http://schemas.microsoft.com/office/drawing/2014/main" id="{6EC1E351-B697-490D-A6C7-91C324AF41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159"/>
          <a:stretch/>
        </p:blipFill>
        <p:spPr bwMode="auto">
          <a:xfrm>
            <a:off x="9333635" y="0"/>
            <a:ext cx="3138108" cy="1481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38" descr="https://lh6.googleusercontent.com/lA8Hyi4kH_IVGIdbWoAFwdqJ0IGVj9Bn9TQ8RhpKzpEZjPVyUjgSWzvirmGim6mjsnpnR9onHSWPgS2dGT4Ag0pR-t8j2dOFWCfozE8aOKTdQtfZKVkoibbq713dsVPmtcn8tJQLNB0">
            <a:extLst>
              <a:ext uri="{FF2B5EF4-FFF2-40B4-BE49-F238E27FC236}">
                <a16:creationId xmlns:a16="http://schemas.microsoft.com/office/drawing/2014/main" id="{8FCDB6A6-8474-4F06-AC32-C01EA8C4CF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699801" y="3734683"/>
            <a:ext cx="2649433" cy="2892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10" descr="https://lh3.googleusercontent.com/VMNVCZm22c4vPLUs3u4axgiwda84BV8NtqGTjwX19OZ4zagJmFTcme8TTmK6WAsomAgq97PkJS4HGI4-AkX13sSqXZz1CzxMOCUccUS2iW9dtAU-w9ABiqHPk1VyfJANaU5sBMXFYf0">
            <a:extLst>
              <a:ext uri="{FF2B5EF4-FFF2-40B4-BE49-F238E27FC236}">
                <a16:creationId xmlns:a16="http://schemas.microsoft.com/office/drawing/2014/main" id="{02412DF3-3630-4DCF-BA1C-AD392BE391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0291" y="4547692"/>
            <a:ext cx="3171201" cy="2180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20">
            <a:extLst>
              <a:ext uri="{FF2B5EF4-FFF2-40B4-BE49-F238E27FC236}">
                <a16:creationId xmlns:a16="http://schemas.microsoft.com/office/drawing/2014/main" id="{20555C12-F648-4549-AA74-4C7DC9B78A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835" y="3988964"/>
            <a:ext cx="847611" cy="917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0" descr="https://lh4.googleusercontent.com/b1vKxXhTN9biOcq_nzOsrm-JGQMPqleFzni1LI1XGZ74Wi-8ygPJflgt0mQArFbYeoxdXcziGMcHR1lmOA9LRRg5jrXXhnNNr-DuHBsRe5cUcgyG2GiOMfp2R-YTQzryGcpvhPz7IUE">
            <a:extLst>
              <a:ext uri="{FF2B5EF4-FFF2-40B4-BE49-F238E27FC236}">
                <a16:creationId xmlns:a16="http://schemas.microsoft.com/office/drawing/2014/main" id="{EB5A3564-7C34-4FA9-AB5A-9456CB4AE5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82877" y="4638392"/>
            <a:ext cx="646101" cy="669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18" descr="https://lh4.googleusercontent.com/b-EDMIxaaqUK2i6El7zb2hICXWWzLXP7Bx1xmPXChB9IOpGPlI-zlkNkoi1uurDk7Ekod1N902O-DCbxkOYC3p5Fzkq0-dSV2hIea-k2WkmwiiOCsMb-StrYQJjL-9PoIz55TF2XSCU">
            <a:extLst>
              <a:ext uri="{FF2B5EF4-FFF2-40B4-BE49-F238E27FC236}">
                <a16:creationId xmlns:a16="http://schemas.microsoft.com/office/drawing/2014/main" id="{EABCA83F-E5CC-4F94-8AB3-F32F6251A7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47" t="18529" r="4470" b="25160"/>
          <a:stretch/>
        </p:blipFill>
        <p:spPr bwMode="auto">
          <a:xfrm flipH="1">
            <a:off x="9754629" y="4460793"/>
            <a:ext cx="1311205" cy="1018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2">
            <a:hlinkClick r:id="rId11" action="ppaction://hlinksldjump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22"/>
          <a:srcRect/>
          <a:stretch>
            <a:fillRect/>
          </a:stretch>
        </p:blipFill>
        <p:spPr>
          <a:xfrm>
            <a:off x="10521509" y="925677"/>
            <a:ext cx="706253" cy="684424"/>
          </a:xfrm>
          <a:prstGeom prst="rect">
            <a:avLst/>
          </a:prstGeom>
        </p:spPr>
      </p:pic>
      <p:pic>
        <p:nvPicPr>
          <p:cNvPr id="61" name="Google Shape;71;p13">
            <a:extLst>
              <a:ext uri="{FF2B5EF4-FFF2-40B4-BE49-F238E27FC236}">
                <a16:creationId xmlns:a16="http://schemas.microsoft.com/office/drawing/2014/main" id="{73D1C85F-7C84-4CC1-9820-2BF78E1BEA3E}"/>
              </a:ext>
            </a:extLst>
          </p:cNvPr>
          <p:cNvPicPr preferRelativeResize="0"/>
          <p:nvPr/>
        </p:nvPicPr>
        <p:blipFill rotWithShape="1">
          <a:blip r:embed="rId23">
            <a:alphaModFix/>
          </a:blip>
          <a:srcRect t="25823"/>
          <a:stretch/>
        </p:blipFill>
        <p:spPr>
          <a:xfrm>
            <a:off x="-49404" y="3884944"/>
            <a:ext cx="1962164" cy="1597058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73;p13">
            <a:extLst>
              <a:ext uri="{FF2B5EF4-FFF2-40B4-BE49-F238E27FC236}">
                <a16:creationId xmlns:a16="http://schemas.microsoft.com/office/drawing/2014/main" id="{B257E98D-7889-4F2B-8F9B-FB5A3BAC4395}"/>
              </a:ext>
            </a:extLst>
          </p:cNvPr>
          <p:cNvPicPr preferRelativeResize="0"/>
          <p:nvPr/>
        </p:nvPicPr>
        <p:blipFill>
          <a:blip r:embed="rId24">
            <a:alphaModFix/>
          </a:blip>
          <a:stretch>
            <a:fillRect/>
          </a:stretch>
        </p:blipFill>
        <p:spPr>
          <a:xfrm>
            <a:off x="1155596" y="4680560"/>
            <a:ext cx="341389" cy="44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52" name="Picture 11">
            <a:extLst>
              <a:ext uri="{FF2B5EF4-FFF2-40B4-BE49-F238E27FC236}">
                <a16:creationId xmlns:a16="http://schemas.microsoft.com/office/drawing/2014/main" id="{DC4061C2-D4C6-48C3-83E9-732F944E5BA3}"/>
              </a:ext>
            </a:extLst>
          </p:cNvPr>
          <p:cNvPicPr>
            <a:picLocks noChangeAspect="1"/>
          </p:cNvPicPr>
          <p:nvPr/>
        </p:nvPicPr>
        <p:blipFill>
          <a:blip r:embed="rId25"/>
          <a:srcRect/>
          <a:stretch>
            <a:fillRect/>
          </a:stretch>
        </p:blipFill>
        <p:spPr>
          <a:xfrm>
            <a:off x="366004" y="3403333"/>
            <a:ext cx="531461" cy="536020"/>
          </a:xfrm>
          <a:prstGeom prst="rect">
            <a:avLst/>
          </a:prstGeom>
        </p:spPr>
      </p:pic>
      <p:pic>
        <p:nvPicPr>
          <p:cNvPr id="46" name="Picture 36" descr="https://lh3.googleusercontent.com/FJDVw0INyJi-r7f9skHyyOhZaHvJVKIKvGZU3V4tNYK09OKQQR4bOacLMHwp91ZpejdkiuxHi0dsV2PVGNQwn3hgcqpXkBdvx-1he_kykZ0u16aWgZBSJHJu-GMDSp0xBKWu1cFKX2k">
            <a:extLst>
              <a:ext uri="{FF2B5EF4-FFF2-40B4-BE49-F238E27FC236}">
                <a16:creationId xmlns:a16="http://schemas.microsoft.com/office/drawing/2014/main" id="{DE4C9B36-6605-4E6A-8B87-0B5FE3AA2D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0679" y="4732386"/>
            <a:ext cx="370310" cy="624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ساعة توقيت الكرتون وغيرها, نص, آخرون, المصور png">
            <a:extLst>
              <a:ext uri="{FF2B5EF4-FFF2-40B4-BE49-F238E27FC236}">
                <a16:creationId xmlns:a16="http://schemas.microsoft.com/office/drawing/2014/main" id="{0442EA86-D770-4403-B063-9D60BA5EED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7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9961" b="98438" l="10000" r="90000">
                        <a14:foregroundMark x1="51348" y1="41797" x2="47191" y2="77148"/>
                        <a14:foregroundMark x1="37191" y1="56836" x2="59551" y2="63672"/>
                        <a14:foregroundMark x1="59213" y1="47461" x2="38315" y2="82422"/>
                        <a14:foregroundMark x1="34944" y1="62891" x2="62584" y2="63086"/>
                        <a14:foregroundMark x1="54270" y1="33984" x2="42472" y2="38477"/>
                        <a14:foregroundMark x1="51236" y1="20313" x2="50225" y2="20508"/>
                        <a14:foregroundMark x1="62247" y1="69727" x2="47528" y2="87109"/>
                        <a14:foregroundMark x1="58315" y1="69336" x2="43258" y2="84961"/>
                        <a14:foregroundMark x1="60787" y1="57422" x2="36742" y2="75586"/>
                        <a14:foregroundMark x1="54607" y1="50000" x2="36854" y2="66797"/>
                        <a14:foregroundMark x1="50674" y1="42188" x2="38427" y2="53516"/>
                        <a14:foregroundMark x1="59551" y1="49609" x2="42022" y2="43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187" t="9602" r="26963"/>
          <a:stretch/>
        </p:blipFill>
        <p:spPr bwMode="auto">
          <a:xfrm>
            <a:off x="1014127" y="3332465"/>
            <a:ext cx="564852" cy="640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صورة 61">
            <a:hlinkClick r:id="rId29" action="ppaction://hlinksldjump"/>
            <a:extLst>
              <a:ext uri="{FF2B5EF4-FFF2-40B4-BE49-F238E27FC236}">
                <a16:creationId xmlns:a16="http://schemas.microsoft.com/office/drawing/2014/main" id="{59869ACD-7FC8-46A4-AF43-A4188735B6F5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 rot="346244">
            <a:off x="289616" y="4541984"/>
            <a:ext cx="834594" cy="834594"/>
          </a:xfrm>
          <a:prstGeom prst="rect">
            <a:avLst/>
          </a:prstGeom>
        </p:spPr>
      </p:pic>
      <p:pic>
        <p:nvPicPr>
          <p:cNvPr id="77" name="Picture 50" descr="https://lh6.googleusercontent.com/43DhS8AINGqXEbUB-peUvmY59Us5s5lxyGWlVv2i9Gwhm83ncyFncd7Ln0u0osI2btMy9buTSK7G8YO3Kjwx5jEod6Wdc8HZTwB8cEFEKGIV1ksnTE-rryveFO1EovAZEmPjmY5-jLk">
            <a:extLst>
              <a:ext uri="{FF2B5EF4-FFF2-40B4-BE49-F238E27FC236}">
                <a16:creationId xmlns:a16="http://schemas.microsoft.com/office/drawing/2014/main" id="{4960EB8A-A666-41B6-A625-995BADFBA9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1395" y="-38064"/>
            <a:ext cx="7402640" cy="640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" name="صورة 77">
            <a:hlinkClick r:id="rId32" action="ppaction://hlinksldjump"/>
            <a:extLst>
              <a:ext uri="{FF2B5EF4-FFF2-40B4-BE49-F238E27FC236}">
                <a16:creationId xmlns:a16="http://schemas.microsoft.com/office/drawing/2014/main" id="{4FBE215D-5657-4340-B9C5-E36A5F911769}"/>
              </a:ext>
            </a:extLst>
          </p:cNvPr>
          <p:cNvPicPr>
            <a:picLocks noChangeAspect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443" y="1361282"/>
            <a:ext cx="2053070" cy="12146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9" name="Google Shape;130;p18">
            <a:extLst>
              <a:ext uri="{FF2B5EF4-FFF2-40B4-BE49-F238E27FC236}">
                <a16:creationId xmlns:a16="http://schemas.microsoft.com/office/drawing/2014/main" id="{443E0D2B-56DD-4B12-9449-0DF66F98FA75}"/>
              </a:ext>
            </a:extLst>
          </p:cNvPr>
          <p:cNvPicPr preferRelativeResize="0"/>
          <p:nvPr/>
        </p:nvPicPr>
        <p:blipFill rotWithShape="1">
          <a:blip r:embed="rId34">
            <a:alphaModFix/>
          </a:blip>
          <a:srcRect b="32784"/>
          <a:stretch/>
        </p:blipFill>
        <p:spPr>
          <a:xfrm>
            <a:off x="208134" y="3962543"/>
            <a:ext cx="1468133" cy="567667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Google Shape;77;p13">
            <a:extLst>
              <a:ext uri="{FF2B5EF4-FFF2-40B4-BE49-F238E27FC236}">
                <a16:creationId xmlns:a16="http://schemas.microsoft.com/office/drawing/2014/main" id="{95DA60D8-48CA-4291-89C7-61F6FFE1A3EF}"/>
              </a:ext>
            </a:extLst>
          </p:cNvPr>
          <p:cNvPicPr preferRelativeResize="0"/>
          <p:nvPr/>
        </p:nvPicPr>
        <p:blipFill>
          <a:blip r:embed="rId35">
            <a:alphaModFix/>
          </a:blip>
          <a:stretch>
            <a:fillRect/>
          </a:stretch>
        </p:blipFill>
        <p:spPr>
          <a:xfrm>
            <a:off x="1571804" y="2667797"/>
            <a:ext cx="653181" cy="556053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77;p13">
            <a:extLst>
              <a:ext uri="{FF2B5EF4-FFF2-40B4-BE49-F238E27FC236}">
                <a16:creationId xmlns:a16="http://schemas.microsoft.com/office/drawing/2014/main" id="{BF5A9970-E8E5-439A-A244-669B0A988EC8}"/>
              </a:ext>
            </a:extLst>
          </p:cNvPr>
          <p:cNvPicPr preferRelativeResize="0"/>
          <p:nvPr/>
        </p:nvPicPr>
        <p:blipFill>
          <a:blip r:embed="rId35">
            <a:alphaModFix/>
          </a:blip>
          <a:stretch>
            <a:fillRect/>
          </a:stretch>
        </p:blipFill>
        <p:spPr>
          <a:xfrm>
            <a:off x="886085" y="2650954"/>
            <a:ext cx="685719" cy="55605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77;p13">
            <a:extLst>
              <a:ext uri="{FF2B5EF4-FFF2-40B4-BE49-F238E27FC236}">
                <a16:creationId xmlns:a16="http://schemas.microsoft.com/office/drawing/2014/main" id="{27AE9BF0-6BBC-4E33-BBF3-06C8F39B6100}"/>
              </a:ext>
            </a:extLst>
          </p:cNvPr>
          <p:cNvPicPr preferRelativeResize="0"/>
          <p:nvPr/>
        </p:nvPicPr>
        <p:blipFill>
          <a:blip r:embed="rId35">
            <a:alphaModFix/>
          </a:blip>
          <a:stretch>
            <a:fillRect/>
          </a:stretch>
        </p:blipFill>
        <p:spPr>
          <a:xfrm>
            <a:off x="198659" y="2653110"/>
            <a:ext cx="598686" cy="584616"/>
          </a:xfrm>
          <a:prstGeom prst="rect">
            <a:avLst/>
          </a:prstGeom>
          <a:noFill/>
          <a:ln>
            <a:noFill/>
          </a:ln>
        </p:spPr>
      </p:pic>
      <p:sp>
        <p:nvSpPr>
          <p:cNvPr id="87" name="مربع نص 86">
            <a:hlinkClick r:id="rId32" action="ppaction://hlinksldjump"/>
            <a:extLst>
              <a:ext uri="{FF2B5EF4-FFF2-40B4-BE49-F238E27FC236}">
                <a16:creationId xmlns:a16="http://schemas.microsoft.com/office/drawing/2014/main" id="{CCA8C46B-1BB9-4FCF-AAA9-4A58363C76F8}"/>
              </a:ext>
            </a:extLst>
          </p:cNvPr>
          <p:cNvSpPr txBox="1"/>
          <p:nvPr/>
        </p:nvSpPr>
        <p:spPr>
          <a:xfrm>
            <a:off x="1563997" y="2897939"/>
            <a:ext cx="68658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1400" b="1"/>
              <a:t>الدعاء</a:t>
            </a:r>
            <a:endParaRPr lang="en-US" sz="1800" b="1"/>
          </a:p>
        </p:txBody>
      </p:sp>
      <p:sp>
        <p:nvSpPr>
          <p:cNvPr id="88" name="مربع نص 87">
            <a:extLst>
              <a:ext uri="{FF2B5EF4-FFF2-40B4-BE49-F238E27FC236}">
                <a16:creationId xmlns:a16="http://schemas.microsoft.com/office/drawing/2014/main" id="{3B7C64E9-D810-477C-ACB5-37FE04807897}"/>
              </a:ext>
            </a:extLst>
          </p:cNvPr>
          <p:cNvSpPr txBox="1"/>
          <p:nvPr/>
        </p:nvSpPr>
        <p:spPr>
          <a:xfrm>
            <a:off x="881747" y="2874126"/>
            <a:ext cx="68658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1400" b="1"/>
              <a:t>الحضور</a:t>
            </a:r>
            <a:endParaRPr lang="en-US" sz="1800" b="1"/>
          </a:p>
        </p:txBody>
      </p:sp>
      <p:sp>
        <p:nvSpPr>
          <p:cNvPr id="89" name="مربع نص 88">
            <a:hlinkClick r:id="" action="ppaction://noaction"/>
            <a:extLst>
              <a:ext uri="{FF2B5EF4-FFF2-40B4-BE49-F238E27FC236}">
                <a16:creationId xmlns:a16="http://schemas.microsoft.com/office/drawing/2014/main" id="{16B36219-D48A-485D-A66E-BFCC9DFD0F68}"/>
              </a:ext>
            </a:extLst>
          </p:cNvPr>
          <p:cNvSpPr txBox="1"/>
          <p:nvPr/>
        </p:nvSpPr>
        <p:spPr>
          <a:xfrm>
            <a:off x="160749" y="2864254"/>
            <a:ext cx="68658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1400" b="1"/>
              <a:t>ننطلق</a:t>
            </a:r>
            <a:endParaRPr lang="en-US" sz="1800" b="1"/>
          </a:p>
        </p:txBody>
      </p:sp>
      <p:grpSp>
        <p:nvGrpSpPr>
          <p:cNvPr id="2" name="مجموعة 1">
            <a:extLst>
              <a:ext uri="{FF2B5EF4-FFF2-40B4-BE49-F238E27FC236}">
                <a16:creationId xmlns:a16="http://schemas.microsoft.com/office/drawing/2014/main" id="{9BEEF96A-4E59-2242-9376-F662A8B130CF}"/>
              </a:ext>
            </a:extLst>
          </p:cNvPr>
          <p:cNvGrpSpPr/>
          <p:nvPr/>
        </p:nvGrpSpPr>
        <p:grpSpPr>
          <a:xfrm>
            <a:off x="9848962" y="1638009"/>
            <a:ext cx="1673632" cy="2096674"/>
            <a:chOff x="6170636" y="2100923"/>
            <a:chExt cx="1268626" cy="2151948"/>
          </a:xfrm>
        </p:grpSpPr>
        <p:sp>
          <p:nvSpPr>
            <p:cNvPr id="56" name="مستطيل 55">
              <a:hlinkClick r:id="rId36" action="ppaction://hlinksldjump"/>
              <a:extLst>
                <a:ext uri="{FF2B5EF4-FFF2-40B4-BE49-F238E27FC236}">
                  <a16:creationId xmlns:a16="http://schemas.microsoft.com/office/drawing/2014/main" id="{1283FACE-727C-C14A-9888-D5E32827D777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>
                  <a:solidFill>
                    <a:srgbClr val="FF0000"/>
                  </a:solidFill>
                </a:rPr>
                <a:t>قراءة الصور </a:t>
              </a:r>
              <a:endParaRPr lang="en-US" sz="1600" b="1">
                <a:solidFill>
                  <a:srgbClr val="FF0000"/>
                </a:solidFill>
              </a:endParaRPr>
            </a:p>
          </p:txBody>
        </p:sp>
        <p:sp>
          <p:nvSpPr>
            <p:cNvPr id="57" name="مستطيل 56">
              <a:extLst>
                <a:ext uri="{FF2B5EF4-FFF2-40B4-BE49-F238E27FC236}">
                  <a16:creationId xmlns:a16="http://schemas.microsoft.com/office/drawing/2014/main" id="{A9D81FD0-6AD1-B747-B647-7B5907E50833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>
                  <a:solidFill>
                    <a:srgbClr val="FF0000"/>
                  </a:solidFill>
                </a:rPr>
                <a:t>جدول التعلم </a:t>
              </a:r>
            </a:p>
          </p:txBody>
        </p:sp>
        <p:sp>
          <p:nvSpPr>
            <p:cNvPr id="58" name="مستطيل 57">
              <a:extLst>
                <a:ext uri="{FF2B5EF4-FFF2-40B4-BE49-F238E27FC236}">
                  <a16:creationId xmlns:a16="http://schemas.microsoft.com/office/drawing/2014/main" id="{F5EC3ACD-96D1-4E4E-89E0-2D8DE543E880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5" name="صورة 5">
            <a:extLst>
              <a:ext uri="{FF2B5EF4-FFF2-40B4-BE49-F238E27FC236}">
                <a16:creationId xmlns:a16="http://schemas.microsoft.com/office/drawing/2014/main" id="{27A09582-BF2E-AE4D-8D61-AF92EF73A21B}"/>
              </a:ext>
            </a:extLst>
          </p:cNvPr>
          <p:cNvPicPr>
            <a:picLocks noChangeAspect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5637" y="601988"/>
            <a:ext cx="5343517" cy="4939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74624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6DCD3B05-6EA4-41E8-8F10-F2F95BE876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-61020" y="-136478"/>
            <a:ext cx="12238094" cy="7915702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3707CF6F-53E1-4A12-90DE-7C6BB285C74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rcRect l="5100" t="2726" r="3027" b="21700"/>
          <a:stretch/>
        </p:blipFill>
        <p:spPr>
          <a:xfrm>
            <a:off x="-215905" y="692255"/>
            <a:ext cx="9856747" cy="6661405"/>
          </a:xfrm>
          <a:prstGeom prst="rect">
            <a:avLst/>
          </a:prstGeom>
        </p:spPr>
      </p:pic>
      <p:pic>
        <p:nvPicPr>
          <p:cNvPr id="20" name="Google Shape;89;p1">
            <a:extLst>
              <a:ext uri="{FF2B5EF4-FFF2-40B4-BE49-F238E27FC236}">
                <a16:creationId xmlns:a16="http://schemas.microsoft.com/office/drawing/2014/main" id="{7329A783-3F04-41D4-8C26-3B19F28E73C6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1000094" y="0"/>
            <a:ext cx="1328191" cy="65131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Picture 14">
            <a:extLst>
              <a:ext uri="{FF2B5EF4-FFF2-40B4-BE49-F238E27FC236}">
                <a16:creationId xmlns:a16="http://schemas.microsoft.com/office/drawing/2014/main" id="{24D360EA-A5B0-4FAB-93FA-7B0C5637BB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838" y="6944457"/>
            <a:ext cx="7952839" cy="982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32" descr="https://lh5.googleusercontent.com/4Rv9CcbpVwSScazfNxNsnOrjSAYn8Kvy2VZDp18OtTxOr4uN6wu1rroXiVwzwJRuw7fUFAEKLK3jiiAD8pVyddSCIbbz3mcFxbNgqsBUD7p7Jf91eG2kB3zY0cUEjnvl5A53iou6hVs">
            <a:extLst>
              <a:ext uri="{FF2B5EF4-FFF2-40B4-BE49-F238E27FC236}">
                <a16:creationId xmlns:a16="http://schemas.microsoft.com/office/drawing/2014/main" id="{6EC1E351-B697-490D-A6C7-91C324AF41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159"/>
          <a:stretch/>
        </p:blipFill>
        <p:spPr bwMode="auto">
          <a:xfrm>
            <a:off x="9333635" y="0"/>
            <a:ext cx="3138108" cy="1481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38" descr="https://lh6.googleusercontent.com/lA8Hyi4kH_IVGIdbWoAFwdqJ0IGVj9Bn9TQ8RhpKzpEZjPVyUjgSWzvirmGim6mjsnpnR9onHSWPgS2dGT4Ag0pR-t8j2dOFWCfozE8aOKTdQtfZKVkoibbq713dsVPmtcn8tJQLNB0">
            <a:extLst>
              <a:ext uri="{FF2B5EF4-FFF2-40B4-BE49-F238E27FC236}">
                <a16:creationId xmlns:a16="http://schemas.microsoft.com/office/drawing/2014/main" id="{8FCDB6A6-8474-4F06-AC32-C01EA8C4CF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455216" y="4699490"/>
            <a:ext cx="2649433" cy="2702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10" descr="https://lh3.googleusercontent.com/VMNVCZm22c4vPLUs3u4axgiwda84BV8NtqGTjwX19OZ4zagJmFTcme8TTmK6WAsomAgq97PkJS4HGI4-AkX13sSqXZz1CzxMOCUccUS2iW9dtAU-w9ABiqHPk1VyfJANaU5sBMXFYf0">
            <a:extLst>
              <a:ext uri="{FF2B5EF4-FFF2-40B4-BE49-F238E27FC236}">
                <a16:creationId xmlns:a16="http://schemas.microsoft.com/office/drawing/2014/main" id="{02412DF3-3630-4DCF-BA1C-AD392BE391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1888" y="5172801"/>
            <a:ext cx="3171201" cy="2180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20">
            <a:extLst>
              <a:ext uri="{FF2B5EF4-FFF2-40B4-BE49-F238E27FC236}">
                <a16:creationId xmlns:a16="http://schemas.microsoft.com/office/drawing/2014/main" id="{20555C12-F648-4549-AA74-4C7DC9B78A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2757" y="4714875"/>
            <a:ext cx="812667" cy="677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0" descr="https://lh4.googleusercontent.com/b1vKxXhTN9biOcq_nzOsrm-JGQMPqleFzni1LI1XGZ74Wi-8ygPJflgt0mQArFbYeoxdXcziGMcHR1lmOA9LRRg5jrXXhnNNr-DuHBsRe5cUcgyG2GiOMfp2R-YTQzryGcpvhPz7IUE">
            <a:extLst>
              <a:ext uri="{FF2B5EF4-FFF2-40B4-BE49-F238E27FC236}">
                <a16:creationId xmlns:a16="http://schemas.microsoft.com/office/drawing/2014/main" id="{EB5A3564-7C34-4FA9-AB5A-9456CB4AE5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8086" y="5278004"/>
            <a:ext cx="646101" cy="669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18" descr="https://lh4.googleusercontent.com/b-EDMIxaaqUK2i6El7zb2hICXWWzLXP7Bx1xmPXChB9IOpGPlI-zlkNkoi1uurDk7Ekod1N902O-DCbxkOYC3p5Fzkq0-dSV2hIea-k2WkmwiiOCsMb-StrYQJjL-9PoIz55TF2XSCU">
            <a:extLst>
              <a:ext uri="{FF2B5EF4-FFF2-40B4-BE49-F238E27FC236}">
                <a16:creationId xmlns:a16="http://schemas.microsoft.com/office/drawing/2014/main" id="{EABCA83F-E5CC-4F94-8AB3-F32F6251A7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47" t="18529" r="4470" b="25160"/>
          <a:stretch/>
        </p:blipFill>
        <p:spPr bwMode="auto">
          <a:xfrm flipH="1">
            <a:off x="9901440" y="5172730"/>
            <a:ext cx="1176780" cy="913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2">
            <a:hlinkClick r:id="rId15" action="ppaction://hlinksldjump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>
            <a:off x="10521509" y="895014"/>
            <a:ext cx="737894" cy="715087"/>
          </a:xfrm>
          <a:prstGeom prst="rect">
            <a:avLst/>
          </a:prstGeom>
        </p:spPr>
      </p:pic>
      <p:pic>
        <p:nvPicPr>
          <p:cNvPr id="46" name="Picture 36" descr="https://lh3.googleusercontent.com/FJDVw0INyJi-r7f9skHyyOhZaHvJVKIKvGZU3V4tNYK09OKQQR4bOacLMHwp91ZpejdkiuxHi0dsV2PVGNQwn3hgcqpXkBdvx-1he_kykZ0u16aWgZBSJHJu-GMDSp0xBKWu1cFKX2k">
            <a:extLst>
              <a:ext uri="{FF2B5EF4-FFF2-40B4-BE49-F238E27FC236}">
                <a16:creationId xmlns:a16="http://schemas.microsoft.com/office/drawing/2014/main" id="{DE4C9B36-6605-4E6A-8B87-0B5FE3AA2D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7535" y="5336730"/>
            <a:ext cx="370310" cy="624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" name="صورة 77">
            <a:extLst>
              <a:ext uri="{FF2B5EF4-FFF2-40B4-BE49-F238E27FC236}">
                <a16:creationId xmlns:a16="http://schemas.microsoft.com/office/drawing/2014/main" id="{4FBE215D-5657-4340-B9C5-E36A5F911769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5816" y="1662639"/>
            <a:ext cx="1407782" cy="114914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5" name="مستطيل 74">
            <a:hlinkClick r:id="rId19" action="ppaction://hlinksldjump"/>
            <a:extLst>
              <a:ext uri="{FF2B5EF4-FFF2-40B4-BE49-F238E27FC236}">
                <a16:creationId xmlns:a16="http://schemas.microsoft.com/office/drawing/2014/main" id="{DE30BFDD-D426-4E86-9190-C6110D50B46A}"/>
              </a:ext>
            </a:extLst>
          </p:cNvPr>
          <p:cNvSpPr/>
          <p:nvPr/>
        </p:nvSpPr>
        <p:spPr>
          <a:xfrm>
            <a:off x="6881197" y="47751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>
                <a:solidFill>
                  <a:schemeClr val="accent5">
                    <a:lumMod val="50000"/>
                  </a:schemeClr>
                </a:solidFill>
              </a:rPr>
              <a:t>التهيئة</a:t>
            </a:r>
            <a:endParaRPr lang="en-US" b="1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81" name="مستطيل 80">
            <a:hlinkClick r:id="" action="ppaction://noaction"/>
            <a:extLst>
              <a:ext uri="{FF2B5EF4-FFF2-40B4-BE49-F238E27FC236}">
                <a16:creationId xmlns:a16="http://schemas.microsoft.com/office/drawing/2014/main" id="{C9C85F24-1FF2-48D1-8FE9-1F09C67A2EAD}"/>
              </a:ext>
            </a:extLst>
          </p:cNvPr>
          <p:cNvSpPr/>
          <p:nvPr/>
        </p:nvSpPr>
        <p:spPr>
          <a:xfrm>
            <a:off x="2379840" y="47751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>
                <a:solidFill>
                  <a:schemeClr val="accent1">
                    <a:lumMod val="75000"/>
                  </a:schemeClr>
                </a:solidFill>
              </a:rPr>
              <a:t>التقويم</a:t>
            </a:r>
            <a:endParaRPr lang="en-US" sz="2000" b="1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2" name="مستطيل 81">
            <a:hlinkClick r:id="rId20" action="ppaction://hlinksldjump"/>
            <a:extLst>
              <a:ext uri="{FF2B5EF4-FFF2-40B4-BE49-F238E27FC236}">
                <a16:creationId xmlns:a16="http://schemas.microsoft.com/office/drawing/2014/main" id="{E10C71F6-D2A3-42F8-9CF4-7EC80C62CB63}"/>
              </a:ext>
            </a:extLst>
          </p:cNvPr>
          <p:cNvSpPr/>
          <p:nvPr/>
        </p:nvSpPr>
        <p:spPr>
          <a:xfrm>
            <a:off x="3563063" y="47751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>
                <a:solidFill>
                  <a:schemeClr val="accent1">
                    <a:lumMod val="75000"/>
                  </a:schemeClr>
                </a:solidFill>
              </a:rPr>
              <a:t>الشرح</a:t>
            </a:r>
            <a:endParaRPr lang="en-US" sz="2000" b="1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3" name="مستطيل 82">
            <a:hlinkClick r:id="rId21" action="ppaction://hlinksldjump"/>
            <a:extLst>
              <a:ext uri="{FF2B5EF4-FFF2-40B4-BE49-F238E27FC236}">
                <a16:creationId xmlns:a16="http://schemas.microsoft.com/office/drawing/2014/main" id="{1092A7CE-5A0D-4F27-90F0-946043B22256}"/>
              </a:ext>
            </a:extLst>
          </p:cNvPr>
          <p:cNvSpPr/>
          <p:nvPr/>
        </p:nvSpPr>
        <p:spPr>
          <a:xfrm>
            <a:off x="4735728" y="47751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>
                <a:solidFill>
                  <a:schemeClr val="accent5">
                    <a:lumMod val="50000"/>
                  </a:schemeClr>
                </a:solidFill>
              </a:rPr>
              <a:t>اسكشف</a:t>
            </a:r>
            <a:endParaRPr lang="en-US" b="1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93" name="مستطيل 92">
            <a:hlinkClick r:id="rId22" action="ppaction://hlinksldjump"/>
            <a:extLst>
              <a:ext uri="{FF2B5EF4-FFF2-40B4-BE49-F238E27FC236}">
                <a16:creationId xmlns:a16="http://schemas.microsoft.com/office/drawing/2014/main" id="{6C99A92F-59D8-40AC-BDC2-148AA715DB2A}"/>
              </a:ext>
            </a:extLst>
          </p:cNvPr>
          <p:cNvSpPr/>
          <p:nvPr/>
        </p:nvSpPr>
        <p:spPr>
          <a:xfrm>
            <a:off x="7931806" y="2014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00" name="مستطيل 99">
            <a:hlinkClick r:id="rId23" action="ppaction://hlinksldjump"/>
            <a:extLst>
              <a:ext uri="{FF2B5EF4-FFF2-40B4-BE49-F238E27FC236}">
                <a16:creationId xmlns:a16="http://schemas.microsoft.com/office/drawing/2014/main" id="{73527060-1807-46E3-B716-4D68C85D3DCD}"/>
              </a:ext>
            </a:extLst>
          </p:cNvPr>
          <p:cNvSpPr/>
          <p:nvPr/>
        </p:nvSpPr>
        <p:spPr>
          <a:xfrm>
            <a:off x="1283481" y="60729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>
                <a:solidFill>
                  <a:schemeClr val="accent1">
                    <a:lumMod val="75000"/>
                  </a:schemeClr>
                </a:solidFill>
              </a:rPr>
              <a:t>الواجب</a:t>
            </a:r>
            <a:endParaRPr lang="en-US" sz="2400" b="1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02" name="Picture 11">
            <a:extLst>
              <a:ext uri="{FF2B5EF4-FFF2-40B4-BE49-F238E27FC236}">
                <a16:creationId xmlns:a16="http://schemas.microsoft.com/office/drawing/2014/main" id="{B188D43D-88E6-46C2-B821-5FD7EA8D8782}"/>
              </a:ext>
            </a:extLst>
          </p:cNvPr>
          <p:cNvPicPr>
            <a:picLocks noChangeAspect="1"/>
          </p:cNvPicPr>
          <p:nvPr/>
        </p:nvPicPr>
        <p:blipFill>
          <a:blip r:embed="rId24"/>
          <a:srcRect/>
          <a:stretch>
            <a:fillRect/>
          </a:stretch>
        </p:blipFill>
        <p:spPr>
          <a:xfrm>
            <a:off x="9388544" y="5123356"/>
            <a:ext cx="484083" cy="488236"/>
          </a:xfrm>
          <a:prstGeom prst="rect">
            <a:avLst/>
          </a:prstGeom>
        </p:spPr>
      </p:pic>
      <p:pic>
        <p:nvPicPr>
          <p:cNvPr id="104" name="Google Shape;84;p13">
            <a:extLst>
              <a:ext uri="{FF2B5EF4-FFF2-40B4-BE49-F238E27FC236}">
                <a16:creationId xmlns:a16="http://schemas.microsoft.com/office/drawing/2014/main" id="{4836476F-97D8-480C-B012-EC9673A3F090}"/>
              </a:ext>
            </a:extLst>
          </p:cNvPr>
          <p:cNvPicPr preferRelativeResize="0"/>
          <p:nvPr/>
        </p:nvPicPr>
        <p:blipFill>
          <a:blip r:embed="rId25">
            <a:alphaModFix/>
          </a:blip>
          <a:stretch>
            <a:fillRect/>
          </a:stretch>
        </p:blipFill>
        <p:spPr>
          <a:xfrm>
            <a:off x="8793364" y="6362418"/>
            <a:ext cx="734365" cy="58651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4" name="مجموعة 13">
            <a:extLst>
              <a:ext uri="{FF2B5EF4-FFF2-40B4-BE49-F238E27FC236}">
                <a16:creationId xmlns:a16="http://schemas.microsoft.com/office/drawing/2014/main" id="{F4F6B529-287E-4C56-A6D0-4DB28A5841F5}"/>
              </a:ext>
            </a:extLst>
          </p:cNvPr>
          <p:cNvGrpSpPr/>
          <p:nvPr/>
        </p:nvGrpSpPr>
        <p:grpSpPr>
          <a:xfrm>
            <a:off x="9464935" y="2962705"/>
            <a:ext cx="1298663" cy="1131299"/>
            <a:chOff x="9328683" y="3304582"/>
            <a:chExt cx="1616459" cy="1131299"/>
          </a:xfrm>
        </p:grpSpPr>
        <p:pic>
          <p:nvPicPr>
            <p:cNvPr id="107" name="Picture 46">
              <a:extLst>
                <a:ext uri="{FF2B5EF4-FFF2-40B4-BE49-F238E27FC236}">
                  <a16:creationId xmlns:a16="http://schemas.microsoft.com/office/drawing/2014/main" id="{A87F56E0-C7BF-40C0-BD34-8B4E644FBF2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7"/>
                </a:ext>
              </a:extLst>
            </a:blip>
            <a:srcRect l="14797" t="6571" r="14269" b="10899"/>
            <a:stretch/>
          </p:blipFill>
          <p:spPr>
            <a:xfrm>
              <a:off x="9341072" y="3304582"/>
              <a:ext cx="1480207" cy="1131299"/>
            </a:xfrm>
            <a:prstGeom prst="rect">
              <a:avLst/>
            </a:prstGeom>
          </p:spPr>
        </p:pic>
        <p:sp>
          <p:nvSpPr>
            <p:cNvPr id="53" name="مربع نص 52">
              <a:hlinkClick r:id="rId28" action="ppaction://hlinksldjump"/>
              <a:extLst>
                <a:ext uri="{FF2B5EF4-FFF2-40B4-BE49-F238E27FC236}">
                  <a16:creationId xmlns:a16="http://schemas.microsoft.com/office/drawing/2014/main" id="{6A369892-6D95-4332-8A7A-20396DFA53C6}"/>
                </a:ext>
              </a:extLst>
            </p:cNvPr>
            <p:cNvSpPr txBox="1"/>
            <p:nvPr/>
          </p:nvSpPr>
          <p:spPr>
            <a:xfrm>
              <a:off x="9328683" y="3461836"/>
              <a:ext cx="1616459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ar-SA" b="1"/>
                <a:t>نجمة اليوم </a:t>
              </a:r>
              <a:endParaRPr lang="en-US" b="1"/>
            </a:p>
          </p:txBody>
        </p:sp>
      </p:grpSp>
      <p:pic>
        <p:nvPicPr>
          <p:cNvPr id="56" name="Picture 50" descr="https://lh6.googleusercontent.com/43DhS8AINGqXEbUB-peUvmY59Us5s5lxyGWlVv2i9Gwhm83ncyFncd7Ln0u0osI2btMy9buTSK7G8YO3Kjwx5jEod6Wdc8HZTwB8cEFEKGIV1ksnTE-rryveFO1EovAZEmPjmY5-jLk">
            <a:extLst>
              <a:ext uri="{FF2B5EF4-FFF2-40B4-BE49-F238E27FC236}">
                <a16:creationId xmlns:a16="http://schemas.microsoft.com/office/drawing/2014/main" id="{DE38A85A-777D-4386-A7E5-337635C8F4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551" y="-211587"/>
            <a:ext cx="7402640" cy="581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42">
            <a:extLst>
              <a:ext uri="{FF2B5EF4-FFF2-40B4-BE49-F238E27FC236}">
                <a16:creationId xmlns:a16="http://schemas.microsoft.com/office/drawing/2014/main" id="{45E4EABC-A16A-4D68-BC7C-D60E3948A2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0545" y="4909011"/>
            <a:ext cx="1365738" cy="141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مستطيل 47">
            <a:extLst>
              <a:ext uri="{FF2B5EF4-FFF2-40B4-BE49-F238E27FC236}">
                <a16:creationId xmlns:a16="http://schemas.microsoft.com/office/drawing/2014/main" id="{37202D18-EAA3-44BB-BDFA-B6E27E2969FF}"/>
              </a:ext>
            </a:extLst>
          </p:cNvPr>
          <p:cNvSpPr/>
          <p:nvPr/>
        </p:nvSpPr>
        <p:spPr>
          <a:xfrm>
            <a:off x="5607663" y="941815"/>
            <a:ext cx="3549096" cy="499073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altLang="ar-SA" sz="1800" b="1">
                <a:solidFill>
                  <a:schemeClr val="tx1"/>
                </a:solidFill>
                <a:latin typeface="Arial" panose="020B0604020202020204" pitchFamily="34" charset="0"/>
                <a:sym typeface="Wingdings 2" panose="05020102010507070707" pitchFamily="18" charset="2"/>
              </a:rPr>
              <a:t>1</a:t>
            </a:r>
          </a:p>
          <a:p>
            <a:pPr algn="ctr"/>
            <a:endParaRPr lang="ar-SA" altLang="ar-SA" b="1">
              <a:solidFill>
                <a:schemeClr val="tx1"/>
              </a:solidFill>
              <a:latin typeface="Arial" panose="020B0604020202020204" pitchFamily="34" charset="0"/>
              <a:sym typeface="Wingdings 2" panose="05020102010507070707" pitchFamily="18" charset="2"/>
            </a:endParaRPr>
          </a:p>
          <a:p>
            <a:pPr algn="ctr"/>
            <a:endParaRPr lang="ar-SA" altLang="ar-SA" sz="1800" b="1">
              <a:solidFill>
                <a:schemeClr val="tx1"/>
              </a:solidFill>
              <a:latin typeface="Arial" panose="020B0604020202020204" pitchFamily="34" charset="0"/>
              <a:sym typeface="Wingdings 2" panose="05020102010507070707" pitchFamily="18" charset="2"/>
            </a:endParaRPr>
          </a:p>
          <a:p>
            <a:pPr algn="ctr"/>
            <a:endParaRPr lang="ar-SA" altLang="ar-SA" b="1">
              <a:solidFill>
                <a:schemeClr val="tx1"/>
              </a:solidFill>
              <a:latin typeface="Arial" panose="020B0604020202020204" pitchFamily="34" charset="0"/>
              <a:sym typeface="Wingdings 2" panose="05020102010507070707" pitchFamily="18" charset="2"/>
            </a:endParaRPr>
          </a:p>
          <a:p>
            <a:pPr algn="ctr"/>
            <a:r>
              <a:rPr lang="ar-SA" altLang="ar-SA" b="1">
                <a:solidFill>
                  <a:schemeClr val="tx1"/>
                </a:solidFill>
                <a:latin typeface="Arial" panose="020B0604020202020204" pitchFamily="34" charset="0"/>
                <a:sym typeface="Wingdings 2" panose="05020102010507070707" pitchFamily="18" charset="2"/>
              </a:rPr>
              <a:t>1</a:t>
            </a:r>
            <a:r>
              <a:rPr lang="ar-SA" altLang="ar-SA" sz="1800" b="1">
                <a:solidFill>
                  <a:schemeClr val="tx1"/>
                </a:solidFill>
                <a:latin typeface="Arial" panose="020B0604020202020204" pitchFamily="34" charset="0"/>
                <a:sym typeface="Wingdings 2" panose="05020102010507070707" pitchFamily="18" charset="2"/>
              </a:rPr>
              <a:t> </a:t>
            </a:r>
            <a:r>
              <a:rPr lang="ar-SA" altLang="ar-SA" sz="2400" b="1">
                <a:solidFill>
                  <a:schemeClr val="tx1"/>
                </a:solidFill>
                <a:latin typeface="Arial" panose="020B0604020202020204" pitchFamily="34" charset="0"/>
                <a:sym typeface="Wingdings 2" panose="05020102010507070707" pitchFamily="18" charset="2"/>
              </a:rPr>
              <a:t></a:t>
            </a:r>
            <a:r>
              <a:rPr lang="ar-SA" altLang="ar-SA" sz="2400" b="1">
                <a:solidFill>
                  <a:schemeClr val="tx1"/>
                </a:solidFill>
                <a:latin typeface="Arial" panose="020B0604020202020204" pitchFamily="34" charset="0"/>
              </a:rPr>
              <a:t> ماعنوان الوحدة؟</a:t>
            </a:r>
          </a:p>
          <a:p>
            <a:pPr algn="ctr"/>
            <a:r>
              <a:rPr lang="ar-SA" altLang="ar-SA" sz="2400" b="1">
                <a:solidFill>
                  <a:schemeClr val="tx1"/>
                </a:solidFill>
                <a:latin typeface="Arial" panose="020B0604020202020204" pitchFamily="34" charset="0"/>
                <a:sym typeface="Wingdings 2" panose="05020102010507070707" pitchFamily="18" charset="2"/>
              </a:rPr>
              <a:t>2 </a:t>
            </a:r>
            <a:r>
              <a:rPr lang="ar-SA" altLang="ar-SA" sz="2400" b="1">
                <a:solidFill>
                  <a:schemeClr val="tx1"/>
                </a:solidFill>
                <a:latin typeface="Arial" panose="020B0604020202020204" pitchFamily="34" charset="0"/>
              </a:rPr>
              <a:t> ماعنوان الفصل؟</a:t>
            </a:r>
          </a:p>
          <a:p>
            <a:pPr algn="ctr"/>
            <a:r>
              <a:rPr lang="ar-SA" altLang="ar-SA" sz="2400" b="1">
                <a:solidFill>
                  <a:schemeClr val="tx1"/>
                </a:solidFill>
                <a:latin typeface="Arial" panose="020B0604020202020204" pitchFamily="34" charset="0"/>
                <a:sym typeface="Wingdings 2" panose="05020102010507070707" pitchFamily="18" charset="2"/>
              </a:rPr>
              <a:t>3 </a:t>
            </a:r>
            <a:r>
              <a:rPr lang="ar-SA" altLang="ar-SA" sz="2400" b="1">
                <a:solidFill>
                  <a:schemeClr val="tx1"/>
                </a:solidFill>
                <a:latin typeface="Arial" panose="020B0604020202020204" pitchFamily="34" charset="0"/>
              </a:rPr>
              <a:t> ماموضوع درسنا اليوم ؟</a:t>
            </a:r>
          </a:p>
          <a:p>
            <a:pPr algn="ctr"/>
            <a:r>
              <a:rPr lang="ar-SA" altLang="ar-SA" sz="2400" b="1">
                <a:solidFill>
                  <a:schemeClr val="tx1"/>
                </a:solidFill>
                <a:latin typeface="Arial" panose="020B0604020202020204" pitchFamily="34" charset="0"/>
                <a:sym typeface="Wingdings 2" panose="05020102010507070707" pitchFamily="18" charset="2"/>
              </a:rPr>
              <a:t>4 </a:t>
            </a:r>
            <a:r>
              <a:rPr lang="ar-SA" altLang="ar-SA" sz="2400" b="1">
                <a:solidFill>
                  <a:schemeClr val="tx1"/>
                </a:solidFill>
                <a:latin typeface="Arial" panose="020B0604020202020204" pitchFamily="34" charset="0"/>
              </a:rPr>
              <a:t> هل سبق درسنا هذا الموضوع   ؟</a:t>
            </a:r>
          </a:p>
          <a:p>
            <a:pPr algn="ctr"/>
            <a:endParaRPr lang="ar-SA" altLang="ar-SA" sz="1800" b="1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algn="ctr"/>
            <a:endParaRPr lang="ar-SA" altLang="ar-SA" sz="1800" b="1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algn="ctr"/>
            <a:endParaRPr lang="ar-SA">
              <a:solidFill>
                <a:srgbClr val="FF0000"/>
              </a:solidFill>
            </a:endParaRPr>
          </a:p>
        </p:txBody>
      </p:sp>
      <p:pic>
        <p:nvPicPr>
          <p:cNvPr id="49" name="Picture 6" descr="صورة ذات صلة">
            <a:extLst>
              <a:ext uri="{FF2B5EF4-FFF2-40B4-BE49-F238E27FC236}">
                <a16:creationId xmlns:a16="http://schemas.microsoft.com/office/drawing/2014/main" id="{24D06C3E-0951-42D7-8B8D-95448BA9D2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4884" y="871710"/>
            <a:ext cx="3078530" cy="11145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مربع نص 49">
            <a:extLst>
              <a:ext uri="{FF2B5EF4-FFF2-40B4-BE49-F238E27FC236}">
                <a16:creationId xmlns:a16="http://schemas.microsoft.com/office/drawing/2014/main" id="{DA18509E-A54E-47A1-97C8-605FA3F56891}"/>
              </a:ext>
            </a:extLst>
          </p:cNvPr>
          <p:cNvSpPr txBox="1"/>
          <p:nvPr/>
        </p:nvSpPr>
        <p:spPr>
          <a:xfrm rot="21365880">
            <a:off x="6914964" y="1066692"/>
            <a:ext cx="180144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ar-SA" altLang="ar-SA" sz="2800" b="1">
                <a:latin typeface="Arial" panose="020B0604020202020204" pitchFamily="34" charset="0"/>
                <a:sym typeface="Wingdings 2" panose="05020102010507070707" pitchFamily="18" charset="2"/>
              </a:rPr>
              <a:t>بطاقة دخول</a:t>
            </a:r>
            <a:endParaRPr lang="ar-SA" altLang="ar-SA" sz="2800" b="1">
              <a:latin typeface="Arial" panose="020B0604020202020204" pitchFamily="34" charset="0"/>
            </a:endParaRPr>
          </a:p>
        </p:txBody>
      </p:sp>
      <p:sp>
        <p:nvSpPr>
          <p:cNvPr id="2" name="مستطيل 1">
            <a:hlinkClick r:id="rId22" action="ppaction://hlinksldjump"/>
            <a:extLst>
              <a:ext uri="{FF2B5EF4-FFF2-40B4-BE49-F238E27FC236}">
                <a16:creationId xmlns:a16="http://schemas.microsoft.com/office/drawing/2014/main" id="{486A4D4D-D0BC-DE4A-B8F6-0BCA1075F003}"/>
              </a:ext>
            </a:extLst>
          </p:cNvPr>
          <p:cNvSpPr/>
          <p:nvPr/>
        </p:nvSpPr>
        <p:spPr>
          <a:xfrm>
            <a:off x="5819073" y="101887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>
                <a:solidFill>
                  <a:schemeClr val="accent5">
                    <a:lumMod val="50000"/>
                  </a:schemeClr>
                </a:solidFill>
              </a:rPr>
              <a:t>الاهداف</a:t>
            </a:r>
            <a:endParaRPr lang="en-US" b="1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4" name="صورة 5">
            <a:extLst>
              <a:ext uri="{FF2B5EF4-FFF2-40B4-BE49-F238E27FC236}">
                <a16:creationId xmlns:a16="http://schemas.microsoft.com/office/drawing/2014/main" id="{3B9B5F1F-F459-AA4B-B87D-753A1E1815F3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932" y="1191941"/>
            <a:ext cx="5047731" cy="5398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61170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6DCD3B05-6EA4-41E8-8F10-F2F95BE876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-61020" y="0"/>
            <a:ext cx="12238094" cy="6858000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3707CF6F-53E1-4A12-90DE-7C6BB285C74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rcRect l="5100" t="2726" r="3027" b="21700"/>
          <a:stretch/>
        </p:blipFill>
        <p:spPr>
          <a:xfrm>
            <a:off x="2213761" y="144767"/>
            <a:ext cx="8989590" cy="6441235"/>
          </a:xfrm>
          <a:prstGeom prst="rect">
            <a:avLst/>
          </a:prstGeom>
        </p:spPr>
      </p:pic>
      <p:pic>
        <p:nvPicPr>
          <p:cNvPr id="20" name="Google Shape;89;p1">
            <a:extLst>
              <a:ext uri="{FF2B5EF4-FFF2-40B4-BE49-F238E27FC236}">
                <a16:creationId xmlns:a16="http://schemas.microsoft.com/office/drawing/2014/main" id="{7329A783-3F04-41D4-8C26-3B19F28E73C6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1000094" y="0"/>
            <a:ext cx="1328191" cy="65131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101;p1">
            <a:extLst>
              <a:ext uri="{FF2B5EF4-FFF2-40B4-BE49-F238E27FC236}">
                <a16:creationId xmlns:a16="http://schemas.microsoft.com/office/drawing/2014/main" id="{2940C00F-7160-48ED-9CD9-DBAAB042E2D4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 t="5895" b="10486"/>
          <a:stretch/>
        </p:blipFill>
        <p:spPr>
          <a:xfrm>
            <a:off x="2478825" y="570117"/>
            <a:ext cx="658911" cy="65318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88;p1">
            <a:extLst>
              <a:ext uri="{FF2B5EF4-FFF2-40B4-BE49-F238E27FC236}">
                <a16:creationId xmlns:a16="http://schemas.microsoft.com/office/drawing/2014/main" id="{BBE15BBA-B1B6-4E98-9B98-2D710C5B4BEC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8448106" y="601989"/>
            <a:ext cx="760301" cy="555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231;p23">
            <a:extLst>
              <a:ext uri="{FF2B5EF4-FFF2-40B4-BE49-F238E27FC236}">
                <a16:creationId xmlns:a16="http://schemas.microsoft.com/office/drawing/2014/main" id="{5D4DF285-3DB7-4AFE-A968-1D4D4DC8FCBF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110168" y="164314"/>
            <a:ext cx="1281627" cy="108308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231;p23">
            <a:extLst>
              <a:ext uri="{FF2B5EF4-FFF2-40B4-BE49-F238E27FC236}">
                <a16:creationId xmlns:a16="http://schemas.microsoft.com/office/drawing/2014/main" id="{B9FC9634-02E3-47B2-9E9C-D448DE80FC4D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4926" y="164314"/>
            <a:ext cx="1281627" cy="108308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صورة 24">
            <a:hlinkClick r:id="rId11" action="ppaction://hlinksldjump"/>
            <a:extLst>
              <a:ext uri="{FF2B5EF4-FFF2-40B4-BE49-F238E27FC236}">
                <a16:creationId xmlns:a16="http://schemas.microsoft.com/office/drawing/2014/main" id="{EB893535-248E-4F88-8060-ADC27BF297A3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53068"/>
          <a:stretch/>
        </p:blipFill>
        <p:spPr>
          <a:xfrm>
            <a:off x="1256046" y="98531"/>
            <a:ext cx="1036447" cy="121465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" name="Picture 2" descr="ولاية العهد السعودية - ويكيبيديا">
            <a:extLst>
              <a:ext uri="{FF2B5EF4-FFF2-40B4-BE49-F238E27FC236}">
                <a16:creationId xmlns:a16="http://schemas.microsoft.com/office/drawing/2014/main" id="{655D6D8E-08FA-4CFA-96E9-C864F274E0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443" y="98531"/>
            <a:ext cx="990812" cy="114281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14">
            <a:extLst>
              <a:ext uri="{FF2B5EF4-FFF2-40B4-BE49-F238E27FC236}">
                <a16:creationId xmlns:a16="http://schemas.microsoft.com/office/drawing/2014/main" id="{24D360EA-A5B0-4FAB-93FA-7B0C5637BB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4993" y="5963613"/>
            <a:ext cx="7409712" cy="795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42">
            <a:extLst>
              <a:ext uri="{FF2B5EF4-FFF2-40B4-BE49-F238E27FC236}">
                <a16:creationId xmlns:a16="http://schemas.microsoft.com/office/drawing/2014/main" id="{45E4EABC-A16A-4D68-BC7C-D60E3948A2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9224" y="5456401"/>
            <a:ext cx="1125082" cy="1129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32" descr="https://lh5.googleusercontent.com/4Rv9CcbpVwSScazfNxNsnOrjSAYn8Kvy2VZDp18OtTxOr4uN6wu1rroXiVwzwJRuw7fUFAEKLK3jiiAD8pVyddSCIbbz3mcFxbNgqsBUD7p7Jf91eG2kB3zY0cUEjnvl5A53iou6hVs">
            <a:extLst>
              <a:ext uri="{FF2B5EF4-FFF2-40B4-BE49-F238E27FC236}">
                <a16:creationId xmlns:a16="http://schemas.microsoft.com/office/drawing/2014/main" id="{6EC1E351-B697-490D-A6C7-91C324AF41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159"/>
          <a:stretch/>
        </p:blipFill>
        <p:spPr bwMode="auto">
          <a:xfrm>
            <a:off x="9333635" y="0"/>
            <a:ext cx="3138108" cy="1481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38" descr="https://lh6.googleusercontent.com/lA8Hyi4kH_IVGIdbWoAFwdqJ0IGVj9Bn9TQ8RhpKzpEZjPVyUjgSWzvirmGim6mjsnpnR9onHSWPgS2dGT4Ag0pR-t8j2dOFWCfozE8aOKTdQtfZKVkoibbq713dsVPmtcn8tJQLNB0">
            <a:extLst>
              <a:ext uri="{FF2B5EF4-FFF2-40B4-BE49-F238E27FC236}">
                <a16:creationId xmlns:a16="http://schemas.microsoft.com/office/drawing/2014/main" id="{8FCDB6A6-8474-4F06-AC32-C01EA8C4CF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699801" y="3734683"/>
            <a:ext cx="2649433" cy="2892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10" descr="https://lh3.googleusercontent.com/VMNVCZm22c4vPLUs3u4axgiwda84BV8NtqGTjwX19OZ4zagJmFTcme8TTmK6WAsomAgq97PkJS4HGI4-AkX13sSqXZz1CzxMOCUccUS2iW9dtAU-w9ABiqHPk1VyfJANaU5sBMXFYf0">
            <a:extLst>
              <a:ext uri="{FF2B5EF4-FFF2-40B4-BE49-F238E27FC236}">
                <a16:creationId xmlns:a16="http://schemas.microsoft.com/office/drawing/2014/main" id="{02412DF3-3630-4DCF-BA1C-AD392BE391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0291" y="4547692"/>
            <a:ext cx="3171201" cy="2180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20">
            <a:extLst>
              <a:ext uri="{FF2B5EF4-FFF2-40B4-BE49-F238E27FC236}">
                <a16:creationId xmlns:a16="http://schemas.microsoft.com/office/drawing/2014/main" id="{20555C12-F648-4549-AA74-4C7DC9B78A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835" y="3988964"/>
            <a:ext cx="847611" cy="917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0" descr="https://lh4.googleusercontent.com/b1vKxXhTN9biOcq_nzOsrm-JGQMPqleFzni1LI1XGZ74Wi-8ygPJflgt0mQArFbYeoxdXcziGMcHR1lmOA9LRRg5jrXXhnNNr-DuHBsRe5cUcgyG2GiOMfp2R-YTQzryGcpvhPz7IUE">
            <a:extLst>
              <a:ext uri="{FF2B5EF4-FFF2-40B4-BE49-F238E27FC236}">
                <a16:creationId xmlns:a16="http://schemas.microsoft.com/office/drawing/2014/main" id="{EB5A3564-7C34-4FA9-AB5A-9456CB4AE5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82877" y="4638392"/>
            <a:ext cx="646101" cy="669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18" descr="https://lh4.googleusercontent.com/b-EDMIxaaqUK2i6El7zb2hICXWWzLXP7Bx1xmPXChB9IOpGPlI-zlkNkoi1uurDk7Ekod1N902O-DCbxkOYC3p5Fzkq0-dSV2hIea-k2WkmwiiOCsMb-StrYQJjL-9PoIz55TF2XSCU">
            <a:extLst>
              <a:ext uri="{FF2B5EF4-FFF2-40B4-BE49-F238E27FC236}">
                <a16:creationId xmlns:a16="http://schemas.microsoft.com/office/drawing/2014/main" id="{EABCA83F-E5CC-4F94-8AB3-F32F6251A7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47" t="18529" r="4470" b="25160"/>
          <a:stretch/>
        </p:blipFill>
        <p:spPr bwMode="auto">
          <a:xfrm flipH="1">
            <a:off x="9754629" y="4460793"/>
            <a:ext cx="1311205" cy="1018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2">
            <a:hlinkClick r:id="rId11" action="ppaction://hlinksldjump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22"/>
          <a:srcRect/>
          <a:stretch>
            <a:fillRect/>
          </a:stretch>
        </p:blipFill>
        <p:spPr>
          <a:xfrm>
            <a:off x="10521509" y="925677"/>
            <a:ext cx="706253" cy="684424"/>
          </a:xfrm>
          <a:prstGeom prst="rect">
            <a:avLst/>
          </a:prstGeom>
        </p:spPr>
      </p:pic>
      <p:pic>
        <p:nvPicPr>
          <p:cNvPr id="61" name="Google Shape;71;p13">
            <a:extLst>
              <a:ext uri="{FF2B5EF4-FFF2-40B4-BE49-F238E27FC236}">
                <a16:creationId xmlns:a16="http://schemas.microsoft.com/office/drawing/2014/main" id="{73D1C85F-7C84-4CC1-9820-2BF78E1BEA3E}"/>
              </a:ext>
            </a:extLst>
          </p:cNvPr>
          <p:cNvPicPr preferRelativeResize="0"/>
          <p:nvPr/>
        </p:nvPicPr>
        <p:blipFill rotWithShape="1">
          <a:blip r:embed="rId23">
            <a:alphaModFix/>
          </a:blip>
          <a:srcRect t="25823"/>
          <a:stretch/>
        </p:blipFill>
        <p:spPr>
          <a:xfrm>
            <a:off x="-49404" y="3884944"/>
            <a:ext cx="1962164" cy="1597058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73;p13">
            <a:extLst>
              <a:ext uri="{FF2B5EF4-FFF2-40B4-BE49-F238E27FC236}">
                <a16:creationId xmlns:a16="http://schemas.microsoft.com/office/drawing/2014/main" id="{B257E98D-7889-4F2B-8F9B-FB5A3BAC4395}"/>
              </a:ext>
            </a:extLst>
          </p:cNvPr>
          <p:cNvPicPr preferRelativeResize="0"/>
          <p:nvPr/>
        </p:nvPicPr>
        <p:blipFill>
          <a:blip r:embed="rId24">
            <a:alphaModFix/>
          </a:blip>
          <a:stretch>
            <a:fillRect/>
          </a:stretch>
        </p:blipFill>
        <p:spPr>
          <a:xfrm>
            <a:off x="1155596" y="4680560"/>
            <a:ext cx="341389" cy="44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52" name="Picture 11">
            <a:extLst>
              <a:ext uri="{FF2B5EF4-FFF2-40B4-BE49-F238E27FC236}">
                <a16:creationId xmlns:a16="http://schemas.microsoft.com/office/drawing/2014/main" id="{DC4061C2-D4C6-48C3-83E9-732F944E5BA3}"/>
              </a:ext>
            </a:extLst>
          </p:cNvPr>
          <p:cNvPicPr>
            <a:picLocks noChangeAspect="1"/>
          </p:cNvPicPr>
          <p:nvPr/>
        </p:nvPicPr>
        <p:blipFill>
          <a:blip r:embed="rId25"/>
          <a:srcRect/>
          <a:stretch>
            <a:fillRect/>
          </a:stretch>
        </p:blipFill>
        <p:spPr>
          <a:xfrm>
            <a:off x="366004" y="3403333"/>
            <a:ext cx="531461" cy="536020"/>
          </a:xfrm>
          <a:prstGeom prst="rect">
            <a:avLst/>
          </a:prstGeom>
        </p:spPr>
      </p:pic>
      <p:pic>
        <p:nvPicPr>
          <p:cNvPr id="46" name="Picture 36" descr="https://lh3.googleusercontent.com/FJDVw0INyJi-r7f9skHyyOhZaHvJVKIKvGZU3V4tNYK09OKQQR4bOacLMHwp91ZpejdkiuxHi0dsV2PVGNQwn3hgcqpXkBdvx-1he_kykZ0u16aWgZBSJHJu-GMDSp0xBKWu1cFKX2k">
            <a:extLst>
              <a:ext uri="{FF2B5EF4-FFF2-40B4-BE49-F238E27FC236}">
                <a16:creationId xmlns:a16="http://schemas.microsoft.com/office/drawing/2014/main" id="{DE4C9B36-6605-4E6A-8B87-0B5FE3AA2D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0679" y="4732386"/>
            <a:ext cx="370310" cy="624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ساعة توقيت الكرتون وغيرها, نص, آخرون, المصور png">
            <a:extLst>
              <a:ext uri="{FF2B5EF4-FFF2-40B4-BE49-F238E27FC236}">
                <a16:creationId xmlns:a16="http://schemas.microsoft.com/office/drawing/2014/main" id="{0442EA86-D770-4403-B063-9D60BA5EED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7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9961" b="98438" l="10000" r="90000">
                        <a14:foregroundMark x1="51348" y1="41797" x2="47191" y2="77148"/>
                        <a14:foregroundMark x1="37191" y1="56836" x2="59551" y2="63672"/>
                        <a14:foregroundMark x1="59213" y1="47461" x2="38315" y2="82422"/>
                        <a14:foregroundMark x1="34944" y1="62891" x2="62584" y2="63086"/>
                        <a14:foregroundMark x1="54270" y1="33984" x2="42472" y2="38477"/>
                        <a14:foregroundMark x1="51236" y1="20313" x2="50225" y2="20508"/>
                        <a14:foregroundMark x1="62247" y1="69727" x2="47528" y2="87109"/>
                        <a14:foregroundMark x1="58315" y1="69336" x2="43258" y2="84961"/>
                        <a14:foregroundMark x1="60787" y1="57422" x2="36742" y2="75586"/>
                        <a14:foregroundMark x1="54607" y1="50000" x2="36854" y2="66797"/>
                        <a14:foregroundMark x1="50674" y1="42188" x2="38427" y2="53516"/>
                        <a14:foregroundMark x1="59551" y1="49609" x2="42022" y2="43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187" t="9602" r="26963"/>
          <a:stretch/>
        </p:blipFill>
        <p:spPr bwMode="auto">
          <a:xfrm>
            <a:off x="1014127" y="3332465"/>
            <a:ext cx="564852" cy="640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صورة 61">
            <a:hlinkClick r:id="rId29" action="ppaction://hlinksldjump"/>
            <a:extLst>
              <a:ext uri="{FF2B5EF4-FFF2-40B4-BE49-F238E27FC236}">
                <a16:creationId xmlns:a16="http://schemas.microsoft.com/office/drawing/2014/main" id="{59869ACD-7FC8-46A4-AF43-A4188735B6F5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 rot="346244">
            <a:off x="289616" y="4541984"/>
            <a:ext cx="834594" cy="834594"/>
          </a:xfrm>
          <a:prstGeom prst="rect">
            <a:avLst/>
          </a:prstGeom>
        </p:spPr>
      </p:pic>
      <p:pic>
        <p:nvPicPr>
          <p:cNvPr id="77" name="Picture 50" descr="https://lh6.googleusercontent.com/43DhS8AINGqXEbUB-peUvmY59Us5s5lxyGWlVv2i9Gwhm83ncyFncd7Ln0u0osI2btMy9buTSK7G8YO3Kjwx5jEod6Wdc8HZTwB8cEFEKGIV1ksnTE-rryveFO1EovAZEmPjmY5-jLk">
            <a:extLst>
              <a:ext uri="{FF2B5EF4-FFF2-40B4-BE49-F238E27FC236}">
                <a16:creationId xmlns:a16="http://schemas.microsoft.com/office/drawing/2014/main" id="{4960EB8A-A666-41B6-A625-995BADFBA9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1395" y="-38064"/>
            <a:ext cx="7402640" cy="640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" name="صورة 77">
            <a:hlinkClick r:id="rId32" action="ppaction://hlinksldjump"/>
            <a:extLst>
              <a:ext uri="{FF2B5EF4-FFF2-40B4-BE49-F238E27FC236}">
                <a16:creationId xmlns:a16="http://schemas.microsoft.com/office/drawing/2014/main" id="{4FBE215D-5657-4340-B9C5-E36A5F911769}"/>
              </a:ext>
            </a:extLst>
          </p:cNvPr>
          <p:cNvPicPr>
            <a:picLocks noChangeAspect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443" y="1361282"/>
            <a:ext cx="2053070" cy="12146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9" name="Google Shape;130;p18">
            <a:extLst>
              <a:ext uri="{FF2B5EF4-FFF2-40B4-BE49-F238E27FC236}">
                <a16:creationId xmlns:a16="http://schemas.microsoft.com/office/drawing/2014/main" id="{443E0D2B-56DD-4B12-9449-0DF66F98FA75}"/>
              </a:ext>
            </a:extLst>
          </p:cNvPr>
          <p:cNvPicPr preferRelativeResize="0"/>
          <p:nvPr/>
        </p:nvPicPr>
        <p:blipFill rotWithShape="1">
          <a:blip r:embed="rId34">
            <a:alphaModFix/>
          </a:blip>
          <a:srcRect b="32784"/>
          <a:stretch/>
        </p:blipFill>
        <p:spPr>
          <a:xfrm>
            <a:off x="208134" y="3962543"/>
            <a:ext cx="1468133" cy="567667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Google Shape;77;p13">
            <a:extLst>
              <a:ext uri="{FF2B5EF4-FFF2-40B4-BE49-F238E27FC236}">
                <a16:creationId xmlns:a16="http://schemas.microsoft.com/office/drawing/2014/main" id="{95DA60D8-48CA-4291-89C7-61F6FFE1A3EF}"/>
              </a:ext>
            </a:extLst>
          </p:cNvPr>
          <p:cNvPicPr preferRelativeResize="0"/>
          <p:nvPr/>
        </p:nvPicPr>
        <p:blipFill>
          <a:blip r:embed="rId35">
            <a:alphaModFix/>
          </a:blip>
          <a:stretch>
            <a:fillRect/>
          </a:stretch>
        </p:blipFill>
        <p:spPr>
          <a:xfrm>
            <a:off x="1571804" y="2667797"/>
            <a:ext cx="653181" cy="556053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77;p13">
            <a:extLst>
              <a:ext uri="{FF2B5EF4-FFF2-40B4-BE49-F238E27FC236}">
                <a16:creationId xmlns:a16="http://schemas.microsoft.com/office/drawing/2014/main" id="{BF5A9970-E8E5-439A-A244-669B0A988EC8}"/>
              </a:ext>
            </a:extLst>
          </p:cNvPr>
          <p:cNvPicPr preferRelativeResize="0"/>
          <p:nvPr/>
        </p:nvPicPr>
        <p:blipFill>
          <a:blip r:embed="rId35">
            <a:alphaModFix/>
          </a:blip>
          <a:stretch>
            <a:fillRect/>
          </a:stretch>
        </p:blipFill>
        <p:spPr>
          <a:xfrm>
            <a:off x="886085" y="2650954"/>
            <a:ext cx="685719" cy="556053"/>
          </a:xfrm>
          <a:prstGeom prst="rect">
            <a:avLst/>
          </a:prstGeom>
          <a:noFill/>
          <a:ln>
            <a:noFill/>
          </a:ln>
        </p:spPr>
      </p:pic>
      <p:sp>
        <p:nvSpPr>
          <p:cNvPr id="87" name="مربع نص 86">
            <a:hlinkClick r:id="rId32" action="ppaction://hlinksldjump"/>
            <a:extLst>
              <a:ext uri="{FF2B5EF4-FFF2-40B4-BE49-F238E27FC236}">
                <a16:creationId xmlns:a16="http://schemas.microsoft.com/office/drawing/2014/main" id="{CCA8C46B-1BB9-4FCF-AAA9-4A58363C76F8}"/>
              </a:ext>
            </a:extLst>
          </p:cNvPr>
          <p:cNvSpPr txBox="1"/>
          <p:nvPr/>
        </p:nvSpPr>
        <p:spPr>
          <a:xfrm>
            <a:off x="1563997" y="2897939"/>
            <a:ext cx="68658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1400" b="1"/>
              <a:t>الدعاء</a:t>
            </a:r>
            <a:endParaRPr lang="en-US" sz="1800" b="1"/>
          </a:p>
        </p:txBody>
      </p:sp>
      <p:sp>
        <p:nvSpPr>
          <p:cNvPr id="88" name="مربع نص 87">
            <a:extLst>
              <a:ext uri="{FF2B5EF4-FFF2-40B4-BE49-F238E27FC236}">
                <a16:creationId xmlns:a16="http://schemas.microsoft.com/office/drawing/2014/main" id="{3B7C64E9-D810-477C-ACB5-37FE04807897}"/>
              </a:ext>
            </a:extLst>
          </p:cNvPr>
          <p:cNvSpPr txBox="1"/>
          <p:nvPr/>
        </p:nvSpPr>
        <p:spPr>
          <a:xfrm>
            <a:off x="881747" y="2874126"/>
            <a:ext cx="68658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1400" b="1"/>
              <a:t>الحضور</a:t>
            </a:r>
            <a:endParaRPr lang="en-US" sz="1800" b="1"/>
          </a:p>
        </p:txBody>
      </p:sp>
      <p:grpSp>
        <p:nvGrpSpPr>
          <p:cNvPr id="2" name="مجموعة 1">
            <a:extLst>
              <a:ext uri="{FF2B5EF4-FFF2-40B4-BE49-F238E27FC236}">
                <a16:creationId xmlns:a16="http://schemas.microsoft.com/office/drawing/2014/main" id="{9BEEF96A-4E59-2242-9376-F662A8B130CF}"/>
              </a:ext>
            </a:extLst>
          </p:cNvPr>
          <p:cNvGrpSpPr/>
          <p:nvPr/>
        </p:nvGrpSpPr>
        <p:grpSpPr>
          <a:xfrm>
            <a:off x="11073227" y="1604577"/>
            <a:ext cx="992361" cy="2787342"/>
            <a:chOff x="6170636" y="2100923"/>
            <a:chExt cx="1268626" cy="2151948"/>
          </a:xfrm>
        </p:grpSpPr>
        <p:sp>
          <p:nvSpPr>
            <p:cNvPr id="56" name="مستطيل 55">
              <a:hlinkClick r:id="rId36" action="ppaction://hlinksldjump"/>
              <a:extLst>
                <a:ext uri="{FF2B5EF4-FFF2-40B4-BE49-F238E27FC236}">
                  <a16:creationId xmlns:a16="http://schemas.microsoft.com/office/drawing/2014/main" id="{1283FACE-727C-C14A-9888-D5E32827D777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>
                  <a:solidFill>
                    <a:srgbClr val="FF0000"/>
                  </a:solidFill>
                </a:rPr>
                <a:t>قراءة الصور </a:t>
              </a:r>
              <a:endParaRPr lang="en-US" sz="1600" b="1">
                <a:solidFill>
                  <a:srgbClr val="FF0000"/>
                </a:solidFill>
              </a:endParaRPr>
            </a:p>
          </p:txBody>
        </p:sp>
        <p:sp>
          <p:nvSpPr>
            <p:cNvPr id="57" name="مستطيل 56">
              <a:extLst>
                <a:ext uri="{FF2B5EF4-FFF2-40B4-BE49-F238E27FC236}">
                  <a16:creationId xmlns:a16="http://schemas.microsoft.com/office/drawing/2014/main" id="{A9D81FD0-6AD1-B747-B647-7B5907E50833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>
                  <a:solidFill>
                    <a:srgbClr val="FF0000"/>
                  </a:solidFill>
                </a:rPr>
                <a:t>جدول التعلم </a:t>
              </a:r>
            </a:p>
          </p:txBody>
        </p:sp>
        <p:sp>
          <p:nvSpPr>
            <p:cNvPr id="58" name="مستطيل 57">
              <a:extLst>
                <a:ext uri="{FF2B5EF4-FFF2-40B4-BE49-F238E27FC236}">
                  <a16:creationId xmlns:a16="http://schemas.microsoft.com/office/drawing/2014/main" id="{F5EC3ACD-96D1-4E4E-89E0-2D8DE543E880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sp>
        <p:nvSpPr>
          <p:cNvPr id="41" name="مربع نص 40">
            <a:extLst>
              <a:ext uri="{FF2B5EF4-FFF2-40B4-BE49-F238E27FC236}">
                <a16:creationId xmlns:a16="http://schemas.microsoft.com/office/drawing/2014/main" id="{3AD704DE-1173-D742-9467-D1DB2B5484B1}"/>
              </a:ext>
            </a:extLst>
          </p:cNvPr>
          <p:cNvSpPr txBox="1"/>
          <p:nvPr/>
        </p:nvSpPr>
        <p:spPr>
          <a:xfrm>
            <a:off x="8728674" y="2674860"/>
            <a:ext cx="1878821" cy="120032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en-US">
                <a:hlinkClick r:id="rId37"/>
              </a:rPr>
              <a:t>https://</a:t>
            </a:r>
            <a:r>
              <a:rPr lang="en-US" err="1">
                <a:hlinkClick r:id="rId37"/>
              </a:rPr>
              <a:t>m.yout</a:t>
            </a:r>
            <a:r>
              <a:rPr lang="ar-SA">
                <a:hlinkClick r:id="rId37"/>
              </a:rPr>
              <a:t>-</a:t>
            </a:r>
            <a:r>
              <a:rPr lang="en-US" err="1">
                <a:hlinkClick r:id="rId37"/>
              </a:rPr>
              <a:t>ube.com</a:t>
            </a:r>
            <a:r>
              <a:rPr lang="en-US">
                <a:hlinkClick r:id="rId37"/>
              </a:rPr>
              <a:t>/watch?v=</a:t>
            </a:r>
            <a:r>
              <a:rPr lang="en-US" err="1">
                <a:hlinkClick r:id="rId37"/>
              </a:rPr>
              <a:t>ZSbEv5kx9Lk</a:t>
            </a:r>
            <a:endParaRPr lang="ar-SA"/>
          </a:p>
          <a:p>
            <a:endParaRPr lang="ar-SA"/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94F6B9FD-9579-A94E-8EE9-C000C76B8735}"/>
              </a:ext>
            </a:extLst>
          </p:cNvPr>
          <p:cNvSpPr txBox="1"/>
          <p:nvPr/>
        </p:nvSpPr>
        <p:spPr>
          <a:xfrm>
            <a:off x="8591059" y="1604577"/>
            <a:ext cx="1779239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ar-SA"/>
              <a:t>شاهدي الفيديو يشرح استكشف صفحة ١٣٧</a:t>
            </a:r>
          </a:p>
        </p:txBody>
      </p:sp>
      <p:pic>
        <p:nvPicPr>
          <p:cNvPr id="4" name="صورة 6">
            <a:extLst>
              <a:ext uri="{FF2B5EF4-FFF2-40B4-BE49-F238E27FC236}">
                <a16:creationId xmlns:a16="http://schemas.microsoft.com/office/drawing/2014/main" id="{F4DD15FB-F06F-DC46-851C-6414E86109C1}"/>
              </a:ext>
            </a:extLst>
          </p:cNvPr>
          <p:cNvPicPr>
            <a:picLocks noChangeAspect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44" y="489769"/>
            <a:ext cx="5004866" cy="5375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28274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6DCD3B05-6EA4-41E8-8F10-F2F95BE876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-61020" y="0"/>
            <a:ext cx="12238094" cy="6858000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3707CF6F-53E1-4A12-90DE-7C6BB285C74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rcRect l="5100" t="2726" r="3027" b="21700"/>
          <a:stretch/>
        </p:blipFill>
        <p:spPr>
          <a:xfrm>
            <a:off x="2188283" y="300250"/>
            <a:ext cx="7409713" cy="5663529"/>
          </a:xfrm>
          <a:prstGeom prst="rect">
            <a:avLst/>
          </a:prstGeom>
        </p:spPr>
      </p:pic>
      <p:pic>
        <p:nvPicPr>
          <p:cNvPr id="20" name="Google Shape;89;p1">
            <a:extLst>
              <a:ext uri="{FF2B5EF4-FFF2-40B4-BE49-F238E27FC236}">
                <a16:creationId xmlns:a16="http://schemas.microsoft.com/office/drawing/2014/main" id="{7329A783-3F04-41D4-8C26-3B19F28E73C6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1000094" y="0"/>
            <a:ext cx="1328191" cy="65131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101;p1">
            <a:extLst>
              <a:ext uri="{FF2B5EF4-FFF2-40B4-BE49-F238E27FC236}">
                <a16:creationId xmlns:a16="http://schemas.microsoft.com/office/drawing/2014/main" id="{2940C00F-7160-48ED-9CD9-DBAAB042E2D4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 t="5895" b="10486"/>
          <a:stretch/>
        </p:blipFill>
        <p:spPr>
          <a:xfrm>
            <a:off x="2478825" y="570117"/>
            <a:ext cx="658911" cy="65318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88;p1">
            <a:extLst>
              <a:ext uri="{FF2B5EF4-FFF2-40B4-BE49-F238E27FC236}">
                <a16:creationId xmlns:a16="http://schemas.microsoft.com/office/drawing/2014/main" id="{BBE15BBA-B1B6-4E98-9B98-2D710C5B4BEC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8448106" y="601989"/>
            <a:ext cx="760301" cy="555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231;p23">
            <a:extLst>
              <a:ext uri="{FF2B5EF4-FFF2-40B4-BE49-F238E27FC236}">
                <a16:creationId xmlns:a16="http://schemas.microsoft.com/office/drawing/2014/main" id="{5D4DF285-3DB7-4AFE-A968-1D4D4DC8FCBF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110168" y="164314"/>
            <a:ext cx="1281627" cy="108308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231;p23">
            <a:extLst>
              <a:ext uri="{FF2B5EF4-FFF2-40B4-BE49-F238E27FC236}">
                <a16:creationId xmlns:a16="http://schemas.microsoft.com/office/drawing/2014/main" id="{B9FC9634-02E3-47B2-9E9C-D448DE80FC4D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4926" y="164314"/>
            <a:ext cx="1281627" cy="108308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صورة 24">
            <a:hlinkClick r:id="rId11" action="ppaction://hlinksldjump"/>
            <a:extLst>
              <a:ext uri="{FF2B5EF4-FFF2-40B4-BE49-F238E27FC236}">
                <a16:creationId xmlns:a16="http://schemas.microsoft.com/office/drawing/2014/main" id="{EB893535-248E-4F88-8060-ADC27BF297A3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53068"/>
          <a:stretch/>
        </p:blipFill>
        <p:spPr>
          <a:xfrm>
            <a:off x="1256046" y="98531"/>
            <a:ext cx="1036447" cy="121465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" name="Picture 2" descr="ولاية العهد السعودية - ويكيبيديا">
            <a:extLst>
              <a:ext uri="{FF2B5EF4-FFF2-40B4-BE49-F238E27FC236}">
                <a16:creationId xmlns:a16="http://schemas.microsoft.com/office/drawing/2014/main" id="{655D6D8E-08FA-4CFA-96E9-C864F274E0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443" y="98531"/>
            <a:ext cx="990812" cy="114281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14">
            <a:extLst>
              <a:ext uri="{FF2B5EF4-FFF2-40B4-BE49-F238E27FC236}">
                <a16:creationId xmlns:a16="http://schemas.microsoft.com/office/drawing/2014/main" id="{24D360EA-A5B0-4FAB-93FA-7B0C5637BB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4993" y="5963613"/>
            <a:ext cx="7409712" cy="795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42">
            <a:extLst>
              <a:ext uri="{FF2B5EF4-FFF2-40B4-BE49-F238E27FC236}">
                <a16:creationId xmlns:a16="http://schemas.microsoft.com/office/drawing/2014/main" id="{45E4EABC-A16A-4D68-BC7C-D60E3948A2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2545" y="5167449"/>
            <a:ext cx="1125082" cy="1129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32" descr="https://lh5.googleusercontent.com/4Rv9CcbpVwSScazfNxNsnOrjSAYn8Kvy2VZDp18OtTxOr4uN6wu1rroXiVwzwJRuw7fUFAEKLK3jiiAD8pVyddSCIbbz3mcFxbNgqsBUD7p7Jf91eG2kB3zY0cUEjnvl5A53iou6hVs">
            <a:extLst>
              <a:ext uri="{FF2B5EF4-FFF2-40B4-BE49-F238E27FC236}">
                <a16:creationId xmlns:a16="http://schemas.microsoft.com/office/drawing/2014/main" id="{6EC1E351-B697-490D-A6C7-91C324AF41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159"/>
          <a:stretch/>
        </p:blipFill>
        <p:spPr bwMode="auto">
          <a:xfrm>
            <a:off x="9333635" y="0"/>
            <a:ext cx="3138108" cy="1481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38" descr="https://lh6.googleusercontent.com/lA8Hyi4kH_IVGIdbWoAFwdqJ0IGVj9Bn9TQ8RhpKzpEZjPVyUjgSWzvirmGim6mjsnpnR9onHSWPgS2dGT4Ag0pR-t8j2dOFWCfozE8aOKTdQtfZKVkoibbq713dsVPmtcn8tJQLNB0">
            <a:extLst>
              <a:ext uri="{FF2B5EF4-FFF2-40B4-BE49-F238E27FC236}">
                <a16:creationId xmlns:a16="http://schemas.microsoft.com/office/drawing/2014/main" id="{8FCDB6A6-8474-4F06-AC32-C01EA8C4CF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699801" y="3734683"/>
            <a:ext cx="2649433" cy="2892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10" descr="https://lh3.googleusercontent.com/VMNVCZm22c4vPLUs3u4axgiwda84BV8NtqGTjwX19OZ4zagJmFTcme8TTmK6WAsomAgq97PkJS4HGI4-AkX13sSqXZz1CzxMOCUccUS2iW9dtAU-w9ABiqHPk1VyfJANaU5sBMXFYf0">
            <a:extLst>
              <a:ext uri="{FF2B5EF4-FFF2-40B4-BE49-F238E27FC236}">
                <a16:creationId xmlns:a16="http://schemas.microsoft.com/office/drawing/2014/main" id="{02412DF3-3630-4DCF-BA1C-AD392BE391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0291" y="4547692"/>
            <a:ext cx="3171201" cy="2180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20">
            <a:extLst>
              <a:ext uri="{FF2B5EF4-FFF2-40B4-BE49-F238E27FC236}">
                <a16:creationId xmlns:a16="http://schemas.microsoft.com/office/drawing/2014/main" id="{20555C12-F648-4549-AA74-4C7DC9B78A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835" y="3988964"/>
            <a:ext cx="847611" cy="917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0" descr="https://lh4.googleusercontent.com/b1vKxXhTN9biOcq_nzOsrm-JGQMPqleFzni1LI1XGZ74Wi-8ygPJflgt0mQArFbYeoxdXcziGMcHR1lmOA9LRRg5jrXXhnNNr-DuHBsRe5cUcgyG2GiOMfp2R-YTQzryGcpvhPz7IUE">
            <a:extLst>
              <a:ext uri="{FF2B5EF4-FFF2-40B4-BE49-F238E27FC236}">
                <a16:creationId xmlns:a16="http://schemas.microsoft.com/office/drawing/2014/main" id="{EB5A3564-7C34-4FA9-AB5A-9456CB4AE5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82877" y="4638392"/>
            <a:ext cx="646101" cy="669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18" descr="https://lh4.googleusercontent.com/b-EDMIxaaqUK2i6El7zb2hICXWWzLXP7Bx1xmPXChB9IOpGPlI-zlkNkoi1uurDk7Ekod1N902O-DCbxkOYC3p5Fzkq0-dSV2hIea-k2WkmwiiOCsMb-StrYQJjL-9PoIz55TF2XSCU">
            <a:extLst>
              <a:ext uri="{FF2B5EF4-FFF2-40B4-BE49-F238E27FC236}">
                <a16:creationId xmlns:a16="http://schemas.microsoft.com/office/drawing/2014/main" id="{EABCA83F-E5CC-4F94-8AB3-F32F6251A7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47" t="18529" r="4470" b="25160"/>
          <a:stretch/>
        </p:blipFill>
        <p:spPr bwMode="auto">
          <a:xfrm flipH="1">
            <a:off x="9754629" y="4460793"/>
            <a:ext cx="1311205" cy="1018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2">
            <a:hlinkClick r:id="rId11" action="ppaction://hlinksldjump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22"/>
          <a:srcRect/>
          <a:stretch>
            <a:fillRect/>
          </a:stretch>
        </p:blipFill>
        <p:spPr>
          <a:xfrm>
            <a:off x="10521509" y="925677"/>
            <a:ext cx="706253" cy="684424"/>
          </a:xfrm>
          <a:prstGeom prst="rect">
            <a:avLst/>
          </a:prstGeom>
        </p:spPr>
      </p:pic>
      <p:pic>
        <p:nvPicPr>
          <p:cNvPr id="61" name="Google Shape;71;p13">
            <a:extLst>
              <a:ext uri="{FF2B5EF4-FFF2-40B4-BE49-F238E27FC236}">
                <a16:creationId xmlns:a16="http://schemas.microsoft.com/office/drawing/2014/main" id="{73D1C85F-7C84-4CC1-9820-2BF78E1BEA3E}"/>
              </a:ext>
            </a:extLst>
          </p:cNvPr>
          <p:cNvPicPr preferRelativeResize="0"/>
          <p:nvPr/>
        </p:nvPicPr>
        <p:blipFill rotWithShape="1">
          <a:blip r:embed="rId23">
            <a:alphaModFix/>
          </a:blip>
          <a:srcRect t="25823"/>
          <a:stretch/>
        </p:blipFill>
        <p:spPr>
          <a:xfrm>
            <a:off x="-49404" y="3884944"/>
            <a:ext cx="1962164" cy="1597058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73;p13">
            <a:extLst>
              <a:ext uri="{FF2B5EF4-FFF2-40B4-BE49-F238E27FC236}">
                <a16:creationId xmlns:a16="http://schemas.microsoft.com/office/drawing/2014/main" id="{B257E98D-7889-4F2B-8F9B-FB5A3BAC4395}"/>
              </a:ext>
            </a:extLst>
          </p:cNvPr>
          <p:cNvPicPr preferRelativeResize="0"/>
          <p:nvPr/>
        </p:nvPicPr>
        <p:blipFill>
          <a:blip r:embed="rId24">
            <a:alphaModFix/>
          </a:blip>
          <a:stretch>
            <a:fillRect/>
          </a:stretch>
        </p:blipFill>
        <p:spPr>
          <a:xfrm>
            <a:off x="1155596" y="4680560"/>
            <a:ext cx="341389" cy="44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52" name="Picture 11">
            <a:extLst>
              <a:ext uri="{FF2B5EF4-FFF2-40B4-BE49-F238E27FC236}">
                <a16:creationId xmlns:a16="http://schemas.microsoft.com/office/drawing/2014/main" id="{DC4061C2-D4C6-48C3-83E9-732F944E5BA3}"/>
              </a:ext>
            </a:extLst>
          </p:cNvPr>
          <p:cNvPicPr>
            <a:picLocks noChangeAspect="1"/>
          </p:cNvPicPr>
          <p:nvPr/>
        </p:nvPicPr>
        <p:blipFill>
          <a:blip r:embed="rId25"/>
          <a:srcRect/>
          <a:stretch>
            <a:fillRect/>
          </a:stretch>
        </p:blipFill>
        <p:spPr>
          <a:xfrm>
            <a:off x="366004" y="3403333"/>
            <a:ext cx="531461" cy="536020"/>
          </a:xfrm>
          <a:prstGeom prst="rect">
            <a:avLst/>
          </a:prstGeom>
        </p:spPr>
      </p:pic>
      <p:pic>
        <p:nvPicPr>
          <p:cNvPr id="46" name="Picture 36" descr="https://lh3.googleusercontent.com/FJDVw0INyJi-r7f9skHyyOhZaHvJVKIKvGZU3V4tNYK09OKQQR4bOacLMHwp91ZpejdkiuxHi0dsV2PVGNQwn3hgcqpXkBdvx-1he_kykZ0u16aWgZBSJHJu-GMDSp0xBKWu1cFKX2k">
            <a:extLst>
              <a:ext uri="{FF2B5EF4-FFF2-40B4-BE49-F238E27FC236}">
                <a16:creationId xmlns:a16="http://schemas.microsoft.com/office/drawing/2014/main" id="{DE4C9B36-6605-4E6A-8B87-0B5FE3AA2D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0679" y="4732386"/>
            <a:ext cx="370310" cy="624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ساعة توقيت الكرتون وغيرها, نص, آخرون, المصور png">
            <a:extLst>
              <a:ext uri="{FF2B5EF4-FFF2-40B4-BE49-F238E27FC236}">
                <a16:creationId xmlns:a16="http://schemas.microsoft.com/office/drawing/2014/main" id="{0442EA86-D770-4403-B063-9D60BA5EED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7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9961" b="98438" l="10000" r="90000">
                        <a14:foregroundMark x1="51348" y1="41797" x2="47191" y2="77148"/>
                        <a14:foregroundMark x1="37191" y1="56836" x2="59551" y2="63672"/>
                        <a14:foregroundMark x1="59213" y1="47461" x2="38315" y2="82422"/>
                        <a14:foregroundMark x1="34944" y1="62891" x2="62584" y2="63086"/>
                        <a14:foregroundMark x1="54270" y1="33984" x2="42472" y2="38477"/>
                        <a14:foregroundMark x1="51236" y1="20313" x2="50225" y2="20508"/>
                        <a14:foregroundMark x1="62247" y1="69727" x2="47528" y2="87109"/>
                        <a14:foregroundMark x1="58315" y1="69336" x2="43258" y2="84961"/>
                        <a14:foregroundMark x1="60787" y1="57422" x2="36742" y2="75586"/>
                        <a14:foregroundMark x1="54607" y1="50000" x2="36854" y2="66797"/>
                        <a14:foregroundMark x1="50674" y1="42188" x2="38427" y2="53516"/>
                        <a14:foregroundMark x1="59551" y1="49609" x2="42022" y2="43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187" t="9602" r="26963"/>
          <a:stretch/>
        </p:blipFill>
        <p:spPr bwMode="auto">
          <a:xfrm>
            <a:off x="1014127" y="3332465"/>
            <a:ext cx="564852" cy="640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صورة 61">
            <a:hlinkClick r:id="rId29" action="ppaction://hlinksldjump"/>
            <a:extLst>
              <a:ext uri="{FF2B5EF4-FFF2-40B4-BE49-F238E27FC236}">
                <a16:creationId xmlns:a16="http://schemas.microsoft.com/office/drawing/2014/main" id="{59869ACD-7FC8-46A4-AF43-A4188735B6F5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 rot="346244">
            <a:off x="289616" y="4541984"/>
            <a:ext cx="834594" cy="834594"/>
          </a:xfrm>
          <a:prstGeom prst="rect">
            <a:avLst/>
          </a:prstGeom>
        </p:spPr>
      </p:pic>
      <p:pic>
        <p:nvPicPr>
          <p:cNvPr id="77" name="Picture 50" descr="https://lh6.googleusercontent.com/43DhS8AINGqXEbUB-peUvmY59Us5s5lxyGWlVv2i9Gwhm83ncyFncd7Ln0u0osI2btMy9buTSK7G8YO3Kjwx5jEod6Wdc8HZTwB8cEFEKGIV1ksnTE-rryveFO1EovAZEmPjmY5-jLk">
            <a:extLst>
              <a:ext uri="{FF2B5EF4-FFF2-40B4-BE49-F238E27FC236}">
                <a16:creationId xmlns:a16="http://schemas.microsoft.com/office/drawing/2014/main" id="{4960EB8A-A666-41B6-A625-995BADFBA9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1395" y="-38064"/>
            <a:ext cx="7402640" cy="640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" name="صورة 77">
            <a:hlinkClick r:id="rId32" action="ppaction://hlinksldjump"/>
            <a:extLst>
              <a:ext uri="{FF2B5EF4-FFF2-40B4-BE49-F238E27FC236}">
                <a16:creationId xmlns:a16="http://schemas.microsoft.com/office/drawing/2014/main" id="{4FBE215D-5657-4340-B9C5-E36A5F911769}"/>
              </a:ext>
            </a:extLst>
          </p:cNvPr>
          <p:cNvPicPr>
            <a:picLocks noChangeAspect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443" y="1361282"/>
            <a:ext cx="2053070" cy="12146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9" name="Google Shape;130;p18">
            <a:extLst>
              <a:ext uri="{FF2B5EF4-FFF2-40B4-BE49-F238E27FC236}">
                <a16:creationId xmlns:a16="http://schemas.microsoft.com/office/drawing/2014/main" id="{443E0D2B-56DD-4B12-9449-0DF66F98FA75}"/>
              </a:ext>
            </a:extLst>
          </p:cNvPr>
          <p:cNvPicPr preferRelativeResize="0"/>
          <p:nvPr/>
        </p:nvPicPr>
        <p:blipFill rotWithShape="1">
          <a:blip r:embed="rId34">
            <a:alphaModFix/>
          </a:blip>
          <a:srcRect b="32784"/>
          <a:stretch/>
        </p:blipFill>
        <p:spPr>
          <a:xfrm>
            <a:off x="208134" y="3962543"/>
            <a:ext cx="1468133" cy="567667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Google Shape;77;p13">
            <a:extLst>
              <a:ext uri="{FF2B5EF4-FFF2-40B4-BE49-F238E27FC236}">
                <a16:creationId xmlns:a16="http://schemas.microsoft.com/office/drawing/2014/main" id="{95DA60D8-48CA-4291-89C7-61F6FFE1A3EF}"/>
              </a:ext>
            </a:extLst>
          </p:cNvPr>
          <p:cNvPicPr preferRelativeResize="0"/>
          <p:nvPr/>
        </p:nvPicPr>
        <p:blipFill>
          <a:blip r:embed="rId35">
            <a:alphaModFix/>
          </a:blip>
          <a:stretch>
            <a:fillRect/>
          </a:stretch>
        </p:blipFill>
        <p:spPr>
          <a:xfrm>
            <a:off x="1571804" y="2667797"/>
            <a:ext cx="653181" cy="556053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77;p13">
            <a:extLst>
              <a:ext uri="{FF2B5EF4-FFF2-40B4-BE49-F238E27FC236}">
                <a16:creationId xmlns:a16="http://schemas.microsoft.com/office/drawing/2014/main" id="{BF5A9970-E8E5-439A-A244-669B0A988EC8}"/>
              </a:ext>
            </a:extLst>
          </p:cNvPr>
          <p:cNvPicPr preferRelativeResize="0"/>
          <p:nvPr/>
        </p:nvPicPr>
        <p:blipFill>
          <a:blip r:embed="rId35">
            <a:alphaModFix/>
          </a:blip>
          <a:stretch>
            <a:fillRect/>
          </a:stretch>
        </p:blipFill>
        <p:spPr>
          <a:xfrm>
            <a:off x="886085" y="2650954"/>
            <a:ext cx="685719" cy="55605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77;p13">
            <a:extLst>
              <a:ext uri="{FF2B5EF4-FFF2-40B4-BE49-F238E27FC236}">
                <a16:creationId xmlns:a16="http://schemas.microsoft.com/office/drawing/2014/main" id="{27AE9BF0-6BBC-4E33-BBF3-06C8F39B6100}"/>
              </a:ext>
            </a:extLst>
          </p:cNvPr>
          <p:cNvPicPr preferRelativeResize="0"/>
          <p:nvPr/>
        </p:nvPicPr>
        <p:blipFill>
          <a:blip r:embed="rId35">
            <a:alphaModFix/>
          </a:blip>
          <a:stretch>
            <a:fillRect/>
          </a:stretch>
        </p:blipFill>
        <p:spPr>
          <a:xfrm>
            <a:off x="198659" y="2653110"/>
            <a:ext cx="598686" cy="584616"/>
          </a:xfrm>
          <a:prstGeom prst="rect">
            <a:avLst/>
          </a:prstGeom>
          <a:noFill/>
          <a:ln>
            <a:noFill/>
          </a:ln>
        </p:spPr>
      </p:pic>
      <p:sp>
        <p:nvSpPr>
          <p:cNvPr id="87" name="مربع نص 86">
            <a:hlinkClick r:id="rId32" action="ppaction://hlinksldjump"/>
            <a:extLst>
              <a:ext uri="{FF2B5EF4-FFF2-40B4-BE49-F238E27FC236}">
                <a16:creationId xmlns:a16="http://schemas.microsoft.com/office/drawing/2014/main" id="{CCA8C46B-1BB9-4FCF-AAA9-4A58363C76F8}"/>
              </a:ext>
            </a:extLst>
          </p:cNvPr>
          <p:cNvSpPr txBox="1"/>
          <p:nvPr/>
        </p:nvSpPr>
        <p:spPr>
          <a:xfrm>
            <a:off x="1563997" y="2897939"/>
            <a:ext cx="68658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1400" b="1"/>
              <a:t>الدعاء</a:t>
            </a:r>
            <a:endParaRPr lang="en-US" sz="1800" b="1"/>
          </a:p>
        </p:txBody>
      </p:sp>
      <p:sp>
        <p:nvSpPr>
          <p:cNvPr id="88" name="مربع نص 87">
            <a:extLst>
              <a:ext uri="{FF2B5EF4-FFF2-40B4-BE49-F238E27FC236}">
                <a16:creationId xmlns:a16="http://schemas.microsoft.com/office/drawing/2014/main" id="{3B7C64E9-D810-477C-ACB5-37FE04807897}"/>
              </a:ext>
            </a:extLst>
          </p:cNvPr>
          <p:cNvSpPr txBox="1"/>
          <p:nvPr/>
        </p:nvSpPr>
        <p:spPr>
          <a:xfrm>
            <a:off x="881747" y="2874126"/>
            <a:ext cx="68658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1400" b="1"/>
              <a:t>الحضور</a:t>
            </a:r>
            <a:endParaRPr lang="en-US" sz="1800" b="1"/>
          </a:p>
        </p:txBody>
      </p:sp>
      <p:sp>
        <p:nvSpPr>
          <p:cNvPr id="89" name="مربع نص 88">
            <a:hlinkClick r:id="" action="ppaction://noaction"/>
            <a:extLst>
              <a:ext uri="{FF2B5EF4-FFF2-40B4-BE49-F238E27FC236}">
                <a16:creationId xmlns:a16="http://schemas.microsoft.com/office/drawing/2014/main" id="{16B36219-D48A-485D-A66E-BFCC9DFD0F68}"/>
              </a:ext>
            </a:extLst>
          </p:cNvPr>
          <p:cNvSpPr txBox="1"/>
          <p:nvPr/>
        </p:nvSpPr>
        <p:spPr>
          <a:xfrm>
            <a:off x="160749" y="2864254"/>
            <a:ext cx="68658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1400" b="1"/>
              <a:t>ننطلق</a:t>
            </a:r>
            <a:endParaRPr lang="en-US" sz="1800" b="1"/>
          </a:p>
        </p:txBody>
      </p:sp>
      <p:grpSp>
        <p:nvGrpSpPr>
          <p:cNvPr id="2" name="مجموعة 1">
            <a:extLst>
              <a:ext uri="{FF2B5EF4-FFF2-40B4-BE49-F238E27FC236}">
                <a16:creationId xmlns:a16="http://schemas.microsoft.com/office/drawing/2014/main" id="{9BEEF96A-4E59-2242-9376-F662A8B130CF}"/>
              </a:ext>
            </a:extLst>
          </p:cNvPr>
          <p:cNvGrpSpPr/>
          <p:nvPr/>
        </p:nvGrpSpPr>
        <p:grpSpPr>
          <a:xfrm>
            <a:off x="9848962" y="1638009"/>
            <a:ext cx="1673632" cy="2096674"/>
            <a:chOff x="6170636" y="2100923"/>
            <a:chExt cx="1268626" cy="2151948"/>
          </a:xfrm>
        </p:grpSpPr>
        <p:sp>
          <p:nvSpPr>
            <p:cNvPr id="56" name="مستطيل 55">
              <a:hlinkClick r:id="rId36" action="ppaction://hlinksldjump"/>
              <a:extLst>
                <a:ext uri="{FF2B5EF4-FFF2-40B4-BE49-F238E27FC236}">
                  <a16:creationId xmlns:a16="http://schemas.microsoft.com/office/drawing/2014/main" id="{1283FACE-727C-C14A-9888-D5E32827D777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>
                  <a:solidFill>
                    <a:srgbClr val="FF0000"/>
                  </a:solidFill>
                </a:rPr>
                <a:t>قراءة الصور </a:t>
              </a:r>
              <a:endParaRPr lang="en-US" sz="1600" b="1">
                <a:solidFill>
                  <a:srgbClr val="FF0000"/>
                </a:solidFill>
              </a:endParaRPr>
            </a:p>
          </p:txBody>
        </p:sp>
        <p:sp>
          <p:nvSpPr>
            <p:cNvPr id="57" name="مستطيل 56">
              <a:extLst>
                <a:ext uri="{FF2B5EF4-FFF2-40B4-BE49-F238E27FC236}">
                  <a16:creationId xmlns:a16="http://schemas.microsoft.com/office/drawing/2014/main" id="{A9D81FD0-6AD1-B747-B647-7B5907E50833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>
                  <a:solidFill>
                    <a:srgbClr val="FF0000"/>
                  </a:solidFill>
                </a:rPr>
                <a:t>جدول التعلم </a:t>
              </a:r>
            </a:p>
          </p:txBody>
        </p:sp>
        <p:sp>
          <p:nvSpPr>
            <p:cNvPr id="58" name="مستطيل 57">
              <a:extLst>
                <a:ext uri="{FF2B5EF4-FFF2-40B4-BE49-F238E27FC236}">
                  <a16:creationId xmlns:a16="http://schemas.microsoft.com/office/drawing/2014/main" id="{F5EC3ACD-96D1-4E4E-89E0-2D8DE543E880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" name="صورة 4">
            <a:extLst>
              <a:ext uri="{FF2B5EF4-FFF2-40B4-BE49-F238E27FC236}">
                <a16:creationId xmlns:a16="http://schemas.microsoft.com/office/drawing/2014/main" id="{83DE2F39-9FE0-4C49-A250-6EFE8D74BECF}"/>
              </a:ext>
            </a:extLst>
          </p:cNvPr>
          <p:cNvPicPr>
            <a:picLocks noChangeAspect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2010" y="1258772"/>
            <a:ext cx="6473125" cy="4027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96521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6DCD3B05-6EA4-41E8-8F10-F2F95BE876E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-61020" y="-136478"/>
            <a:ext cx="12238094" cy="7915702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3707CF6F-53E1-4A12-90DE-7C6BB285C74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rcRect l="5100" t="2726" r="3027" b="21700"/>
          <a:stretch/>
        </p:blipFill>
        <p:spPr>
          <a:xfrm>
            <a:off x="-215905" y="692255"/>
            <a:ext cx="12238094" cy="5480905"/>
          </a:xfrm>
          <a:prstGeom prst="rect">
            <a:avLst/>
          </a:prstGeom>
        </p:spPr>
      </p:pic>
      <p:pic>
        <p:nvPicPr>
          <p:cNvPr id="20" name="Google Shape;89;p1">
            <a:extLst>
              <a:ext uri="{FF2B5EF4-FFF2-40B4-BE49-F238E27FC236}">
                <a16:creationId xmlns:a16="http://schemas.microsoft.com/office/drawing/2014/main" id="{7329A783-3F04-41D4-8C26-3B19F28E73C6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1000094" y="0"/>
            <a:ext cx="1328191" cy="65131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Picture 14">
            <a:extLst>
              <a:ext uri="{FF2B5EF4-FFF2-40B4-BE49-F238E27FC236}">
                <a16:creationId xmlns:a16="http://schemas.microsoft.com/office/drawing/2014/main" id="{24D360EA-A5B0-4FAB-93FA-7B0C5637BB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209" y="6086600"/>
            <a:ext cx="7952839" cy="982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32" descr="https://lh5.googleusercontent.com/4Rv9CcbpVwSScazfNxNsnOrjSAYn8Kvy2VZDp18OtTxOr4uN6wu1rroXiVwzwJRuw7fUFAEKLK3jiiAD8pVyddSCIbbz3mcFxbNgqsBUD7p7Jf91eG2kB3zY0cUEjnvl5A53iou6hVs">
            <a:extLst>
              <a:ext uri="{FF2B5EF4-FFF2-40B4-BE49-F238E27FC236}">
                <a16:creationId xmlns:a16="http://schemas.microsoft.com/office/drawing/2014/main" id="{6EC1E351-B697-490D-A6C7-91C324AF41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159"/>
          <a:stretch/>
        </p:blipFill>
        <p:spPr bwMode="auto">
          <a:xfrm>
            <a:off x="9333635" y="0"/>
            <a:ext cx="3138108" cy="1481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38" descr="https://lh6.googleusercontent.com/lA8Hyi4kH_IVGIdbWoAFwdqJ0IGVj9Bn9TQ8RhpKzpEZjPVyUjgSWzvirmGim6mjsnpnR9onHSWPgS2dGT4Ag0pR-t8j2dOFWCfozE8aOKTdQtfZKVkoibbq713dsVPmtcn8tJQLNB0">
            <a:extLst>
              <a:ext uri="{FF2B5EF4-FFF2-40B4-BE49-F238E27FC236}">
                <a16:creationId xmlns:a16="http://schemas.microsoft.com/office/drawing/2014/main" id="{8FCDB6A6-8474-4F06-AC32-C01EA8C4CF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455216" y="4699490"/>
            <a:ext cx="2649433" cy="2702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10" descr="https://lh3.googleusercontent.com/VMNVCZm22c4vPLUs3u4axgiwda84BV8NtqGTjwX19OZ4zagJmFTcme8TTmK6WAsomAgq97PkJS4HGI4-AkX13sSqXZz1CzxMOCUccUS2iW9dtAU-w9ABiqHPk1VyfJANaU5sBMXFYf0">
            <a:extLst>
              <a:ext uri="{FF2B5EF4-FFF2-40B4-BE49-F238E27FC236}">
                <a16:creationId xmlns:a16="http://schemas.microsoft.com/office/drawing/2014/main" id="{02412DF3-3630-4DCF-BA1C-AD392BE391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1888" y="5172801"/>
            <a:ext cx="3171201" cy="2180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20">
            <a:extLst>
              <a:ext uri="{FF2B5EF4-FFF2-40B4-BE49-F238E27FC236}">
                <a16:creationId xmlns:a16="http://schemas.microsoft.com/office/drawing/2014/main" id="{20555C12-F648-4549-AA74-4C7DC9B78A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2757" y="4714875"/>
            <a:ext cx="812667" cy="677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0" descr="https://lh4.googleusercontent.com/b1vKxXhTN9biOcq_nzOsrm-JGQMPqleFzni1LI1XGZ74Wi-8ygPJflgt0mQArFbYeoxdXcziGMcHR1lmOA9LRRg5jrXXhnNNr-DuHBsRe5cUcgyG2GiOMfp2R-YTQzryGcpvhPz7IUE">
            <a:extLst>
              <a:ext uri="{FF2B5EF4-FFF2-40B4-BE49-F238E27FC236}">
                <a16:creationId xmlns:a16="http://schemas.microsoft.com/office/drawing/2014/main" id="{EB5A3564-7C34-4FA9-AB5A-9456CB4AE5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8086" y="5278004"/>
            <a:ext cx="646101" cy="669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18" descr="https://lh4.googleusercontent.com/b-EDMIxaaqUK2i6El7zb2hICXWWzLXP7Bx1xmPXChB9IOpGPlI-zlkNkoi1uurDk7Ekod1N902O-DCbxkOYC3p5Fzkq0-dSV2hIea-k2WkmwiiOCsMb-StrYQJjL-9PoIz55TF2XSCU">
            <a:extLst>
              <a:ext uri="{FF2B5EF4-FFF2-40B4-BE49-F238E27FC236}">
                <a16:creationId xmlns:a16="http://schemas.microsoft.com/office/drawing/2014/main" id="{EABCA83F-E5CC-4F94-8AB3-F32F6251A7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47" t="18529" r="4470" b="25160"/>
          <a:stretch/>
        </p:blipFill>
        <p:spPr bwMode="auto">
          <a:xfrm flipH="1">
            <a:off x="9901440" y="5172730"/>
            <a:ext cx="1176780" cy="913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2">
            <a:hlinkClick r:id="rId16" action="ppaction://hlinksldjump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7"/>
          <a:srcRect/>
          <a:stretch>
            <a:fillRect/>
          </a:stretch>
        </p:blipFill>
        <p:spPr>
          <a:xfrm>
            <a:off x="10521509" y="895014"/>
            <a:ext cx="737894" cy="715087"/>
          </a:xfrm>
          <a:prstGeom prst="rect">
            <a:avLst/>
          </a:prstGeom>
        </p:spPr>
      </p:pic>
      <p:pic>
        <p:nvPicPr>
          <p:cNvPr id="46" name="Picture 36" descr="https://lh3.googleusercontent.com/FJDVw0INyJi-r7f9skHyyOhZaHvJVKIKvGZU3V4tNYK09OKQQR4bOacLMHwp91ZpejdkiuxHi0dsV2PVGNQwn3hgcqpXkBdvx-1he_kykZ0u16aWgZBSJHJu-GMDSp0xBKWu1cFKX2k">
            <a:extLst>
              <a:ext uri="{FF2B5EF4-FFF2-40B4-BE49-F238E27FC236}">
                <a16:creationId xmlns:a16="http://schemas.microsoft.com/office/drawing/2014/main" id="{DE4C9B36-6605-4E6A-8B87-0B5FE3AA2D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7535" y="5336730"/>
            <a:ext cx="370310" cy="624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" name="مستطيل 74">
            <a:hlinkClick r:id="rId19" action="ppaction://hlinksldjump"/>
            <a:extLst>
              <a:ext uri="{FF2B5EF4-FFF2-40B4-BE49-F238E27FC236}">
                <a16:creationId xmlns:a16="http://schemas.microsoft.com/office/drawing/2014/main" id="{DE30BFDD-D426-4E86-9190-C6110D50B46A}"/>
              </a:ext>
            </a:extLst>
          </p:cNvPr>
          <p:cNvSpPr/>
          <p:nvPr/>
        </p:nvSpPr>
        <p:spPr>
          <a:xfrm>
            <a:off x="6881197" y="47751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>
                <a:solidFill>
                  <a:schemeClr val="accent5">
                    <a:lumMod val="50000"/>
                  </a:schemeClr>
                </a:solidFill>
              </a:rPr>
              <a:t>التهيئة</a:t>
            </a:r>
            <a:endParaRPr lang="en-US" b="1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81" name="مستطيل 80">
            <a:hlinkClick r:id="" action="ppaction://noaction"/>
            <a:extLst>
              <a:ext uri="{FF2B5EF4-FFF2-40B4-BE49-F238E27FC236}">
                <a16:creationId xmlns:a16="http://schemas.microsoft.com/office/drawing/2014/main" id="{C9C85F24-1FF2-48D1-8FE9-1F09C67A2EAD}"/>
              </a:ext>
            </a:extLst>
          </p:cNvPr>
          <p:cNvSpPr/>
          <p:nvPr/>
        </p:nvSpPr>
        <p:spPr>
          <a:xfrm>
            <a:off x="2379840" y="47751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>
                <a:solidFill>
                  <a:schemeClr val="accent1">
                    <a:lumMod val="75000"/>
                  </a:schemeClr>
                </a:solidFill>
              </a:rPr>
              <a:t>التقويم</a:t>
            </a:r>
            <a:endParaRPr lang="en-US" sz="2000" b="1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2" name="مستطيل 81">
            <a:hlinkClick r:id="" action="ppaction://noaction"/>
            <a:extLst>
              <a:ext uri="{FF2B5EF4-FFF2-40B4-BE49-F238E27FC236}">
                <a16:creationId xmlns:a16="http://schemas.microsoft.com/office/drawing/2014/main" id="{E10C71F6-D2A3-42F8-9CF4-7EC80C62CB63}"/>
              </a:ext>
            </a:extLst>
          </p:cNvPr>
          <p:cNvSpPr/>
          <p:nvPr/>
        </p:nvSpPr>
        <p:spPr>
          <a:xfrm>
            <a:off x="3563063" y="47751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>
                <a:solidFill>
                  <a:schemeClr val="accent1">
                    <a:lumMod val="75000"/>
                  </a:schemeClr>
                </a:solidFill>
              </a:rPr>
              <a:t>الشرح</a:t>
            </a:r>
            <a:endParaRPr lang="en-US" sz="2000" b="1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3" name="مستطيل 82">
            <a:hlinkClick r:id="" action="ppaction://noaction"/>
            <a:extLst>
              <a:ext uri="{FF2B5EF4-FFF2-40B4-BE49-F238E27FC236}">
                <a16:creationId xmlns:a16="http://schemas.microsoft.com/office/drawing/2014/main" id="{1092A7CE-5A0D-4F27-90F0-946043B22256}"/>
              </a:ext>
            </a:extLst>
          </p:cNvPr>
          <p:cNvSpPr/>
          <p:nvPr/>
        </p:nvSpPr>
        <p:spPr>
          <a:xfrm>
            <a:off x="4735728" y="47751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>
                <a:solidFill>
                  <a:schemeClr val="accent5">
                    <a:lumMod val="50000"/>
                  </a:schemeClr>
                </a:solidFill>
              </a:rPr>
              <a:t>اسكشف</a:t>
            </a:r>
            <a:endParaRPr lang="en-US" b="1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93" name="مستطيل 92">
            <a:hlinkClick r:id="" action="ppaction://noaction"/>
            <a:extLst>
              <a:ext uri="{FF2B5EF4-FFF2-40B4-BE49-F238E27FC236}">
                <a16:creationId xmlns:a16="http://schemas.microsoft.com/office/drawing/2014/main" id="{6C99A92F-59D8-40AC-BDC2-148AA715DB2A}"/>
              </a:ext>
            </a:extLst>
          </p:cNvPr>
          <p:cNvSpPr/>
          <p:nvPr/>
        </p:nvSpPr>
        <p:spPr>
          <a:xfrm>
            <a:off x="7931806" y="2014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00" name="مستطيل 99">
            <a:hlinkClick r:id="" action="ppaction://noaction"/>
            <a:extLst>
              <a:ext uri="{FF2B5EF4-FFF2-40B4-BE49-F238E27FC236}">
                <a16:creationId xmlns:a16="http://schemas.microsoft.com/office/drawing/2014/main" id="{73527060-1807-46E3-B716-4D68C85D3DCD}"/>
              </a:ext>
            </a:extLst>
          </p:cNvPr>
          <p:cNvSpPr/>
          <p:nvPr/>
        </p:nvSpPr>
        <p:spPr>
          <a:xfrm>
            <a:off x="1283481" y="60729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>
                <a:solidFill>
                  <a:schemeClr val="accent1">
                    <a:lumMod val="75000"/>
                  </a:schemeClr>
                </a:solidFill>
              </a:rPr>
              <a:t>الواجب</a:t>
            </a:r>
            <a:endParaRPr lang="en-US" sz="2400" b="1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02" name="Picture 11">
            <a:extLst>
              <a:ext uri="{FF2B5EF4-FFF2-40B4-BE49-F238E27FC236}">
                <a16:creationId xmlns:a16="http://schemas.microsoft.com/office/drawing/2014/main" id="{B188D43D-88E6-46C2-B821-5FD7EA8D8782}"/>
              </a:ext>
            </a:extLst>
          </p:cNvPr>
          <p:cNvPicPr>
            <a:picLocks noChangeAspect="1"/>
          </p:cNvPicPr>
          <p:nvPr/>
        </p:nvPicPr>
        <p:blipFill>
          <a:blip r:embed="rId20"/>
          <a:srcRect/>
          <a:stretch>
            <a:fillRect/>
          </a:stretch>
        </p:blipFill>
        <p:spPr>
          <a:xfrm>
            <a:off x="9388544" y="5123356"/>
            <a:ext cx="484083" cy="488236"/>
          </a:xfrm>
          <a:prstGeom prst="rect">
            <a:avLst/>
          </a:prstGeom>
        </p:spPr>
      </p:pic>
      <p:pic>
        <p:nvPicPr>
          <p:cNvPr id="104" name="Google Shape;84;p13">
            <a:extLst>
              <a:ext uri="{FF2B5EF4-FFF2-40B4-BE49-F238E27FC236}">
                <a16:creationId xmlns:a16="http://schemas.microsoft.com/office/drawing/2014/main" id="{4836476F-97D8-480C-B012-EC9673A3F090}"/>
              </a:ext>
            </a:extLst>
          </p:cNvPr>
          <p:cNvPicPr preferRelativeResize="0"/>
          <p:nvPr/>
        </p:nvPicPr>
        <p:blipFill>
          <a:blip r:embed="rId21">
            <a:alphaModFix/>
          </a:blip>
          <a:stretch>
            <a:fillRect/>
          </a:stretch>
        </p:blipFill>
        <p:spPr>
          <a:xfrm>
            <a:off x="8793364" y="6362418"/>
            <a:ext cx="734365" cy="586519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Picture 50" descr="https://lh6.googleusercontent.com/43DhS8AINGqXEbUB-peUvmY59Us5s5lxyGWlVv2i9Gwhm83ncyFncd7Ln0u0osI2btMy9buTSK7G8YO3Kjwx5jEod6Wdc8HZTwB8cEFEKGIV1ksnTE-rryveFO1EovAZEmPjmY5-jLk">
            <a:extLst>
              <a:ext uri="{FF2B5EF4-FFF2-40B4-BE49-F238E27FC236}">
                <a16:creationId xmlns:a16="http://schemas.microsoft.com/office/drawing/2014/main" id="{DE38A85A-777D-4386-A7E5-337635C8F4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551" y="-211587"/>
            <a:ext cx="7402640" cy="581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42">
            <a:extLst>
              <a:ext uri="{FF2B5EF4-FFF2-40B4-BE49-F238E27FC236}">
                <a16:creationId xmlns:a16="http://schemas.microsoft.com/office/drawing/2014/main" id="{45E4EABC-A16A-4D68-BC7C-D60E3948A2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0545" y="4909011"/>
            <a:ext cx="1365738" cy="141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مستطيل 1">
            <a:hlinkClick r:id="" action="ppaction://noaction"/>
            <a:extLst>
              <a:ext uri="{FF2B5EF4-FFF2-40B4-BE49-F238E27FC236}">
                <a16:creationId xmlns:a16="http://schemas.microsoft.com/office/drawing/2014/main" id="{486A4D4D-D0BC-DE4A-B8F6-0BCA1075F003}"/>
              </a:ext>
            </a:extLst>
          </p:cNvPr>
          <p:cNvSpPr/>
          <p:nvPr/>
        </p:nvSpPr>
        <p:spPr>
          <a:xfrm>
            <a:off x="5819073" y="101887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>
                <a:solidFill>
                  <a:schemeClr val="accent5">
                    <a:lumMod val="50000"/>
                  </a:schemeClr>
                </a:solidFill>
              </a:rPr>
              <a:t>الاهداف</a:t>
            </a:r>
            <a:endParaRPr lang="en-US" b="1">
              <a:solidFill>
                <a:schemeClr val="accent5">
                  <a:lumMod val="50000"/>
                </a:schemeClr>
              </a:solidFill>
            </a:endParaRPr>
          </a:p>
        </p:txBody>
      </p:sp>
      <p:grpSp>
        <p:nvGrpSpPr>
          <p:cNvPr id="4" name="مجموعة 3">
            <a:extLst>
              <a:ext uri="{FF2B5EF4-FFF2-40B4-BE49-F238E27FC236}">
                <a16:creationId xmlns:a16="http://schemas.microsoft.com/office/drawing/2014/main" id="{932D85E6-6146-F04B-BB2F-3BFFBE89F254}"/>
              </a:ext>
            </a:extLst>
          </p:cNvPr>
          <p:cNvGrpSpPr/>
          <p:nvPr/>
        </p:nvGrpSpPr>
        <p:grpSpPr>
          <a:xfrm>
            <a:off x="1506433" y="930353"/>
            <a:ext cx="4832024" cy="4681239"/>
            <a:chOff x="7432160" y="2158414"/>
            <a:chExt cx="1829728" cy="1985994"/>
          </a:xfrm>
        </p:grpSpPr>
        <p:pic>
          <p:nvPicPr>
            <p:cNvPr id="26" name="صورة 25">
              <a:extLst>
                <a:ext uri="{FF2B5EF4-FFF2-40B4-BE49-F238E27FC236}">
                  <a16:creationId xmlns:a16="http://schemas.microsoft.com/office/drawing/2014/main" id="{1F345469-3DFA-7C4C-A18A-956920F55ED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4098"/>
            <a:stretch/>
          </p:blipFill>
          <p:spPr>
            <a:xfrm>
              <a:off x="7432160" y="2158414"/>
              <a:ext cx="1829728" cy="1985994"/>
            </a:xfrm>
            <a:prstGeom prst="rect">
              <a:avLst/>
            </a:prstGeom>
          </p:spPr>
        </p:pic>
        <p:sp>
          <p:nvSpPr>
            <p:cNvPr id="27" name="مستطيل 26">
              <a:extLst>
                <a:ext uri="{FF2B5EF4-FFF2-40B4-BE49-F238E27FC236}">
                  <a16:creationId xmlns:a16="http://schemas.microsoft.com/office/drawing/2014/main" id="{0A0ADAC7-A8BA-0949-81D0-2B8EAFA9523C}"/>
                </a:ext>
              </a:extLst>
            </p:cNvPr>
            <p:cNvSpPr/>
            <p:nvPr/>
          </p:nvSpPr>
          <p:spPr>
            <a:xfrm>
              <a:off x="7605711" y="3454902"/>
              <a:ext cx="1251076" cy="36398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ar-SA" sz="4400" b="1">
                  <a:solidFill>
                    <a:srgbClr val="FF0000"/>
                  </a:solidFill>
                  <a:latin typeface="Calibri" pitchFamily="34" charset="0"/>
                </a:rPr>
                <a:t>أنتن رائعات </a:t>
              </a:r>
              <a:endParaRPr lang="ar-SA" sz="4400">
                <a:solidFill>
                  <a:srgbClr val="FF0000"/>
                </a:solidFill>
              </a:endParaRPr>
            </a:p>
          </p:txBody>
        </p:sp>
      </p:grpSp>
      <p:sp>
        <p:nvSpPr>
          <p:cNvPr id="5" name="نجمة: 5 نقاط 4">
            <a:extLst>
              <a:ext uri="{FF2B5EF4-FFF2-40B4-BE49-F238E27FC236}">
                <a16:creationId xmlns:a16="http://schemas.microsoft.com/office/drawing/2014/main" id="{7971397A-FCC2-FC4A-B908-CC01E8B43E9A}"/>
              </a:ext>
            </a:extLst>
          </p:cNvPr>
          <p:cNvSpPr/>
          <p:nvPr/>
        </p:nvSpPr>
        <p:spPr>
          <a:xfrm>
            <a:off x="7815687" y="1481676"/>
            <a:ext cx="1050609" cy="973408"/>
          </a:xfrm>
          <a:prstGeom prst="star5">
            <a:avLst/>
          </a:prstGeom>
          <a:solidFill>
            <a:srgbClr val="FFFF00"/>
          </a:solidFill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6" name="نجمة: 5 نقاط 5">
            <a:extLst>
              <a:ext uri="{FF2B5EF4-FFF2-40B4-BE49-F238E27FC236}">
                <a16:creationId xmlns:a16="http://schemas.microsoft.com/office/drawing/2014/main" id="{3BA18834-CEBB-6C4E-AAD3-00946A88423A}"/>
              </a:ext>
            </a:extLst>
          </p:cNvPr>
          <p:cNvSpPr/>
          <p:nvPr/>
        </p:nvSpPr>
        <p:spPr>
          <a:xfrm>
            <a:off x="7085601" y="2629128"/>
            <a:ext cx="1050609" cy="973408"/>
          </a:xfrm>
          <a:prstGeom prst="star5">
            <a:avLst/>
          </a:prstGeom>
          <a:solidFill>
            <a:srgbClr val="FFC000"/>
          </a:solidFill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7" name="نجمة: 5 نقاط 6">
            <a:extLst>
              <a:ext uri="{FF2B5EF4-FFF2-40B4-BE49-F238E27FC236}">
                <a16:creationId xmlns:a16="http://schemas.microsoft.com/office/drawing/2014/main" id="{40DB4E12-0388-F341-A5C9-8A1D0E14242B}"/>
              </a:ext>
            </a:extLst>
          </p:cNvPr>
          <p:cNvSpPr/>
          <p:nvPr/>
        </p:nvSpPr>
        <p:spPr>
          <a:xfrm>
            <a:off x="7606359" y="3733159"/>
            <a:ext cx="1050609" cy="973408"/>
          </a:xfrm>
          <a:prstGeom prst="star5">
            <a:avLst/>
          </a:prstGeom>
          <a:solidFill>
            <a:srgbClr val="FFFF00"/>
          </a:solidFill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8" name="نجمة: 5 نقاط 7">
            <a:extLst>
              <a:ext uri="{FF2B5EF4-FFF2-40B4-BE49-F238E27FC236}">
                <a16:creationId xmlns:a16="http://schemas.microsoft.com/office/drawing/2014/main" id="{294F4A91-2532-3147-B12C-E4FF7FEC092B}"/>
              </a:ext>
            </a:extLst>
          </p:cNvPr>
          <p:cNvSpPr/>
          <p:nvPr/>
        </p:nvSpPr>
        <p:spPr>
          <a:xfrm>
            <a:off x="6349812" y="1641286"/>
            <a:ext cx="1050609" cy="973408"/>
          </a:xfrm>
          <a:prstGeom prst="star5">
            <a:avLst/>
          </a:prstGeom>
          <a:solidFill>
            <a:srgbClr val="92D050"/>
          </a:solidFill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9" name="نجمة: 5 نقاط 8">
            <a:extLst>
              <a:ext uri="{FF2B5EF4-FFF2-40B4-BE49-F238E27FC236}">
                <a16:creationId xmlns:a16="http://schemas.microsoft.com/office/drawing/2014/main" id="{22DF7FE0-0965-8B4E-995F-63A27D4EDFE5}"/>
              </a:ext>
            </a:extLst>
          </p:cNvPr>
          <p:cNvSpPr/>
          <p:nvPr/>
        </p:nvSpPr>
        <p:spPr>
          <a:xfrm>
            <a:off x="6612294" y="4073003"/>
            <a:ext cx="1050609" cy="973408"/>
          </a:xfrm>
          <a:prstGeom prst="star5">
            <a:avLst/>
          </a:prstGeom>
          <a:solidFill>
            <a:srgbClr val="00B050"/>
          </a:solidFill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9573822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6DCD3B05-6EA4-41E8-8F10-F2F95BE876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-61020" y="0"/>
            <a:ext cx="12238094" cy="6858000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3707CF6F-53E1-4A12-90DE-7C6BB285C74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rcRect l="5100" t="2726" r="3027" b="21700"/>
          <a:stretch/>
        </p:blipFill>
        <p:spPr>
          <a:xfrm>
            <a:off x="2188283" y="300250"/>
            <a:ext cx="7409713" cy="5663529"/>
          </a:xfrm>
          <a:prstGeom prst="rect">
            <a:avLst/>
          </a:prstGeom>
        </p:spPr>
      </p:pic>
      <p:pic>
        <p:nvPicPr>
          <p:cNvPr id="20" name="Google Shape;89;p1">
            <a:extLst>
              <a:ext uri="{FF2B5EF4-FFF2-40B4-BE49-F238E27FC236}">
                <a16:creationId xmlns:a16="http://schemas.microsoft.com/office/drawing/2014/main" id="{7329A783-3F04-41D4-8C26-3B19F28E73C6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1000094" y="0"/>
            <a:ext cx="1328191" cy="65131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101;p1">
            <a:extLst>
              <a:ext uri="{FF2B5EF4-FFF2-40B4-BE49-F238E27FC236}">
                <a16:creationId xmlns:a16="http://schemas.microsoft.com/office/drawing/2014/main" id="{2940C00F-7160-48ED-9CD9-DBAAB042E2D4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 t="5895" b="10486"/>
          <a:stretch/>
        </p:blipFill>
        <p:spPr>
          <a:xfrm>
            <a:off x="2478825" y="570117"/>
            <a:ext cx="658911" cy="65318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88;p1">
            <a:extLst>
              <a:ext uri="{FF2B5EF4-FFF2-40B4-BE49-F238E27FC236}">
                <a16:creationId xmlns:a16="http://schemas.microsoft.com/office/drawing/2014/main" id="{BBE15BBA-B1B6-4E98-9B98-2D710C5B4BEC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8448106" y="601989"/>
            <a:ext cx="760301" cy="555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231;p23">
            <a:extLst>
              <a:ext uri="{FF2B5EF4-FFF2-40B4-BE49-F238E27FC236}">
                <a16:creationId xmlns:a16="http://schemas.microsoft.com/office/drawing/2014/main" id="{5D4DF285-3DB7-4AFE-A968-1D4D4DC8FCBF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110168" y="164314"/>
            <a:ext cx="1281627" cy="108308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231;p23">
            <a:extLst>
              <a:ext uri="{FF2B5EF4-FFF2-40B4-BE49-F238E27FC236}">
                <a16:creationId xmlns:a16="http://schemas.microsoft.com/office/drawing/2014/main" id="{B9FC9634-02E3-47B2-9E9C-D448DE80FC4D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4926" y="164314"/>
            <a:ext cx="1281627" cy="108308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صورة 24">
            <a:hlinkClick r:id="rId11" action="ppaction://hlinksldjump"/>
            <a:extLst>
              <a:ext uri="{FF2B5EF4-FFF2-40B4-BE49-F238E27FC236}">
                <a16:creationId xmlns:a16="http://schemas.microsoft.com/office/drawing/2014/main" id="{EB893535-248E-4F88-8060-ADC27BF297A3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53068"/>
          <a:stretch/>
        </p:blipFill>
        <p:spPr>
          <a:xfrm>
            <a:off x="1256046" y="98531"/>
            <a:ext cx="1036447" cy="121465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" name="Picture 2" descr="ولاية العهد السعودية - ويكيبيديا">
            <a:extLst>
              <a:ext uri="{FF2B5EF4-FFF2-40B4-BE49-F238E27FC236}">
                <a16:creationId xmlns:a16="http://schemas.microsoft.com/office/drawing/2014/main" id="{655D6D8E-08FA-4CFA-96E9-C864F274E0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443" y="98531"/>
            <a:ext cx="990812" cy="114281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14">
            <a:extLst>
              <a:ext uri="{FF2B5EF4-FFF2-40B4-BE49-F238E27FC236}">
                <a16:creationId xmlns:a16="http://schemas.microsoft.com/office/drawing/2014/main" id="{24D360EA-A5B0-4FAB-93FA-7B0C5637BB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4993" y="5963613"/>
            <a:ext cx="7409712" cy="795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42">
            <a:extLst>
              <a:ext uri="{FF2B5EF4-FFF2-40B4-BE49-F238E27FC236}">
                <a16:creationId xmlns:a16="http://schemas.microsoft.com/office/drawing/2014/main" id="{45E4EABC-A16A-4D68-BC7C-D60E3948A2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2545" y="5167449"/>
            <a:ext cx="1125082" cy="1129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32" descr="https://lh5.googleusercontent.com/4Rv9CcbpVwSScazfNxNsnOrjSAYn8Kvy2VZDp18OtTxOr4uN6wu1rroXiVwzwJRuw7fUFAEKLK3jiiAD8pVyddSCIbbz3mcFxbNgqsBUD7p7Jf91eG2kB3zY0cUEjnvl5A53iou6hVs">
            <a:extLst>
              <a:ext uri="{FF2B5EF4-FFF2-40B4-BE49-F238E27FC236}">
                <a16:creationId xmlns:a16="http://schemas.microsoft.com/office/drawing/2014/main" id="{6EC1E351-B697-490D-A6C7-91C324AF41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159"/>
          <a:stretch/>
        </p:blipFill>
        <p:spPr bwMode="auto">
          <a:xfrm>
            <a:off x="9333635" y="0"/>
            <a:ext cx="3138108" cy="1481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38" descr="https://lh6.googleusercontent.com/lA8Hyi4kH_IVGIdbWoAFwdqJ0IGVj9Bn9TQ8RhpKzpEZjPVyUjgSWzvirmGim6mjsnpnR9onHSWPgS2dGT4Ag0pR-t8j2dOFWCfozE8aOKTdQtfZKVkoibbq713dsVPmtcn8tJQLNB0">
            <a:extLst>
              <a:ext uri="{FF2B5EF4-FFF2-40B4-BE49-F238E27FC236}">
                <a16:creationId xmlns:a16="http://schemas.microsoft.com/office/drawing/2014/main" id="{8FCDB6A6-8474-4F06-AC32-C01EA8C4CF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699801" y="3734683"/>
            <a:ext cx="2649433" cy="2892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10" descr="https://lh3.googleusercontent.com/VMNVCZm22c4vPLUs3u4axgiwda84BV8NtqGTjwX19OZ4zagJmFTcme8TTmK6WAsomAgq97PkJS4HGI4-AkX13sSqXZz1CzxMOCUccUS2iW9dtAU-w9ABiqHPk1VyfJANaU5sBMXFYf0">
            <a:extLst>
              <a:ext uri="{FF2B5EF4-FFF2-40B4-BE49-F238E27FC236}">
                <a16:creationId xmlns:a16="http://schemas.microsoft.com/office/drawing/2014/main" id="{02412DF3-3630-4DCF-BA1C-AD392BE391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0291" y="4547692"/>
            <a:ext cx="3171201" cy="2180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20">
            <a:extLst>
              <a:ext uri="{FF2B5EF4-FFF2-40B4-BE49-F238E27FC236}">
                <a16:creationId xmlns:a16="http://schemas.microsoft.com/office/drawing/2014/main" id="{20555C12-F648-4549-AA74-4C7DC9B78A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835" y="3988964"/>
            <a:ext cx="847611" cy="917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0" descr="https://lh4.googleusercontent.com/b1vKxXhTN9biOcq_nzOsrm-JGQMPqleFzni1LI1XGZ74Wi-8ygPJflgt0mQArFbYeoxdXcziGMcHR1lmOA9LRRg5jrXXhnNNr-DuHBsRe5cUcgyG2GiOMfp2R-YTQzryGcpvhPz7IUE">
            <a:extLst>
              <a:ext uri="{FF2B5EF4-FFF2-40B4-BE49-F238E27FC236}">
                <a16:creationId xmlns:a16="http://schemas.microsoft.com/office/drawing/2014/main" id="{EB5A3564-7C34-4FA9-AB5A-9456CB4AE5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82877" y="4638392"/>
            <a:ext cx="646101" cy="669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18" descr="https://lh4.googleusercontent.com/b-EDMIxaaqUK2i6El7zb2hICXWWzLXP7Bx1xmPXChB9IOpGPlI-zlkNkoi1uurDk7Ekod1N902O-DCbxkOYC3p5Fzkq0-dSV2hIea-k2WkmwiiOCsMb-StrYQJjL-9PoIz55TF2XSCU">
            <a:extLst>
              <a:ext uri="{FF2B5EF4-FFF2-40B4-BE49-F238E27FC236}">
                <a16:creationId xmlns:a16="http://schemas.microsoft.com/office/drawing/2014/main" id="{EABCA83F-E5CC-4F94-8AB3-F32F6251A7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47" t="18529" r="4470" b="25160"/>
          <a:stretch/>
        </p:blipFill>
        <p:spPr bwMode="auto">
          <a:xfrm flipH="1">
            <a:off x="9754629" y="4460793"/>
            <a:ext cx="1311205" cy="1018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2">
            <a:hlinkClick r:id="rId11" action="ppaction://hlinksldjump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22"/>
          <a:srcRect/>
          <a:stretch>
            <a:fillRect/>
          </a:stretch>
        </p:blipFill>
        <p:spPr>
          <a:xfrm>
            <a:off x="10521509" y="925677"/>
            <a:ext cx="706253" cy="684424"/>
          </a:xfrm>
          <a:prstGeom prst="rect">
            <a:avLst/>
          </a:prstGeom>
        </p:spPr>
      </p:pic>
      <p:pic>
        <p:nvPicPr>
          <p:cNvPr id="61" name="Google Shape;71;p13">
            <a:extLst>
              <a:ext uri="{FF2B5EF4-FFF2-40B4-BE49-F238E27FC236}">
                <a16:creationId xmlns:a16="http://schemas.microsoft.com/office/drawing/2014/main" id="{73D1C85F-7C84-4CC1-9820-2BF78E1BEA3E}"/>
              </a:ext>
            </a:extLst>
          </p:cNvPr>
          <p:cNvPicPr preferRelativeResize="0"/>
          <p:nvPr/>
        </p:nvPicPr>
        <p:blipFill rotWithShape="1">
          <a:blip r:embed="rId23">
            <a:alphaModFix/>
          </a:blip>
          <a:srcRect t="25823"/>
          <a:stretch/>
        </p:blipFill>
        <p:spPr>
          <a:xfrm>
            <a:off x="-49404" y="3884944"/>
            <a:ext cx="1962164" cy="1597058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73;p13">
            <a:extLst>
              <a:ext uri="{FF2B5EF4-FFF2-40B4-BE49-F238E27FC236}">
                <a16:creationId xmlns:a16="http://schemas.microsoft.com/office/drawing/2014/main" id="{B257E98D-7889-4F2B-8F9B-FB5A3BAC4395}"/>
              </a:ext>
            </a:extLst>
          </p:cNvPr>
          <p:cNvPicPr preferRelativeResize="0"/>
          <p:nvPr/>
        </p:nvPicPr>
        <p:blipFill>
          <a:blip r:embed="rId24">
            <a:alphaModFix/>
          </a:blip>
          <a:stretch>
            <a:fillRect/>
          </a:stretch>
        </p:blipFill>
        <p:spPr>
          <a:xfrm>
            <a:off x="1155596" y="4680560"/>
            <a:ext cx="341389" cy="44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52" name="Picture 11">
            <a:extLst>
              <a:ext uri="{FF2B5EF4-FFF2-40B4-BE49-F238E27FC236}">
                <a16:creationId xmlns:a16="http://schemas.microsoft.com/office/drawing/2014/main" id="{DC4061C2-D4C6-48C3-83E9-732F944E5BA3}"/>
              </a:ext>
            </a:extLst>
          </p:cNvPr>
          <p:cNvPicPr>
            <a:picLocks noChangeAspect="1"/>
          </p:cNvPicPr>
          <p:nvPr/>
        </p:nvPicPr>
        <p:blipFill>
          <a:blip r:embed="rId25"/>
          <a:srcRect/>
          <a:stretch>
            <a:fillRect/>
          </a:stretch>
        </p:blipFill>
        <p:spPr>
          <a:xfrm>
            <a:off x="366004" y="3403333"/>
            <a:ext cx="531461" cy="536020"/>
          </a:xfrm>
          <a:prstGeom prst="rect">
            <a:avLst/>
          </a:prstGeom>
        </p:spPr>
      </p:pic>
      <p:pic>
        <p:nvPicPr>
          <p:cNvPr id="46" name="Picture 36" descr="https://lh3.googleusercontent.com/FJDVw0INyJi-r7f9skHyyOhZaHvJVKIKvGZU3V4tNYK09OKQQR4bOacLMHwp91ZpejdkiuxHi0dsV2PVGNQwn3hgcqpXkBdvx-1he_kykZ0u16aWgZBSJHJu-GMDSp0xBKWu1cFKX2k">
            <a:extLst>
              <a:ext uri="{FF2B5EF4-FFF2-40B4-BE49-F238E27FC236}">
                <a16:creationId xmlns:a16="http://schemas.microsoft.com/office/drawing/2014/main" id="{DE4C9B36-6605-4E6A-8B87-0B5FE3AA2D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0679" y="4732386"/>
            <a:ext cx="370310" cy="624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ساعة توقيت الكرتون وغيرها, نص, آخرون, المصور png">
            <a:extLst>
              <a:ext uri="{FF2B5EF4-FFF2-40B4-BE49-F238E27FC236}">
                <a16:creationId xmlns:a16="http://schemas.microsoft.com/office/drawing/2014/main" id="{0442EA86-D770-4403-B063-9D60BA5EED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7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9961" b="98438" l="10000" r="90000">
                        <a14:foregroundMark x1="51348" y1="41797" x2="47191" y2="77148"/>
                        <a14:foregroundMark x1="37191" y1="56836" x2="59551" y2="63672"/>
                        <a14:foregroundMark x1="59213" y1="47461" x2="38315" y2="82422"/>
                        <a14:foregroundMark x1="34944" y1="62891" x2="62584" y2="63086"/>
                        <a14:foregroundMark x1="54270" y1="33984" x2="42472" y2="38477"/>
                        <a14:foregroundMark x1="51236" y1="20313" x2="50225" y2="20508"/>
                        <a14:foregroundMark x1="62247" y1="69727" x2="47528" y2="87109"/>
                        <a14:foregroundMark x1="58315" y1="69336" x2="43258" y2="84961"/>
                        <a14:foregroundMark x1="60787" y1="57422" x2="36742" y2="75586"/>
                        <a14:foregroundMark x1="54607" y1="50000" x2="36854" y2="66797"/>
                        <a14:foregroundMark x1="50674" y1="42188" x2="38427" y2="53516"/>
                        <a14:foregroundMark x1="59551" y1="49609" x2="42022" y2="43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187" t="9602" r="26963"/>
          <a:stretch/>
        </p:blipFill>
        <p:spPr bwMode="auto">
          <a:xfrm>
            <a:off x="1014127" y="3332465"/>
            <a:ext cx="564852" cy="640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صورة 61">
            <a:hlinkClick r:id="rId29" action="ppaction://hlinksldjump"/>
            <a:extLst>
              <a:ext uri="{FF2B5EF4-FFF2-40B4-BE49-F238E27FC236}">
                <a16:creationId xmlns:a16="http://schemas.microsoft.com/office/drawing/2014/main" id="{59869ACD-7FC8-46A4-AF43-A4188735B6F5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 rot="346244">
            <a:off x="289616" y="4541984"/>
            <a:ext cx="834594" cy="834594"/>
          </a:xfrm>
          <a:prstGeom prst="rect">
            <a:avLst/>
          </a:prstGeom>
        </p:spPr>
      </p:pic>
      <p:pic>
        <p:nvPicPr>
          <p:cNvPr id="77" name="Picture 50" descr="https://lh6.googleusercontent.com/43DhS8AINGqXEbUB-peUvmY59Us5s5lxyGWlVv2i9Gwhm83ncyFncd7Ln0u0osI2btMy9buTSK7G8YO3Kjwx5jEod6Wdc8HZTwB8cEFEKGIV1ksnTE-rryveFO1EovAZEmPjmY5-jLk">
            <a:extLst>
              <a:ext uri="{FF2B5EF4-FFF2-40B4-BE49-F238E27FC236}">
                <a16:creationId xmlns:a16="http://schemas.microsoft.com/office/drawing/2014/main" id="{4960EB8A-A666-41B6-A625-995BADFBA9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1395" y="-38064"/>
            <a:ext cx="7402640" cy="640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" name="صورة 77">
            <a:hlinkClick r:id="rId32" action="ppaction://hlinksldjump"/>
            <a:extLst>
              <a:ext uri="{FF2B5EF4-FFF2-40B4-BE49-F238E27FC236}">
                <a16:creationId xmlns:a16="http://schemas.microsoft.com/office/drawing/2014/main" id="{4FBE215D-5657-4340-B9C5-E36A5F911769}"/>
              </a:ext>
            </a:extLst>
          </p:cNvPr>
          <p:cNvPicPr>
            <a:picLocks noChangeAspect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443" y="1361282"/>
            <a:ext cx="2053070" cy="12146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9" name="Google Shape;130;p18">
            <a:extLst>
              <a:ext uri="{FF2B5EF4-FFF2-40B4-BE49-F238E27FC236}">
                <a16:creationId xmlns:a16="http://schemas.microsoft.com/office/drawing/2014/main" id="{443E0D2B-56DD-4B12-9449-0DF66F98FA75}"/>
              </a:ext>
            </a:extLst>
          </p:cNvPr>
          <p:cNvPicPr preferRelativeResize="0"/>
          <p:nvPr/>
        </p:nvPicPr>
        <p:blipFill rotWithShape="1">
          <a:blip r:embed="rId34">
            <a:alphaModFix/>
          </a:blip>
          <a:srcRect b="32784"/>
          <a:stretch/>
        </p:blipFill>
        <p:spPr>
          <a:xfrm>
            <a:off x="208134" y="3962543"/>
            <a:ext cx="1468133" cy="567667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Google Shape;77;p13">
            <a:extLst>
              <a:ext uri="{FF2B5EF4-FFF2-40B4-BE49-F238E27FC236}">
                <a16:creationId xmlns:a16="http://schemas.microsoft.com/office/drawing/2014/main" id="{95DA60D8-48CA-4291-89C7-61F6FFE1A3EF}"/>
              </a:ext>
            </a:extLst>
          </p:cNvPr>
          <p:cNvPicPr preferRelativeResize="0"/>
          <p:nvPr/>
        </p:nvPicPr>
        <p:blipFill>
          <a:blip r:embed="rId35">
            <a:alphaModFix/>
          </a:blip>
          <a:stretch>
            <a:fillRect/>
          </a:stretch>
        </p:blipFill>
        <p:spPr>
          <a:xfrm>
            <a:off x="1571804" y="2667797"/>
            <a:ext cx="653181" cy="556053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77;p13">
            <a:extLst>
              <a:ext uri="{FF2B5EF4-FFF2-40B4-BE49-F238E27FC236}">
                <a16:creationId xmlns:a16="http://schemas.microsoft.com/office/drawing/2014/main" id="{BF5A9970-E8E5-439A-A244-669B0A988EC8}"/>
              </a:ext>
            </a:extLst>
          </p:cNvPr>
          <p:cNvPicPr preferRelativeResize="0"/>
          <p:nvPr/>
        </p:nvPicPr>
        <p:blipFill>
          <a:blip r:embed="rId35">
            <a:alphaModFix/>
          </a:blip>
          <a:stretch>
            <a:fillRect/>
          </a:stretch>
        </p:blipFill>
        <p:spPr>
          <a:xfrm>
            <a:off x="886085" y="2650954"/>
            <a:ext cx="685719" cy="55605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77;p13">
            <a:extLst>
              <a:ext uri="{FF2B5EF4-FFF2-40B4-BE49-F238E27FC236}">
                <a16:creationId xmlns:a16="http://schemas.microsoft.com/office/drawing/2014/main" id="{27AE9BF0-6BBC-4E33-BBF3-06C8F39B6100}"/>
              </a:ext>
            </a:extLst>
          </p:cNvPr>
          <p:cNvPicPr preferRelativeResize="0"/>
          <p:nvPr/>
        </p:nvPicPr>
        <p:blipFill>
          <a:blip r:embed="rId35">
            <a:alphaModFix/>
          </a:blip>
          <a:stretch>
            <a:fillRect/>
          </a:stretch>
        </p:blipFill>
        <p:spPr>
          <a:xfrm>
            <a:off x="198659" y="2653110"/>
            <a:ext cx="598686" cy="584616"/>
          </a:xfrm>
          <a:prstGeom prst="rect">
            <a:avLst/>
          </a:prstGeom>
          <a:noFill/>
          <a:ln>
            <a:noFill/>
          </a:ln>
        </p:spPr>
      </p:pic>
      <p:sp>
        <p:nvSpPr>
          <p:cNvPr id="87" name="مربع نص 86">
            <a:hlinkClick r:id="rId32" action="ppaction://hlinksldjump"/>
            <a:extLst>
              <a:ext uri="{FF2B5EF4-FFF2-40B4-BE49-F238E27FC236}">
                <a16:creationId xmlns:a16="http://schemas.microsoft.com/office/drawing/2014/main" id="{CCA8C46B-1BB9-4FCF-AAA9-4A58363C76F8}"/>
              </a:ext>
            </a:extLst>
          </p:cNvPr>
          <p:cNvSpPr txBox="1"/>
          <p:nvPr/>
        </p:nvSpPr>
        <p:spPr>
          <a:xfrm>
            <a:off x="1563997" y="2897939"/>
            <a:ext cx="68658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1400" b="1"/>
              <a:t>الدعاء</a:t>
            </a:r>
            <a:endParaRPr lang="en-US" sz="1800" b="1"/>
          </a:p>
        </p:txBody>
      </p:sp>
      <p:sp>
        <p:nvSpPr>
          <p:cNvPr id="88" name="مربع نص 87">
            <a:extLst>
              <a:ext uri="{FF2B5EF4-FFF2-40B4-BE49-F238E27FC236}">
                <a16:creationId xmlns:a16="http://schemas.microsoft.com/office/drawing/2014/main" id="{3B7C64E9-D810-477C-ACB5-37FE04807897}"/>
              </a:ext>
            </a:extLst>
          </p:cNvPr>
          <p:cNvSpPr txBox="1"/>
          <p:nvPr/>
        </p:nvSpPr>
        <p:spPr>
          <a:xfrm>
            <a:off x="881747" y="2874126"/>
            <a:ext cx="68658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1400" b="1"/>
              <a:t>الحضور</a:t>
            </a:r>
            <a:endParaRPr lang="en-US" sz="1800" b="1"/>
          </a:p>
        </p:txBody>
      </p:sp>
      <p:sp>
        <p:nvSpPr>
          <p:cNvPr id="89" name="مربع نص 88">
            <a:hlinkClick r:id="" action="ppaction://noaction"/>
            <a:extLst>
              <a:ext uri="{FF2B5EF4-FFF2-40B4-BE49-F238E27FC236}">
                <a16:creationId xmlns:a16="http://schemas.microsoft.com/office/drawing/2014/main" id="{16B36219-D48A-485D-A66E-BFCC9DFD0F68}"/>
              </a:ext>
            </a:extLst>
          </p:cNvPr>
          <p:cNvSpPr txBox="1"/>
          <p:nvPr/>
        </p:nvSpPr>
        <p:spPr>
          <a:xfrm>
            <a:off x="160749" y="2864254"/>
            <a:ext cx="68658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1400" b="1"/>
              <a:t>ننطلق</a:t>
            </a:r>
            <a:endParaRPr lang="en-US" sz="1800" b="1"/>
          </a:p>
        </p:txBody>
      </p:sp>
      <p:grpSp>
        <p:nvGrpSpPr>
          <p:cNvPr id="2" name="مجموعة 1">
            <a:extLst>
              <a:ext uri="{FF2B5EF4-FFF2-40B4-BE49-F238E27FC236}">
                <a16:creationId xmlns:a16="http://schemas.microsoft.com/office/drawing/2014/main" id="{9BEEF96A-4E59-2242-9376-F662A8B130CF}"/>
              </a:ext>
            </a:extLst>
          </p:cNvPr>
          <p:cNvGrpSpPr/>
          <p:nvPr/>
        </p:nvGrpSpPr>
        <p:grpSpPr>
          <a:xfrm>
            <a:off x="9848962" y="1638009"/>
            <a:ext cx="1673632" cy="2096674"/>
            <a:chOff x="6170636" y="2100923"/>
            <a:chExt cx="1268626" cy="2151948"/>
          </a:xfrm>
        </p:grpSpPr>
        <p:sp>
          <p:nvSpPr>
            <p:cNvPr id="56" name="مستطيل 55">
              <a:hlinkClick r:id="rId36" action="ppaction://hlinksldjump"/>
              <a:extLst>
                <a:ext uri="{FF2B5EF4-FFF2-40B4-BE49-F238E27FC236}">
                  <a16:creationId xmlns:a16="http://schemas.microsoft.com/office/drawing/2014/main" id="{1283FACE-727C-C14A-9888-D5E32827D777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>
                  <a:solidFill>
                    <a:srgbClr val="FF0000"/>
                  </a:solidFill>
                </a:rPr>
                <a:t>قراءة الصور </a:t>
              </a:r>
              <a:endParaRPr lang="en-US" sz="1600" b="1">
                <a:solidFill>
                  <a:srgbClr val="FF0000"/>
                </a:solidFill>
              </a:endParaRPr>
            </a:p>
          </p:txBody>
        </p:sp>
        <p:sp>
          <p:nvSpPr>
            <p:cNvPr id="57" name="مستطيل 56">
              <a:extLst>
                <a:ext uri="{FF2B5EF4-FFF2-40B4-BE49-F238E27FC236}">
                  <a16:creationId xmlns:a16="http://schemas.microsoft.com/office/drawing/2014/main" id="{A9D81FD0-6AD1-B747-B647-7B5907E50833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>
                  <a:solidFill>
                    <a:srgbClr val="FF0000"/>
                  </a:solidFill>
                </a:rPr>
                <a:t>جدول التعلم </a:t>
              </a:r>
            </a:p>
          </p:txBody>
        </p:sp>
        <p:sp>
          <p:nvSpPr>
            <p:cNvPr id="58" name="مستطيل 57">
              <a:extLst>
                <a:ext uri="{FF2B5EF4-FFF2-40B4-BE49-F238E27FC236}">
                  <a16:creationId xmlns:a16="http://schemas.microsoft.com/office/drawing/2014/main" id="{F5EC3ACD-96D1-4E4E-89E0-2D8DE543E880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" name="صورة 5">
            <a:extLst>
              <a:ext uri="{FF2B5EF4-FFF2-40B4-BE49-F238E27FC236}">
                <a16:creationId xmlns:a16="http://schemas.microsoft.com/office/drawing/2014/main" id="{435C6C86-7554-8045-90F7-1CFC03E4064F}"/>
              </a:ext>
            </a:extLst>
          </p:cNvPr>
          <p:cNvPicPr>
            <a:picLocks noChangeAspect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1524" y="626369"/>
            <a:ext cx="4563672" cy="4760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38931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مستطيل 5">
            <a:extLst>
              <a:ext uri="{FF2B5EF4-FFF2-40B4-BE49-F238E27FC236}">
                <a16:creationId xmlns:a16="http://schemas.microsoft.com/office/drawing/2014/main" id="{29F531A9-D650-4CE8-9AAC-51BECB4C335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9E0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endParaRPr lang="ar-SA" sz="1400"/>
          </a:p>
        </p:txBody>
      </p:sp>
      <p:sp>
        <p:nvSpPr>
          <p:cNvPr id="8" name="مستطيل: زوايا مستديرة 2">
            <a:extLst>
              <a:ext uri="{FF2B5EF4-FFF2-40B4-BE49-F238E27FC236}">
                <a16:creationId xmlns:a16="http://schemas.microsoft.com/office/drawing/2014/main" id="{61C58D47-22B8-4B59-8021-2FA1FEA60355}"/>
              </a:ext>
            </a:extLst>
          </p:cNvPr>
          <p:cNvSpPr/>
          <p:nvPr/>
        </p:nvSpPr>
        <p:spPr>
          <a:xfrm>
            <a:off x="3417167" y="2521533"/>
            <a:ext cx="2649039" cy="776249"/>
          </a:xfrm>
          <a:prstGeom prst="round2DiagRect">
            <a:avLst/>
          </a:prstGeom>
          <a:solidFill>
            <a:srgbClr val="F0EC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ar-SA" sz="2200" b="1">
                <a:solidFill>
                  <a:schemeClr val="accent6">
                    <a:lumMod val="25000"/>
                  </a:schemeClr>
                </a:solidFill>
              </a:rPr>
              <a:t>إغلاق مكبّر الصوت و عدم فتحه إلا بإذن المعلم.</a:t>
            </a:r>
          </a:p>
        </p:txBody>
      </p:sp>
      <p:sp>
        <p:nvSpPr>
          <p:cNvPr id="9" name="مستطيل: زوايا مستديرة 2">
            <a:extLst>
              <a:ext uri="{FF2B5EF4-FFF2-40B4-BE49-F238E27FC236}">
                <a16:creationId xmlns:a16="http://schemas.microsoft.com/office/drawing/2014/main" id="{A6F3B105-9218-4C63-ACA0-4DC46C568785}"/>
              </a:ext>
            </a:extLst>
          </p:cNvPr>
          <p:cNvSpPr/>
          <p:nvPr/>
        </p:nvSpPr>
        <p:spPr>
          <a:xfrm>
            <a:off x="6447733" y="2521901"/>
            <a:ext cx="2649039" cy="776249"/>
          </a:xfrm>
          <a:prstGeom prst="round2DiagRect">
            <a:avLst/>
          </a:prstGeom>
          <a:solidFill>
            <a:srgbClr val="F0EC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ar-SA" sz="2200" b="1">
                <a:solidFill>
                  <a:schemeClr val="accent6">
                    <a:lumMod val="25000"/>
                  </a:schemeClr>
                </a:solidFill>
              </a:rPr>
              <a:t>رفع اليد عند المشاركة </a:t>
            </a:r>
          </a:p>
          <a:p>
            <a:pPr algn="ctr"/>
            <a:r>
              <a:rPr lang="ar-SA" sz="2200" b="1">
                <a:solidFill>
                  <a:schemeClr val="accent6">
                    <a:lumMod val="25000"/>
                  </a:schemeClr>
                </a:solidFill>
              </a:rPr>
              <a:t>و انتظار الموافقة.</a:t>
            </a:r>
          </a:p>
        </p:txBody>
      </p:sp>
      <p:sp>
        <p:nvSpPr>
          <p:cNvPr id="10" name="مستطيل: زوايا مستديرة 2">
            <a:extLst>
              <a:ext uri="{FF2B5EF4-FFF2-40B4-BE49-F238E27FC236}">
                <a16:creationId xmlns:a16="http://schemas.microsoft.com/office/drawing/2014/main" id="{2144DB99-101D-42EB-BDE8-C131AF1E3376}"/>
              </a:ext>
            </a:extLst>
          </p:cNvPr>
          <p:cNvSpPr/>
          <p:nvPr/>
        </p:nvSpPr>
        <p:spPr>
          <a:xfrm>
            <a:off x="8933437" y="3788763"/>
            <a:ext cx="2811372" cy="1041925"/>
          </a:xfrm>
          <a:prstGeom prst="round2DiagRect">
            <a:avLst/>
          </a:prstGeom>
          <a:solidFill>
            <a:srgbClr val="F0EC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ar-SA" sz="2200" b="1">
                <a:solidFill>
                  <a:schemeClr val="accent6">
                    <a:lumMod val="25000"/>
                  </a:schemeClr>
                </a:solidFill>
              </a:rPr>
              <a:t>الحضور قبل الحصة الدراسية و عدم المغادرة إلا بعد انتهائها.</a:t>
            </a:r>
          </a:p>
        </p:txBody>
      </p:sp>
      <p:sp>
        <p:nvSpPr>
          <p:cNvPr id="12" name="مستطيل: زوايا مستديرة 2">
            <a:extLst>
              <a:ext uri="{FF2B5EF4-FFF2-40B4-BE49-F238E27FC236}">
                <a16:creationId xmlns:a16="http://schemas.microsoft.com/office/drawing/2014/main" id="{96FEDC19-06B9-4E2E-B8B8-0A4A1D40DC5F}"/>
              </a:ext>
            </a:extLst>
          </p:cNvPr>
          <p:cNvSpPr/>
          <p:nvPr/>
        </p:nvSpPr>
        <p:spPr>
          <a:xfrm>
            <a:off x="3765823" y="5314382"/>
            <a:ext cx="2107268" cy="921415"/>
          </a:xfrm>
          <a:prstGeom prst="round2DiagRect">
            <a:avLst/>
          </a:prstGeom>
          <a:solidFill>
            <a:srgbClr val="F0EC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ar-SA" sz="2200" b="1">
                <a:solidFill>
                  <a:schemeClr val="accent6">
                    <a:lumMod val="25000"/>
                  </a:schemeClr>
                </a:solidFill>
              </a:rPr>
              <a:t>المشاركة و التفاعل أثناء الحصة.</a:t>
            </a:r>
          </a:p>
        </p:txBody>
      </p:sp>
      <p:sp>
        <p:nvSpPr>
          <p:cNvPr id="13" name="مستطيل: زوايا مستديرة 2">
            <a:extLst>
              <a:ext uri="{FF2B5EF4-FFF2-40B4-BE49-F238E27FC236}">
                <a16:creationId xmlns:a16="http://schemas.microsoft.com/office/drawing/2014/main" id="{67C25A12-5838-4949-A322-3D2A7C6F1DD0}"/>
              </a:ext>
            </a:extLst>
          </p:cNvPr>
          <p:cNvSpPr/>
          <p:nvPr/>
        </p:nvSpPr>
        <p:spPr>
          <a:xfrm>
            <a:off x="883229" y="5335781"/>
            <a:ext cx="2471435" cy="921415"/>
          </a:xfrm>
          <a:prstGeom prst="round2DiagRect">
            <a:avLst/>
          </a:prstGeom>
          <a:solidFill>
            <a:srgbClr val="F0EC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ar-SA" sz="2200" b="1">
                <a:solidFill>
                  <a:schemeClr val="accent6">
                    <a:lumMod val="25000"/>
                  </a:schemeClr>
                </a:solidFill>
              </a:rPr>
              <a:t>حل الواجبات و إرسالها في الموعد المحدد.</a:t>
            </a:r>
          </a:p>
        </p:txBody>
      </p:sp>
      <p:sp>
        <p:nvSpPr>
          <p:cNvPr id="14" name="مستطيل: زوايا مستديرة 2">
            <a:extLst>
              <a:ext uri="{FF2B5EF4-FFF2-40B4-BE49-F238E27FC236}">
                <a16:creationId xmlns:a16="http://schemas.microsoft.com/office/drawing/2014/main" id="{84199D18-2EE6-410F-A973-18F06F13BC75}"/>
              </a:ext>
            </a:extLst>
          </p:cNvPr>
          <p:cNvSpPr/>
          <p:nvPr/>
        </p:nvSpPr>
        <p:spPr>
          <a:xfrm>
            <a:off x="6150879" y="5296383"/>
            <a:ext cx="2107268" cy="921415"/>
          </a:xfrm>
          <a:prstGeom prst="round2DiagRect">
            <a:avLst/>
          </a:prstGeom>
          <a:solidFill>
            <a:srgbClr val="F0EC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ar-SA" sz="2200" b="1">
                <a:solidFill>
                  <a:schemeClr val="accent6">
                    <a:lumMod val="25000"/>
                  </a:schemeClr>
                </a:solidFill>
              </a:rPr>
              <a:t>المراجعة اليومية للدروس السابقة.</a:t>
            </a:r>
          </a:p>
        </p:txBody>
      </p:sp>
      <p:pic>
        <p:nvPicPr>
          <p:cNvPr id="15" name="Picture 2">
            <a:extLst>
              <a:ext uri="{FF2B5EF4-FFF2-40B4-BE49-F238E27FC236}">
                <a16:creationId xmlns:a16="http://schemas.microsoft.com/office/drawing/2014/main" id="{49BB4DAD-61CB-47C5-9307-AE0B0F8944E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99" t="66355" r="50000"/>
          <a:stretch/>
        </p:blipFill>
        <p:spPr bwMode="auto">
          <a:xfrm>
            <a:off x="9646217" y="2401243"/>
            <a:ext cx="1329128" cy="1307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>
            <a:extLst>
              <a:ext uri="{FF2B5EF4-FFF2-40B4-BE49-F238E27FC236}">
                <a16:creationId xmlns:a16="http://schemas.microsoft.com/office/drawing/2014/main" id="{49F544AB-A7A7-422C-A787-841D234AFE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9213" y="721358"/>
            <a:ext cx="1664951" cy="1664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8">
            <a:extLst>
              <a:ext uri="{FF2B5EF4-FFF2-40B4-BE49-F238E27FC236}">
                <a16:creationId xmlns:a16="http://schemas.microsoft.com/office/drawing/2014/main" id="{6D377C9A-55A9-4837-B16D-448DFE610B5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80" t="9282" r="31136" b="48726"/>
          <a:stretch/>
        </p:blipFill>
        <p:spPr bwMode="auto">
          <a:xfrm>
            <a:off x="1558425" y="1208849"/>
            <a:ext cx="1239209" cy="833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0">
            <a:extLst>
              <a:ext uri="{FF2B5EF4-FFF2-40B4-BE49-F238E27FC236}">
                <a16:creationId xmlns:a16="http://schemas.microsoft.com/office/drawing/2014/main" id="{24B2E6C3-83D6-4BFF-91E7-56322574F30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71" t="73641" r="29789" b="1"/>
          <a:stretch/>
        </p:blipFill>
        <p:spPr bwMode="auto">
          <a:xfrm>
            <a:off x="6150879" y="4272456"/>
            <a:ext cx="2229124" cy="1041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2">
            <a:extLst>
              <a:ext uri="{FF2B5EF4-FFF2-40B4-BE49-F238E27FC236}">
                <a16:creationId xmlns:a16="http://schemas.microsoft.com/office/drawing/2014/main" id="{C73DE147-0637-4C7F-A51C-55A3BA05FF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600" y="3565035"/>
            <a:ext cx="2208683" cy="2208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>
            <a:extLst>
              <a:ext uri="{FF2B5EF4-FFF2-40B4-BE49-F238E27FC236}">
                <a16:creationId xmlns:a16="http://schemas.microsoft.com/office/drawing/2014/main" id="{D2F05CDD-7A6D-4C6C-A4AF-AA232E33BB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27" t="42614" r="23428"/>
          <a:stretch/>
        </p:blipFill>
        <p:spPr bwMode="auto">
          <a:xfrm>
            <a:off x="6685741" y="940195"/>
            <a:ext cx="2002107" cy="1524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4">
            <a:extLst>
              <a:ext uri="{FF2B5EF4-FFF2-40B4-BE49-F238E27FC236}">
                <a16:creationId xmlns:a16="http://schemas.microsoft.com/office/drawing/2014/main" id="{FE4C1211-2716-4BEE-9EAD-EE6128B980E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168" t="32664" b="35263"/>
          <a:stretch/>
        </p:blipFill>
        <p:spPr bwMode="auto">
          <a:xfrm>
            <a:off x="4003602" y="3789938"/>
            <a:ext cx="1798119" cy="1524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صورة 21">
            <a:extLst>
              <a:ext uri="{FF2B5EF4-FFF2-40B4-BE49-F238E27FC236}">
                <a16:creationId xmlns:a16="http://schemas.microsoft.com/office/drawing/2014/main" id="{63326542-255D-460E-B7CD-3A25AA594D1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82662" y="4124607"/>
            <a:ext cx="1452559" cy="921415"/>
          </a:xfrm>
          <a:prstGeom prst="rect">
            <a:avLst/>
          </a:prstGeom>
        </p:spPr>
      </p:pic>
      <p:sp>
        <p:nvSpPr>
          <p:cNvPr id="23" name="مستطيل: زوايا مستديرة 2">
            <a:extLst>
              <a:ext uri="{FF2B5EF4-FFF2-40B4-BE49-F238E27FC236}">
                <a16:creationId xmlns:a16="http://schemas.microsoft.com/office/drawing/2014/main" id="{C2A9FC59-44F8-4C65-8BE7-B34CC78E59CB}"/>
              </a:ext>
            </a:extLst>
          </p:cNvPr>
          <p:cNvSpPr/>
          <p:nvPr/>
        </p:nvSpPr>
        <p:spPr>
          <a:xfrm>
            <a:off x="660215" y="2521533"/>
            <a:ext cx="2649039" cy="776249"/>
          </a:xfrm>
          <a:prstGeom prst="round2DiagRect">
            <a:avLst/>
          </a:prstGeom>
          <a:solidFill>
            <a:srgbClr val="F0EC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ar-SA" sz="2200" b="1">
                <a:solidFill>
                  <a:schemeClr val="accent6">
                    <a:lumMod val="25000"/>
                  </a:schemeClr>
                </a:solidFill>
              </a:rPr>
              <a:t>عدم الكتابة في دردشة الاجتماع إلا بإذن المعلم</a:t>
            </a:r>
          </a:p>
        </p:txBody>
      </p:sp>
      <p:sp>
        <p:nvSpPr>
          <p:cNvPr id="24" name="مستطيل 23">
            <a:extLst>
              <a:ext uri="{FF2B5EF4-FFF2-40B4-BE49-F238E27FC236}">
                <a16:creationId xmlns:a16="http://schemas.microsoft.com/office/drawing/2014/main" id="{7E5D5926-B765-4DC8-80AD-6A9D6CD39524}"/>
              </a:ext>
            </a:extLst>
          </p:cNvPr>
          <p:cNvSpPr/>
          <p:nvPr/>
        </p:nvSpPr>
        <p:spPr>
          <a:xfrm>
            <a:off x="4315310" y="170756"/>
            <a:ext cx="4264844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ar-SA" sz="4400" b="1">
                <a:ln w="0"/>
                <a:solidFill>
                  <a:schemeClr val="bg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قوانين التعلم عن بعد :</a:t>
            </a:r>
          </a:p>
        </p:txBody>
      </p:sp>
    </p:spTree>
    <p:extLst>
      <p:ext uri="{BB962C8B-B14F-4D97-AF65-F5344CB8AC3E}">
        <p14:creationId xmlns:p14="http://schemas.microsoft.com/office/powerpoint/2010/main" val="342301948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2" grpId="0" animBg="1"/>
      <p:bldP spid="13" grpId="0" animBg="1"/>
      <p:bldP spid="14" grpId="0" animBg="1"/>
      <p:bldP spid="23" grpId="0" animBg="1"/>
      <p:bldP spid="2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6DCD3B05-6EA4-41E8-8F10-F2F95BE876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-61020" y="-136478"/>
            <a:ext cx="12238094" cy="7915702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3707CF6F-53E1-4A12-90DE-7C6BB285C74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rcRect l="5100" t="2726" r="3027" b="21700"/>
          <a:stretch/>
        </p:blipFill>
        <p:spPr>
          <a:xfrm>
            <a:off x="-215905" y="651315"/>
            <a:ext cx="9856747" cy="5264260"/>
          </a:xfrm>
          <a:prstGeom prst="rect">
            <a:avLst/>
          </a:prstGeom>
        </p:spPr>
      </p:pic>
      <p:pic>
        <p:nvPicPr>
          <p:cNvPr id="20" name="Google Shape;89;p1">
            <a:extLst>
              <a:ext uri="{FF2B5EF4-FFF2-40B4-BE49-F238E27FC236}">
                <a16:creationId xmlns:a16="http://schemas.microsoft.com/office/drawing/2014/main" id="{7329A783-3F04-41D4-8C26-3B19F28E73C6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1000094" y="0"/>
            <a:ext cx="1328191" cy="65131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Picture 14">
            <a:extLst>
              <a:ext uri="{FF2B5EF4-FFF2-40B4-BE49-F238E27FC236}">
                <a16:creationId xmlns:a16="http://schemas.microsoft.com/office/drawing/2014/main" id="{24D360EA-A5B0-4FAB-93FA-7B0C5637BB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3780" y="5846869"/>
            <a:ext cx="7952839" cy="963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32" descr="https://lh5.googleusercontent.com/4Rv9CcbpVwSScazfNxNsnOrjSAYn8Kvy2VZDp18OtTxOr4uN6wu1rroXiVwzwJRuw7fUFAEKLK3jiiAD8pVyddSCIbbz3mcFxbNgqsBUD7p7Jf91eG2kB3zY0cUEjnvl5A53iou6hVs">
            <a:extLst>
              <a:ext uri="{FF2B5EF4-FFF2-40B4-BE49-F238E27FC236}">
                <a16:creationId xmlns:a16="http://schemas.microsoft.com/office/drawing/2014/main" id="{6EC1E351-B697-490D-A6C7-91C324AF41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159"/>
          <a:stretch/>
        </p:blipFill>
        <p:spPr bwMode="auto">
          <a:xfrm>
            <a:off x="9333635" y="0"/>
            <a:ext cx="3138108" cy="1481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38" descr="https://lh6.googleusercontent.com/lA8Hyi4kH_IVGIdbWoAFwdqJ0IGVj9Bn9TQ8RhpKzpEZjPVyUjgSWzvirmGim6mjsnpnR9onHSWPgS2dGT4Ag0pR-t8j2dOFWCfozE8aOKTdQtfZKVkoibbq713dsVPmtcn8tJQLNB0">
            <a:extLst>
              <a:ext uri="{FF2B5EF4-FFF2-40B4-BE49-F238E27FC236}">
                <a16:creationId xmlns:a16="http://schemas.microsoft.com/office/drawing/2014/main" id="{8FCDB6A6-8474-4F06-AC32-C01EA8C4CF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455216" y="4509060"/>
            <a:ext cx="2649433" cy="2702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10" descr="https://lh3.googleusercontent.com/VMNVCZm22c4vPLUs3u4axgiwda84BV8NtqGTjwX19OZ4zagJmFTcme8TTmK6WAsomAgq97PkJS4HGI4-AkX13sSqXZz1CzxMOCUccUS2iW9dtAU-w9ABiqHPk1VyfJANaU5sBMXFYf0">
            <a:extLst>
              <a:ext uri="{FF2B5EF4-FFF2-40B4-BE49-F238E27FC236}">
                <a16:creationId xmlns:a16="http://schemas.microsoft.com/office/drawing/2014/main" id="{02412DF3-3630-4DCF-BA1C-AD392BE391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1888" y="5172801"/>
            <a:ext cx="3171201" cy="2180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20">
            <a:extLst>
              <a:ext uri="{FF2B5EF4-FFF2-40B4-BE49-F238E27FC236}">
                <a16:creationId xmlns:a16="http://schemas.microsoft.com/office/drawing/2014/main" id="{20555C12-F648-4549-AA74-4C7DC9B78A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2757" y="4512405"/>
            <a:ext cx="812667" cy="879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0" descr="https://lh4.googleusercontent.com/b1vKxXhTN9biOcq_nzOsrm-JGQMPqleFzni1LI1XGZ74Wi-8ygPJflgt0mQArFbYeoxdXcziGMcHR1lmOA9LRRg5jrXXhnNNr-DuHBsRe5cUcgyG2GiOMfp2R-YTQzryGcpvhPz7IUE">
            <a:extLst>
              <a:ext uri="{FF2B5EF4-FFF2-40B4-BE49-F238E27FC236}">
                <a16:creationId xmlns:a16="http://schemas.microsoft.com/office/drawing/2014/main" id="{EB5A3564-7C34-4FA9-AB5A-9456CB4AE5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8086" y="5278004"/>
            <a:ext cx="646101" cy="669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18" descr="https://lh4.googleusercontent.com/b-EDMIxaaqUK2i6El7zb2hICXWWzLXP7Bx1xmPXChB9IOpGPlI-zlkNkoi1uurDk7Ekod1N902O-DCbxkOYC3p5Fzkq0-dSV2hIea-k2WkmwiiOCsMb-StrYQJjL-9PoIz55TF2XSCU">
            <a:extLst>
              <a:ext uri="{FF2B5EF4-FFF2-40B4-BE49-F238E27FC236}">
                <a16:creationId xmlns:a16="http://schemas.microsoft.com/office/drawing/2014/main" id="{EABCA83F-E5CC-4F94-8AB3-F32F6251A7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47" t="18529" r="4470" b="25160"/>
          <a:stretch/>
        </p:blipFill>
        <p:spPr bwMode="auto">
          <a:xfrm flipH="1">
            <a:off x="9901440" y="5172730"/>
            <a:ext cx="1176780" cy="913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2">
            <a:hlinkClick r:id="rId15" action="ppaction://hlinksldjump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>
            <a:off x="10521509" y="895014"/>
            <a:ext cx="737894" cy="715087"/>
          </a:xfrm>
          <a:prstGeom prst="rect">
            <a:avLst/>
          </a:prstGeom>
        </p:spPr>
      </p:pic>
      <p:pic>
        <p:nvPicPr>
          <p:cNvPr id="46" name="Picture 36" descr="https://lh3.googleusercontent.com/FJDVw0INyJi-r7f9skHyyOhZaHvJVKIKvGZU3V4tNYK09OKQQR4bOacLMHwp91ZpejdkiuxHi0dsV2PVGNQwn3hgcqpXkBdvx-1he_kykZ0u16aWgZBSJHJu-GMDSp0xBKWu1cFKX2k">
            <a:extLst>
              <a:ext uri="{FF2B5EF4-FFF2-40B4-BE49-F238E27FC236}">
                <a16:creationId xmlns:a16="http://schemas.microsoft.com/office/drawing/2014/main" id="{DE4C9B36-6605-4E6A-8B87-0B5FE3AA2D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7535" y="5336730"/>
            <a:ext cx="370310" cy="624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" name="صورة 77">
            <a:extLst>
              <a:ext uri="{FF2B5EF4-FFF2-40B4-BE49-F238E27FC236}">
                <a16:creationId xmlns:a16="http://schemas.microsoft.com/office/drawing/2014/main" id="{4FBE215D-5657-4340-B9C5-E36A5F911769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5816" y="1662639"/>
            <a:ext cx="1407782" cy="114914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" name="Picture 11">
            <a:extLst>
              <a:ext uri="{FF2B5EF4-FFF2-40B4-BE49-F238E27FC236}">
                <a16:creationId xmlns:a16="http://schemas.microsoft.com/office/drawing/2014/main" id="{B188D43D-88E6-46C2-B821-5FD7EA8D8782}"/>
              </a:ext>
            </a:extLst>
          </p:cNvPr>
          <p:cNvPicPr>
            <a:picLocks noChangeAspect="1"/>
          </p:cNvPicPr>
          <p:nvPr/>
        </p:nvPicPr>
        <p:blipFill>
          <a:blip r:embed="rId19"/>
          <a:srcRect/>
          <a:stretch>
            <a:fillRect/>
          </a:stretch>
        </p:blipFill>
        <p:spPr>
          <a:xfrm>
            <a:off x="9388544" y="5123356"/>
            <a:ext cx="484083" cy="488236"/>
          </a:xfrm>
          <a:prstGeom prst="rect">
            <a:avLst/>
          </a:prstGeom>
        </p:spPr>
      </p:pic>
      <p:pic>
        <p:nvPicPr>
          <p:cNvPr id="104" name="Google Shape;84;p13">
            <a:extLst>
              <a:ext uri="{FF2B5EF4-FFF2-40B4-BE49-F238E27FC236}">
                <a16:creationId xmlns:a16="http://schemas.microsoft.com/office/drawing/2014/main" id="{4836476F-97D8-480C-B012-EC9673A3F090}"/>
              </a:ext>
            </a:extLst>
          </p:cNvPr>
          <p:cNvPicPr preferRelativeResize="0"/>
          <p:nvPr/>
        </p:nvPicPr>
        <p:blipFill>
          <a:blip r:embed="rId20">
            <a:alphaModFix/>
          </a:blip>
          <a:stretch>
            <a:fillRect/>
          </a:stretch>
        </p:blipFill>
        <p:spPr>
          <a:xfrm>
            <a:off x="8318219" y="1023761"/>
            <a:ext cx="822462" cy="69562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4" name="مجموعة 13">
            <a:extLst>
              <a:ext uri="{FF2B5EF4-FFF2-40B4-BE49-F238E27FC236}">
                <a16:creationId xmlns:a16="http://schemas.microsoft.com/office/drawing/2014/main" id="{F4F6B529-287E-4C56-A6D0-4DB28A5841F5}"/>
              </a:ext>
            </a:extLst>
          </p:cNvPr>
          <p:cNvGrpSpPr/>
          <p:nvPr/>
        </p:nvGrpSpPr>
        <p:grpSpPr>
          <a:xfrm>
            <a:off x="9464935" y="2962705"/>
            <a:ext cx="1298663" cy="1131299"/>
            <a:chOff x="9328683" y="3304582"/>
            <a:chExt cx="1616459" cy="1131299"/>
          </a:xfrm>
        </p:grpSpPr>
        <p:pic>
          <p:nvPicPr>
            <p:cNvPr id="107" name="Picture 46">
              <a:hlinkClick r:id="rId21" action="ppaction://hlinksldjump"/>
              <a:extLst>
                <a:ext uri="{FF2B5EF4-FFF2-40B4-BE49-F238E27FC236}">
                  <a16:creationId xmlns:a16="http://schemas.microsoft.com/office/drawing/2014/main" id="{A87F56E0-C7BF-40C0-BD34-8B4E644FBF2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3"/>
                </a:ext>
              </a:extLst>
            </a:blip>
            <a:srcRect l="14797" t="6571" r="14269" b="10899"/>
            <a:stretch/>
          </p:blipFill>
          <p:spPr>
            <a:xfrm>
              <a:off x="9341072" y="3304582"/>
              <a:ext cx="1480207" cy="1131299"/>
            </a:xfrm>
            <a:prstGeom prst="rect">
              <a:avLst/>
            </a:prstGeom>
          </p:spPr>
        </p:pic>
        <p:sp>
          <p:nvSpPr>
            <p:cNvPr id="53" name="مربع نص 52">
              <a:extLst>
                <a:ext uri="{FF2B5EF4-FFF2-40B4-BE49-F238E27FC236}">
                  <a16:creationId xmlns:a16="http://schemas.microsoft.com/office/drawing/2014/main" id="{6A369892-6D95-4332-8A7A-20396DFA53C6}"/>
                </a:ext>
              </a:extLst>
            </p:cNvPr>
            <p:cNvSpPr txBox="1"/>
            <p:nvPr/>
          </p:nvSpPr>
          <p:spPr>
            <a:xfrm>
              <a:off x="9328683" y="3461836"/>
              <a:ext cx="1616459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ar-SA" b="1"/>
                <a:t>نجمة اليوم </a:t>
              </a:r>
              <a:endParaRPr lang="en-US" b="1"/>
            </a:p>
          </p:txBody>
        </p:sp>
      </p:grpSp>
      <p:pic>
        <p:nvPicPr>
          <p:cNvPr id="29" name="Picture 42">
            <a:extLst>
              <a:ext uri="{FF2B5EF4-FFF2-40B4-BE49-F238E27FC236}">
                <a16:creationId xmlns:a16="http://schemas.microsoft.com/office/drawing/2014/main" id="{45E4EABC-A16A-4D68-BC7C-D60E3948A2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0545" y="4909011"/>
            <a:ext cx="1365738" cy="141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مستطيل 36">
            <a:extLst>
              <a:ext uri="{FF2B5EF4-FFF2-40B4-BE49-F238E27FC236}">
                <a16:creationId xmlns:a16="http://schemas.microsoft.com/office/drawing/2014/main" id="{1E76708E-AC43-4CAA-B665-14CC097CB5A4}"/>
              </a:ext>
            </a:extLst>
          </p:cNvPr>
          <p:cNvSpPr/>
          <p:nvPr/>
        </p:nvSpPr>
        <p:spPr>
          <a:xfrm>
            <a:off x="4148918" y="1861922"/>
            <a:ext cx="4975113" cy="25160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 eaLnBrk="1" hangingPunct="1">
              <a:defRPr/>
            </a:pPr>
            <a:r>
              <a:rPr lang="ar-SA" sz="4500" b="1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ar-SA" sz="4950" b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أميرتي</a:t>
            </a:r>
            <a:r>
              <a:rPr lang="ar-SA" sz="4950" b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ar-SA" sz="3600" b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قائدة الغد المشرق افتحي كتاب الطالبة</a:t>
            </a:r>
          </a:p>
          <a:p>
            <a:pPr algn="ctr" rtl="1" eaLnBrk="1" hangingPunct="1">
              <a:defRPr/>
            </a:pPr>
            <a:r>
              <a:rPr lang="ar-SA" sz="3600" b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صفحة ١٣٨-١٣٩-١٤٠-١٤١</a:t>
            </a:r>
          </a:p>
          <a:p>
            <a:pPr algn="ctr" rtl="1" eaLnBrk="1" hangingPunct="1">
              <a:defRPr/>
            </a:pPr>
            <a:r>
              <a:rPr lang="ar-SA" sz="3600" b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توقعي أهداف درسنا</a:t>
            </a:r>
            <a:endParaRPr lang="ar-SA" sz="3600" b="1">
              <a:ln w="0">
                <a:solidFill>
                  <a:schemeClr val="tx1"/>
                </a:solidFill>
              </a:ln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1" name="مستطيل 40">
            <a:hlinkClick r:id="rId15" action="ppaction://hlinksldjump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6881197" y="47751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45" name="مستطيل 44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1204077" y="4775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>
                <a:solidFill>
                  <a:schemeClr val="accent1">
                    <a:lumMod val="75000"/>
                  </a:schemeClr>
                </a:solidFill>
              </a:rPr>
              <a:t>الغلق</a:t>
            </a:r>
            <a:endParaRPr lang="en-US" sz="2400" b="1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7" name="مستطيل 46">
            <a:hlinkClick r:id="rId25" action="ppaction://hlinksldjump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2379840" y="47751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>
                <a:solidFill>
                  <a:schemeClr val="accent1">
                    <a:lumMod val="75000"/>
                  </a:schemeClr>
                </a:solidFill>
              </a:rPr>
              <a:t>التقويم</a:t>
            </a:r>
            <a:endParaRPr lang="en-US" sz="2000" b="1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8" name="مستطيل 47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3563063" y="47751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>
                <a:solidFill>
                  <a:schemeClr val="accent1">
                    <a:lumMod val="75000"/>
                  </a:schemeClr>
                </a:solidFill>
              </a:rPr>
              <a:t>العرض</a:t>
            </a:r>
            <a:endParaRPr lang="en-US" sz="2000" b="1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9" name="مستطيل 48">
            <a:hlinkClick r:id="rId26" action="ppaction://hlinksldjump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4735728" y="47751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50" name="مستطيل 49">
            <a:hlinkClick r:id="rId15" action="ppaction://hlinksldjump"/>
            <a:extLst>
              <a:ext uri="{FF2B5EF4-FFF2-40B4-BE49-F238E27FC236}">
                <a16:creationId xmlns:a16="http://schemas.microsoft.com/office/drawing/2014/main" id="{3D5E3317-1204-4548-9CD7-3661C04FB1E6}"/>
              </a:ext>
            </a:extLst>
          </p:cNvPr>
          <p:cNvSpPr/>
          <p:nvPr/>
        </p:nvSpPr>
        <p:spPr>
          <a:xfrm>
            <a:off x="5830588" y="60729"/>
            <a:ext cx="934490" cy="656930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>
                <a:solidFill>
                  <a:schemeClr val="accent5">
                    <a:lumMod val="50000"/>
                  </a:schemeClr>
                </a:solidFill>
              </a:rPr>
              <a:t>المكون</a:t>
            </a:r>
            <a:endParaRPr lang="en-US" b="1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52" name="مستطيل 51">
            <a:hlinkClick r:id="rId27" action="ppaction://hlinksldjump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7931806" y="2014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55" name="مستطيل 54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14503" y="60729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>
                <a:solidFill>
                  <a:schemeClr val="accent1">
                    <a:lumMod val="75000"/>
                  </a:schemeClr>
                </a:solidFill>
              </a:rPr>
              <a:t>الواجب</a:t>
            </a:r>
            <a:endParaRPr lang="en-US" sz="2400" b="1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56" name="مستطيل 55">
            <a:hlinkClick r:id="rId28" action="ppaction://hlinksldjump"/>
            <a:extLst>
              <a:ext uri="{FF2B5EF4-FFF2-40B4-BE49-F238E27FC236}">
                <a16:creationId xmlns:a16="http://schemas.microsoft.com/office/drawing/2014/main" id="{1F8BE043-7780-44A5-A322-C47D1EA7631E}"/>
              </a:ext>
            </a:extLst>
          </p:cNvPr>
          <p:cNvSpPr/>
          <p:nvPr/>
        </p:nvSpPr>
        <p:spPr>
          <a:xfrm>
            <a:off x="8975137" y="3477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>
                <a:solidFill>
                  <a:schemeClr val="accent5">
                    <a:lumMod val="50000"/>
                  </a:schemeClr>
                </a:solidFill>
              </a:rPr>
              <a:t>السطر</a:t>
            </a:r>
          </a:p>
          <a:p>
            <a:pPr algn="ctr"/>
            <a:r>
              <a:rPr lang="ar-SA" b="1">
                <a:solidFill>
                  <a:schemeClr val="accent5">
                    <a:lumMod val="50000"/>
                  </a:schemeClr>
                </a:solidFill>
              </a:rPr>
              <a:t>الإملائي</a:t>
            </a:r>
            <a:endParaRPr lang="en-US" b="1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57" name="Picture 50" descr="https://lh6.googleusercontent.com/43DhS8AINGqXEbUB-peUvmY59Us5s5lxyGWlVv2i9Gwhm83ncyFncd7Ln0u0osI2btMy9buTSK7G8YO3Kjwx5jEod6Wdc8HZTwB8cEFEKGIV1ksnTE-rryveFO1EovAZEmPjmY5-jLk">
            <a:extLst>
              <a:ext uri="{FF2B5EF4-FFF2-40B4-BE49-F238E27FC236}">
                <a16:creationId xmlns:a16="http://schemas.microsoft.com/office/drawing/2014/main" id="{DA6BF1BB-6D5E-4B6E-8F45-E0E36CF3CD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570" y="-320026"/>
            <a:ext cx="7402640" cy="567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صورة 50">
            <a:extLst>
              <a:ext uri="{FF2B5EF4-FFF2-40B4-BE49-F238E27FC236}">
                <a16:creationId xmlns:a16="http://schemas.microsoft.com/office/drawing/2014/main" id="{EEE5F7F7-34C7-4429-855B-5E8729819AEF}"/>
              </a:ext>
            </a:extLst>
          </p:cNvPr>
          <p:cNvPicPr>
            <a:picLocks noChangeAspect="1"/>
          </p:cNvPicPr>
          <p:nvPr/>
        </p:nvPicPr>
        <p:blipFill rotWithShape="1"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33" r="10681"/>
          <a:stretch/>
        </p:blipFill>
        <p:spPr>
          <a:xfrm>
            <a:off x="-324273" y="3428849"/>
            <a:ext cx="2960203" cy="4350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92051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6DCD3B05-6EA4-41E8-8F10-F2F95BE876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-61020" y="-136478"/>
            <a:ext cx="12238094" cy="7915702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3707CF6F-53E1-4A12-90DE-7C6BB285C74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rcRect l="5100" t="2726" r="3027" b="21700"/>
          <a:stretch/>
        </p:blipFill>
        <p:spPr>
          <a:xfrm>
            <a:off x="-215905" y="692255"/>
            <a:ext cx="12238094" cy="5480905"/>
          </a:xfrm>
          <a:prstGeom prst="rect">
            <a:avLst/>
          </a:prstGeom>
        </p:spPr>
      </p:pic>
      <p:pic>
        <p:nvPicPr>
          <p:cNvPr id="20" name="Google Shape;89;p1">
            <a:extLst>
              <a:ext uri="{FF2B5EF4-FFF2-40B4-BE49-F238E27FC236}">
                <a16:creationId xmlns:a16="http://schemas.microsoft.com/office/drawing/2014/main" id="{7329A783-3F04-41D4-8C26-3B19F28E73C6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1000094" y="0"/>
            <a:ext cx="1328191" cy="65131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Picture 14">
            <a:extLst>
              <a:ext uri="{FF2B5EF4-FFF2-40B4-BE49-F238E27FC236}">
                <a16:creationId xmlns:a16="http://schemas.microsoft.com/office/drawing/2014/main" id="{24D360EA-A5B0-4FAB-93FA-7B0C5637BB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209" y="6086600"/>
            <a:ext cx="7952839" cy="982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32" descr="https://lh5.googleusercontent.com/4Rv9CcbpVwSScazfNxNsnOrjSAYn8Kvy2VZDp18OtTxOr4uN6wu1rroXiVwzwJRuw7fUFAEKLK3jiiAD8pVyddSCIbbz3mcFxbNgqsBUD7p7Jf91eG2kB3zY0cUEjnvl5A53iou6hVs">
            <a:extLst>
              <a:ext uri="{FF2B5EF4-FFF2-40B4-BE49-F238E27FC236}">
                <a16:creationId xmlns:a16="http://schemas.microsoft.com/office/drawing/2014/main" id="{6EC1E351-B697-490D-A6C7-91C324AF41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159"/>
          <a:stretch/>
        </p:blipFill>
        <p:spPr bwMode="auto">
          <a:xfrm>
            <a:off x="9333635" y="0"/>
            <a:ext cx="3138108" cy="1481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38" descr="https://lh6.googleusercontent.com/lA8Hyi4kH_IVGIdbWoAFwdqJ0IGVj9Bn9TQ8RhpKzpEZjPVyUjgSWzvirmGim6mjsnpnR9onHSWPgS2dGT4Ag0pR-t8j2dOFWCfozE8aOKTdQtfZKVkoibbq713dsVPmtcn8tJQLNB0">
            <a:extLst>
              <a:ext uri="{FF2B5EF4-FFF2-40B4-BE49-F238E27FC236}">
                <a16:creationId xmlns:a16="http://schemas.microsoft.com/office/drawing/2014/main" id="{8FCDB6A6-8474-4F06-AC32-C01EA8C4CF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455216" y="4699490"/>
            <a:ext cx="2649433" cy="2702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10" descr="https://lh3.googleusercontent.com/VMNVCZm22c4vPLUs3u4axgiwda84BV8NtqGTjwX19OZ4zagJmFTcme8TTmK6WAsomAgq97PkJS4HGI4-AkX13sSqXZz1CzxMOCUccUS2iW9dtAU-w9ABiqHPk1VyfJANaU5sBMXFYf0">
            <a:extLst>
              <a:ext uri="{FF2B5EF4-FFF2-40B4-BE49-F238E27FC236}">
                <a16:creationId xmlns:a16="http://schemas.microsoft.com/office/drawing/2014/main" id="{02412DF3-3630-4DCF-BA1C-AD392BE391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1888" y="5172801"/>
            <a:ext cx="3171201" cy="2180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20">
            <a:extLst>
              <a:ext uri="{FF2B5EF4-FFF2-40B4-BE49-F238E27FC236}">
                <a16:creationId xmlns:a16="http://schemas.microsoft.com/office/drawing/2014/main" id="{20555C12-F648-4549-AA74-4C7DC9B78A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2757" y="4714875"/>
            <a:ext cx="812667" cy="677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0" descr="https://lh4.googleusercontent.com/b1vKxXhTN9biOcq_nzOsrm-JGQMPqleFzni1LI1XGZ74Wi-8ygPJflgt0mQArFbYeoxdXcziGMcHR1lmOA9LRRg5jrXXhnNNr-DuHBsRe5cUcgyG2GiOMfp2R-YTQzryGcpvhPz7IUE">
            <a:extLst>
              <a:ext uri="{FF2B5EF4-FFF2-40B4-BE49-F238E27FC236}">
                <a16:creationId xmlns:a16="http://schemas.microsoft.com/office/drawing/2014/main" id="{EB5A3564-7C34-4FA9-AB5A-9456CB4AE5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8086" y="5278004"/>
            <a:ext cx="646101" cy="669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18" descr="https://lh4.googleusercontent.com/b-EDMIxaaqUK2i6El7zb2hICXWWzLXP7Bx1xmPXChB9IOpGPlI-zlkNkoi1uurDk7Ekod1N902O-DCbxkOYC3p5Fzkq0-dSV2hIea-k2WkmwiiOCsMb-StrYQJjL-9PoIz55TF2XSCU">
            <a:extLst>
              <a:ext uri="{FF2B5EF4-FFF2-40B4-BE49-F238E27FC236}">
                <a16:creationId xmlns:a16="http://schemas.microsoft.com/office/drawing/2014/main" id="{EABCA83F-E5CC-4F94-8AB3-F32F6251A7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47" t="18529" r="4470" b="25160"/>
          <a:stretch/>
        </p:blipFill>
        <p:spPr bwMode="auto">
          <a:xfrm flipH="1">
            <a:off x="9901440" y="5172730"/>
            <a:ext cx="1176780" cy="913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2">
            <a:hlinkClick r:id="rId15" action="ppaction://hlinksldjump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>
            <a:off x="10521509" y="895014"/>
            <a:ext cx="737894" cy="715087"/>
          </a:xfrm>
          <a:prstGeom prst="rect">
            <a:avLst/>
          </a:prstGeom>
        </p:spPr>
      </p:pic>
      <p:pic>
        <p:nvPicPr>
          <p:cNvPr id="46" name="Picture 36" descr="https://lh3.googleusercontent.com/FJDVw0INyJi-r7f9skHyyOhZaHvJVKIKvGZU3V4tNYK09OKQQR4bOacLMHwp91ZpejdkiuxHi0dsV2PVGNQwn3hgcqpXkBdvx-1he_kykZ0u16aWgZBSJHJu-GMDSp0xBKWu1cFKX2k">
            <a:extLst>
              <a:ext uri="{FF2B5EF4-FFF2-40B4-BE49-F238E27FC236}">
                <a16:creationId xmlns:a16="http://schemas.microsoft.com/office/drawing/2014/main" id="{DE4C9B36-6605-4E6A-8B87-0B5FE3AA2D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7535" y="5336730"/>
            <a:ext cx="370310" cy="624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" name="مستطيل 74">
            <a:hlinkClick r:id="rId18" action="ppaction://hlinksldjump"/>
            <a:extLst>
              <a:ext uri="{FF2B5EF4-FFF2-40B4-BE49-F238E27FC236}">
                <a16:creationId xmlns:a16="http://schemas.microsoft.com/office/drawing/2014/main" id="{DE30BFDD-D426-4E86-9190-C6110D50B46A}"/>
              </a:ext>
            </a:extLst>
          </p:cNvPr>
          <p:cNvSpPr/>
          <p:nvPr/>
        </p:nvSpPr>
        <p:spPr>
          <a:xfrm>
            <a:off x="6881197" y="47751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>
                <a:solidFill>
                  <a:schemeClr val="accent5">
                    <a:lumMod val="50000"/>
                  </a:schemeClr>
                </a:solidFill>
              </a:rPr>
              <a:t>التهيئة</a:t>
            </a:r>
            <a:endParaRPr lang="en-US" b="1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81" name="مستطيل 80">
            <a:hlinkClick r:id="" action="ppaction://noaction"/>
            <a:extLst>
              <a:ext uri="{FF2B5EF4-FFF2-40B4-BE49-F238E27FC236}">
                <a16:creationId xmlns:a16="http://schemas.microsoft.com/office/drawing/2014/main" id="{C9C85F24-1FF2-48D1-8FE9-1F09C67A2EAD}"/>
              </a:ext>
            </a:extLst>
          </p:cNvPr>
          <p:cNvSpPr/>
          <p:nvPr/>
        </p:nvSpPr>
        <p:spPr>
          <a:xfrm>
            <a:off x="2379840" y="47751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>
                <a:solidFill>
                  <a:schemeClr val="accent1">
                    <a:lumMod val="75000"/>
                  </a:schemeClr>
                </a:solidFill>
              </a:rPr>
              <a:t>التقويم</a:t>
            </a:r>
            <a:endParaRPr lang="en-US" sz="2000" b="1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2" name="مستطيل 81">
            <a:hlinkClick r:id="rId19" action="ppaction://hlinksldjump"/>
            <a:extLst>
              <a:ext uri="{FF2B5EF4-FFF2-40B4-BE49-F238E27FC236}">
                <a16:creationId xmlns:a16="http://schemas.microsoft.com/office/drawing/2014/main" id="{E10C71F6-D2A3-42F8-9CF4-7EC80C62CB63}"/>
              </a:ext>
            </a:extLst>
          </p:cNvPr>
          <p:cNvSpPr/>
          <p:nvPr/>
        </p:nvSpPr>
        <p:spPr>
          <a:xfrm>
            <a:off x="3563063" y="47751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>
                <a:solidFill>
                  <a:schemeClr val="accent1">
                    <a:lumMod val="75000"/>
                  </a:schemeClr>
                </a:solidFill>
              </a:rPr>
              <a:t>الشرح</a:t>
            </a:r>
            <a:endParaRPr lang="en-US" sz="2000" b="1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3" name="مستطيل 82">
            <a:hlinkClick r:id="rId20" action="ppaction://hlinksldjump"/>
            <a:extLst>
              <a:ext uri="{FF2B5EF4-FFF2-40B4-BE49-F238E27FC236}">
                <a16:creationId xmlns:a16="http://schemas.microsoft.com/office/drawing/2014/main" id="{1092A7CE-5A0D-4F27-90F0-946043B22256}"/>
              </a:ext>
            </a:extLst>
          </p:cNvPr>
          <p:cNvSpPr/>
          <p:nvPr/>
        </p:nvSpPr>
        <p:spPr>
          <a:xfrm>
            <a:off x="4735728" y="47751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>
                <a:solidFill>
                  <a:schemeClr val="accent5">
                    <a:lumMod val="50000"/>
                  </a:schemeClr>
                </a:solidFill>
              </a:rPr>
              <a:t>اسكشف</a:t>
            </a:r>
            <a:endParaRPr lang="en-US" b="1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93" name="مستطيل 92">
            <a:hlinkClick r:id="" action="ppaction://noaction"/>
            <a:extLst>
              <a:ext uri="{FF2B5EF4-FFF2-40B4-BE49-F238E27FC236}">
                <a16:creationId xmlns:a16="http://schemas.microsoft.com/office/drawing/2014/main" id="{6C99A92F-59D8-40AC-BDC2-148AA715DB2A}"/>
              </a:ext>
            </a:extLst>
          </p:cNvPr>
          <p:cNvSpPr/>
          <p:nvPr/>
        </p:nvSpPr>
        <p:spPr>
          <a:xfrm>
            <a:off x="7931806" y="2014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00" name="مستطيل 99">
            <a:hlinkClick r:id="rId21" action="ppaction://hlinksldjump"/>
            <a:extLst>
              <a:ext uri="{FF2B5EF4-FFF2-40B4-BE49-F238E27FC236}">
                <a16:creationId xmlns:a16="http://schemas.microsoft.com/office/drawing/2014/main" id="{73527060-1807-46E3-B716-4D68C85D3DCD}"/>
              </a:ext>
            </a:extLst>
          </p:cNvPr>
          <p:cNvSpPr/>
          <p:nvPr/>
        </p:nvSpPr>
        <p:spPr>
          <a:xfrm>
            <a:off x="1283481" y="60729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>
                <a:solidFill>
                  <a:schemeClr val="accent1">
                    <a:lumMod val="75000"/>
                  </a:schemeClr>
                </a:solidFill>
              </a:rPr>
              <a:t>الواجب</a:t>
            </a:r>
            <a:endParaRPr lang="en-US" sz="2400" b="1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02" name="Picture 11">
            <a:extLst>
              <a:ext uri="{FF2B5EF4-FFF2-40B4-BE49-F238E27FC236}">
                <a16:creationId xmlns:a16="http://schemas.microsoft.com/office/drawing/2014/main" id="{B188D43D-88E6-46C2-B821-5FD7EA8D8782}"/>
              </a:ext>
            </a:extLst>
          </p:cNvPr>
          <p:cNvPicPr>
            <a:picLocks noChangeAspect="1"/>
          </p:cNvPicPr>
          <p:nvPr/>
        </p:nvPicPr>
        <p:blipFill>
          <a:blip r:embed="rId22"/>
          <a:srcRect/>
          <a:stretch>
            <a:fillRect/>
          </a:stretch>
        </p:blipFill>
        <p:spPr>
          <a:xfrm>
            <a:off x="9388544" y="5123356"/>
            <a:ext cx="484083" cy="488236"/>
          </a:xfrm>
          <a:prstGeom prst="rect">
            <a:avLst/>
          </a:prstGeom>
        </p:spPr>
      </p:pic>
      <p:pic>
        <p:nvPicPr>
          <p:cNvPr id="104" name="Google Shape;84;p13">
            <a:extLst>
              <a:ext uri="{FF2B5EF4-FFF2-40B4-BE49-F238E27FC236}">
                <a16:creationId xmlns:a16="http://schemas.microsoft.com/office/drawing/2014/main" id="{4836476F-97D8-480C-B012-EC9673A3F090}"/>
              </a:ext>
            </a:extLst>
          </p:cNvPr>
          <p:cNvPicPr preferRelativeResize="0"/>
          <p:nvPr/>
        </p:nvPicPr>
        <p:blipFill>
          <a:blip r:embed="rId23">
            <a:alphaModFix/>
          </a:blip>
          <a:stretch>
            <a:fillRect/>
          </a:stretch>
        </p:blipFill>
        <p:spPr>
          <a:xfrm>
            <a:off x="8793364" y="6362418"/>
            <a:ext cx="734365" cy="586519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Picture 50" descr="https://lh6.googleusercontent.com/43DhS8AINGqXEbUB-peUvmY59Us5s5lxyGWlVv2i9Gwhm83ncyFncd7Ln0u0osI2btMy9buTSK7G8YO3Kjwx5jEod6Wdc8HZTwB8cEFEKGIV1ksnTE-rryveFO1EovAZEmPjmY5-jLk">
            <a:extLst>
              <a:ext uri="{FF2B5EF4-FFF2-40B4-BE49-F238E27FC236}">
                <a16:creationId xmlns:a16="http://schemas.microsoft.com/office/drawing/2014/main" id="{DE38A85A-777D-4386-A7E5-337635C8F4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551" y="-211587"/>
            <a:ext cx="7402640" cy="581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42">
            <a:extLst>
              <a:ext uri="{FF2B5EF4-FFF2-40B4-BE49-F238E27FC236}">
                <a16:creationId xmlns:a16="http://schemas.microsoft.com/office/drawing/2014/main" id="{45E4EABC-A16A-4D68-BC7C-D60E3948A2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0545" y="4909011"/>
            <a:ext cx="1365738" cy="141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مستطيل 1">
            <a:hlinkClick r:id="rId19" action="ppaction://hlinksldjump"/>
            <a:extLst>
              <a:ext uri="{FF2B5EF4-FFF2-40B4-BE49-F238E27FC236}">
                <a16:creationId xmlns:a16="http://schemas.microsoft.com/office/drawing/2014/main" id="{486A4D4D-D0BC-DE4A-B8F6-0BCA1075F003}"/>
              </a:ext>
            </a:extLst>
          </p:cNvPr>
          <p:cNvSpPr/>
          <p:nvPr/>
        </p:nvSpPr>
        <p:spPr>
          <a:xfrm>
            <a:off x="5819073" y="101887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>
                <a:solidFill>
                  <a:schemeClr val="accent5">
                    <a:lumMod val="50000"/>
                  </a:schemeClr>
                </a:solidFill>
              </a:rPr>
              <a:t>الاهداف</a:t>
            </a:r>
            <a:endParaRPr lang="en-US" b="1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4" name="صورة 5">
            <a:extLst>
              <a:ext uri="{FF2B5EF4-FFF2-40B4-BE49-F238E27FC236}">
                <a16:creationId xmlns:a16="http://schemas.microsoft.com/office/drawing/2014/main" id="{690ED2AA-ECB4-A846-B5C8-3394125B2641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551" y="1261902"/>
            <a:ext cx="8191196" cy="4349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25908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6DCD3B05-6EA4-41E8-8F10-F2F95BE876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-61020" y="-136478"/>
            <a:ext cx="12238094" cy="7915702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3707CF6F-53E1-4A12-90DE-7C6BB285C74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rcRect l="5100" t="2726" r="3027" b="21700"/>
          <a:stretch/>
        </p:blipFill>
        <p:spPr>
          <a:xfrm>
            <a:off x="-215905" y="692255"/>
            <a:ext cx="12238094" cy="5480905"/>
          </a:xfrm>
          <a:prstGeom prst="rect">
            <a:avLst/>
          </a:prstGeom>
        </p:spPr>
      </p:pic>
      <p:pic>
        <p:nvPicPr>
          <p:cNvPr id="20" name="Google Shape;89;p1">
            <a:extLst>
              <a:ext uri="{FF2B5EF4-FFF2-40B4-BE49-F238E27FC236}">
                <a16:creationId xmlns:a16="http://schemas.microsoft.com/office/drawing/2014/main" id="{7329A783-3F04-41D4-8C26-3B19F28E73C6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1000094" y="0"/>
            <a:ext cx="1328191" cy="65131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Picture 14">
            <a:extLst>
              <a:ext uri="{FF2B5EF4-FFF2-40B4-BE49-F238E27FC236}">
                <a16:creationId xmlns:a16="http://schemas.microsoft.com/office/drawing/2014/main" id="{24D360EA-A5B0-4FAB-93FA-7B0C5637BB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209" y="6086600"/>
            <a:ext cx="7952839" cy="982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32" descr="https://lh5.googleusercontent.com/4Rv9CcbpVwSScazfNxNsnOrjSAYn8Kvy2VZDp18OtTxOr4uN6wu1rroXiVwzwJRuw7fUFAEKLK3jiiAD8pVyddSCIbbz3mcFxbNgqsBUD7p7Jf91eG2kB3zY0cUEjnvl5A53iou6hVs">
            <a:extLst>
              <a:ext uri="{FF2B5EF4-FFF2-40B4-BE49-F238E27FC236}">
                <a16:creationId xmlns:a16="http://schemas.microsoft.com/office/drawing/2014/main" id="{6EC1E351-B697-490D-A6C7-91C324AF41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159"/>
          <a:stretch/>
        </p:blipFill>
        <p:spPr bwMode="auto">
          <a:xfrm>
            <a:off x="9333635" y="0"/>
            <a:ext cx="3138108" cy="1481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38" descr="https://lh6.googleusercontent.com/lA8Hyi4kH_IVGIdbWoAFwdqJ0IGVj9Bn9TQ8RhpKzpEZjPVyUjgSWzvirmGim6mjsnpnR9onHSWPgS2dGT4Ag0pR-t8j2dOFWCfozE8aOKTdQtfZKVkoibbq713dsVPmtcn8tJQLNB0">
            <a:extLst>
              <a:ext uri="{FF2B5EF4-FFF2-40B4-BE49-F238E27FC236}">
                <a16:creationId xmlns:a16="http://schemas.microsoft.com/office/drawing/2014/main" id="{8FCDB6A6-8474-4F06-AC32-C01EA8C4CF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455216" y="4699490"/>
            <a:ext cx="2649433" cy="2702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10" descr="https://lh3.googleusercontent.com/VMNVCZm22c4vPLUs3u4axgiwda84BV8NtqGTjwX19OZ4zagJmFTcme8TTmK6WAsomAgq97PkJS4HGI4-AkX13sSqXZz1CzxMOCUccUS2iW9dtAU-w9ABiqHPk1VyfJANaU5sBMXFYf0">
            <a:extLst>
              <a:ext uri="{FF2B5EF4-FFF2-40B4-BE49-F238E27FC236}">
                <a16:creationId xmlns:a16="http://schemas.microsoft.com/office/drawing/2014/main" id="{02412DF3-3630-4DCF-BA1C-AD392BE391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1888" y="5172801"/>
            <a:ext cx="3171201" cy="2180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20">
            <a:extLst>
              <a:ext uri="{FF2B5EF4-FFF2-40B4-BE49-F238E27FC236}">
                <a16:creationId xmlns:a16="http://schemas.microsoft.com/office/drawing/2014/main" id="{20555C12-F648-4549-AA74-4C7DC9B78A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2757" y="4714875"/>
            <a:ext cx="812667" cy="677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0" descr="https://lh4.googleusercontent.com/b1vKxXhTN9biOcq_nzOsrm-JGQMPqleFzni1LI1XGZ74Wi-8ygPJflgt0mQArFbYeoxdXcziGMcHR1lmOA9LRRg5jrXXhnNNr-DuHBsRe5cUcgyG2GiOMfp2R-YTQzryGcpvhPz7IUE">
            <a:extLst>
              <a:ext uri="{FF2B5EF4-FFF2-40B4-BE49-F238E27FC236}">
                <a16:creationId xmlns:a16="http://schemas.microsoft.com/office/drawing/2014/main" id="{EB5A3564-7C34-4FA9-AB5A-9456CB4AE5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8086" y="5278004"/>
            <a:ext cx="646101" cy="669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18" descr="https://lh4.googleusercontent.com/b-EDMIxaaqUK2i6El7zb2hICXWWzLXP7Bx1xmPXChB9IOpGPlI-zlkNkoi1uurDk7Ekod1N902O-DCbxkOYC3p5Fzkq0-dSV2hIea-k2WkmwiiOCsMb-StrYQJjL-9PoIz55TF2XSCU">
            <a:extLst>
              <a:ext uri="{FF2B5EF4-FFF2-40B4-BE49-F238E27FC236}">
                <a16:creationId xmlns:a16="http://schemas.microsoft.com/office/drawing/2014/main" id="{EABCA83F-E5CC-4F94-8AB3-F32F6251A7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47" t="18529" r="4470" b="25160"/>
          <a:stretch/>
        </p:blipFill>
        <p:spPr bwMode="auto">
          <a:xfrm flipH="1">
            <a:off x="9901440" y="5172730"/>
            <a:ext cx="1176780" cy="913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2">
            <a:hlinkClick r:id="rId15" action="ppaction://hlinksldjump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>
            <a:off x="10521509" y="895014"/>
            <a:ext cx="737894" cy="715087"/>
          </a:xfrm>
          <a:prstGeom prst="rect">
            <a:avLst/>
          </a:prstGeom>
        </p:spPr>
      </p:pic>
      <p:pic>
        <p:nvPicPr>
          <p:cNvPr id="46" name="Picture 36" descr="https://lh3.googleusercontent.com/FJDVw0INyJi-r7f9skHyyOhZaHvJVKIKvGZU3V4tNYK09OKQQR4bOacLMHwp91ZpejdkiuxHi0dsV2PVGNQwn3hgcqpXkBdvx-1he_kykZ0u16aWgZBSJHJu-GMDSp0xBKWu1cFKX2k">
            <a:extLst>
              <a:ext uri="{FF2B5EF4-FFF2-40B4-BE49-F238E27FC236}">
                <a16:creationId xmlns:a16="http://schemas.microsoft.com/office/drawing/2014/main" id="{DE4C9B36-6605-4E6A-8B87-0B5FE3AA2D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7535" y="5336730"/>
            <a:ext cx="370310" cy="624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" name="مستطيل 74">
            <a:hlinkClick r:id="rId18" action="ppaction://hlinksldjump"/>
            <a:extLst>
              <a:ext uri="{FF2B5EF4-FFF2-40B4-BE49-F238E27FC236}">
                <a16:creationId xmlns:a16="http://schemas.microsoft.com/office/drawing/2014/main" id="{DE30BFDD-D426-4E86-9190-C6110D50B46A}"/>
              </a:ext>
            </a:extLst>
          </p:cNvPr>
          <p:cNvSpPr/>
          <p:nvPr/>
        </p:nvSpPr>
        <p:spPr>
          <a:xfrm>
            <a:off x="6881197" y="47751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>
                <a:solidFill>
                  <a:schemeClr val="accent5">
                    <a:lumMod val="50000"/>
                  </a:schemeClr>
                </a:solidFill>
              </a:rPr>
              <a:t>التهيئة</a:t>
            </a:r>
            <a:endParaRPr lang="en-US" b="1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81" name="مستطيل 80">
            <a:hlinkClick r:id="" action="ppaction://noaction"/>
            <a:extLst>
              <a:ext uri="{FF2B5EF4-FFF2-40B4-BE49-F238E27FC236}">
                <a16:creationId xmlns:a16="http://schemas.microsoft.com/office/drawing/2014/main" id="{C9C85F24-1FF2-48D1-8FE9-1F09C67A2EAD}"/>
              </a:ext>
            </a:extLst>
          </p:cNvPr>
          <p:cNvSpPr/>
          <p:nvPr/>
        </p:nvSpPr>
        <p:spPr>
          <a:xfrm>
            <a:off x="2379840" y="47751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>
                <a:solidFill>
                  <a:schemeClr val="accent1">
                    <a:lumMod val="75000"/>
                  </a:schemeClr>
                </a:solidFill>
              </a:rPr>
              <a:t>التقويم</a:t>
            </a:r>
            <a:endParaRPr lang="en-US" sz="2000" b="1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2" name="مستطيل 81">
            <a:hlinkClick r:id="rId19" action="ppaction://hlinksldjump"/>
            <a:extLst>
              <a:ext uri="{FF2B5EF4-FFF2-40B4-BE49-F238E27FC236}">
                <a16:creationId xmlns:a16="http://schemas.microsoft.com/office/drawing/2014/main" id="{E10C71F6-D2A3-42F8-9CF4-7EC80C62CB63}"/>
              </a:ext>
            </a:extLst>
          </p:cNvPr>
          <p:cNvSpPr/>
          <p:nvPr/>
        </p:nvSpPr>
        <p:spPr>
          <a:xfrm>
            <a:off x="3563063" y="47751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>
                <a:solidFill>
                  <a:schemeClr val="accent1">
                    <a:lumMod val="75000"/>
                  </a:schemeClr>
                </a:solidFill>
              </a:rPr>
              <a:t>الشرح</a:t>
            </a:r>
            <a:endParaRPr lang="en-US" sz="2000" b="1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3" name="مستطيل 82">
            <a:hlinkClick r:id="rId18" action="ppaction://hlinksldjump"/>
            <a:extLst>
              <a:ext uri="{FF2B5EF4-FFF2-40B4-BE49-F238E27FC236}">
                <a16:creationId xmlns:a16="http://schemas.microsoft.com/office/drawing/2014/main" id="{1092A7CE-5A0D-4F27-90F0-946043B22256}"/>
              </a:ext>
            </a:extLst>
          </p:cNvPr>
          <p:cNvSpPr/>
          <p:nvPr/>
        </p:nvSpPr>
        <p:spPr>
          <a:xfrm>
            <a:off x="4735728" y="47751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>
                <a:solidFill>
                  <a:schemeClr val="accent5">
                    <a:lumMod val="50000"/>
                  </a:schemeClr>
                </a:solidFill>
              </a:rPr>
              <a:t>اسكشف</a:t>
            </a:r>
            <a:endParaRPr lang="en-US" b="1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93" name="مستطيل 92">
            <a:hlinkClick r:id="" action="ppaction://noaction"/>
            <a:extLst>
              <a:ext uri="{FF2B5EF4-FFF2-40B4-BE49-F238E27FC236}">
                <a16:creationId xmlns:a16="http://schemas.microsoft.com/office/drawing/2014/main" id="{6C99A92F-59D8-40AC-BDC2-148AA715DB2A}"/>
              </a:ext>
            </a:extLst>
          </p:cNvPr>
          <p:cNvSpPr/>
          <p:nvPr/>
        </p:nvSpPr>
        <p:spPr>
          <a:xfrm>
            <a:off x="7931806" y="2014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00" name="مستطيل 99">
            <a:hlinkClick r:id="rId20" action="ppaction://hlinksldjump"/>
            <a:extLst>
              <a:ext uri="{FF2B5EF4-FFF2-40B4-BE49-F238E27FC236}">
                <a16:creationId xmlns:a16="http://schemas.microsoft.com/office/drawing/2014/main" id="{73527060-1807-46E3-B716-4D68C85D3DCD}"/>
              </a:ext>
            </a:extLst>
          </p:cNvPr>
          <p:cNvSpPr/>
          <p:nvPr/>
        </p:nvSpPr>
        <p:spPr>
          <a:xfrm>
            <a:off x="1283481" y="60729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>
                <a:solidFill>
                  <a:schemeClr val="accent1">
                    <a:lumMod val="75000"/>
                  </a:schemeClr>
                </a:solidFill>
              </a:rPr>
              <a:t>الواجب</a:t>
            </a:r>
            <a:endParaRPr lang="en-US" sz="2400" b="1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02" name="Picture 11">
            <a:extLst>
              <a:ext uri="{FF2B5EF4-FFF2-40B4-BE49-F238E27FC236}">
                <a16:creationId xmlns:a16="http://schemas.microsoft.com/office/drawing/2014/main" id="{B188D43D-88E6-46C2-B821-5FD7EA8D8782}"/>
              </a:ext>
            </a:extLst>
          </p:cNvPr>
          <p:cNvPicPr>
            <a:picLocks noChangeAspect="1"/>
          </p:cNvPicPr>
          <p:nvPr/>
        </p:nvPicPr>
        <p:blipFill>
          <a:blip r:embed="rId21"/>
          <a:srcRect/>
          <a:stretch>
            <a:fillRect/>
          </a:stretch>
        </p:blipFill>
        <p:spPr>
          <a:xfrm>
            <a:off x="9388544" y="5123356"/>
            <a:ext cx="484083" cy="488236"/>
          </a:xfrm>
          <a:prstGeom prst="rect">
            <a:avLst/>
          </a:prstGeom>
        </p:spPr>
      </p:pic>
      <p:pic>
        <p:nvPicPr>
          <p:cNvPr id="104" name="Google Shape;84;p13">
            <a:extLst>
              <a:ext uri="{FF2B5EF4-FFF2-40B4-BE49-F238E27FC236}">
                <a16:creationId xmlns:a16="http://schemas.microsoft.com/office/drawing/2014/main" id="{4836476F-97D8-480C-B012-EC9673A3F090}"/>
              </a:ext>
            </a:extLst>
          </p:cNvPr>
          <p:cNvPicPr preferRelativeResize="0"/>
          <p:nvPr/>
        </p:nvPicPr>
        <p:blipFill>
          <a:blip r:embed="rId22">
            <a:alphaModFix/>
          </a:blip>
          <a:stretch>
            <a:fillRect/>
          </a:stretch>
        </p:blipFill>
        <p:spPr>
          <a:xfrm>
            <a:off x="8793364" y="6362418"/>
            <a:ext cx="734365" cy="586519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Picture 50" descr="https://lh6.googleusercontent.com/43DhS8AINGqXEbUB-peUvmY59Us5s5lxyGWlVv2i9Gwhm83ncyFncd7Ln0u0osI2btMy9buTSK7G8YO3Kjwx5jEod6Wdc8HZTwB8cEFEKGIV1ksnTE-rryveFO1EovAZEmPjmY5-jLk">
            <a:extLst>
              <a:ext uri="{FF2B5EF4-FFF2-40B4-BE49-F238E27FC236}">
                <a16:creationId xmlns:a16="http://schemas.microsoft.com/office/drawing/2014/main" id="{DE38A85A-777D-4386-A7E5-337635C8F4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551" y="-211587"/>
            <a:ext cx="7402640" cy="581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42">
            <a:extLst>
              <a:ext uri="{FF2B5EF4-FFF2-40B4-BE49-F238E27FC236}">
                <a16:creationId xmlns:a16="http://schemas.microsoft.com/office/drawing/2014/main" id="{45E4EABC-A16A-4D68-BC7C-D60E3948A2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0545" y="4909011"/>
            <a:ext cx="1365738" cy="141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مستطيل 1">
            <a:hlinkClick r:id="rId19" action="ppaction://hlinksldjump"/>
            <a:extLst>
              <a:ext uri="{FF2B5EF4-FFF2-40B4-BE49-F238E27FC236}">
                <a16:creationId xmlns:a16="http://schemas.microsoft.com/office/drawing/2014/main" id="{486A4D4D-D0BC-DE4A-B8F6-0BCA1075F003}"/>
              </a:ext>
            </a:extLst>
          </p:cNvPr>
          <p:cNvSpPr/>
          <p:nvPr/>
        </p:nvSpPr>
        <p:spPr>
          <a:xfrm>
            <a:off x="5819073" y="101887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>
                <a:solidFill>
                  <a:schemeClr val="accent5">
                    <a:lumMod val="50000"/>
                  </a:schemeClr>
                </a:solidFill>
              </a:rPr>
              <a:t>الاهداف</a:t>
            </a:r>
            <a:endParaRPr lang="en-US" b="1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4903BF38-3F5E-7447-BE8F-57F812A98A3C}"/>
              </a:ext>
            </a:extLst>
          </p:cNvPr>
          <p:cNvSpPr txBox="1"/>
          <p:nvPr/>
        </p:nvSpPr>
        <p:spPr>
          <a:xfrm>
            <a:off x="932597" y="1297011"/>
            <a:ext cx="8803295" cy="55399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1">
            <a:spAutoFit/>
          </a:bodyPr>
          <a:lstStyle/>
          <a:p>
            <a:pPr algn="r"/>
            <a:r>
              <a:rPr lang="ar-SA" sz="3000" b="1">
                <a:solidFill>
                  <a:schemeClr val="tx1"/>
                </a:solidFill>
              </a:rPr>
              <a:t>تصفحي الكتاب واجيبي على الفراغات بعد قراءة النص واستيعابه :</a:t>
            </a:r>
            <a:endParaRPr lang="ar-SA" sz="3000" b="1"/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4E7B1D7F-83E6-F24C-88C2-118BA8895BBB}"/>
              </a:ext>
            </a:extLst>
          </p:cNvPr>
          <p:cNvSpPr txBox="1"/>
          <p:nvPr/>
        </p:nvSpPr>
        <p:spPr>
          <a:xfrm>
            <a:off x="8253256" y="2469376"/>
            <a:ext cx="2649433" cy="52322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2"/>
            </a:solidFill>
          </a:ln>
        </p:spPr>
        <p:txBody>
          <a:bodyPr wrap="square" rtlCol="1">
            <a:spAutoFit/>
          </a:bodyPr>
          <a:lstStyle/>
          <a:p>
            <a:pPr algn="r"/>
            <a:r>
              <a:rPr lang="ar-SA" sz="2800">
                <a:solidFill>
                  <a:schemeClr val="accent2">
                    <a:lumMod val="50000"/>
                  </a:schemeClr>
                </a:solidFill>
              </a:rPr>
              <a:t>صفحة ١٢٨-١٢٩</a:t>
            </a:r>
          </a:p>
        </p:txBody>
      </p:sp>
      <p:pic>
        <p:nvPicPr>
          <p:cNvPr id="4" name="صورة 4">
            <a:extLst>
              <a:ext uri="{FF2B5EF4-FFF2-40B4-BE49-F238E27FC236}">
                <a16:creationId xmlns:a16="http://schemas.microsoft.com/office/drawing/2014/main" id="{43B4A0EC-36B2-4A4A-8F42-3A931FB5597D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3481" y="2167552"/>
            <a:ext cx="6902882" cy="3169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48754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6DCD3B05-6EA4-41E8-8F10-F2F95BE876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-61020" y="-136478"/>
            <a:ext cx="12238094" cy="7915702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3707CF6F-53E1-4A12-90DE-7C6BB285C74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rcRect l="5100" t="2726" r="3027" b="21700"/>
          <a:stretch/>
        </p:blipFill>
        <p:spPr>
          <a:xfrm>
            <a:off x="-215905" y="692255"/>
            <a:ext cx="12238094" cy="5480905"/>
          </a:xfrm>
          <a:prstGeom prst="rect">
            <a:avLst/>
          </a:prstGeom>
        </p:spPr>
      </p:pic>
      <p:pic>
        <p:nvPicPr>
          <p:cNvPr id="20" name="Google Shape;89;p1">
            <a:extLst>
              <a:ext uri="{FF2B5EF4-FFF2-40B4-BE49-F238E27FC236}">
                <a16:creationId xmlns:a16="http://schemas.microsoft.com/office/drawing/2014/main" id="{7329A783-3F04-41D4-8C26-3B19F28E73C6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1000094" y="0"/>
            <a:ext cx="1328191" cy="65131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Picture 14">
            <a:extLst>
              <a:ext uri="{FF2B5EF4-FFF2-40B4-BE49-F238E27FC236}">
                <a16:creationId xmlns:a16="http://schemas.microsoft.com/office/drawing/2014/main" id="{24D360EA-A5B0-4FAB-93FA-7B0C5637BB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209" y="6086600"/>
            <a:ext cx="7952839" cy="982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32" descr="https://lh5.googleusercontent.com/4Rv9CcbpVwSScazfNxNsnOrjSAYn8Kvy2VZDp18OtTxOr4uN6wu1rroXiVwzwJRuw7fUFAEKLK3jiiAD8pVyddSCIbbz3mcFxbNgqsBUD7p7Jf91eG2kB3zY0cUEjnvl5A53iou6hVs">
            <a:extLst>
              <a:ext uri="{FF2B5EF4-FFF2-40B4-BE49-F238E27FC236}">
                <a16:creationId xmlns:a16="http://schemas.microsoft.com/office/drawing/2014/main" id="{6EC1E351-B697-490D-A6C7-91C324AF41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159"/>
          <a:stretch/>
        </p:blipFill>
        <p:spPr bwMode="auto">
          <a:xfrm>
            <a:off x="9333635" y="0"/>
            <a:ext cx="3138108" cy="1481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38" descr="https://lh6.googleusercontent.com/lA8Hyi4kH_IVGIdbWoAFwdqJ0IGVj9Bn9TQ8RhpKzpEZjPVyUjgSWzvirmGim6mjsnpnR9onHSWPgS2dGT4Ag0pR-t8j2dOFWCfozE8aOKTdQtfZKVkoibbq713dsVPmtcn8tJQLNB0">
            <a:extLst>
              <a:ext uri="{FF2B5EF4-FFF2-40B4-BE49-F238E27FC236}">
                <a16:creationId xmlns:a16="http://schemas.microsoft.com/office/drawing/2014/main" id="{8FCDB6A6-8474-4F06-AC32-C01EA8C4CF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455216" y="4699490"/>
            <a:ext cx="2649433" cy="2702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10" descr="https://lh3.googleusercontent.com/VMNVCZm22c4vPLUs3u4axgiwda84BV8NtqGTjwX19OZ4zagJmFTcme8TTmK6WAsomAgq97PkJS4HGI4-AkX13sSqXZz1CzxMOCUccUS2iW9dtAU-w9ABiqHPk1VyfJANaU5sBMXFYf0">
            <a:extLst>
              <a:ext uri="{FF2B5EF4-FFF2-40B4-BE49-F238E27FC236}">
                <a16:creationId xmlns:a16="http://schemas.microsoft.com/office/drawing/2014/main" id="{02412DF3-3630-4DCF-BA1C-AD392BE391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1888" y="5172801"/>
            <a:ext cx="3171201" cy="2180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20">
            <a:extLst>
              <a:ext uri="{FF2B5EF4-FFF2-40B4-BE49-F238E27FC236}">
                <a16:creationId xmlns:a16="http://schemas.microsoft.com/office/drawing/2014/main" id="{20555C12-F648-4549-AA74-4C7DC9B78A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2757" y="4714875"/>
            <a:ext cx="812667" cy="677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0" descr="https://lh4.googleusercontent.com/b1vKxXhTN9biOcq_nzOsrm-JGQMPqleFzni1LI1XGZ74Wi-8ygPJflgt0mQArFbYeoxdXcziGMcHR1lmOA9LRRg5jrXXhnNNr-DuHBsRe5cUcgyG2GiOMfp2R-YTQzryGcpvhPz7IUE">
            <a:extLst>
              <a:ext uri="{FF2B5EF4-FFF2-40B4-BE49-F238E27FC236}">
                <a16:creationId xmlns:a16="http://schemas.microsoft.com/office/drawing/2014/main" id="{EB5A3564-7C34-4FA9-AB5A-9456CB4AE5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8086" y="5278004"/>
            <a:ext cx="646101" cy="669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18" descr="https://lh4.googleusercontent.com/b-EDMIxaaqUK2i6El7zb2hICXWWzLXP7Bx1xmPXChB9IOpGPlI-zlkNkoi1uurDk7Ekod1N902O-DCbxkOYC3p5Fzkq0-dSV2hIea-k2WkmwiiOCsMb-StrYQJjL-9PoIz55TF2XSCU">
            <a:extLst>
              <a:ext uri="{FF2B5EF4-FFF2-40B4-BE49-F238E27FC236}">
                <a16:creationId xmlns:a16="http://schemas.microsoft.com/office/drawing/2014/main" id="{EABCA83F-E5CC-4F94-8AB3-F32F6251A7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47" t="18529" r="4470" b="25160"/>
          <a:stretch/>
        </p:blipFill>
        <p:spPr bwMode="auto">
          <a:xfrm flipH="1">
            <a:off x="9901440" y="5172730"/>
            <a:ext cx="1176780" cy="913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2">
            <a:hlinkClick r:id="rId15" action="ppaction://hlinksldjump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>
            <a:off x="10521509" y="895014"/>
            <a:ext cx="737894" cy="715087"/>
          </a:xfrm>
          <a:prstGeom prst="rect">
            <a:avLst/>
          </a:prstGeom>
        </p:spPr>
      </p:pic>
      <p:pic>
        <p:nvPicPr>
          <p:cNvPr id="46" name="Picture 36" descr="https://lh3.googleusercontent.com/FJDVw0INyJi-r7f9skHyyOhZaHvJVKIKvGZU3V4tNYK09OKQQR4bOacLMHwp91ZpejdkiuxHi0dsV2PVGNQwn3hgcqpXkBdvx-1he_kykZ0u16aWgZBSJHJu-GMDSp0xBKWu1cFKX2k">
            <a:extLst>
              <a:ext uri="{FF2B5EF4-FFF2-40B4-BE49-F238E27FC236}">
                <a16:creationId xmlns:a16="http://schemas.microsoft.com/office/drawing/2014/main" id="{DE4C9B36-6605-4E6A-8B87-0B5FE3AA2D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7535" y="5336730"/>
            <a:ext cx="370310" cy="624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" name="مستطيل 74">
            <a:hlinkClick r:id="rId18" action="ppaction://hlinksldjump"/>
            <a:extLst>
              <a:ext uri="{FF2B5EF4-FFF2-40B4-BE49-F238E27FC236}">
                <a16:creationId xmlns:a16="http://schemas.microsoft.com/office/drawing/2014/main" id="{DE30BFDD-D426-4E86-9190-C6110D50B46A}"/>
              </a:ext>
            </a:extLst>
          </p:cNvPr>
          <p:cNvSpPr/>
          <p:nvPr/>
        </p:nvSpPr>
        <p:spPr>
          <a:xfrm>
            <a:off x="6881197" y="47751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>
                <a:solidFill>
                  <a:schemeClr val="accent5">
                    <a:lumMod val="50000"/>
                  </a:schemeClr>
                </a:solidFill>
              </a:rPr>
              <a:t>التهيئة</a:t>
            </a:r>
            <a:endParaRPr lang="en-US" b="1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81" name="مستطيل 80">
            <a:hlinkClick r:id="" action="ppaction://noaction"/>
            <a:extLst>
              <a:ext uri="{FF2B5EF4-FFF2-40B4-BE49-F238E27FC236}">
                <a16:creationId xmlns:a16="http://schemas.microsoft.com/office/drawing/2014/main" id="{C9C85F24-1FF2-48D1-8FE9-1F09C67A2EAD}"/>
              </a:ext>
            </a:extLst>
          </p:cNvPr>
          <p:cNvSpPr/>
          <p:nvPr/>
        </p:nvSpPr>
        <p:spPr>
          <a:xfrm>
            <a:off x="2379840" y="47751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>
                <a:solidFill>
                  <a:schemeClr val="accent1">
                    <a:lumMod val="75000"/>
                  </a:schemeClr>
                </a:solidFill>
              </a:rPr>
              <a:t>التقويم</a:t>
            </a:r>
            <a:endParaRPr lang="en-US" sz="2000" b="1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2" name="مستطيل 81">
            <a:hlinkClick r:id="rId19" action="ppaction://hlinksldjump"/>
            <a:extLst>
              <a:ext uri="{FF2B5EF4-FFF2-40B4-BE49-F238E27FC236}">
                <a16:creationId xmlns:a16="http://schemas.microsoft.com/office/drawing/2014/main" id="{E10C71F6-D2A3-42F8-9CF4-7EC80C62CB63}"/>
              </a:ext>
            </a:extLst>
          </p:cNvPr>
          <p:cNvSpPr/>
          <p:nvPr/>
        </p:nvSpPr>
        <p:spPr>
          <a:xfrm>
            <a:off x="3563063" y="47751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>
                <a:solidFill>
                  <a:schemeClr val="accent1">
                    <a:lumMod val="75000"/>
                  </a:schemeClr>
                </a:solidFill>
              </a:rPr>
              <a:t>الشرح</a:t>
            </a:r>
            <a:endParaRPr lang="en-US" sz="2000" b="1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3" name="مستطيل 82">
            <a:hlinkClick r:id="rId20" action="ppaction://hlinksldjump"/>
            <a:extLst>
              <a:ext uri="{FF2B5EF4-FFF2-40B4-BE49-F238E27FC236}">
                <a16:creationId xmlns:a16="http://schemas.microsoft.com/office/drawing/2014/main" id="{1092A7CE-5A0D-4F27-90F0-946043B22256}"/>
              </a:ext>
            </a:extLst>
          </p:cNvPr>
          <p:cNvSpPr/>
          <p:nvPr/>
        </p:nvSpPr>
        <p:spPr>
          <a:xfrm>
            <a:off x="4735728" y="47751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>
                <a:solidFill>
                  <a:schemeClr val="accent5">
                    <a:lumMod val="50000"/>
                  </a:schemeClr>
                </a:solidFill>
              </a:rPr>
              <a:t>اسكشف</a:t>
            </a:r>
            <a:endParaRPr lang="en-US" b="1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93" name="مستطيل 92">
            <a:hlinkClick r:id="" action="ppaction://noaction"/>
            <a:extLst>
              <a:ext uri="{FF2B5EF4-FFF2-40B4-BE49-F238E27FC236}">
                <a16:creationId xmlns:a16="http://schemas.microsoft.com/office/drawing/2014/main" id="{6C99A92F-59D8-40AC-BDC2-148AA715DB2A}"/>
              </a:ext>
            </a:extLst>
          </p:cNvPr>
          <p:cNvSpPr/>
          <p:nvPr/>
        </p:nvSpPr>
        <p:spPr>
          <a:xfrm>
            <a:off x="7931806" y="2014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00" name="مستطيل 99">
            <a:hlinkClick r:id="rId21" action="ppaction://hlinksldjump"/>
            <a:extLst>
              <a:ext uri="{FF2B5EF4-FFF2-40B4-BE49-F238E27FC236}">
                <a16:creationId xmlns:a16="http://schemas.microsoft.com/office/drawing/2014/main" id="{73527060-1807-46E3-B716-4D68C85D3DCD}"/>
              </a:ext>
            </a:extLst>
          </p:cNvPr>
          <p:cNvSpPr/>
          <p:nvPr/>
        </p:nvSpPr>
        <p:spPr>
          <a:xfrm>
            <a:off x="1283481" y="60729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>
                <a:solidFill>
                  <a:schemeClr val="accent1">
                    <a:lumMod val="75000"/>
                  </a:schemeClr>
                </a:solidFill>
              </a:rPr>
              <a:t>الواجب</a:t>
            </a:r>
            <a:endParaRPr lang="en-US" sz="2400" b="1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02" name="Picture 11">
            <a:extLst>
              <a:ext uri="{FF2B5EF4-FFF2-40B4-BE49-F238E27FC236}">
                <a16:creationId xmlns:a16="http://schemas.microsoft.com/office/drawing/2014/main" id="{B188D43D-88E6-46C2-B821-5FD7EA8D8782}"/>
              </a:ext>
            </a:extLst>
          </p:cNvPr>
          <p:cNvPicPr>
            <a:picLocks noChangeAspect="1"/>
          </p:cNvPicPr>
          <p:nvPr/>
        </p:nvPicPr>
        <p:blipFill>
          <a:blip r:embed="rId22"/>
          <a:srcRect/>
          <a:stretch>
            <a:fillRect/>
          </a:stretch>
        </p:blipFill>
        <p:spPr>
          <a:xfrm>
            <a:off x="9388544" y="5123356"/>
            <a:ext cx="484083" cy="488236"/>
          </a:xfrm>
          <a:prstGeom prst="rect">
            <a:avLst/>
          </a:prstGeom>
        </p:spPr>
      </p:pic>
      <p:pic>
        <p:nvPicPr>
          <p:cNvPr id="104" name="Google Shape;84;p13">
            <a:extLst>
              <a:ext uri="{FF2B5EF4-FFF2-40B4-BE49-F238E27FC236}">
                <a16:creationId xmlns:a16="http://schemas.microsoft.com/office/drawing/2014/main" id="{4836476F-97D8-480C-B012-EC9673A3F090}"/>
              </a:ext>
            </a:extLst>
          </p:cNvPr>
          <p:cNvPicPr preferRelativeResize="0"/>
          <p:nvPr/>
        </p:nvPicPr>
        <p:blipFill>
          <a:blip r:embed="rId23">
            <a:alphaModFix/>
          </a:blip>
          <a:stretch>
            <a:fillRect/>
          </a:stretch>
        </p:blipFill>
        <p:spPr>
          <a:xfrm>
            <a:off x="8793364" y="6362418"/>
            <a:ext cx="734365" cy="586519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Picture 50" descr="https://lh6.googleusercontent.com/43DhS8AINGqXEbUB-peUvmY59Us5s5lxyGWlVv2i9Gwhm83ncyFncd7Ln0u0osI2btMy9buTSK7G8YO3Kjwx5jEod6Wdc8HZTwB8cEFEKGIV1ksnTE-rryveFO1EovAZEmPjmY5-jLk">
            <a:extLst>
              <a:ext uri="{FF2B5EF4-FFF2-40B4-BE49-F238E27FC236}">
                <a16:creationId xmlns:a16="http://schemas.microsoft.com/office/drawing/2014/main" id="{DE38A85A-777D-4386-A7E5-337635C8F4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551" y="-211587"/>
            <a:ext cx="7402640" cy="581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42">
            <a:extLst>
              <a:ext uri="{FF2B5EF4-FFF2-40B4-BE49-F238E27FC236}">
                <a16:creationId xmlns:a16="http://schemas.microsoft.com/office/drawing/2014/main" id="{45E4EABC-A16A-4D68-BC7C-D60E3948A2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0545" y="4909011"/>
            <a:ext cx="1365738" cy="141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مستطيل 1">
            <a:hlinkClick r:id="rId19" action="ppaction://hlinksldjump"/>
            <a:extLst>
              <a:ext uri="{FF2B5EF4-FFF2-40B4-BE49-F238E27FC236}">
                <a16:creationId xmlns:a16="http://schemas.microsoft.com/office/drawing/2014/main" id="{486A4D4D-D0BC-DE4A-B8F6-0BCA1075F003}"/>
              </a:ext>
            </a:extLst>
          </p:cNvPr>
          <p:cNvSpPr/>
          <p:nvPr/>
        </p:nvSpPr>
        <p:spPr>
          <a:xfrm>
            <a:off x="5819073" y="101887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>
                <a:solidFill>
                  <a:schemeClr val="accent5">
                    <a:lumMod val="50000"/>
                  </a:schemeClr>
                </a:solidFill>
              </a:rPr>
              <a:t>الاهداف</a:t>
            </a:r>
            <a:endParaRPr lang="en-US" b="1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5" name="صورة 5">
            <a:extLst>
              <a:ext uri="{FF2B5EF4-FFF2-40B4-BE49-F238E27FC236}">
                <a16:creationId xmlns:a16="http://schemas.microsoft.com/office/drawing/2014/main" id="{7CA3BB05-D053-BF4B-B10E-AB509F82BD1C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781" y="1042209"/>
            <a:ext cx="8337865" cy="4489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9986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6DCD3B05-6EA4-41E8-8F10-F2F95BE876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-61020" y="-136478"/>
            <a:ext cx="12238094" cy="7915702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3707CF6F-53E1-4A12-90DE-7C6BB285C74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rcRect l="5100" t="2726" r="3027" b="21700"/>
          <a:stretch/>
        </p:blipFill>
        <p:spPr>
          <a:xfrm>
            <a:off x="-215905" y="692255"/>
            <a:ext cx="12238094" cy="5480905"/>
          </a:xfrm>
          <a:prstGeom prst="rect">
            <a:avLst/>
          </a:prstGeom>
        </p:spPr>
      </p:pic>
      <p:pic>
        <p:nvPicPr>
          <p:cNvPr id="20" name="Google Shape;89;p1">
            <a:extLst>
              <a:ext uri="{FF2B5EF4-FFF2-40B4-BE49-F238E27FC236}">
                <a16:creationId xmlns:a16="http://schemas.microsoft.com/office/drawing/2014/main" id="{7329A783-3F04-41D4-8C26-3B19F28E73C6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1000094" y="0"/>
            <a:ext cx="1328191" cy="65131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Picture 14">
            <a:extLst>
              <a:ext uri="{FF2B5EF4-FFF2-40B4-BE49-F238E27FC236}">
                <a16:creationId xmlns:a16="http://schemas.microsoft.com/office/drawing/2014/main" id="{24D360EA-A5B0-4FAB-93FA-7B0C5637BB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209" y="6086600"/>
            <a:ext cx="7952839" cy="982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32" descr="https://lh5.googleusercontent.com/4Rv9CcbpVwSScazfNxNsnOrjSAYn8Kvy2VZDp18OtTxOr4uN6wu1rroXiVwzwJRuw7fUFAEKLK3jiiAD8pVyddSCIbbz3mcFxbNgqsBUD7p7Jf91eG2kB3zY0cUEjnvl5A53iou6hVs">
            <a:extLst>
              <a:ext uri="{FF2B5EF4-FFF2-40B4-BE49-F238E27FC236}">
                <a16:creationId xmlns:a16="http://schemas.microsoft.com/office/drawing/2014/main" id="{6EC1E351-B697-490D-A6C7-91C324AF41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159"/>
          <a:stretch/>
        </p:blipFill>
        <p:spPr bwMode="auto">
          <a:xfrm>
            <a:off x="9333635" y="0"/>
            <a:ext cx="3138108" cy="1481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38" descr="https://lh6.googleusercontent.com/lA8Hyi4kH_IVGIdbWoAFwdqJ0IGVj9Bn9TQ8RhpKzpEZjPVyUjgSWzvirmGim6mjsnpnR9onHSWPgS2dGT4Ag0pR-t8j2dOFWCfozE8aOKTdQtfZKVkoibbq713dsVPmtcn8tJQLNB0">
            <a:extLst>
              <a:ext uri="{FF2B5EF4-FFF2-40B4-BE49-F238E27FC236}">
                <a16:creationId xmlns:a16="http://schemas.microsoft.com/office/drawing/2014/main" id="{8FCDB6A6-8474-4F06-AC32-C01EA8C4CF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455216" y="4699490"/>
            <a:ext cx="2649433" cy="2702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10" descr="https://lh3.googleusercontent.com/VMNVCZm22c4vPLUs3u4axgiwda84BV8NtqGTjwX19OZ4zagJmFTcme8TTmK6WAsomAgq97PkJS4HGI4-AkX13sSqXZz1CzxMOCUccUS2iW9dtAU-w9ABiqHPk1VyfJANaU5sBMXFYf0">
            <a:extLst>
              <a:ext uri="{FF2B5EF4-FFF2-40B4-BE49-F238E27FC236}">
                <a16:creationId xmlns:a16="http://schemas.microsoft.com/office/drawing/2014/main" id="{02412DF3-3630-4DCF-BA1C-AD392BE391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1888" y="5172801"/>
            <a:ext cx="3171201" cy="2180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20">
            <a:extLst>
              <a:ext uri="{FF2B5EF4-FFF2-40B4-BE49-F238E27FC236}">
                <a16:creationId xmlns:a16="http://schemas.microsoft.com/office/drawing/2014/main" id="{20555C12-F648-4549-AA74-4C7DC9B78A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2757" y="4714875"/>
            <a:ext cx="812667" cy="677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0" descr="https://lh4.googleusercontent.com/b1vKxXhTN9biOcq_nzOsrm-JGQMPqleFzni1LI1XGZ74Wi-8ygPJflgt0mQArFbYeoxdXcziGMcHR1lmOA9LRRg5jrXXhnNNr-DuHBsRe5cUcgyG2GiOMfp2R-YTQzryGcpvhPz7IUE">
            <a:extLst>
              <a:ext uri="{FF2B5EF4-FFF2-40B4-BE49-F238E27FC236}">
                <a16:creationId xmlns:a16="http://schemas.microsoft.com/office/drawing/2014/main" id="{EB5A3564-7C34-4FA9-AB5A-9456CB4AE5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8086" y="5278004"/>
            <a:ext cx="646101" cy="669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18" descr="https://lh4.googleusercontent.com/b-EDMIxaaqUK2i6El7zb2hICXWWzLXP7Bx1xmPXChB9IOpGPlI-zlkNkoi1uurDk7Ekod1N902O-DCbxkOYC3p5Fzkq0-dSV2hIea-k2WkmwiiOCsMb-StrYQJjL-9PoIz55TF2XSCU">
            <a:extLst>
              <a:ext uri="{FF2B5EF4-FFF2-40B4-BE49-F238E27FC236}">
                <a16:creationId xmlns:a16="http://schemas.microsoft.com/office/drawing/2014/main" id="{EABCA83F-E5CC-4F94-8AB3-F32F6251A7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47" t="18529" r="4470" b="25160"/>
          <a:stretch/>
        </p:blipFill>
        <p:spPr bwMode="auto">
          <a:xfrm flipH="1">
            <a:off x="9901440" y="5172730"/>
            <a:ext cx="1176780" cy="913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2">
            <a:hlinkClick r:id="rId15" action="ppaction://hlinksldjump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>
            <a:off x="10521509" y="895014"/>
            <a:ext cx="737894" cy="715087"/>
          </a:xfrm>
          <a:prstGeom prst="rect">
            <a:avLst/>
          </a:prstGeom>
        </p:spPr>
      </p:pic>
      <p:pic>
        <p:nvPicPr>
          <p:cNvPr id="46" name="Picture 36" descr="https://lh3.googleusercontent.com/FJDVw0INyJi-r7f9skHyyOhZaHvJVKIKvGZU3V4tNYK09OKQQR4bOacLMHwp91ZpejdkiuxHi0dsV2PVGNQwn3hgcqpXkBdvx-1he_kykZ0u16aWgZBSJHJu-GMDSp0xBKWu1cFKX2k">
            <a:extLst>
              <a:ext uri="{FF2B5EF4-FFF2-40B4-BE49-F238E27FC236}">
                <a16:creationId xmlns:a16="http://schemas.microsoft.com/office/drawing/2014/main" id="{DE4C9B36-6605-4E6A-8B87-0B5FE3AA2D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7535" y="5336730"/>
            <a:ext cx="370310" cy="624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" name="مستطيل 74">
            <a:hlinkClick r:id="rId18" action="ppaction://hlinksldjump"/>
            <a:extLst>
              <a:ext uri="{FF2B5EF4-FFF2-40B4-BE49-F238E27FC236}">
                <a16:creationId xmlns:a16="http://schemas.microsoft.com/office/drawing/2014/main" id="{DE30BFDD-D426-4E86-9190-C6110D50B46A}"/>
              </a:ext>
            </a:extLst>
          </p:cNvPr>
          <p:cNvSpPr/>
          <p:nvPr/>
        </p:nvSpPr>
        <p:spPr>
          <a:xfrm>
            <a:off x="6881197" y="47751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>
                <a:solidFill>
                  <a:schemeClr val="accent5">
                    <a:lumMod val="50000"/>
                  </a:schemeClr>
                </a:solidFill>
              </a:rPr>
              <a:t>التهيئة</a:t>
            </a:r>
            <a:endParaRPr lang="en-US" b="1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81" name="مستطيل 80">
            <a:hlinkClick r:id="" action="ppaction://noaction"/>
            <a:extLst>
              <a:ext uri="{FF2B5EF4-FFF2-40B4-BE49-F238E27FC236}">
                <a16:creationId xmlns:a16="http://schemas.microsoft.com/office/drawing/2014/main" id="{C9C85F24-1FF2-48D1-8FE9-1F09C67A2EAD}"/>
              </a:ext>
            </a:extLst>
          </p:cNvPr>
          <p:cNvSpPr/>
          <p:nvPr/>
        </p:nvSpPr>
        <p:spPr>
          <a:xfrm>
            <a:off x="2379840" y="47751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>
                <a:solidFill>
                  <a:schemeClr val="accent1">
                    <a:lumMod val="75000"/>
                  </a:schemeClr>
                </a:solidFill>
              </a:rPr>
              <a:t>التقويم</a:t>
            </a:r>
            <a:endParaRPr lang="en-US" sz="2000" b="1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2" name="مستطيل 81">
            <a:hlinkClick r:id="rId19" action="ppaction://hlinksldjump"/>
            <a:extLst>
              <a:ext uri="{FF2B5EF4-FFF2-40B4-BE49-F238E27FC236}">
                <a16:creationId xmlns:a16="http://schemas.microsoft.com/office/drawing/2014/main" id="{E10C71F6-D2A3-42F8-9CF4-7EC80C62CB63}"/>
              </a:ext>
            </a:extLst>
          </p:cNvPr>
          <p:cNvSpPr/>
          <p:nvPr/>
        </p:nvSpPr>
        <p:spPr>
          <a:xfrm>
            <a:off x="3563063" y="47751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>
                <a:solidFill>
                  <a:schemeClr val="accent1">
                    <a:lumMod val="75000"/>
                  </a:schemeClr>
                </a:solidFill>
              </a:rPr>
              <a:t>الشرح</a:t>
            </a:r>
            <a:endParaRPr lang="en-US" sz="2000" b="1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3" name="مستطيل 82">
            <a:hlinkClick r:id="rId20" action="ppaction://hlinksldjump"/>
            <a:extLst>
              <a:ext uri="{FF2B5EF4-FFF2-40B4-BE49-F238E27FC236}">
                <a16:creationId xmlns:a16="http://schemas.microsoft.com/office/drawing/2014/main" id="{1092A7CE-5A0D-4F27-90F0-946043B22256}"/>
              </a:ext>
            </a:extLst>
          </p:cNvPr>
          <p:cNvSpPr/>
          <p:nvPr/>
        </p:nvSpPr>
        <p:spPr>
          <a:xfrm>
            <a:off x="4735728" y="47751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>
                <a:solidFill>
                  <a:schemeClr val="accent5">
                    <a:lumMod val="50000"/>
                  </a:schemeClr>
                </a:solidFill>
              </a:rPr>
              <a:t>اسكشف</a:t>
            </a:r>
            <a:endParaRPr lang="en-US" b="1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93" name="مستطيل 92">
            <a:hlinkClick r:id="" action="ppaction://noaction"/>
            <a:extLst>
              <a:ext uri="{FF2B5EF4-FFF2-40B4-BE49-F238E27FC236}">
                <a16:creationId xmlns:a16="http://schemas.microsoft.com/office/drawing/2014/main" id="{6C99A92F-59D8-40AC-BDC2-148AA715DB2A}"/>
              </a:ext>
            </a:extLst>
          </p:cNvPr>
          <p:cNvSpPr/>
          <p:nvPr/>
        </p:nvSpPr>
        <p:spPr>
          <a:xfrm>
            <a:off x="7931806" y="2014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00" name="مستطيل 99">
            <a:hlinkClick r:id="rId21" action="ppaction://hlinksldjump"/>
            <a:extLst>
              <a:ext uri="{FF2B5EF4-FFF2-40B4-BE49-F238E27FC236}">
                <a16:creationId xmlns:a16="http://schemas.microsoft.com/office/drawing/2014/main" id="{73527060-1807-46E3-B716-4D68C85D3DCD}"/>
              </a:ext>
            </a:extLst>
          </p:cNvPr>
          <p:cNvSpPr/>
          <p:nvPr/>
        </p:nvSpPr>
        <p:spPr>
          <a:xfrm>
            <a:off x="1283481" y="60729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>
                <a:solidFill>
                  <a:schemeClr val="accent1">
                    <a:lumMod val="75000"/>
                  </a:schemeClr>
                </a:solidFill>
              </a:rPr>
              <a:t>الواجب</a:t>
            </a:r>
            <a:endParaRPr lang="en-US" sz="2400" b="1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02" name="Picture 11">
            <a:extLst>
              <a:ext uri="{FF2B5EF4-FFF2-40B4-BE49-F238E27FC236}">
                <a16:creationId xmlns:a16="http://schemas.microsoft.com/office/drawing/2014/main" id="{B188D43D-88E6-46C2-B821-5FD7EA8D8782}"/>
              </a:ext>
            </a:extLst>
          </p:cNvPr>
          <p:cNvPicPr>
            <a:picLocks noChangeAspect="1"/>
          </p:cNvPicPr>
          <p:nvPr/>
        </p:nvPicPr>
        <p:blipFill>
          <a:blip r:embed="rId22"/>
          <a:srcRect/>
          <a:stretch>
            <a:fillRect/>
          </a:stretch>
        </p:blipFill>
        <p:spPr>
          <a:xfrm>
            <a:off x="9388544" y="5123356"/>
            <a:ext cx="484083" cy="488236"/>
          </a:xfrm>
          <a:prstGeom prst="rect">
            <a:avLst/>
          </a:prstGeom>
        </p:spPr>
      </p:pic>
      <p:pic>
        <p:nvPicPr>
          <p:cNvPr id="104" name="Google Shape;84;p13">
            <a:extLst>
              <a:ext uri="{FF2B5EF4-FFF2-40B4-BE49-F238E27FC236}">
                <a16:creationId xmlns:a16="http://schemas.microsoft.com/office/drawing/2014/main" id="{4836476F-97D8-480C-B012-EC9673A3F090}"/>
              </a:ext>
            </a:extLst>
          </p:cNvPr>
          <p:cNvPicPr preferRelativeResize="0"/>
          <p:nvPr/>
        </p:nvPicPr>
        <p:blipFill>
          <a:blip r:embed="rId23">
            <a:alphaModFix/>
          </a:blip>
          <a:stretch>
            <a:fillRect/>
          </a:stretch>
        </p:blipFill>
        <p:spPr>
          <a:xfrm>
            <a:off x="8793364" y="6362418"/>
            <a:ext cx="734365" cy="586519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Picture 50" descr="https://lh6.googleusercontent.com/43DhS8AINGqXEbUB-peUvmY59Us5s5lxyGWlVv2i9Gwhm83ncyFncd7Ln0u0osI2btMy9buTSK7G8YO3Kjwx5jEod6Wdc8HZTwB8cEFEKGIV1ksnTE-rryveFO1EovAZEmPjmY5-jLk">
            <a:extLst>
              <a:ext uri="{FF2B5EF4-FFF2-40B4-BE49-F238E27FC236}">
                <a16:creationId xmlns:a16="http://schemas.microsoft.com/office/drawing/2014/main" id="{DE38A85A-777D-4386-A7E5-337635C8F4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551" y="-211587"/>
            <a:ext cx="7402640" cy="581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42">
            <a:extLst>
              <a:ext uri="{FF2B5EF4-FFF2-40B4-BE49-F238E27FC236}">
                <a16:creationId xmlns:a16="http://schemas.microsoft.com/office/drawing/2014/main" id="{45E4EABC-A16A-4D68-BC7C-D60E3948A2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0545" y="4909011"/>
            <a:ext cx="1365738" cy="141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مستطيل 1">
            <a:hlinkClick r:id="rId19" action="ppaction://hlinksldjump"/>
            <a:extLst>
              <a:ext uri="{FF2B5EF4-FFF2-40B4-BE49-F238E27FC236}">
                <a16:creationId xmlns:a16="http://schemas.microsoft.com/office/drawing/2014/main" id="{486A4D4D-D0BC-DE4A-B8F6-0BCA1075F003}"/>
              </a:ext>
            </a:extLst>
          </p:cNvPr>
          <p:cNvSpPr/>
          <p:nvPr/>
        </p:nvSpPr>
        <p:spPr>
          <a:xfrm>
            <a:off x="5819073" y="101887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>
                <a:solidFill>
                  <a:schemeClr val="accent5">
                    <a:lumMod val="50000"/>
                  </a:schemeClr>
                </a:solidFill>
              </a:rPr>
              <a:t>الاهداف</a:t>
            </a:r>
            <a:endParaRPr lang="en-US" b="1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4" name="صورة 4">
            <a:extLst>
              <a:ext uri="{FF2B5EF4-FFF2-40B4-BE49-F238E27FC236}">
                <a16:creationId xmlns:a16="http://schemas.microsoft.com/office/drawing/2014/main" id="{9C0681AE-57DE-0446-8D26-023DCA0C0C4F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513" y="1115265"/>
            <a:ext cx="9166872" cy="4216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62961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6DCD3B05-6EA4-41E8-8F10-F2F95BE876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-61020" y="-136478"/>
            <a:ext cx="12238094" cy="7915702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3707CF6F-53E1-4A12-90DE-7C6BB285C74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rcRect l="5100" t="2726" r="3027" b="21700"/>
          <a:stretch/>
        </p:blipFill>
        <p:spPr>
          <a:xfrm>
            <a:off x="-215905" y="692255"/>
            <a:ext cx="12238094" cy="5480905"/>
          </a:xfrm>
          <a:prstGeom prst="rect">
            <a:avLst/>
          </a:prstGeom>
        </p:spPr>
      </p:pic>
      <p:pic>
        <p:nvPicPr>
          <p:cNvPr id="20" name="Google Shape;89;p1">
            <a:extLst>
              <a:ext uri="{FF2B5EF4-FFF2-40B4-BE49-F238E27FC236}">
                <a16:creationId xmlns:a16="http://schemas.microsoft.com/office/drawing/2014/main" id="{7329A783-3F04-41D4-8C26-3B19F28E73C6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1000094" y="0"/>
            <a:ext cx="1328191" cy="65131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Picture 14">
            <a:extLst>
              <a:ext uri="{FF2B5EF4-FFF2-40B4-BE49-F238E27FC236}">
                <a16:creationId xmlns:a16="http://schemas.microsoft.com/office/drawing/2014/main" id="{24D360EA-A5B0-4FAB-93FA-7B0C5637BB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209" y="6086600"/>
            <a:ext cx="7952839" cy="982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32" descr="https://lh5.googleusercontent.com/4Rv9CcbpVwSScazfNxNsnOrjSAYn8Kvy2VZDp18OtTxOr4uN6wu1rroXiVwzwJRuw7fUFAEKLK3jiiAD8pVyddSCIbbz3mcFxbNgqsBUD7p7Jf91eG2kB3zY0cUEjnvl5A53iou6hVs">
            <a:extLst>
              <a:ext uri="{FF2B5EF4-FFF2-40B4-BE49-F238E27FC236}">
                <a16:creationId xmlns:a16="http://schemas.microsoft.com/office/drawing/2014/main" id="{6EC1E351-B697-490D-A6C7-91C324AF41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159"/>
          <a:stretch/>
        </p:blipFill>
        <p:spPr bwMode="auto">
          <a:xfrm>
            <a:off x="9333635" y="0"/>
            <a:ext cx="3138108" cy="1481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38" descr="https://lh6.googleusercontent.com/lA8Hyi4kH_IVGIdbWoAFwdqJ0IGVj9Bn9TQ8RhpKzpEZjPVyUjgSWzvirmGim6mjsnpnR9onHSWPgS2dGT4Ag0pR-t8j2dOFWCfozE8aOKTdQtfZKVkoibbq713dsVPmtcn8tJQLNB0">
            <a:extLst>
              <a:ext uri="{FF2B5EF4-FFF2-40B4-BE49-F238E27FC236}">
                <a16:creationId xmlns:a16="http://schemas.microsoft.com/office/drawing/2014/main" id="{8FCDB6A6-8474-4F06-AC32-C01EA8C4CF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455216" y="4699490"/>
            <a:ext cx="2649433" cy="2702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10" descr="https://lh3.googleusercontent.com/VMNVCZm22c4vPLUs3u4axgiwda84BV8NtqGTjwX19OZ4zagJmFTcme8TTmK6WAsomAgq97PkJS4HGI4-AkX13sSqXZz1CzxMOCUccUS2iW9dtAU-w9ABiqHPk1VyfJANaU5sBMXFYf0">
            <a:extLst>
              <a:ext uri="{FF2B5EF4-FFF2-40B4-BE49-F238E27FC236}">
                <a16:creationId xmlns:a16="http://schemas.microsoft.com/office/drawing/2014/main" id="{02412DF3-3630-4DCF-BA1C-AD392BE391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1888" y="5172801"/>
            <a:ext cx="3171201" cy="2180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20">
            <a:extLst>
              <a:ext uri="{FF2B5EF4-FFF2-40B4-BE49-F238E27FC236}">
                <a16:creationId xmlns:a16="http://schemas.microsoft.com/office/drawing/2014/main" id="{20555C12-F648-4549-AA74-4C7DC9B78A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2757" y="4714875"/>
            <a:ext cx="812667" cy="677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0" descr="https://lh4.googleusercontent.com/b1vKxXhTN9biOcq_nzOsrm-JGQMPqleFzni1LI1XGZ74Wi-8ygPJflgt0mQArFbYeoxdXcziGMcHR1lmOA9LRRg5jrXXhnNNr-DuHBsRe5cUcgyG2GiOMfp2R-YTQzryGcpvhPz7IUE">
            <a:extLst>
              <a:ext uri="{FF2B5EF4-FFF2-40B4-BE49-F238E27FC236}">
                <a16:creationId xmlns:a16="http://schemas.microsoft.com/office/drawing/2014/main" id="{EB5A3564-7C34-4FA9-AB5A-9456CB4AE5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8086" y="5278004"/>
            <a:ext cx="646101" cy="669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18" descr="https://lh4.googleusercontent.com/b-EDMIxaaqUK2i6El7zb2hICXWWzLXP7Bx1xmPXChB9IOpGPlI-zlkNkoi1uurDk7Ekod1N902O-DCbxkOYC3p5Fzkq0-dSV2hIea-k2WkmwiiOCsMb-StrYQJjL-9PoIz55TF2XSCU">
            <a:extLst>
              <a:ext uri="{FF2B5EF4-FFF2-40B4-BE49-F238E27FC236}">
                <a16:creationId xmlns:a16="http://schemas.microsoft.com/office/drawing/2014/main" id="{EABCA83F-E5CC-4F94-8AB3-F32F6251A7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47" t="18529" r="4470" b="25160"/>
          <a:stretch/>
        </p:blipFill>
        <p:spPr bwMode="auto">
          <a:xfrm flipH="1">
            <a:off x="9901440" y="5172730"/>
            <a:ext cx="1176780" cy="913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2">
            <a:hlinkClick r:id="rId15" action="ppaction://hlinksldjump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>
            <a:off x="10521509" y="895014"/>
            <a:ext cx="737894" cy="715087"/>
          </a:xfrm>
          <a:prstGeom prst="rect">
            <a:avLst/>
          </a:prstGeom>
        </p:spPr>
      </p:pic>
      <p:pic>
        <p:nvPicPr>
          <p:cNvPr id="46" name="Picture 36" descr="https://lh3.googleusercontent.com/FJDVw0INyJi-r7f9skHyyOhZaHvJVKIKvGZU3V4tNYK09OKQQR4bOacLMHwp91ZpejdkiuxHi0dsV2PVGNQwn3hgcqpXkBdvx-1he_kykZ0u16aWgZBSJHJu-GMDSp0xBKWu1cFKX2k">
            <a:extLst>
              <a:ext uri="{FF2B5EF4-FFF2-40B4-BE49-F238E27FC236}">
                <a16:creationId xmlns:a16="http://schemas.microsoft.com/office/drawing/2014/main" id="{DE4C9B36-6605-4E6A-8B87-0B5FE3AA2D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7535" y="5336730"/>
            <a:ext cx="370310" cy="624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" name="مستطيل 74">
            <a:hlinkClick r:id="rId18" action="ppaction://hlinksldjump"/>
            <a:extLst>
              <a:ext uri="{FF2B5EF4-FFF2-40B4-BE49-F238E27FC236}">
                <a16:creationId xmlns:a16="http://schemas.microsoft.com/office/drawing/2014/main" id="{DE30BFDD-D426-4E86-9190-C6110D50B46A}"/>
              </a:ext>
            </a:extLst>
          </p:cNvPr>
          <p:cNvSpPr/>
          <p:nvPr/>
        </p:nvSpPr>
        <p:spPr>
          <a:xfrm>
            <a:off x="6881197" y="47751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>
                <a:solidFill>
                  <a:schemeClr val="accent5">
                    <a:lumMod val="50000"/>
                  </a:schemeClr>
                </a:solidFill>
              </a:rPr>
              <a:t>التهيئة</a:t>
            </a:r>
            <a:endParaRPr lang="en-US" b="1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81" name="مستطيل 80">
            <a:hlinkClick r:id="" action="ppaction://noaction"/>
            <a:extLst>
              <a:ext uri="{FF2B5EF4-FFF2-40B4-BE49-F238E27FC236}">
                <a16:creationId xmlns:a16="http://schemas.microsoft.com/office/drawing/2014/main" id="{C9C85F24-1FF2-48D1-8FE9-1F09C67A2EAD}"/>
              </a:ext>
            </a:extLst>
          </p:cNvPr>
          <p:cNvSpPr/>
          <p:nvPr/>
        </p:nvSpPr>
        <p:spPr>
          <a:xfrm>
            <a:off x="2379840" y="47751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>
                <a:solidFill>
                  <a:schemeClr val="accent1">
                    <a:lumMod val="75000"/>
                  </a:schemeClr>
                </a:solidFill>
              </a:rPr>
              <a:t>التقويم</a:t>
            </a:r>
            <a:endParaRPr lang="en-US" sz="2000" b="1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2" name="مستطيل 81">
            <a:hlinkClick r:id="rId19" action="ppaction://hlinksldjump"/>
            <a:extLst>
              <a:ext uri="{FF2B5EF4-FFF2-40B4-BE49-F238E27FC236}">
                <a16:creationId xmlns:a16="http://schemas.microsoft.com/office/drawing/2014/main" id="{E10C71F6-D2A3-42F8-9CF4-7EC80C62CB63}"/>
              </a:ext>
            </a:extLst>
          </p:cNvPr>
          <p:cNvSpPr/>
          <p:nvPr/>
        </p:nvSpPr>
        <p:spPr>
          <a:xfrm>
            <a:off x="3563063" y="47751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>
                <a:solidFill>
                  <a:schemeClr val="accent1">
                    <a:lumMod val="75000"/>
                  </a:schemeClr>
                </a:solidFill>
              </a:rPr>
              <a:t>الشرح</a:t>
            </a:r>
            <a:endParaRPr lang="en-US" sz="2000" b="1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3" name="مستطيل 82">
            <a:hlinkClick r:id="rId20" action="ppaction://hlinksldjump"/>
            <a:extLst>
              <a:ext uri="{FF2B5EF4-FFF2-40B4-BE49-F238E27FC236}">
                <a16:creationId xmlns:a16="http://schemas.microsoft.com/office/drawing/2014/main" id="{1092A7CE-5A0D-4F27-90F0-946043B22256}"/>
              </a:ext>
            </a:extLst>
          </p:cNvPr>
          <p:cNvSpPr/>
          <p:nvPr/>
        </p:nvSpPr>
        <p:spPr>
          <a:xfrm>
            <a:off x="4735728" y="47751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>
                <a:solidFill>
                  <a:schemeClr val="accent5">
                    <a:lumMod val="50000"/>
                  </a:schemeClr>
                </a:solidFill>
              </a:rPr>
              <a:t>اسكشف</a:t>
            </a:r>
            <a:endParaRPr lang="en-US" b="1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93" name="مستطيل 92">
            <a:hlinkClick r:id="" action="ppaction://noaction"/>
            <a:extLst>
              <a:ext uri="{FF2B5EF4-FFF2-40B4-BE49-F238E27FC236}">
                <a16:creationId xmlns:a16="http://schemas.microsoft.com/office/drawing/2014/main" id="{6C99A92F-59D8-40AC-BDC2-148AA715DB2A}"/>
              </a:ext>
            </a:extLst>
          </p:cNvPr>
          <p:cNvSpPr/>
          <p:nvPr/>
        </p:nvSpPr>
        <p:spPr>
          <a:xfrm>
            <a:off x="7931806" y="2014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00" name="مستطيل 99">
            <a:hlinkClick r:id="" action="ppaction://noaction"/>
            <a:extLst>
              <a:ext uri="{FF2B5EF4-FFF2-40B4-BE49-F238E27FC236}">
                <a16:creationId xmlns:a16="http://schemas.microsoft.com/office/drawing/2014/main" id="{73527060-1807-46E3-B716-4D68C85D3DCD}"/>
              </a:ext>
            </a:extLst>
          </p:cNvPr>
          <p:cNvSpPr/>
          <p:nvPr/>
        </p:nvSpPr>
        <p:spPr>
          <a:xfrm>
            <a:off x="1283481" y="60729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>
                <a:solidFill>
                  <a:schemeClr val="accent1">
                    <a:lumMod val="75000"/>
                  </a:schemeClr>
                </a:solidFill>
              </a:rPr>
              <a:t>الواجب</a:t>
            </a:r>
            <a:endParaRPr lang="en-US" sz="2400" b="1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02" name="Picture 11">
            <a:extLst>
              <a:ext uri="{FF2B5EF4-FFF2-40B4-BE49-F238E27FC236}">
                <a16:creationId xmlns:a16="http://schemas.microsoft.com/office/drawing/2014/main" id="{B188D43D-88E6-46C2-B821-5FD7EA8D8782}"/>
              </a:ext>
            </a:extLst>
          </p:cNvPr>
          <p:cNvPicPr>
            <a:picLocks noChangeAspect="1"/>
          </p:cNvPicPr>
          <p:nvPr/>
        </p:nvPicPr>
        <p:blipFill>
          <a:blip r:embed="rId21"/>
          <a:srcRect/>
          <a:stretch>
            <a:fillRect/>
          </a:stretch>
        </p:blipFill>
        <p:spPr>
          <a:xfrm>
            <a:off x="9388544" y="5123356"/>
            <a:ext cx="484083" cy="488236"/>
          </a:xfrm>
          <a:prstGeom prst="rect">
            <a:avLst/>
          </a:prstGeom>
        </p:spPr>
      </p:pic>
      <p:pic>
        <p:nvPicPr>
          <p:cNvPr id="104" name="Google Shape;84;p13">
            <a:extLst>
              <a:ext uri="{FF2B5EF4-FFF2-40B4-BE49-F238E27FC236}">
                <a16:creationId xmlns:a16="http://schemas.microsoft.com/office/drawing/2014/main" id="{4836476F-97D8-480C-B012-EC9673A3F090}"/>
              </a:ext>
            </a:extLst>
          </p:cNvPr>
          <p:cNvPicPr preferRelativeResize="0"/>
          <p:nvPr/>
        </p:nvPicPr>
        <p:blipFill>
          <a:blip r:embed="rId22">
            <a:alphaModFix/>
          </a:blip>
          <a:stretch>
            <a:fillRect/>
          </a:stretch>
        </p:blipFill>
        <p:spPr>
          <a:xfrm>
            <a:off x="8793364" y="6362418"/>
            <a:ext cx="734365" cy="586519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Picture 50" descr="https://lh6.googleusercontent.com/43DhS8AINGqXEbUB-peUvmY59Us5s5lxyGWlVv2i9Gwhm83ncyFncd7Ln0u0osI2btMy9buTSK7G8YO3Kjwx5jEod6Wdc8HZTwB8cEFEKGIV1ksnTE-rryveFO1EovAZEmPjmY5-jLk">
            <a:extLst>
              <a:ext uri="{FF2B5EF4-FFF2-40B4-BE49-F238E27FC236}">
                <a16:creationId xmlns:a16="http://schemas.microsoft.com/office/drawing/2014/main" id="{DE38A85A-777D-4386-A7E5-337635C8F4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551" y="-211587"/>
            <a:ext cx="7402640" cy="581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42">
            <a:extLst>
              <a:ext uri="{FF2B5EF4-FFF2-40B4-BE49-F238E27FC236}">
                <a16:creationId xmlns:a16="http://schemas.microsoft.com/office/drawing/2014/main" id="{45E4EABC-A16A-4D68-BC7C-D60E3948A2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0545" y="4909011"/>
            <a:ext cx="1365738" cy="141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مستطيل 1">
            <a:hlinkClick r:id="rId19" action="ppaction://hlinksldjump"/>
            <a:extLst>
              <a:ext uri="{FF2B5EF4-FFF2-40B4-BE49-F238E27FC236}">
                <a16:creationId xmlns:a16="http://schemas.microsoft.com/office/drawing/2014/main" id="{486A4D4D-D0BC-DE4A-B8F6-0BCA1075F003}"/>
              </a:ext>
            </a:extLst>
          </p:cNvPr>
          <p:cNvSpPr/>
          <p:nvPr/>
        </p:nvSpPr>
        <p:spPr>
          <a:xfrm>
            <a:off x="5819073" y="101887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>
                <a:solidFill>
                  <a:schemeClr val="accent5">
                    <a:lumMod val="50000"/>
                  </a:schemeClr>
                </a:solidFill>
              </a:rPr>
              <a:t>الاهداف</a:t>
            </a:r>
            <a:endParaRPr lang="en-US" b="1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4" name="صورة 4">
            <a:extLst>
              <a:ext uri="{FF2B5EF4-FFF2-40B4-BE49-F238E27FC236}">
                <a16:creationId xmlns:a16="http://schemas.microsoft.com/office/drawing/2014/main" id="{C42E4E30-3CFC-0941-B0C8-AF3CB8BB4833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178" y="1176146"/>
            <a:ext cx="8548787" cy="4435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83859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6DCD3B05-6EA4-41E8-8F10-F2F95BE876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-61020" y="-136478"/>
            <a:ext cx="12238094" cy="7915702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3707CF6F-53E1-4A12-90DE-7C6BB285C74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rcRect l="5100" t="2726" r="3027" b="21700"/>
          <a:stretch/>
        </p:blipFill>
        <p:spPr>
          <a:xfrm>
            <a:off x="-215905" y="692255"/>
            <a:ext cx="12238094" cy="5480905"/>
          </a:xfrm>
          <a:prstGeom prst="rect">
            <a:avLst/>
          </a:prstGeom>
        </p:spPr>
      </p:pic>
      <p:pic>
        <p:nvPicPr>
          <p:cNvPr id="20" name="Google Shape;89;p1">
            <a:extLst>
              <a:ext uri="{FF2B5EF4-FFF2-40B4-BE49-F238E27FC236}">
                <a16:creationId xmlns:a16="http://schemas.microsoft.com/office/drawing/2014/main" id="{7329A783-3F04-41D4-8C26-3B19F28E73C6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1000094" y="0"/>
            <a:ext cx="1328191" cy="65131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Picture 14">
            <a:extLst>
              <a:ext uri="{FF2B5EF4-FFF2-40B4-BE49-F238E27FC236}">
                <a16:creationId xmlns:a16="http://schemas.microsoft.com/office/drawing/2014/main" id="{24D360EA-A5B0-4FAB-93FA-7B0C5637BB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209" y="6086600"/>
            <a:ext cx="7952839" cy="982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32" descr="https://lh5.googleusercontent.com/4Rv9CcbpVwSScazfNxNsnOrjSAYn8Kvy2VZDp18OtTxOr4uN6wu1rroXiVwzwJRuw7fUFAEKLK3jiiAD8pVyddSCIbbz3mcFxbNgqsBUD7p7Jf91eG2kB3zY0cUEjnvl5A53iou6hVs">
            <a:extLst>
              <a:ext uri="{FF2B5EF4-FFF2-40B4-BE49-F238E27FC236}">
                <a16:creationId xmlns:a16="http://schemas.microsoft.com/office/drawing/2014/main" id="{6EC1E351-B697-490D-A6C7-91C324AF41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159"/>
          <a:stretch/>
        </p:blipFill>
        <p:spPr bwMode="auto">
          <a:xfrm>
            <a:off x="9333635" y="0"/>
            <a:ext cx="3138108" cy="1481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38" descr="https://lh6.googleusercontent.com/lA8Hyi4kH_IVGIdbWoAFwdqJ0IGVj9Bn9TQ8RhpKzpEZjPVyUjgSWzvirmGim6mjsnpnR9onHSWPgS2dGT4Ag0pR-t8j2dOFWCfozE8aOKTdQtfZKVkoibbq713dsVPmtcn8tJQLNB0">
            <a:extLst>
              <a:ext uri="{FF2B5EF4-FFF2-40B4-BE49-F238E27FC236}">
                <a16:creationId xmlns:a16="http://schemas.microsoft.com/office/drawing/2014/main" id="{8FCDB6A6-8474-4F06-AC32-C01EA8C4CF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455216" y="4699490"/>
            <a:ext cx="2649433" cy="2702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10" descr="https://lh3.googleusercontent.com/VMNVCZm22c4vPLUs3u4axgiwda84BV8NtqGTjwX19OZ4zagJmFTcme8TTmK6WAsomAgq97PkJS4HGI4-AkX13sSqXZz1CzxMOCUccUS2iW9dtAU-w9ABiqHPk1VyfJANaU5sBMXFYf0">
            <a:extLst>
              <a:ext uri="{FF2B5EF4-FFF2-40B4-BE49-F238E27FC236}">
                <a16:creationId xmlns:a16="http://schemas.microsoft.com/office/drawing/2014/main" id="{02412DF3-3630-4DCF-BA1C-AD392BE391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1888" y="5172801"/>
            <a:ext cx="3171201" cy="2180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20">
            <a:extLst>
              <a:ext uri="{FF2B5EF4-FFF2-40B4-BE49-F238E27FC236}">
                <a16:creationId xmlns:a16="http://schemas.microsoft.com/office/drawing/2014/main" id="{20555C12-F648-4549-AA74-4C7DC9B78A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2757" y="4714875"/>
            <a:ext cx="812667" cy="677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0" descr="https://lh4.googleusercontent.com/b1vKxXhTN9biOcq_nzOsrm-JGQMPqleFzni1LI1XGZ74Wi-8ygPJflgt0mQArFbYeoxdXcziGMcHR1lmOA9LRRg5jrXXhnNNr-DuHBsRe5cUcgyG2GiOMfp2R-YTQzryGcpvhPz7IUE">
            <a:extLst>
              <a:ext uri="{FF2B5EF4-FFF2-40B4-BE49-F238E27FC236}">
                <a16:creationId xmlns:a16="http://schemas.microsoft.com/office/drawing/2014/main" id="{EB5A3564-7C34-4FA9-AB5A-9456CB4AE5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8086" y="5278004"/>
            <a:ext cx="646101" cy="669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18" descr="https://lh4.googleusercontent.com/b-EDMIxaaqUK2i6El7zb2hICXWWzLXP7Bx1xmPXChB9IOpGPlI-zlkNkoi1uurDk7Ekod1N902O-DCbxkOYC3p5Fzkq0-dSV2hIea-k2WkmwiiOCsMb-StrYQJjL-9PoIz55TF2XSCU">
            <a:extLst>
              <a:ext uri="{FF2B5EF4-FFF2-40B4-BE49-F238E27FC236}">
                <a16:creationId xmlns:a16="http://schemas.microsoft.com/office/drawing/2014/main" id="{EABCA83F-E5CC-4F94-8AB3-F32F6251A7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47" t="18529" r="4470" b="25160"/>
          <a:stretch/>
        </p:blipFill>
        <p:spPr bwMode="auto">
          <a:xfrm flipH="1">
            <a:off x="9901440" y="5172730"/>
            <a:ext cx="1176780" cy="913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2">
            <a:hlinkClick r:id="rId15" action="ppaction://hlinksldjump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>
            <a:off x="10521509" y="895014"/>
            <a:ext cx="737894" cy="715087"/>
          </a:xfrm>
          <a:prstGeom prst="rect">
            <a:avLst/>
          </a:prstGeom>
        </p:spPr>
      </p:pic>
      <p:pic>
        <p:nvPicPr>
          <p:cNvPr id="46" name="Picture 36" descr="https://lh3.googleusercontent.com/FJDVw0INyJi-r7f9skHyyOhZaHvJVKIKvGZU3V4tNYK09OKQQR4bOacLMHwp91ZpejdkiuxHi0dsV2PVGNQwn3hgcqpXkBdvx-1he_kykZ0u16aWgZBSJHJu-GMDSp0xBKWu1cFKX2k">
            <a:extLst>
              <a:ext uri="{FF2B5EF4-FFF2-40B4-BE49-F238E27FC236}">
                <a16:creationId xmlns:a16="http://schemas.microsoft.com/office/drawing/2014/main" id="{DE4C9B36-6605-4E6A-8B87-0B5FE3AA2D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7535" y="5336730"/>
            <a:ext cx="370310" cy="624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" name="مستطيل 74">
            <a:hlinkClick r:id="rId18" action="ppaction://hlinksldjump"/>
            <a:extLst>
              <a:ext uri="{FF2B5EF4-FFF2-40B4-BE49-F238E27FC236}">
                <a16:creationId xmlns:a16="http://schemas.microsoft.com/office/drawing/2014/main" id="{DE30BFDD-D426-4E86-9190-C6110D50B46A}"/>
              </a:ext>
            </a:extLst>
          </p:cNvPr>
          <p:cNvSpPr/>
          <p:nvPr/>
        </p:nvSpPr>
        <p:spPr>
          <a:xfrm>
            <a:off x="6881197" y="47751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>
                <a:solidFill>
                  <a:schemeClr val="accent5">
                    <a:lumMod val="50000"/>
                  </a:schemeClr>
                </a:solidFill>
              </a:rPr>
              <a:t>التهيئة</a:t>
            </a:r>
            <a:endParaRPr lang="en-US" b="1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81" name="مستطيل 80">
            <a:hlinkClick r:id="" action="ppaction://noaction"/>
            <a:extLst>
              <a:ext uri="{FF2B5EF4-FFF2-40B4-BE49-F238E27FC236}">
                <a16:creationId xmlns:a16="http://schemas.microsoft.com/office/drawing/2014/main" id="{C9C85F24-1FF2-48D1-8FE9-1F09C67A2EAD}"/>
              </a:ext>
            </a:extLst>
          </p:cNvPr>
          <p:cNvSpPr/>
          <p:nvPr/>
        </p:nvSpPr>
        <p:spPr>
          <a:xfrm>
            <a:off x="2379840" y="47751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>
                <a:solidFill>
                  <a:schemeClr val="accent1">
                    <a:lumMod val="75000"/>
                  </a:schemeClr>
                </a:solidFill>
              </a:rPr>
              <a:t>التقويم</a:t>
            </a:r>
            <a:endParaRPr lang="en-US" sz="2000" b="1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2" name="مستطيل 81">
            <a:hlinkClick r:id="rId19" action="ppaction://hlinksldjump"/>
            <a:extLst>
              <a:ext uri="{FF2B5EF4-FFF2-40B4-BE49-F238E27FC236}">
                <a16:creationId xmlns:a16="http://schemas.microsoft.com/office/drawing/2014/main" id="{E10C71F6-D2A3-42F8-9CF4-7EC80C62CB63}"/>
              </a:ext>
            </a:extLst>
          </p:cNvPr>
          <p:cNvSpPr/>
          <p:nvPr/>
        </p:nvSpPr>
        <p:spPr>
          <a:xfrm>
            <a:off x="3563063" y="47751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>
                <a:solidFill>
                  <a:schemeClr val="accent1">
                    <a:lumMod val="75000"/>
                  </a:schemeClr>
                </a:solidFill>
              </a:rPr>
              <a:t>الشرح</a:t>
            </a:r>
            <a:endParaRPr lang="en-US" sz="2000" b="1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3" name="مستطيل 82">
            <a:hlinkClick r:id="rId20" action="ppaction://hlinksldjump"/>
            <a:extLst>
              <a:ext uri="{FF2B5EF4-FFF2-40B4-BE49-F238E27FC236}">
                <a16:creationId xmlns:a16="http://schemas.microsoft.com/office/drawing/2014/main" id="{1092A7CE-5A0D-4F27-90F0-946043B22256}"/>
              </a:ext>
            </a:extLst>
          </p:cNvPr>
          <p:cNvSpPr/>
          <p:nvPr/>
        </p:nvSpPr>
        <p:spPr>
          <a:xfrm>
            <a:off x="4735728" y="47751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>
                <a:solidFill>
                  <a:schemeClr val="accent5">
                    <a:lumMod val="50000"/>
                  </a:schemeClr>
                </a:solidFill>
              </a:rPr>
              <a:t>اسكشف</a:t>
            </a:r>
            <a:endParaRPr lang="en-US" b="1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93" name="مستطيل 92">
            <a:hlinkClick r:id="" action="ppaction://noaction"/>
            <a:extLst>
              <a:ext uri="{FF2B5EF4-FFF2-40B4-BE49-F238E27FC236}">
                <a16:creationId xmlns:a16="http://schemas.microsoft.com/office/drawing/2014/main" id="{6C99A92F-59D8-40AC-BDC2-148AA715DB2A}"/>
              </a:ext>
            </a:extLst>
          </p:cNvPr>
          <p:cNvSpPr/>
          <p:nvPr/>
        </p:nvSpPr>
        <p:spPr>
          <a:xfrm>
            <a:off x="7931806" y="2014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00" name="مستطيل 99">
            <a:hlinkClick r:id="" action="ppaction://noaction"/>
            <a:extLst>
              <a:ext uri="{FF2B5EF4-FFF2-40B4-BE49-F238E27FC236}">
                <a16:creationId xmlns:a16="http://schemas.microsoft.com/office/drawing/2014/main" id="{73527060-1807-46E3-B716-4D68C85D3DCD}"/>
              </a:ext>
            </a:extLst>
          </p:cNvPr>
          <p:cNvSpPr/>
          <p:nvPr/>
        </p:nvSpPr>
        <p:spPr>
          <a:xfrm>
            <a:off x="1283481" y="60729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>
                <a:solidFill>
                  <a:schemeClr val="accent1">
                    <a:lumMod val="75000"/>
                  </a:schemeClr>
                </a:solidFill>
              </a:rPr>
              <a:t>الواجب</a:t>
            </a:r>
            <a:endParaRPr lang="en-US" sz="2400" b="1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02" name="Picture 11">
            <a:extLst>
              <a:ext uri="{FF2B5EF4-FFF2-40B4-BE49-F238E27FC236}">
                <a16:creationId xmlns:a16="http://schemas.microsoft.com/office/drawing/2014/main" id="{B188D43D-88E6-46C2-B821-5FD7EA8D8782}"/>
              </a:ext>
            </a:extLst>
          </p:cNvPr>
          <p:cNvPicPr>
            <a:picLocks noChangeAspect="1"/>
          </p:cNvPicPr>
          <p:nvPr/>
        </p:nvPicPr>
        <p:blipFill>
          <a:blip r:embed="rId21"/>
          <a:srcRect/>
          <a:stretch>
            <a:fillRect/>
          </a:stretch>
        </p:blipFill>
        <p:spPr>
          <a:xfrm>
            <a:off x="9388544" y="5123356"/>
            <a:ext cx="484083" cy="488236"/>
          </a:xfrm>
          <a:prstGeom prst="rect">
            <a:avLst/>
          </a:prstGeom>
        </p:spPr>
      </p:pic>
      <p:pic>
        <p:nvPicPr>
          <p:cNvPr id="104" name="Google Shape;84;p13">
            <a:extLst>
              <a:ext uri="{FF2B5EF4-FFF2-40B4-BE49-F238E27FC236}">
                <a16:creationId xmlns:a16="http://schemas.microsoft.com/office/drawing/2014/main" id="{4836476F-97D8-480C-B012-EC9673A3F090}"/>
              </a:ext>
            </a:extLst>
          </p:cNvPr>
          <p:cNvPicPr preferRelativeResize="0"/>
          <p:nvPr/>
        </p:nvPicPr>
        <p:blipFill>
          <a:blip r:embed="rId22">
            <a:alphaModFix/>
          </a:blip>
          <a:stretch>
            <a:fillRect/>
          </a:stretch>
        </p:blipFill>
        <p:spPr>
          <a:xfrm>
            <a:off x="8793364" y="6362418"/>
            <a:ext cx="734365" cy="586519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Picture 50" descr="https://lh6.googleusercontent.com/43DhS8AINGqXEbUB-peUvmY59Us5s5lxyGWlVv2i9Gwhm83ncyFncd7Ln0u0osI2btMy9buTSK7G8YO3Kjwx5jEod6Wdc8HZTwB8cEFEKGIV1ksnTE-rryveFO1EovAZEmPjmY5-jLk">
            <a:extLst>
              <a:ext uri="{FF2B5EF4-FFF2-40B4-BE49-F238E27FC236}">
                <a16:creationId xmlns:a16="http://schemas.microsoft.com/office/drawing/2014/main" id="{DE38A85A-777D-4386-A7E5-337635C8F4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551" y="-211587"/>
            <a:ext cx="7402640" cy="581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42">
            <a:extLst>
              <a:ext uri="{FF2B5EF4-FFF2-40B4-BE49-F238E27FC236}">
                <a16:creationId xmlns:a16="http://schemas.microsoft.com/office/drawing/2014/main" id="{45E4EABC-A16A-4D68-BC7C-D60E3948A2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0545" y="4909011"/>
            <a:ext cx="1365738" cy="141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مستطيل 1">
            <a:hlinkClick r:id="rId19" action="ppaction://hlinksldjump"/>
            <a:extLst>
              <a:ext uri="{FF2B5EF4-FFF2-40B4-BE49-F238E27FC236}">
                <a16:creationId xmlns:a16="http://schemas.microsoft.com/office/drawing/2014/main" id="{486A4D4D-D0BC-DE4A-B8F6-0BCA1075F003}"/>
              </a:ext>
            </a:extLst>
          </p:cNvPr>
          <p:cNvSpPr/>
          <p:nvPr/>
        </p:nvSpPr>
        <p:spPr>
          <a:xfrm>
            <a:off x="5819073" y="101887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>
                <a:solidFill>
                  <a:schemeClr val="accent5">
                    <a:lumMod val="50000"/>
                  </a:schemeClr>
                </a:solidFill>
              </a:rPr>
              <a:t>الاهداف</a:t>
            </a:r>
            <a:endParaRPr lang="en-US" b="1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4" name="صورة 4">
            <a:extLst>
              <a:ext uri="{FF2B5EF4-FFF2-40B4-BE49-F238E27FC236}">
                <a16:creationId xmlns:a16="http://schemas.microsoft.com/office/drawing/2014/main" id="{C42E4E30-3CFC-0941-B0C8-AF3CB8BB4833}"/>
              </a:ext>
            </a:extLst>
          </p:cNvPr>
          <p:cNvPicPr>
            <a:picLocks noChangeAspect="1"/>
          </p:cNvPicPr>
          <p:nvPr/>
        </p:nvPicPr>
        <p:blipFill rotWithShape="1"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63" t="11233" r="8827" b="66611"/>
          <a:stretch/>
        </p:blipFill>
        <p:spPr>
          <a:xfrm>
            <a:off x="1613243" y="1675081"/>
            <a:ext cx="6831332" cy="982742"/>
          </a:xfrm>
          <a:prstGeom prst="rect">
            <a:avLst/>
          </a:prstGeom>
        </p:spPr>
      </p:pic>
      <p:sp>
        <p:nvSpPr>
          <p:cNvPr id="27" name="مربع نص 26">
            <a:extLst>
              <a:ext uri="{FF2B5EF4-FFF2-40B4-BE49-F238E27FC236}">
                <a16:creationId xmlns:a16="http://schemas.microsoft.com/office/drawing/2014/main" id="{C43CAC16-29B4-ED43-AF8B-77112D4FC881}"/>
              </a:ext>
            </a:extLst>
          </p:cNvPr>
          <p:cNvSpPr txBox="1"/>
          <p:nvPr/>
        </p:nvSpPr>
        <p:spPr>
          <a:xfrm>
            <a:off x="3153169" y="2697622"/>
            <a:ext cx="6965669" cy="23698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700" b="1">
                <a:hlinkClick r:id="rId26"/>
              </a:rPr>
              <a:t>https://</a:t>
            </a:r>
            <a:r>
              <a:rPr lang="en-US" sz="3700" b="1" err="1">
                <a:hlinkClick r:id="rId26"/>
              </a:rPr>
              <a:t>www.thinglink.com</a:t>
            </a:r>
            <a:r>
              <a:rPr lang="en-US" sz="3700" b="1">
                <a:hlinkClick r:id="rId26"/>
              </a:rPr>
              <a:t>/scene/657399177688383490</a:t>
            </a:r>
            <a:endParaRPr lang="ar-SA" sz="3700" b="1"/>
          </a:p>
          <a:p>
            <a:r>
              <a:rPr lang="ar-SA" sz="3700" b="1"/>
              <a:t>الالات البسيطة وانواعها .</a:t>
            </a:r>
            <a:endParaRPr lang="en-US" sz="3700" b="1"/>
          </a:p>
          <a:p>
            <a:endParaRPr lang="ar-SA" sz="3700" b="1"/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2AA37929-3664-7A41-AB91-BC1F195DFD85}"/>
              </a:ext>
            </a:extLst>
          </p:cNvPr>
          <p:cNvSpPr txBox="1"/>
          <p:nvPr/>
        </p:nvSpPr>
        <p:spPr>
          <a:xfrm>
            <a:off x="1458358" y="2264687"/>
            <a:ext cx="5444761" cy="55399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sz="3000" b="1">
                <a:solidFill>
                  <a:srgbClr val="C00000"/>
                </a:solidFill>
              </a:rPr>
              <a:t>طالباتي الحميلات نشاهد معا هذا الرابط </a:t>
            </a:r>
          </a:p>
        </p:txBody>
      </p:sp>
    </p:spTree>
    <p:extLst>
      <p:ext uri="{BB962C8B-B14F-4D97-AF65-F5344CB8AC3E}">
        <p14:creationId xmlns:p14="http://schemas.microsoft.com/office/powerpoint/2010/main" val="36513471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6DCD3B05-6EA4-41E8-8F10-F2F95BE876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-61020" y="-136478"/>
            <a:ext cx="12238094" cy="7915702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3707CF6F-53E1-4A12-90DE-7C6BB285C74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rcRect l="5100" t="2726" r="3027" b="21700"/>
          <a:stretch/>
        </p:blipFill>
        <p:spPr>
          <a:xfrm>
            <a:off x="-215905" y="692255"/>
            <a:ext cx="12238094" cy="5480905"/>
          </a:xfrm>
          <a:prstGeom prst="rect">
            <a:avLst/>
          </a:prstGeom>
        </p:spPr>
      </p:pic>
      <p:pic>
        <p:nvPicPr>
          <p:cNvPr id="20" name="Google Shape;89;p1">
            <a:extLst>
              <a:ext uri="{FF2B5EF4-FFF2-40B4-BE49-F238E27FC236}">
                <a16:creationId xmlns:a16="http://schemas.microsoft.com/office/drawing/2014/main" id="{7329A783-3F04-41D4-8C26-3B19F28E73C6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1000094" y="0"/>
            <a:ext cx="1328191" cy="65131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Picture 14">
            <a:extLst>
              <a:ext uri="{FF2B5EF4-FFF2-40B4-BE49-F238E27FC236}">
                <a16:creationId xmlns:a16="http://schemas.microsoft.com/office/drawing/2014/main" id="{24D360EA-A5B0-4FAB-93FA-7B0C5637BB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209" y="6086600"/>
            <a:ext cx="7952839" cy="982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32" descr="https://lh5.googleusercontent.com/4Rv9CcbpVwSScazfNxNsnOrjSAYn8Kvy2VZDp18OtTxOr4uN6wu1rroXiVwzwJRuw7fUFAEKLK3jiiAD8pVyddSCIbbz3mcFxbNgqsBUD7p7Jf91eG2kB3zY0cUEjnvl5A53iou6hVs">
            <a:extLst>
              <a:ext uri="{FF2B5EF4-FFF2-40B4-BE49-F238E27FC236}">
                <a16:creationId xmlns:a16="http://schemas.microsoft.com/office/drawing/2014/main" id="{6EC1E351-B697-490D-A6C7-91C324AF41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159"/>
          <a:stretch/>
        </p:blipFill>
        <p:spPr bwMode="auto">
          <a:xfrm>
            <a:off x="9333635" y="0"/>
            <a:ext cx="3138108" cy="1481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38" descr="https://lh6.googleusercontent.com/lA8Hyi4kH_IVGIdbWoAFwdqJ0IGVj9Bn9TQ8RhpKzpEZjPVyUjgSWzvirmGim6mjsnpnR9onHSWPgS2dGT4Ag0pR-t8j2dOFWCfozE8aOKTdQtfZKVkoibbq713dsVPmtcn8tJQLNB0">
            <a:extLst>
              <a:ext uri="{FF2B5EF4-FFF2-40B4-BE49-F238E27FC236}">
                <a16:creationId xmlns:a16="http://schemas.microsoft.com/office/drawing/2014/main" id="{8FCDB6A6-8474-4F06-AC32-C01EA8C4CF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455216" y="4699490"/>
            <a:ext cx="2649433" cy="2702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10" descr="https://lh3.googleusercontent.com/VMNVCZm22c4vPLUs3u4axgiwda84BV8NtqGTjwX19OZ4zagJmFTcme8TTmK6WAsomAgq97PkJS4HGI4-AkX13sSqXZz1CzxMOCUccUS2iW9dtAU-w9ABiqHPk1VyfJANaU5sBMXFYf0">
            <a:extLst>
              <a:ext uri="{FF2B5EF4-FFF2-40B4-BE49-F238E27FC236}">
                <a16:creationId xmlns:a16="http://schemas.microsoft.com/office/drawing/2014/main" id="{02412DF3-3630-4DCF-BA1C-AD392BE391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1888" y="5172801"/>
            <a:ext cx="3171201" cy="2180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20">
            <a:extLst>
              <a:ext uri="{FF2B5EF4-FFF2-40B4-BE49-F238E27FC236}">
                <a16:creationId xmlns:a16="http://schemas.microsoft.com/office/drawing/2014/main" id="{20555C12-F648-4549-AA74-4C7DC9B78A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2757" y="4714875"/>
            <a:ext cx="812667" cy="677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0" descr="https://lh4.googleusercontent.com/b1vKxXhTN9biOcq_nzOsrm-JGQMPqleFzni1LI1XGZ74Wi-8ygPJflgt0mQArFbYeoxdXcziGMcHR1lmOA9LRRg5jrXXhnNNr-DuHBsRe5cUcgyG2GiOMfp2R-YTQzryGcpvhPz7IUE">
            <a:extLst>
              <a:ext uri="{FF2B5EF4-FFF2-40B4-BE49-F238E27FC236}">
                <a16:creationId xmlns:a16="http://schemas.microsoft.com/office/drawing/2014/main" id="{EB5A3564-7C34-4FA9-AB5A-9456CB4AE5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8086" y="5278004"/>
            <a:ext cx="646101" cy="669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18" descr="https://lh4.googleusercontent.com/b-EDMIxaaqUK2i6El7zb2hICXWWzLXP7Bx1xmPXChB9IOpGPlI-zlkNkoi1uurDk7Ekod1N902O-DCbxkOYC3p5Fzkq0-dSV2hIea-k2WkmwiiOCsMb-StrYQJjL-9PoIz55TF2XSCU">
            <a:extLst>
              <a:ext uri="{FF2B5EF4-FFF2-40B4-BE49-F238E27FC236}">
                <a16:creationId xmlns:a16="http://schemas.microsoft.com/office/drawing/2014/main" id="{EABCA83F-E5CC-4F94-8AB3-F32F6251A7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47" t="18529" r="4470" b="25160"/>
          <a:stretch/>
        </p:blipFill>
        <p:spPr bwMode="auto">
          <a:xfrm flipH="1">
            <a:off x="9901440" y="5172730"/>
            <a:ext cx="1176780" cy="913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2">
            <a:hlinkClick r:id="rId15" action="ppaction://hlinksldjump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>
            <a:off x="10521509" y="895014"/>
            <a:ext cx="737894" cy="715087"/>
          </a:xfrm>
          <a:prstGeom prst="rect">
            <a:avLst/>
          </a:prstGeom>
        </p:spPr>
      </p:pic>
      <p:pic>
        <p:nvPicPr>
          <p:cNvPr id="46" name="Picture 36" descr="https://lh3.googleusercontent.com/FJDVw0INyJi-r7f9skHyyOhZaHvJVKIKvGZU3V4tNYK09OKQQR4bOacLMHwp91ZpejdkiuxHi0dsV2PVGNQwn3hgcqpXkBdvx-1he_kykZ0u16aWgZBSJHJu-GMDSp0xBKWu1cFKX2k">
            <a:extLst>
              <a:ext uri="{FF2B5EF4-FFF2-40B4-BE49-F238E27FC236}">
                <a16:creationId xmlns:a16="http://schemas.microsoft.com/office/drawing/2014/main" id="{DE4C9B36-6605-4E6A-8B87-0B5FE3AA2D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7535" y="5336730"/>
            <a:ext cx="370310" cy="624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" name="مستطيل 74">
            <a:hlinkClick r:id="rId18" action="ppaction://hlinksldjump"/>
            <a:extLst>
              <a:ext uri="{FF2B5EF4-FFF2-40B4-BE49-F238E27FC236}">
                <a16:creationId xmlns:a16="http://schemas.microsoft.com/office/drawing/2014/main" id="{DE30BFDD-D426-4E86-9190-C6110D50B46A}"/>
              </a:ext>
            </a:extLst>
          </p:cNvPr>
          <p:cNvSpPr/>
          <p:nvPr/>
        </p:nvSpPr>
        <p:spPr>
          <a:xfrm>
            <a:off x="6881197" y="47751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>
                <a:solidFill>
                  <a:schemeClr val="accent5">
                    <a:lumMod val="50000"/>
                  </a:schemeClr>
                </a:solidFill>
              </a:rPr>
              <a:t>التهيئة</a:t>
            </a:r>
            <a:endParaRPr lang="en-US" b="1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81" name="مستطيل 80">
            <a:hlinkClick r:id="" action="ppaction://noaction"/>
            <a:extLst>
              <a:ext uri="{FF2B5EF4-FFF2-40B4-BE49-F238E27FC236}">
                <a16:creationId xmlns:a16="http://schemas.microsoft.com/office/drawing/2014/main" id="{C9C85F24-1FF2-48D1-8FE9-1F09C67A2EAD}"/>
              </a:ext>
            </a:extLst>
          </p:cNvPr>
          <p:cNvSpPr/>
          <p:nvPr/>
        </p:nvSpPr>
        <p:spPr>
          <a:xfrm>
            <a:off x="2379840" y="47751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>
                <a:solidFill>
                  <a:schemeClr val="accent1">
                    <a:lumMod val="75000"/>
                  </a:schemeClr>
                </a:solidFill>
              </a:rPr>
              <a:t>التقويم</a:t>
            </a:r>
            <a:endParaRPr lang="en-US" sz="2000" b="1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2" name="مستطيل 81">
            <a:hlinkClick r:id="rId19" action="ppaction://hlinksldjump"/>
            <a:extLst>
              <a:ext uri="{FF2B5EF4-FFF2-40B4-BE49-F238E27FC236}">
                <a16:creationId xmlns:a16="http://schemas.microsoft.com/office/drawing/2014/main" id="{E10C71F6-D2A3-42F8-9CF4-7EC80C62CB63}"/>
              </a:ext>
            </a:extLst>
          </p:cNvPr>
          <p:cNvSpPr/>
          <p:nvPr/>
        </p:nvSpPr>
        <p:spPr>
          <a:xfrm>
            <a:off x="3563063" y="47751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>
                <a:solidFill>
                  <a:schemeClr val="accent1">
                    <a:lumMod val="75000"/>
                  </a:schemeClr>
                </a:solidFill>
              </a:rPr>
              <a:t>الشرح</a:t>
            </a:r>
            <a:endParaRPr lang="en-US" sz="2000" b="1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3" name="مستطيل 82">
            <a:hlinkClick r:id="rId20" action="ppaction://hlinksldjump"/>
            <a:extLst>
              <a:ext uri="{FF2B5EF4-FFF2-40B4-BE49-F238E27FC236}">
                <a16:creationId xmlns:a16="http://schemas.microsoft.com/office/drawing/2014/main" id="{1092A7CE-5A0D-4F27-90F0-946043B22256}"/>
              </a:ext>
            </a:extLst>
          </p:cNvPr>
          <p:cNvSpPr/>
          <p:nvPr/>
        </p:nvSpPr>
        <p:spPr>
          <a:xfrm>
            <a:off x="4735728" y="47751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>
                <a:solidFill>
                  <a:schemeClr val="accent5">
                    <a:lumMod val="50000"/>
                  </a:schemeClr>
                </a:solidFill>
              </a:rPr>
              <a:t>اسكشف</a:t>
            </a:r>
            <a:endParaRPr lang="en-US" b="1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93" name="مستطيل 92">
            <a:hlinkClick r:id="" action="ppaction://noaction"/>
            <a:extLst>
              <a:ext uri="{FF2B5EF4-FFF2-40B4-BE49-F238E27FC236}">
                <a16:creationId xmlns:a16="http://schemas.microsoft.com/office/drawing/2014/main" id="{6C99A92F-59D8-40AC-BDC2-148AA715DB2A}"/>
              </a:ext>
            </a:extLst>
          </p:cNvPr>
          <p:cNvSpPr/>
          <p:nvPr/>
        </p:nvSpPr>
        <p:spPr>
          <a:xfrm>
            <a:off x="7931806" y="2014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00" name="مستطيل 99">
            <a:hlinkClick r:id="rId21" action="ppaction://hlinksldjump"/>
            <a:extLst>
              <a:ext uri="{FF2B5EF4-FFF2-40B4-BE49-F238E27FC236}">
                <a16:creationId xmlns:a16="http://schemas.microsoft.com/office/drawing/2014/main" id="{73527060-1807-46E3-B716-4D68C85D3DCD}"/>
              </a:ext>
            </a:extLst>
          </p:cNvPr>
          <p:cNvSpPr/>
          <p:nvPr/>
        </p:nvSpPr>
        <p:spPr>
          <a:xfrm>
            <a:off x="1283481" y="60729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>
                <a:solidFill>
                  <a:schemeClr val="accent1">
                    <a:lumMod val="75000"/>
                  </a:schemeClr>
                </a:solidFill>
              </a:rPr>
              <a:t>الواجب</a:t>
            </a:r>
            <a:endParaRPr lang="en-US" sz="2400" b="1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02" name="Picture 11">
            <a:extLst>
              <a:ext uri="{FF2B5EF4-FFF2-40B4-BE49-F238E27FC236}">
                <a16:creationId xmlns:a16="http://schemas.microsoft.com/office/drawing/2014/main" id="{B188D43D-88E6-46C2-B821-5FD7EA8D8782}"/>
              </a:ext>
            </a:extLst>
          </p:cNvPr>
          <p:cNvPicPr>
            <a:picLocks noChangeAspect="1"/>
          </p:cNvPicPr>
          <p:nvPr/>
        </p:nvPicPr>
        <p:blipFill>
          <a:blip r:embed="rId22"/>
          <a:srcRect/>
          <a:stretch>
            <a:fillRect/>
          </a:stretch>
        </p:blipFill>
        <p:spPr>
          <a:xfrm>
            <a:off x="9388544" y="5123356"/>
            <a:ext cx="484083" cy="488236"/>
          </a:xfrm>
          <a:prstGeom prst="rect">
            <a:avLst/>
          </a:prstGeom>
        </p:spPr>
      </p:pic>
      <p:pic>
        <p:nvPicPr>
          <p:cNvPr id="104" name="Google Shape;84;p13">
            <a:extLst>
              <a:ext uri="{FF2B5EF4-FFF2-40B4-BE49-F238E27FC236}">
                <a16:creationId xmlns:a16="http://schemas.microsoft.com/office/drawing/2014/main" id="{4836476F-97D8-480C-B012-EC9673A3F090}"/>
              </a:ext>
            </a:extLst>
          </p:cNvPr>
          <p:cNvPicPr preferRelativeResize="0"/>
          <p:nvPr/>
        </p:nvPicPr>
        <p:blipFill>
          <a:blip r:embed="rId23">
            <a:alphaModFix/>
          </a:blip>
          <a:stretch>
            <a:fillRect/>
          </a:stretch>
        </p:blipFill>
        <p:spPr>
          <a:xfrm>
            <a:off x="8793364" y="6362418"/>
            <a:ext cx="734365" cy="586519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Picture 50" descr="https://lh6.googleusercontent.com/43DhS8AINGqXEbUB-peUvmY59Us5s5lxyGWlVv2i9Gwhm83ncyFncd7Ln0u0osI2btMy9buTSK7G8YO3Kjwx5jEod6Wdc8HZTwB8cEFEKGIV1ksnTE-rryveFO1EovAZEmPjmY5-jLk">
            <a:extLst>
              <a:ext uri="{FF2B5EF4-FFF2-40B4-BE49-F238E27FC236}">
                <a16:creationId xmlns:a16="http://schemas.microsoft.com/office/drawing/2014/main" id="{DE38A85A-777D-4386-A7E5-337635C8F4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551" y="-211587"/>
            <a:ext cx="7402640" cy="581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42">
            <a:extLst>
              <a:ext uri="{FF2B5EF4-FFF2-40B4-BE49-F238E27FC236}">
                <a16:creationId xmlns:a16="http://schemas.microsoft.com/office/drawing/2014/main" id="{45E4EABC-A16A-4D68-BC7C-D60E3948A2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0545" y="4909011"/>
            <a:ext cx="1365738" cy="141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مستطيل 1">
            <a:hlinkClick r:id="rId19" action="ppaction://hlinksldjump"/>
            <a:extLst>
              <a:ext uri="{FF2B5EF4-FFF2-40B4-BE49-F238E27FC236}">
                <a16:creationId xmlns:a16="http://schemas.microsoft.com/office/drawing/2014/main" id="{486A4D4D-D0BC-DE4A-B8F6-0BCA1075F003}"/>
              </a:ext>
            </a:extLst>
          </p:cNvPr>
          <p:cNvSpPr/>
          <p:nvPr/>
        </p:nvSpPr>
        <p:spPr>
          <a:xfrm>
            <a:off x="5819073" y="101887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>
                <a:solidFill>
                  <a:schemeClr val="accent5">
                    <a:lumMod val="50000"/>
                  </a:schemeClr>
                </a:solidFill>
              </a:rPr>
              <a:t>الاهداف</a:t>
            </a:r>
            <a:endParaRPr lang="en-US" b="1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4" name="صورة 4">
            <a:extLst>
              <a:ext uri="{FF2B5EF4-FFF2-40B4-BE49-F238E27FC236}">
                <a16:creationId xmlns:a16="http://schemas.microsoft.com/office/drawing/2014/main" id="{797D6214-47F1-0345-9628-81AD08130079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773" y="1351812"/>
            <a:ext cx="8509873" cy="4340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15496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6DCD3B05-6EA4-41E8-8F10-F2F95BE876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-61020" y="-136478"/>
            <a:ext cx="12238094" cy="7915702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3707CF6F-53E1-4A12-90DE-7C6BB285C74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rcRect l="5100" t="2726" r="3027" b="21700"/>
          <a:stretch/>
        </p:blipFill>
        <p:spPr>
          <a:xfrm>
            <a:off x="-215905" y="692255"/>
            <a:ext cx="12238094" cy="5480905"/>
          </a:xfrm>
          <a:prstGeom prst="rect">
            <a:avLst/>
          </a:prstGeom>
        </p:spPr>
      </p:pic>
      <p:pic>
        <p:nvPicPr>
          <p:cNvPr id="20" name="Google Shape;89;p1">
            <a:extLst>
              <a:ext uri="{FF2B5EF4-FFF2-40B4-BE49-F238E27FC236}">
                <a16:creationId xmlns:a16="http://schemas.microsoft.com/office/drawing/2014/main" id="{7329A783-3F04-41D4-8C26-3B19F28E73C6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1000094" y="0"/>
            <a:ext cx="1328191" cy="65131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Picture 14">
            <a:extLst>
              <a:ext uri="{FF2B5EF4-FFF2-40B4-BE49-F238E27FC236}">
                <a16:creationId xmlns:a16="http://schemas.microsoft.com/office/drawing/2014/main" id="{24D360EA-A5B0-4FAB-93FA-7B0C5637BB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209" y="6086600"/>
            <a:ext cx="7952839" cy="982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32" descr="https://lh5.googleusercontent.com/4Rv9CcbpVwSScazfNxNsnOrjSAYn8Kvy2VZDp18OtTxOr4uN6wu1rroXiVwzwJRuw7fUFAEKLK3jiiAD8pVyddSCIbbz3mcFxbNgqsBUD7p7Jf91eG2kB3zY0cUEjnvl5A53iou6hVs">
            <a:extLst>
              <a:ext uri="{FF2B5EF4-FFF2-40B4-BE49-F238E27FC236}">
                <a16:creationId xmlns:a16="http://schemas.microsoft.com/office/drawing/2014/main" id="{6EC1E351-B697-490D-A6C7-91C324AF41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159"/>
          <a:stretch/>
        </p:blipFill>
        <p:spPr bwMode="auto">
          <a:xfrm>
            <a:off x="9333635" y="0"/>
            <a:ext cx="3138108" cy="1481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38" descr="https://lh6.googleusercontent.com/lA8Hyi4kH_IVGIdbWoAFwdqJ0IGVj9Bn9TQ8RhpKzpEZjPVyUjgSWzvirmGim6mjsnpnR9onHSWPgS2dGT4Ag0pR-t8j2dOFWCfozE8aOKTdQtfZKVkoibbq713dsVPmtcn8tJQLNB0">
            <a:extLst>
              <a:ext uri="{FF2B5EF4-FFF2-40B4-BE49-F238E27FC236}">
                <a16:creationId xmlns:a16="http://schemas.microsoft.com/office/drawing/2014/main" id="{8FCDB6A6-8474-4F06-AC32-C01EA8C4CF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455216" y="4699490"/>
            <a:ext cx="2649433" cy="2702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10" descr="https://lh3.googleusercontent.com/VMNVCZm22c4vPLUs3u4axgiwda84BV8NtqGTjwX19OZ4zagJmFTcme8TTmK6WAsomAgq97PkJS4HGI4-AkX13sSqXZz1CzxMOCUccUS2iW9dtAU-w9ABiqHPk1VyfJANaU5sBMXFYf0">
            <a:extLst>
              <a:ext uri="{FF2B5EF4-FFF2-40B4-BE49-F238E27FC236}">
                <a16:creationId xmlns:a16="http://schemas.microsoft.com/office/drawing/2014/main" id="{02412DF3-3630-4DCF-BA1C-AD392BE391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1888" y="5172801"/>
            <a:ext cx="3171201" cy="2180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20">
            <a:extLst>
              <a:ext uri="{FF2B5EF4-FFF2-40B4-BE49-F238E27FC236}">
                <a16:creationId xmlns:a16="http://schemas.microsoft.com/office/drawing/2014/main" id="{20555C12-F648-4549-AA74-4C7DC9B78A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2757" y="4714875"/>
            <a:ext cx="812667" cy="677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0" descr="https://lh4.googleusercontent.com/b1vKxXhTN9biOcq_nzOsrm-JGQMPqleFzni1LI1XGZ74Wi-8ygPJflgt0mQArFbYeoxdXcziGMcHR1lmOA9LRRg5jrXXhnNNr-DuHBsRe5cUcgyG2GiOMfp2R-YTQzryGcpvhPz7IUE">
            <a:extLst>
              <a:ext uri="{FF2B5EF4-FFF2-40B4-BE49-F238E27FC236}">
                <a16:creationId xmlns:a16="http://schemas.microsoft.com/office/drawing/2014/main" id="{EB5A3564-7C34-4FA9-AB5A-9456CB4AE5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8086" y="5278004"/>
            <a:ext cx="646101" cy="669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18" descr="https://lh4.googleusercontent.com/b-EDMIxaaqUK2i6El7zb2hICXWWzLXP7Bx1xmPXChB9IOpGPlI-zlkNkoi1uurDk7Ekod1N902O-DCbxkOYC3p5Fzkq0-dSV2hIea-k2WkmwiiOCsMb-StrYQJjL-9PoIz55TF2XSCU">
            <a:extLst>
              <a:ext uri="{FF2B5EF4-FFF2-40B4-BE49-F238E27FC236}">
                <a16:creationId xmlns:a16="http://schemas.microsoft.com/office/drawing/2014/main" id="{EABCA83F-E5CC-4F94-8AB3-F32F6251A7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47" t="18529" r="4470" b="25160"/>
          <a:stretch/>
        </p:blipFill>
        <p:spPr bwMode="auto">
          <a:xfrm flipH="1">
            <a:off x="9901440" y="5172730"/>
            <a:ext cx="1176780" cy="913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2">
            <a:hlinkClick r:id="rId15" action="ppaction://hlinksldjump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>
            <a:off x="10521509" y="895014"/>
            <a:ext cx="737894" cy="715087"/>
          </a:xfrm>
          <a:prstGeom prst="rect">
            <a:avLst/>
          </a:prstGeom>
        </p:spPr>
      </p:pic>
      <p:pic>
        <p:nvPicPr>
          <p:cNvPr id="46" name="Picture 36" descr="https://lh3.googleusercontent.com/FJDVw0INyJi-r7f9skHyyOhZaHvJVKIKvGZU3V4tNYK09OKQQR4bOacLMHwp91ZpejdkiuxHi0dsV2PVGNQwn3hgcqpXkBdvx-1he_kykZ0u16aWgZBSJHJu-GMDSp0xBKWu1cFKX2k">
            <a:extLst>
              <a:ext uri="{FF2B5EF4-FFF2-40B4-BE49-F238E27FC236}">
                <a16:creationId xmlns:a16="http://schemas.microsoft.com/office/drawing/2014/main" id="{DE4C9B36-6605-4E6A-8B87-0B5FE3AA2D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7535" y="5336730"/>
            <a:ext cx="370310" cy="624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" name="مستطيل 74">
            <a:hlinkClick r:id="rId18" action="ppaction://hlinksldjump"/>
            <a:extLst>
              <a:ext uri="{FF2B5EF4-FFF2-40B4-BE49-F238E27FC236}">
                <a16:creationId xmlns:a16="http://schemas.microsoft.com/office/drawing/2014/main" id="{DE30BFDD-D426-4E86-9190-C6110D50B46A}"/>
              </a:ext>
            </a:extLst>
          </p:cNvPr>
          <p:cNvSpPr/>
          <p:nvPr/>
        </p:nvSpPr>
        <p:spPr>
          <a:xfrm>
            <a:off x="6881197" y="47751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>
                <a:solidFill>
                  <a:schemeClr val="accent5">
                    <a:lumMod val="50000"/>
                  </a:schemeClr>
                </a:solidFill>
              </a:rPr>
              <a:t>التهيئة</a:t>
            </a:r>
            <a:endParaRPr lang="en-US" b="1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81" name="مستطيل 80">
            <a:hlinkClick r:id="" action="ppaction://noaction"/>
            <a:extLst>
              <a:ext uri="{FF2B5EF4-FFF2-40B4-BE49-F238E27FC236}">
                <a16:creationId xmlns:a16="http://schemas.microsoft.com/office/drawing/2014/main" id="{C9C85F24-1FF2-48D1-8FE9-1F09C67A2EAD}"/>
              </a:ext>
            </a:extLst>
          </p:cNvPr>
          <p:cNvSpPr/>
          <p:nvPr/>
        </p:nvSpPr>
        <p:spPr>
          <a:xfrm>
            <a:off x="2379840" y="47751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>
                <a:solidFill>
                  <a:schemeClr val="accent1">
                    <a:lumMod val="75000"/>
                  </a:schemeClr>
                </a:solidFill>
              </a:rPr>
              <a:t>التقويم</a:t>
            </a:r>
            <a:endParaRPr lang="en-US" sz="2000" b="1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2" name="مستطيل 81">
            <a:hlinkClick r:id="rId19" action="ppaction://hlinksldjump"/>
            <a:extLst>
              <a:ext uri="{FF2B5EF4-FFF2-40B4-BE49-F238E27FC236}">
                <a16:creationId xmlns:a16="http://schemas.microsoft.com/office/drawing/2014/main" id="{E10C71F6-D2A3-42F8-9CF4-7EC80C62CB63}"/>
              </a:ext>
            </a:extLst>
          </p:cNvPr>
          <p:cNvSpPr/>
          <p:nvPr/>
        </p:nvSpPr>
        <p:spPr>
          <a:xfrm>
            <a:off x="3563063" y="47751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>
                <a:solidFill>
                  <a:schemeClr val="accent1">
                    <a:lumMod val="75000"/>
                  </a:schemeClr>
                </a:solidFill>
              </a:rPr>
              <a:t>الشرح</a:t>
            </a:r>
            <a:endParaRPr lang="en-US" sz="2000" b="1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3" name="مستطيل 82">
            <a:hlinkClick r:id="rId20" action="ppaction://hlinksldjump"/>
            <a:extLst>
              <a:ext uri="{FF2B5EF4-FFF2-40B4-BE49-F238E27FC236}">
                <a16:creationId xmlns:a16="http://schemas.microsoft.com/office/drawing/2014/main" id="{1092A7CE-5A0D-4F27-90F0-946043B22256}"/>
              </a:ext>
            </a:extLst>
          </p:cNvPr>
          <p:cNvSpPr/>
          <p:nvPr/>
        </p:nvSpPr>
        <p:spPr>
          <a:xfrm>
            <a:off x="4735728" y="47751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>
                <a:solidFill>
                  <a:schemeClr val="accent5">
                    <a:lumMod val="50000"/>
                  </a:schemeClr>
                </a:solidFill>
              </a:rPr>
              <a:t>اسكشف</a:t>
            </a:r>
            <a:endParaRPr lang="en-US" b="1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93" name="مستطيل 92">
            <a:hlinkClick r:id="" action="ppaction://noaction"/>
            <a:extLst>
              <a:ext uri="{FF2B5EF4-FFF2-40B4-BE49-F238E27FC236}">
                <a16:creationId xmlns:a16="http://schemas.microsoft.com/office/drawing/2014/main" id="{6C99A92F-59D8-40AC-BDC2-148AA715DB2A}"/>
              </a:ext>
            </a:extLst>
          </p:cNvPr>
          <p:cNvSpPr/>
          <p:nvPr/>
        </p:nvSpPr>
        <p:spPr>
          <a:xfrm>
            <a:off x="7931806" y="2014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00" name="مستطيل 99">
            <a:hlinkClick r:id="rId21" action="ppaction://hlinksldjump"/>
            <a:extLst>
              <a:ext uri="{FF2B5EF4-FFF2-40B4-BE49-F238E27FC236}">
                <a16:creationId xmlns:a16="http://schemas.microsoft.com/office/drawing/2014/main" id="{73527060-1807-46E3-B716-4D68C85D3DCD}"/>
              </a:ext>
            </a:extLst>
          </p:cNvPr>
          <p:cNvSpPr/>
          <p:nvPr/>
        </p:nvSpPr>
        <p:spPr>
          <a:xfrm>
            <a:off x="1283481" y="60729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>
                <a:solidFill>
                  <a:schemeClr val="accent1">
                    <a:lumMod val="75000"/>
                  </a:schemeClr>
                </a:solidFill>
              </a:rPr>
              <a:t>الواجب</a:t>
            </a:r>
            <a:endParaRPr lang="en-US" sz="2400" b="1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02" name="Picture 11">
            <a:extLst>
              <a:ext uri="{FF2B5EF4-FFF2-40B4-BE49-F238E27FC236}">
                <a16:creationId xmlns:a16="http://schemas.microsoft.com/office/drawing/2014/main" id="{B188D43D-88E6-46C2-B821-5FD7EA8D8782}"/>
              </a:ext>
            </a:extLst>
          </p:cNvPr>
          <p:cNvPicPr>
            <a:picLocks noChangeAspect="1"/>
          </p:cNvPicPr>
          <p:nvPr/>
        </p:nvPicPr>
        <p:blipFill>
          <a:blip r:embed="rId22"/>
          <a:srcRect/>
          <a:stretch>
            <a:fillRect/>
          </a:stretch>
        </p:blipFill>
        <p:spPr>
          <a:xfrm>
            <a:off x="9388544" y="5123356"/>
            <a:ext cx="484083" cy="488236"/>
          </a:xfrm>
          <a:prstGeom prst="rect">
            <a:avLst/>
          </a:prstGeom>
        </p:spPr>
      </p:pic>
      <p:pic>
        <p:nvPicPr>
          <p:cNvPr id="104" name="Google Shape;84;p13">
            <a:extLst>
              <a:ext uri="{FF2B5EF4-FFF2-40B4-BE49-F238E27FC236}">
                <a16:creationId xmlns:a16="http://schemas.microsoft.com/office/drawing/2014/main" id="{4836476F-97D8-480C-B012-EC9673A3F090}"/>
              </a:ext>
            </a:extLst>
          </p:cNvPr>
          <p:cNvPicPr preferRelativeResize="0"/>
          <p:nvPr/>
        </p:nvPicPr>
        <p:blipFill>
          <a:blip r:embed="rId23">
            <a:alphaModFix/>
          </a:blip>
          <a:stretch>
            <a:fillRect/>
          </a:stretch>
        </p:blipFill>
        <p:spPr>
          <a:xfrm>
            <a:off x="8793364" y="6362418"/>
            <a:ext cx="734365" cy="586519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Picture 50" descr="https://lh6.googleusercontent.com/43DhS8AINGqXEbUB-peUvmY59Us5s5lxyGWlVv2i9Gwhm83ncyFncd7Ln0u0osI2btMy9buTSK7G8YO3Kjwx5jEod6Wdc8HZTwB8cEFEKGIV1ksnTE-rryveFO1EovAZEmPjmY5-jLk">
            <a:extLst>
              <a:ext uri="{FF2B5EF4-FFF2-40B4-BE49-F238E27FC236}">
                <a16:creationId xmlns:a16="http://schemas.microsoft.com/office/drawing/2014/main" id="{DE38A85A-777D-4386-A7E5-337635C8F4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551" y="-211587"/>
            <a:ext cx="7402640" cy="581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42">
            <a:extLst>
              <a:ext uri="{FF2B5EF4-FFF2-40B4-BE49-F238E27FC236}">
                <a16:creationId xmlns:a16="http://schemas.microsoft.com/office/drawing/2014/main" id="{45E4EABC-A16A-4D68-BC7C-D60E3948A2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0545" y="4909011"/>
            <a:ext cx="1365738" cy="141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مستطيل 1">
            <a:hlinkClick r:id="rId19" action="ppaction://hlinksldjump"/>
            <a:extLst>
              <a:ext uri="{FF2B5EF4-FFF2-40B4-BE49-F238E27FC236}">
                <a16:creationId xmlns:a16="http://schemas.microsoft.com/office/drawing/2014/main" id="{486A4D4D-D0BC-DE4A-B8F6-0BCA1075F003}"/>
              </a:ext>
            </a:extLst>
          </p:cNvPr>
          <p:cNvSpPr/>
          <p:nvPr/>
        </p:nvSpPr>
        <p:spPr>
          <a:xfrm>
            <a:off x="5819073" y="101887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>
                <a:solidFill>
                  <a:schemeClr val="accent5">
                    <a:lumMod val="50000"/>
                  </a:schemeClr>
                </a:solidFill>
              </a:rPr>
              <a:t>الاهداف</a:t>
            </a:r>
            <a:endParaRPr lang="en-US" b="1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4" name="صورة 4">
            <a:extLst>
              <a:ext uri="{FF2B5EF4-FFF2-40B4-BE49-F238E27FC236}">
                <a16:creationId xmlns:a16="http://schemas.microsoft.com/office/drawing/2014/main" id="{D16639D3-A636-9F45-9E21-ACC5D72A24A9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687" y="1119792"/>
            <a:ext cx="8418060" cy="449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1843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6DCD3B05-6EA4-41E8-8F10-F2F95BE876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-61020" y="-136478"/>
            <a:ext cx="12238094" cy="7915702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3707CF6F-53E1-4A12-90DE-7C6BB285C74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rcRect l="5100" t="2726" r="3027" b="21700"/>
          <a:stretch/>
        </p:blipFill>
        <p:spPr>
          <a:xfrm>
            <a:off x="-215905" y="692255"/>
            <a:ext cx="12238094" cy="5480905"/>
          </a:xfrm>
          <a:prstGeom prst="rect">
            <a:avLst/>
          </a:prstGeom>
        </p:spPr>
      </p:pic>
      <p:pic>
        <p:nvPicPr>
          <p:cNvPr id="20" name="Google Shape;89;p1">
            <a:extLst>
              <a:ext uri="{FF2B5EF4-FFF2-40B4-BE49-F238E27FC236}">
                <a16:creationId xmlns:a16="http://schemas.microsoft.com/office/drawing/2014/main" id="{7329A783-3F04-41D4-8C26-3B19F28E73C6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1000094" y="0"/>
            <a:ext cx="1328191" cy="65131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Picture 14">
            <a:extLst>
              <a:ext uri="{FF2B5EF4-FFF2-40B4-BE49-F238E27FC236}">
                <a16:creationId xmlns:a16="http://schemas.microsoft.com/office/drawing/2014/main" id="{24D360EA-A5B0-4FAB-93FA-7B0C5637BB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209" y="6086600"/>
            <a:ext cx="7952839" cy="982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32" descr="https://lh5.googleusercontent.com/4Rv9CcbpVwSScazfNxNsnOrjSAYn8Kvy2VZDp18OtTxOr4uN6wu1rroXiVwzwJRuw7fUFAEKLK3jiiAD8pVyddSCIbbz3mcFxbNgqsBUD7p7Jf91eG2kB3zY0cUEjnvl5A53iou6hVs">
            <a:extLst>
              <a:ext uri="{FF2B5EF4-FFF2-40B4-BE49-F238E27FC236}">
                <a16:creationId xmlns:a16="http://schemas.microsoft.com/office/drawing/2014/main" id="{6EC1E351-B697-490D-A6C7-91C324AF41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159"/>
          <a:stretch/>
        </p:blipFill>
        <p:spPr bwMode="auto">
          <a:xfrm>
            <a:off x="9333635" y="0"/>
            <a:ext cx="3138108" cy="1481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38" descr="https://lh6.googleusercontent.com/lA8Hyi4kH_IVGIdbWoAFwdqJ0IGVj9Bn9TQ8RhpKzpEZjPVyUjgSWzvirmGim6mjsnpnR9onHSWPgS2dGT4Ag0pR-t8j2dOFWCfozE8aOKTdQtfZKVkoibbq713dsVPmtcn8tJQLNB0">
            <a:extLst>
              <a:ext uri="{FF2B5EF4-FFF2-40B4-BE49-F238E27FC236}">
                <a16:creationId xmlns:a16="http://schemas.microsoft.com/office/drawing/2014/main" id="{8FCDB6A6-8474-4F06-AC32-C01EA8C4CF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455216" y="4699490"/>
            <a:ext cx="2649433" cy="2702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10" descr="https://lh3.googleusercontent.com/VMNVCZm22c4vPLUs3u4axgiwda84BV8NtqGTjwX19OZ4zagJmFTcme8TTmK6WAsomAgq97PkJS4HGI4-AkX13sSqXZz1CzxMOCUccUS2iW9dtAU-w9ABiqHPk1VyfJANaU5sBMXFYf0">
            <a:extLst>
              <a:ext uri="{FF2B5EF4-FFF2-40B4-BE49-F238E27FC236}">
                <a16:creationId xmlns:a16="http://schemas.microsoft.com/office/drawing/2014/main" id="{02412DF3-3630-4DCF-BA1C-AD392BE391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1888" y="5172801"/>
            <a:ext cx="3171201" cy="2180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20">
            <a:extLst>
              <a:ext uri="{FF2B5EF4-FFF2-40B4-BE49-F238E27FC236}">
                <a16:creationId xmlns:a16="http://schemas.microsoft.com/office/drawing/2014/main" id="{20555C12-F648-4549-AA74-4C7DC9B78A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2757" y="4714875"/>
            <a:ext cx="812667" cy="677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0" descr="https://lh4.googleusercontent.com/b1vKxXhTN9biOcq_nzOsrm-JGQMPqleFzni1LI1XGZ74Wi-8ygPJflgt0mQArFbYeoxdXcziGMcHR1lmOA9LRRg5jrXXhnNNr-DuHBsRe5cUcgyG2GiOMfp2R-YTQzryGcpvhPz7IUE">
            <a:extLst>
              <a:ext uri="{FF2B5EF4-FFF2-40B4-BE49-F238E27FC236}">
                <a16:creationId xmlns:a16="http://schemas.microsoft.com/office/drawing/2014/main" id="{EB5A3564-7C34-4FA9-AB5A-9456CB4AE5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8086" y="5278004"/>
            <a:ext cx="646101" cy="669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18" descr="https://lh4.googleusercontent.com/b-EDMIxaaqUK2i6El7zb2hICXWWzLXP7Bx1xmPXChB9IOpGPlI-zlkNkoi1uurDk7Ekod1N902O-DCbxkOYC3p5Fzkq0-dSV2hIea-k2WkmwiiOCsMb-StrYQJjL-9PoIz55TF2XSCU">
            <a:extLst>
              <a:ext uri="{FF2B5EF4-FFF2-40B4-BE49-F238E27FC236}">
                <a16:creationId xmlns:a16="http://schemas.microsoft.com/office/drawing/2014/main" id="{EABCA83F-E5CC-4F94-8AB3-F32F6251A7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47" t="18529" r="4470" b="25160"/>
          <a:stretch/>
        </p:blipFill>
        <p:spPr bwMode="auto">
          <a:xfrm flipH="1">
            <a:off x="9901440" y="5172730"/>
            <a:ext cx="1176780" cy="913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2">
            <a:hlinkClick r:id="rId15" action="ppaction://hlinksldjump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>
            <a:off x="10521509" y="895014"/>
            <a:ext cx="737894" cy="715087"/>
          </a:xfrm>
          <a:prstGeom prst="rect">
            <a:avLst/>
          </a:prstGeom>
        </p:spPr>
      </p:pic>
      <p:pic>
        <p:nvPicPr>
          <p:cNvPr id="46" name="Picture 36" descr="https://lh3.googleusercontent.com/FJDVw0INyJi-r7f9skHyyOhZaHvJVKIKvGZU3V4tNYK09OKQQR4bOacLMHwp91ZpejdkiuxHi0dsV2PVGNQwn3hgcqpXkBdvx-1he_kykZ0u16aWgZBSJHJu-GMDSp0xBKWu1cFKX2k">
            <a:extLst>
              <a:ext uri="{FF2B5EF4-FFF2-40B4-BE49-F238E27FC236}">
                <a16:creationId xmlns:a16="http://schemas.microsoft.com/office/drawing/2014/main" id="{DE4C9B36-6605-4E6A-8B87-0B5FE3AA2D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7535" y="5336730"/>
            <a:ext cx="370310" cy="624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" name="مستطيل 74">
            <a:hlinkClick r:id="rId18" action="ppaction://hlinksldjump"/>
            <a:extLst>
              <a:ext uri="{FF2B5EF4-FFF2-40B4-BE49-F238E27FC236}">
                <a16:creationId xmlns:a16="http://schemas.microsoft.com/office/drawing/2014/main" id="{DE30BFDD-D426-4E86-9190-C6110D50B46A}"/>
              </a:ext>
            </a:extLst>
          </p:cNvPr>
          <p:cNvSpPr/>
          <p:nvPr/>
        </p:nvSpPr>
        <p:spPr>
          <a:xfrm>
            <a:off x="6881197" y="47751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>
                <a:solidFill>
                  <a:schemeClr val="accent5">
                    <a:lumMod val="50000"/>
                  </a:schemeClr>
                </a:solidFill>
              </a:rPr>
              <a:t>التهيئة</a:t>
            </a:r>
            <a:endParaRPr lang="en-US" b="1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81" name="مستطيل 80">
            <a:hlinkClick r:id="" action="ppaction://noaction"/>
            <a:extLst>
              <a:ext uri="{FF2B5EF4-FFF2-40B4-BE49-F238E27FC236}">
                <a16:creationId xmlns:a16="http://schemas.microsoft.com/office/drawing/2014/main" id="{C9C85F24-1FF2-48D1-8FE9-1F09C67A2EAD}"/>
              </a:ext>
            </a:extLst>
          </p:cNvPr>
          <p:cNvSpPr/>
          <p:nvPr/>
        </p:nvSpPr>
        <p:spPr>
          <a:xfrm>
            <a:off x="2379840" y="47751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>
                <a:solidFill>
                  <a:schemeClr val="accent1">
                    <a:lumMod val="75000"/>
                  </a:schemeClr>
                </a:solidFill>
              </a:rPr>
              <a:t>التقويم</a:t>
            </a:r>
            <a:endParaRPr lang="en-US" sz="2000" b="1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2" name="مستطيل 81">
            <a:hlinkClick r:id="rId19" action="ppaction://hlinksldjump"/>
            <a:extLst>
              <a:ext uri="{FF2B5EF4-FFF2-40B4-BE49-F238E27FC236}">
                <a16:creationId xmlns:a16="http://schemas.microsoft.com/office/drawing/2014/main" id="{E10C71F6-D2A3-42F8-9CF4-7EC80C62CB63}"/>
              </a:ext>
            </a:extLst>
          </p:cNvPr>
          <p:cNvSpPr/>
          <p:nvPr/>
        </p:nvSpPr>
        <p:spPr>
          <a:xfrm>
            <a:off x="3563063" y="47751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>
                <a:solidFill>
                  <a:schemeClr val="accent1">
                    <a:lumMod val="75000"/>
                  </a:schemeClr>
                </a:solidFill>
              </a:rPr>
              <a:t>الشرح</a:t>
            </a:r>
            <a:endParaRPr lang="en-US" sz="2000" b="1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3" name="مستطيل 82">
            <a:hlinkClick r:id="rId20" action="ppaction://hlinksldjump"/>
            <a:extLst>
              <a:ext uri="{FF2B5EF4-FFF2-40B4-BE49-F238E27FC236}">
                <a16:creationId xmlns:a16="http://schemas.microsoft.com/office/drawing/2014/main" id="{1092A7CE-5A0D-4F27-90F0-946043B22256}"/>
              </a:ext>
            </a:extLst>
          </p:cNvPr>
          <p:cNvSpPr/>
          <p:nvPr/>
        </p:nvSpPr>
        <p:spPr>
          <a:xfrm>
            <a:off x="4735728" y="47751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>
                <a:solidFill>
                  <a:schemeClr val="accent5">
                    <a:lumMod val="50000"/>
                  </a:schemeClr>
                </a:solidFill>
              </a:rPr>
              <a:t>اسكشف</a:t>
            </a:r>
            <a:endParaRPr lang="en-US" b="1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93" name="مستطيل 92">
            <a:hlinkClick r:id="" action="ppaction://noaction"/>
            <a:extLst>
              <a:ext uri="{FF2B5EF4-FFF2-40B4-BE49-F238E27FC236}">
                <a16:creationId xmlns:a16="http://schemas.microsoft.com/office/drawing/2014/main" id="{6C99A92F-59D8-40AC-BDC2-148AA715DB2A}"/>
              </a:ext>
            </a:extLst>
          </p:cNvPr>
          <p:cNvSpPr/>
          <p:nvPr/>
        </p:nvSpPr>
        <p:spPr>
          <a:xfrm>
            <a:off x="7931806" y="2014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00" name="مستطيل 99">
            <a:hlinkClick r:id="rId21" action="ppaction://hlinksldjump"/>
            <a:extLst>
              <a:ext uri="{FF2B5EF4-FFF2-40B4-BE49-F238E27FC236}">
                <a16:creationId xmlns:a16="http://schemas.microsoft.com/office/drawing/2014/main" id="{73527060-1807-46E3-B716-4D68C85D3DCD}"/>
              </a:ext>
            </a:extLst>
          </p:cNvPr>
          <p:cNvSpPr/>
          <p:nvPr/>
        </p:nvSpPr>
        <p:spPr>
          <a:xfrm>
            <a:off x="1283481" y="60729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>
                <a:solidFill>
                  <a:schemeClr val="accent1">
                    <a:lumMod val="75000"/>
                  </a:schemeClr>
                </a:solidFill>
              </a:rPr>
              <a:t>الواجب</a:t>
            </a:r>
            <a:endParaRPr lang="en-US" sz="2400" b="1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02" name="Picture 11">
            <a:extLst>
              <a:ext uri="{FF2B5EF4-FFF2-40B4-BE49-F238E27FC236}">
                <a16:creationId xmlns:a16="http://schemas.microsoft.com/office/drawing/2014/main" id="{B188D43D-88E6-46C2-B821-5FD7EA8D8782}"/>
              </a:ext>
            </a:extLst>
          </p:cNvPr>
          <p:cNvPicPr>
            <a:picLocks noChangeAspect="1"/>
          </p:cNvPicPr>
          <p:nvPr/>
        </p:nvPicPr>
        <p:blipFill>
          <a:blip r:embed="rId22"/>
          <a:srcRect/>
          <a:stretch>
            <a:fillRect/>
          </a:stretch>
        </p:blipFill>
        <p:spPr>
          <a:xfrm>
            <a:off x="9388544" y="5123356"/>
            <a:ext cx="484083" cy="488236"/>
          </a:xfrm>
          <a:prstGeom prst="rect">
            <a:avLst/>
          </a:prstGeom>
        </p:spPr>
      </p:pic>
      <p:pic>
        <p:nvPicPr>
          <p:cNvPr id="104" name="Google Shape;84;p13">
            <a:extLst>
              <a:ext uri="{FF2B5EF4-FFF2-40B4-BE49-F238E27FC236}">
                <a16:creationId xmlns:a16="http://schemas.microsoft.com/office/drawing/2014/main" id="{4836476F-97D8-480C-B012-EC9673A3F090}"/>
              </a:ext>
            </a:extLst>
          </p:cNvPr>
          <p:cNvPicPr preferRelativeResize="0"/>
          <p:nvPr/>
        </p:nvPicPr>
        <p:blipFill>
          <a:blip r:embed="rId23">
            <a:alphaModFix/>
          </a:blip>
          <a:stretch>
            <a:fillRect/>
          </a:stretch>
        </p:blipFill>
        <p:spPr>
          <a:xfrm>
            <a:off x="8793364" y="6362418"/>
            <a:ext cx="734365" cy="586519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Picture 50" descr="https://lh6.googleusercontent.com/43DhS8AINGqXEbUB-peUvmY59Us5s5lxyGWlVv2i9Gwhm83ncyFncd7Ln0u0osI2btMy9buTSK7G8YO3Kjwx5jEod6Wdc8HZTwB8cEFEKGIV1ksnTE-rryveFO1EovAZEmPjmY5-jLk">
            <a:extLst>
              <a:ext uri="{FF2B5EF4-FFF2-40B4-BE49-F238E27FC236}">
                <a16:creationId xmlns:a16="http://schemas.microsoft.com/office/drawing/2014/main" id="{DE38A85A-777D-4386-A7E5-337635C8F4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551" y="-211587"/>
            <a:ext cx="7402640" cy="581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42">
            <a:extLst>
              <a:ext uri="{FF2B5EF4-FFF2-40B4-BE49-F238E27FC236}">
                <a16:creationId xmlns:a16="http://schemas.microsoft.com/office/drawing/2014/main" id="{45E4EABC-A16A-4D68-BC7C-D60E3948A2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0545" y="4909011"/>
            <a:ext cx="1365738" cy="141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مستطيل 1">
            <a:hlinkClick r:id="rId19" action="ppaction://hlinksldjump"/>
            <a:extLst>
              <a:ext uri="{FF2B5EF4-FFF2-40B4-BE49-F238E27FC236}">
                <a16:creationId xmlns:a16="http://schemas.microsoft.com/office/drawing/2014/main" id="{486A4D4D-D0BC-DE4A-B8F6-0BCA1075F003}"/>
              </a:ext>
            </a:extLst>
          </p:cNvPr>
          <p:cNvSpPr/>
          <p:nvPr/>
        </p:nvSpPr>
        <p:spPr>
          <a:xfrm>
            <a:off x="5819073" y="101887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>
                <a:solidFill>
                  <a:schemeClr val="accent5">
                    <a:lumMod val="50000"/>
                  </a:schemeClr>
                </a:solidFill>
              </a:rPr>
              <a:t>الاهداف</a:t>
            </a:r>
            <a:endParaRPr lang="en-US" b="1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4" name="صورة 4">
            <a:extLst>
              <a:ext uri="{FF2B5EF4-FFF2-40B4-BE49-F238E27FC236}">
                <a16:creationId xmlns:a16="http://schemas.microsoft.com/office/drawing/2014/main" id="{F31C4037-B049-A34B-9170-4E8F4F9E7200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863" y="1177584"/>
            <a:ext cx="8529883" cy="4214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10654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6DCD3B05-6EA4-41E8-8F10-F2F95BE876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-61020" y="0"/>
            <a:ext cx="12238094" cy="6858000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3707CF6F-53E1-4A12-90DE-7C6BB285C74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rcRect l="5100" t="2726" r="3027" b="21700"/>
          <a:stretch/>
        </p:blipFill>
        <p:spPr>
          <a:xfrm>
            <a:off x="2188283" y="300251"/>
            <a:ext cx="7409713" cy="4299504"/>
          </a:xfrm>
          <a:prstGeom prst="rect">
            <a:avLst/>
          </a:prstGeom>
        </p:spPr>
      </p:pic>
      <p:pic>
        <p:nvPicPr>
          <p:cNvPr id="20" name="Google Shape;89;p1">
            <a:extLst>
              <a:ext uri="{FF2B5EF4-FFF2-40B4-BE49-F238E27FC236}">
                <a16:creationId xmlns:a16="http://schemas.microsoft.com/office/drawing/2014/main" id="{7329A783-3F04-41D4-8C26-3B19F28E73C6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1000094" y="0"/>
            <a:ext cx="1328191" cy="65131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231;p23">
            <a:extLst>
              <a:ext uri="{FF2B5EF4-FFF2-40B4-BE49-F238E27FC236}">
                <a16:creationId xmlns:a16="http://schemas.microsoft.com/office/drawing/2014/main" id="{5D4DF285-3DB7-4AFE-A968-1D4D4DC8FCBF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110168" y="164314"/>
            <a:ext cx="1281627" cy="108308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231;p23">
            <a:extLst>
              <a:ext uri="{FF2B5EF4-FFF2-40B4-BE49-F238E27FC236}">
                <a16:creationId xmlns:a16="http://schemas.microsoft.com/office/drawing/2014/main" id="{B9FC9634-02E3-47B2-9E9C-D448DE80FC4D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926" y="164314"/>
            <a:ext cx="1281627" cy="108308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صورة 24">
            <a:hlinkClick r:id="rId9" action="ppaction://hlinksldjump"/>
            <a:extLst>
              <a:ext uri="{FF2B5EF4-FFF2-40B4-BE49-F238E27FC236}">
                <a16:creationId xmlns:a16="http://schemas.microsoft.com/office/drawing/2014/main" id="{EB893535-248E-4F88-8060-ADC27BF297A3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53068"/>
          <a:stretch/>
        </p:blipFill>
        <p:spPr>
          <a:xfrm>
            <a:off x="1256046" y="98531"/>
            <a:ext cx="1036447" cy="121465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" name="Picture 2" descr="ولاية العهد السعودية - ويكيبيديا">
            <a:extLst>
              <a:ext uri="{FF2B5EF4-FFF2-40B4-BE49-F238E27FC236}">
                <a16:creationId xmlns:a16="http://schemas.microsoft.com/office/drawing/2014/main" id="{655D6D8E-08FA-4CFA-96E9-C864F274E0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443" y="98531"/>
            <a:ext cx="990812" cy="114281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14">
            <a:extLst>
              <a:ext uri="{FF2B5EF4-FFF2-40B4-BE49-F238E27FC236}">
                <a16:creationId xmlns:a16="http://schemas.microsoft.com/office/drawing/2014/main" id="{24D360EA-A5B0-4FAB-93FA-7B0C5637BB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0623" y="5426283"/>
            <a:ext cx="7409712" cy="1441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42">
            <a:extLst>
              <a:ext uri="{FF2B5EF4-FFF2-40B4-BE49-F238E27FC236}">
                <a16:creationId xmlns:a16="http://schemas.microsoft.com/office/drawing/2014/main" id="{45E4EABC-A16A-4D68-BC7C-D60E3948A2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9710" y="4201364"/>
            <a:ext cx="1253508" cy="1322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32" descr="https://lh5.googleusercontent.com/4Rv9CcbpVwSScazfNxNsnOrjSAYn8Kvy2VZDp18OtTxOr4uN6wu1rroXiVwzwJRuw7fUFAEKLK3jiiAD8pVyddSCIbbz3mcFxbNgqsBUD7p7Jf91eG2kB3zY0cUEjnvl5A53iou6hVs">
            <a:extLst>
              <a:ext uri="{FF2B5EF4-FFF2-40B4-BE49-F238E27FC236}">
                <a16:creationId xmlns:a16="http://schemas.microsoft.com/office/drawing/2014/main" id="{6EC1E351-B697-490D-A6C7-91C324AF41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159"/>
          <a:stretch/>
        </p:blipFill>
        <p:spPr bwMode="auto">
          <a:xfrm>
            <a:off x="9333635" y="0"/>
            <a:ext cx="3138108" cy="1481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38" descr="https://lh6.googleusercontent.com/lA8Hyi4kH_IVGIdbWoAFwdqJ0IGVj9Bn9TQ8RhpKzpEZjPVyUjgSWzvirmGim6mjsnpnR9onHSWPgS2dGT4Ag0pR-t8j2dOFWCfozE8aOKTdQtfZKVkoibbq713dsVPmtcn8tJQLNB0">
            <a:extLst>
              <a:ext uri="{FF2B5EF4-FFF2-40B4-BE49-F238E27FC236}">
                <a16:creationId xmlns:a16="http://schemas.microsoft.com/office/drawing/2014/main" id="{8FCDB6A6-8474-4F06-AC32-C01EA8C4CF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699801" y="3734683"/>
            <a:ext cx="2649433" cy="2892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10" descr="https://lh3.googleusercontent.com/VMNVCZm22c4vPLUs3u4axgiwda84BV8NtqGTjwX19OZ4zagJmFTcme8TTmK6WAsomAgq97PkJS4HGI4-AkX13sSqXZz1CzxMOCUccUS2iW9dtAU-w9ABiqHPk1VyfJANaU5sBMXFYf0">
            <a:extLst>
              <a:ext uri="{FF2B5EF4-FFF2-40B4-BE49-F238E27FC236}">
                <a16:creationId xmlns:a16="http://schemas.microsoft.com/office/drawing/2014/main" id="{02412DF3-3630-4DCF-BA1C-AD392BE391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0291" y="4547692"/>
            <a:ext cx="3171201" cy="2180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20">
            <a:extLst>
              <a:ext uri="{FF2B5EF4-FFF2-40B4-BE49-F238E27FC236}">
                <a16:creationId xmlns:a16="http://schemas.microsoft.com/office/drawing/2014/main" id="{20555C12-F648-4549-AA74-4C7DC9B78A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835" y="3988964"/>
            <a:ext cx="847611" cy="917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0" descr="https://lh4.googleusercontent.com/b1vKxXhTN9biOcq_nzOsrm-JGQMPqleFzni1LI1XGZ74Wi-8ygPJflgt0mQArFbYeoxdXcziGMcHR1lmOA9LRRg5jrXXhnNNr-DuHBsRe5cUcgyG2GiOMfp2R-YTQzryGcpvhPz7IUE">
            <a:extLst>
              <a:ext uri="{FF2B5EF4-FFF2-40B4-BE49-F238E27FC236}">
                <a16:creationId xmlns:a16="http://schemas.microsoft.com/office/drawing/2014/main" id="{EB5A3564-7C34-4FA9-AB5A-9456CB4AE5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82877" y="4638392"/>
            <a:ext cx="646101" cy="669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18" descr="https://lh4.googleusercontent.com/b-EDMIxaaqUK2i6El7zb2hICXWWzLXP7Bx1xmPXChB9IOpGPlI-zlkNkoi1uurDk7Ekod1N902O-DCbxkOYC3p5Fzkq0-dSV2hIea-k2WkmwiiOCsMb-StrYQJjL-9PoIz55TF2XSCU">
            <a:extLst>
              <a:ext uri="{FF2B5EF4-FFF2-40B4-BE49-F238E27FC236}">
                <a16:creationId xmlns:a16="http://schemas.microsoft.com/office/drawing/2014/main" id="{EABCA83F-E5CC-4F94-8AB3-F32F6251A7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47" t="18529" r="4470" b="25160"/>
          <a:stretch/>
        </p:blipFill>
        <p:spPr bwMode="auto">
          <a:xfrm flipH="1">
            <a:off x="9754629" y="4460793"/>
            <a:ext cx="1311205" cy="1018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2">
            <a:hlinkClick r:id="rId9" action="ppaction://hlinksldjump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20"/>
          <a:srcRect/>
          <a:stretch>
            <a:fillRect/>
          </a:stretch>
        </p:blipFill>
        <p:spPr>
          <a:xfrm>
            <a:off x="10521509" y="925677"/>
            <a:ext cx="706253" cy="684424"/>
          </a:xfrm>
          <a:prstGeom prst="rect">
            <a:avLst/>
          </a:prstGeom>
        </p:spPr>
      </p:pic>
      <p:pic>
        <p:nvPicPr>
          <p:cNvPr id="61" name="Google Shape;71;p13">
            <a:extLst>
              <a:ext uri="{FF2B5EF4-FFF2-40B4-BE49-F238E27FC236}">
                <a16:creationId xmlns:a16="http://schemas.microsoft.com/office/drawing/2014/main" id="{73D1C85F-7C84-4CC1-9820-2BF78E1BEA3E}"/>
              </a:ext>
            </a:extLst>
          </p:cNvPr>
          <p:cNvPicPr preferRelativeResize="0"/>
          <p:nvPr/>
        </p:nvPicPr>
        <p:blipFill rotWithShape="1">
          <a:blip r:embed="rId21">
            <a:alphaModFix/>
          </a:blip>
          <a:srcRect t="25823"/>
          <a:stretch/>
        </p:blipFill>
        <p:spPr>
          <a:xfrm>
            <a:off x="-49404" y="3884944"/>
            <a:ext cx="1962164" cy="1597058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73;p13">
            <a:extLst>
              <a:ext uri="{FF2B5EF4-FFF2-40B4-BE49-F238E27FC236}">
                <a16:creationId xmlns:a16="http://schemas.microsoft.com/office/drawing/2014/main" id="{B257E98D-7889-4F2B-8F9B-FB5A3BAC4395}"/>
              </a:ext>
            </a:extLst>
          </p:cNvPr>
          <p:cNvPicPr preferRelativeResize="0"/>
          <p:nvPr/>
        </p:nvPicPr>
        <p:blipFill>
          <a:blip r:embed="rId22">
            <a:alphaModFix/>
          </a:blip>
          <a:stretch>
            <a:fillRect/>
          </a:stretch>
        </p:blipFill>
        <p:spPr>
          <a:xfrm>
            <a:off x="1155596" y="4680560"/>
            <a:ext cx="341389" cy="44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52" name="Picture 11">
            <a:extLst>
              <a:ext uri="{FF2B5EF4-FFF2-40B4-BE49-F238E27FC236}">
                <a16:creationId xmlns:a16="http://schemas.microsoft.com/office/drawing/2014/main" id="{DC4061C2-D4C6-48C3-83E9-732F944E5BA3}"/>
              </a:ext>
            </a:extLst>
          </p:cNvPr>
          <p:cNvPicPr>
            <a:picLocks noChangeAspect="1"/>
          </p:cNvPicPr>
          <p:nvPr/>
        </p:nvPicPr>
        <p:blipFill>
          <a:blip r:embed="rId23"/>
          <a:srcRect/>
          <a:stretch>
            <a:fillRect/>
          </a:stretch>
        </p:blipFill>
        <p:spPr>
          <a:xfrm>
            <a:off x="366004" y="3403333"/>
            <a:ext cx="531461" cy="536020"/>
          </a:xfrm>
          <a:prstGeom prst="rect">
            <a:avLst/>
          </a:prstGeom>
        </p:spPr>
      </p:pic>
      <p:pic>
        <p:nvPicPr>
          <p:cNvPr id="46" name="Picture 36" descr="https://lh3.googleusercontent.com/FJDVw0INyJi-r7f9skHyyOhZaHvJVKIKvGZU3V4tNYK09OKQQR4bOacLMHwp91ZpejdkiuxHi0dsV2PVGNQwn3hgcqpXkBdvx-1he_kykZ0u16aWgZBSJHJu-GMDSp0xBKWu1cFKX2k">
            <a:extLst>
              <a:ext uri="{FF2B5EF4-FFF2-40B4-BE49-F238E27FC236}">
                <a16:creationId xmlns:a16="http://schemas.microsoft.com/office/drawing/2014/main" id="{DE4C9B36-6605-4E6A-8B87-0B5FE3AA2D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0679" y="4732386"/>
            <a:ext cx="370310" cy="624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ساعة توقيت الكرتون وغيرها, نص, آخرون, المصور png">
            <a:extLst>
              <a:ext uri="{FF2B5EF4-FFF2-40B4-BE49-F238E27FC236}">
                <a16:creationId xmlns:a16="http://schemas.microsoft.com/office/drawing/2014/main" id="{0442EA86-D770-4403-B063-9D60BA5EED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9961" b="98438" l="10000" r="90000">
                        <a14:foregroundMark x1="51348" y1="41797" x2="47191" y2="77148"/>
                        <a14:foregroundMark x1="37191" y1="56836" x2="59551" y2="63672"/>
                        <a14:foregroundMark x1="59213" y1="47461" x2="38315" y2="82422"/>
                        <a14:foregroundMark x1="34944" y1="62891" x2="62584" y2="63086"/>
                        <a14:foregroundMark x1="54270" y1="33984" x2="42472" y2="38477"/>
                        <a14:foregroundMark x1="51236" y1="20313" x2="50225" y2="20508"/>
                        <a14:foregroundMark x1="62247" y1="69727" x2="47528" y2="87109"/>
                        <a14:foregroundMark x1="58315" y1="69336" x2="43258" y2="84961"/>
                        <a14:foregroundMark x1="60787" y1="57422" x2="36742" y2="75586"/>
                        <a14:foregroundMark x1="54607" y1="50000" x2="36854" y2="66797"/>
                        <a14:foregroundMark x1="50674" y1="42188" x2="38427" y2="53516"/>
                        <a14:foregroundMark x1="59551" y1="49609" x2="42022" y2="43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187" t="9602" r="26963"/>
          <a:stretch/>
        </p:blipFill>
        <p:spPr bwMode="auto">
          <a:xfrm>
            <a:off x="1014127" y="3332465"/>
            <a:ext cx="564852" cy="640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صورة 61">
            <a:hlinkClick r:id="rId27" action="ppaction://hlinksldjump"/>
            <a:extLst>
              <a:ext uri="{FF2B5EF4-FFF2-40B4-BE49-F238E27FC236}">
                <a16:creationId xmlns:a16="http://schemas.microsoft.com/office/drawing/2014/main" id="{59869ACD-7FC8-46A4-AF43-A4188735B6F5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 rot="346244">
            <a:off x="289616" y="4541984"/>
            <a:ext cx="834594" cy="834594"/>
          </a:xfrm>
          <a:prstGeom prst="rect">
            <a:avLst/>
          </a:prstGeom>
        </p:spPr>
      </p:pic>
      <p:pic>
        <p:nvPicPr>
          <p:cNvPr id="77" name="Picture 50" descr="https://lh6.googleusercontent.com/43DhS8AINGqXEbUB-peUvmY59Us5s5lxyGWlVv2i9Gwhm83ncyFncd7Ln0u0osI2btMy9buTSK7G8YO3Kjwx5jEod6Wdc8HZTwB8cEFEKGIV1ksnTE-rryveFO1EovAZEmPjmY5-jLk">
            <a:extLst>
              <a:ext uri="{FF2B5EF4-FFF2-40B4-BE49-F238E27FC236}">
                <a16:creationId xmlns:a16="http://schemas.microsoft.com/office/drawing/2014/main" id="{4960EB8A-A666-41B6-A625-995BADFBA9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1395" y="-38064"/>
            <a:ext cx="7402640" cy="640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" name="صورة 77">
            <a:hlinkClick r:id="rId30" action="ppaction://hlinksldjump"/>
            <a:extLst>
              <a:ext uri="{FF2B5EF4-FFF2-40B4-BE49-F238E27FC236}">
                <a16:creationId xmlns:a16="http://schemas.microsoft.com/office/drawing/2014/main" id="{4FBE215D-5657-4340-B9C5-E36A5F911769}"/>
              </a:ext>
            </a:extLst>
          </p:cNvPr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443" y="1361282"/>
            <a:ext cx="2053070" cy="12146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9" name="Google Shape;130;p18">
            <a:extLst>
              <a:ext uri="{FF2B5EF4-FFF2-40B4-BE49-F238E27FC236}">
                <a16:creationId xmlns:a16="http://schemas.microsoft.com/office/drawing/2014/main" id="{443E0D2B-56DD-4B12-9449-0DF66F98FA75}"/>
              </a:ext>
            </a:extLst>
          </p:cNvPr>
          <p:cNvPicPr preferRelativeResize="0"/>
          <p:nvPr/>
        </p:nvPicPr>
        <p:blipFill rotWithShape="1">
          <a:blip r:embed="rId32">
            <a:alphaModFix/>
          </a:blip>
          <a:srcRect b="32784"/>
          <a:stretch/>
        </p:blipFill>
        <p:spPr>
          <a:xfrm>
            <a:off x="208134" y="3962543"/>
            <a:ext cx="1468133" cy="567667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Google Shape;77;p13">
            <a:extLst>
              <a:ext uri="{FF2B5EF4-FFF2-40B4-BE49-F238E27FC236}">
                <a16:creationId xmlns:a16="http://schemas.microsoft.com/office/drawing/2014/main" id="{95DA60D8-48CA-4291-89C7-61F6FFE1A3EF}"/>
              </a:ext>
            </a:extLst>
          </p:cNvPr>
          <p:cNvPicPr preferRelativeResize="0"/>
          <p:nvPr/>
        </p:nvPicPr>
        <p:blipFill>
          <a:blip r:embed="rId33">
            <a:alphaModFix/>
          </a:blip>
          <a:stretch>
            <a:fillRect/>
          </a:stretch>
        </p:blipFill>
        <p:spPr>
          <a:xfrm>
            <a:off x="1571804" y="2667797"/>
            <a:ext cx="653181" cy="556053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77;p13">
            <a:extLst>
              <a:ext uri="{FF2B5EF4-FFF2-40B4-BE49-F238E27FC236}">
                <a16:creationId xmlns:a16="http://schemas.microsoft.com/office/drawing/2014/main" id="{BF5A9970-E8E5-439A-A244-669B0A988EC8}"/>
              </a:ext>
            </a:extLst>
          </p:cNvPr>
          <p:cNvPicPr preferRelativeResize="0"/>
          <p:nvPr/>
        </p:nvPicPr>
        <p:blipFill>
          <a:blip r:embed="rId33">
            <a:alphaModFix/>
          </a:blip>
          <a:stretch>
            <a:fillRect/>
          </a:stretch>
        </p:blipFill>
        <p:spPr>
          <a:xfrm>
            <a:off x="886085" y="2650954"/>
            <a:ext cx="685719" cy="55605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77;p13">
            <a:extLst>
              <a:ext uri="{FF2B5EF4-FFF2-40B4-BE49-F238E27FC236}">
                <a16:creationId xmlns:a16="http://schemas.microsoft.com/office/drawing/2014/main" id="{27AE9BF0-6BBC-4E33-BBF3-06C8F39B6100}"/>
              </a:ext>
            </a:extLst>
          </p:cNvPr>
          <p:cNvPicPr preferRelativeResize="0"/>
          <p:nvPr/>
        </p:nvPicPr>
        <p:blipFill>
          <a:blip r:embed="rId33">
            <a:alphaModFix/>
          </a:blip>
          <a:stretch>
            <a:fillRect/>
          </a:stretch>
        </p:blipFill>
        <p:spPr>
          <a:xfrm>
            <a:off x="198659" y="2653110"/>
            <a:ext cx="598686" cy="584616"/>
          </a:xfrm>
          <a:prstGeom prst="rect">
            <a:avLst/>
          </a:prstGeom>
          <a:noFill/>
          <a:ln>
            <a:noFill/>
          </a:ln>
        </p:spPr>
      </p:pic>
      <p:sp>
        <p:nvSpPr>
          <p:cNvPr id="87" name="مربع نص 86">
            <a:hlinkClick r:id="rId30" action="ppaction://hlinksldjump"/>
            <a:extLst>
              <a:ext uri="{FF2B5EF4-FFF2-40B4-BE49-F238E27FC236}">
                <a16:creationId xmlns:a16="http://schemas.microsoft.com/office/drawing/2014/main" id="{CCA8C46B-1BB9-4FCF-AAA9-4A58363C76F8}"/>
              </a:ext>
            </a:extLst>
          </p:cNvPr>
          <p:cNvSpPr txBox="1"/>
          <p:nvPr/>
        </p:nvSpPr>
        <p:spPr>
          <a:xfrm>
            <a:off x="1563997" y="2897939"/>
            <a:ext cx="68658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1400" b="1"/>
              <a:t>الدعاء</a:t>
            </a:r>
            <a:endParaRPr lang="en-US" sz="1800" b="1"/>
          </a:p>
        </p:txBody>
      </p:sp>
      <p:sp>
        <p:nvSpPr>
          <p:cNvPr id="88" name="مربع نص 87">
            <a:extLst>
              <a:ext uri="{FF2B5EF4-FFF2-40B4-BE49-F238E27FC236}">
                <a16:creationId xmlns:a16="http://schemas.microsoft.com/office/drawing/2014/main" id="{3B7C64E9-D810-477C-ACB5-37FE04807897}"/>
              </a:ext>
            </a:extLst>
          </p:cNvPr>
          <p:cNvSpPr txBox="1"/>
          <p:nvPr/>
        </p:nvSpPr>
        <p:spPr>
          <a:xfrm>
            <a:off x="881747" y="2874126"/>
            <a:ext cx="68658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1400" b="1"/>
              <a:t>الحضور</a:t>
            </a:r>
            <a:endParaRPr lang="en-US" sz="1800" b="1"/>
          </a:p>
        </p:txBody>
      </p:sp>
      <p:sp>
        <p:nvSpPr>
          <p:cNvPr id="89" name="مربع نص 88">
            <a:hlinkClick r:id="rId34" action="ppaction://hlinksldjump"/>
            <a:extLst>
              <a:ext uri="{FF2B5EF4-FFF2-40B4-BE49-F238E27FC236}">
                <a16:creationId xmlns:a16="http://schemas.microsoft.com/office/drawing/2014/main" id="{16B36219-D48A-485D-A66E-BFCC9DFD0F68}"/>
              </a:ext>
            </a:extLst>
          </p:cNvPr>
          <p:cNvSpPr txBox="1"/>
          <p:nvPr/>
        </p:nvSpPr>
        <p:spPr>
          <a:xfrm>
            <a:off x="160749" y="2864254"/>
            <a:ext cx="68658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1400" b="1"/>
              <a:t>ننطلق</a:t>
            </a:r>
            <a:endParaRPr lang="en-US" sz="1800" b="1"/>
          </a:p>
        </p:txBody>
      </p:sp>
      <p:pic>
        <p:nvPicPr>
          <p:cNvPr id="73" name="Google Shape;60;p13">
            <a:extLst>
              <a:ext uri="{FF2B5EF4-FFF2-40B4-BE49-F238E27FC236}">
                <a16:creationId xmlns:a16="http://schemas.microsoft.com/office/drawing/2014/main" id="{A0FAD90F-B0C2-4C99-A99C-C2CC7BA4C204}"/>
              </a:ext>
            </a:extLst>
          </p:cNvPr>
          <p:cNvPicPr preferRelativeResize="0"/>
          <p:nvPr/>
        </p:nvPicPr>
        <p:blipFill>
          <a:blip r:embed="rId35">
            <a:alphaModFix/>
          </a:blip>
          <a:stretch>
            <a:fillRect/>
          </a:stretch>
        </p:blipFill>
        <p:spPr>
          <a:xfrm>
            <a:off x="7584467" y="4723696"/>
            <a:ext cx="690349" cy="297554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Picture 2">
            <a:extLst>
              <a:ext uri="{FF2B5EF4-FFF2-40B4-BE49-F238E27FC236}">
                <a16:creationId xmlns:a16="http://schemas.microsoft.com/office/drawing/2014/main" id="{A2410492-77B0-4931-A448-AE118A85179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6">
            <a:extLst>
              <a:ext uri="{BEBA8EAE-BF5A-486C-A8C5-ECC9F3942E4B}">
                <a14:imgProps xmlns:a14="http://schemas.microsoft.com/office/drawing/2010/main">
                  <a14:imgLayer r:embed="rId37">
                    <a14:imgEffect>
                      <a14:backgroundRemoval t="4511" b="94737" l="1987" r="92715">
                        <a14:foregroundMark x1="72848" y1="12782" x2="42384" y2="35338"/>
                        <a14:foregroundMark x1="67550" y1="53383" x2="44371" y2="32331"/>
                        <a14:foregroundMark x1="75497" y1="30827" x2="43046" y2="35338"/>
                        <a14:foregroundMark x1="53642" y1="15038" x2="38411" y2="47368"/>
                        <a14:foregroundMark x1="39073" y1="12782" x2="36424" y2="45865"/>
                        <a14:foregroundMark x1="58278" y1="30827" x2="44371" y2="21053"/>
                        <a14:foregroundMark x1="47682" y1="45113" x2="56291" y2="48120"/>
                        <a14:foregroundMark x1="64901" y1="45113" x2="64238" y2="458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67" r="14198" b="30137"/>
          <a:stretch/>
        </p:blipFill>
        <p:spPr bwMode="auto">
          <a:xfrm>
            <a:off x="5541069" y="4599755"/>
            <a:ext cx="637676" cy="55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" name="Google Shape;59;p13">
            <a:extLst>
              <a:ext uri="{FF2B5EF4-FFF2-40B4-BE49-F238E27FC236}">
                <a16:creationId xmlns:a16="http://schemas.microsoft.com/office/drawing/2014/main" id="{FE03C54D-C8BC-49DA-9195-F598A6D84956}"/>
              </a:ext>
            </a:extLst>
          </p:cNvPr>
          <p:cNvPicPr preferRelativeResize="0"/>
          <p:nvPr/>
        </p:nvPicPr>
        <p:blipFill>
          <a:blip r:embed="rId38">
            <a:alphaModFix/>
          </a:blip>
          <a:stretch>
            <a:fillRect/>
          </a:stretch>
        </p:blipFill>
        <p:spPr>
          <a:xfrm>
            <a:off x="7000234" y="4627294"/>
            <a:ext cx="427024" cy="480955"/>
          </a:xfrm>
          <a:prstGeom prst="rect">
            <a:avLst/>
          </a:prstGeom>
          <a:noFill/>
          <a:ln>
            <a:noFill/>
          </a:ln>
        </p:spPr>
      </p:pic>
      <p:pic>
        <p:nvPicPr>
          <p:cNvPr id="76" name="صورة 75">
            <a:extLst>
              <a:ext uri="{FF2B5EF4-FFF2-40B4-BE49-F238E27FC236}">
                <a16:creationId xmlns:a16="http://schemas.microsoft.com/office/drawing/2014/main" id="{91B57F20-E2E0-482D-9D90-BF9649BEB4EA}"/>
              </a:ext>
            </a:extLst>
          </p:cNvPr>
          <p:cNvPicPr>
            <a:picLocks noChangeAspect="1"/>
          </p:cNvPicPr>
          <p:nvPr/>
        </p:nvPicPr>
        <p:blipFill rotWithShape="1">
          <a:blip r:embed="rId39">
            <a:extLst>
              <a:ext uri="{BEBA8EAE-BF5A-486C-A8C5-ECC9F3942E4B}">
                <a14:imgProps xmlns:a14="http://schemas.microsoft.com/office/drawing/2010/main">
                  <a14:imgLayer r:embed="rId40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11993" b="18548"/>
          <a:stretch/>
        </p:blipFill>
        <p:spPr>
          <a:xfrm>
            <a:off x="4974273" y="4551800"/>
            <a:ext cx="606903" cy="462577"/>
          </a:xfrm>
          <a:prstGeom prst="rect">
            <a:avLst/>
          </a:prstGeom>
        </p:spPr>
      </p:pic>
      <p:pic>
        <p:nvPicPr>
          <p:cNvPr id="81" name="صورة 80">
            <a:extLst>
              <a:ext uri="{FF2B5EF4-FFF2-40B4-BE49-F238E27FC236}">
                <a16:creationId xmlns:a16="http://schemas.microsoft.com/office/drawing/2014/main" id="{D28BD1FC-F703-4C38-8E08-BA17C347FF88}"/>
              </a:ext>
            </a:extLst>
          </p:cNvPr>
          <p:cNvPicPr>
            <a:picLocks noChangeAspect="1"/>
          </p:cNvPicPr>
          <p:nvPr/>
        </p:nvPicPr>
        <p:blipFill>
          <a:blip r:embed="rId41">
            <a:extLst>
              <a:ext uri="{BEBA8EAE-BF5A-486C-A8C5-ECC9F3942E4B}">
                <a14:imgProps xmlns:a14="http://schemas.microsoft.com/office/drawing/2010/main">
                  <a14:imgLayer r:embed="rId42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93406" y="4530798"/>
            <a:ext cx="589986" cy="589986"/>
          </a:xfrm>
          <a:prstGeom prst="rect">
            <a:avLst/>
          </a:prstGeom>
        </p:spPr>
      </p:pic>
      <p:pic>
        <p:nvPicPr>
          <p:cNvPr id="82" name="Picture 2" descr="Nearpod: Make every lesson interactive">
            <a:extLst>
              <a:ext uri="{FF2B5EF4-FFF2-40B4-BE49-F238E27FC236}">
                <a16:creationId xmlns:a16="http://schemas.microsoft.com/office/drawing/2014/main" id="{15189FE7-511F-4EFF-8477-DE6582A52E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8825" y="4711497"/>
            <a:ext cx="758863" cy="343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3" name="Picture 4" descr="kahoot كاهوت - موقع سامي مجادلة للتكنولوجيا المحوسبة">
            <a:extLst>
              <a:ext uri="{FF2B5EF4-FFF2-40B4-BE49-F238E27FC236}">
                <a16:creationId xmlns:a16="http://schemas.microsoft.com/office/drawing/2014/main" id="{1CC9FB5D-A52B-49BF-801F-25AA3F6119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7267" y="4652964"/>
            <a:ext cx="571493" cy="429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Picture 2" descr="جدار باد لت padlet » زكي فراش مطور تعليمي">
            <a:extLst>
              <a:ext uri="{FF2B5EF4-FFF2-40B4-BE49-F238E27FC236}">
                <a16:creationId xmlns:a16="http://schemas.microsoft.com/office/drawing/2014/main" id="{1DBFF57E-A0A6-48DF-B0C1-2CF239D22E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0100" y="4609910"/>
            <a:ext cx="521053" cy="52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5" name="Group 20">
            <a:extLst>
              <a:ext uri="{FF2B5EF4-FFF2-40B4-BE49-F238E27FC236}">
                <a16:creationId xmlns:a16="http://schemas.microsoft.com/office/drawing/2014/main" id="{1D930441-13E9-4E48-9B9E-FD2FA32F203E}"/>
              </a:ext>
            </a:extLst>
          </p:cNvPr>
          <p:cNvGrpSpPr/>
          <p:nvPr/>
        </p:nvGrpSpPr>
        <p:grpSpPr>
          <a:xfrm>
            <a:off x="7303851" y="540485"/>
            <a:ext cx="1751974" cy="2615573"/>
            <a:chOff x="6340635" y="288951"/>
            <a:chExt cx="2315327" cy="3544027"/>
          </a:xfrm>
        </p:grpSpPr>
        <p:pic>
          <p:nvPicPr>
            <p:cNvPr id="56" name="Picture 2">
              <a:extLst>
                <a:ext uri="{FF2B5EF4-FFF2-40B4-BE49-F238E27FC236}">
                  <a16:creationId xmlns:a16="http://schemas.microsoft.com/office/drawing/2014/main" id="{24A1E963-CDBA-40CC-A338-CA209B89723A}"/>
                </a:ext>
              </a:extLst>
            </p:cNvPr>
            <p:cNvPicPr>
              <a:picLocks noChangeAspect="1"/>
            </p:cNvPicPr>
            <p:nvPr/>
          </p:nvPicPr>
          <p:blipFill>
            <a:blip r:embed="rId4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40635" y="288951"/>
              <a:ext cx="2315327" cy="3544027"/>
            </a:xfrm>
            <a:prstGeom prst="rect">
              <a:avLst/>
            </a:prstGeom>
          </p:spPr>
        </p:pic>
        <p:pic>
          <p:nvPicPr>
            <p:cNvPr id="57" name="Picture 4">
              <a:extLst>
                <a:ext uri="{FF2B5EF4-FFF2-40B4-BE49-F238E27FC236}">
                  <a16:creationId xmlns:a16="http://schemas.microsoft.com/office/drawing/2014/main" id="{37526CD2-A352-4D68-839D-905473FCF1FA}"/>
                </a:ext>
              </a:extLst>
            </p:cNvPr>
            <p:cNvPicPr>
              <a:picLocks noChangeAspect="1"/>
            </p:cNvPicPr>
            <p:nvPr/>
          </p:nvPicPr>
          <p:blipFill>
            <a:blip r:embed="rId4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33467" y="2853504"/>
              <a:ext cx="888143" cy="888143"/>
            </a:xfrm>
            <a:prstGeom prst="rect">
              <a:avLst/>
            </a:prstGeom>
          </p:spPr>
        </p:pic>
      </p:grpSp>
      <p:grpSp>
        <p:nvGrpSpPr>
          <p:cNvPr id="64" name="Group 29">
            <a:extLst>
              <a:ext uri="{FF2B5EF4-FFF2-40B4-BE49-F238E27FC236}">
                <a16:creationId xmlns:a16="http://schemas.microsoft.com/office/drawing/2014/main" id="{F3D1AC9B-E43A-4850-9C88-7A130C189EEA}"/>
              </a:ext>
            </a:extLst>
          </p:cNvPr>
          <p:cNvGrpSpPr/>
          <p:nvPr/>
        </p:nvGrpSpPr>
        <p:grpSpPr>
          <a:xfrm>
            <a:off x="5035531" y="549931"/>
            <a:ext cx="1767512" cy="2638771"/>
            <a:chOff x="3404069" y="247262"/>
            <a:chExt cx="2335861" cy="3575459"/>
          </a:xfrm>
        </p:grpSpPr>
        <p:pic>
          <p:nvPicPr>
            <p:cNvPr id="65" name="Picture 8">
              <a:extLst>
                <a:ext uri="{FF2B5EF4-FFF2-40B4-BE49-F238E27FC236}">
                  <a16:creationId xmlns:a16="http://schemas.microsoft.com/office/drawing/2014/main" id="{91DAF240-30A2-4BC2-B486-379A750D9DDC}"/>
                </a:ext>
              </a:extLst>
            </p:cNvPr>
            <p:cNvPicPr>
              <a:picLocks noChangeAspect="1"/>
            </p:cNvPicPr>
            <p:nvPr/>
          </p:nvPicPr>
          <p:blipFill>
            <a:blip r:embed="rId4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04069" y="247262"/>
              <a:ext cx="2335861" cy="3575459"/>
            </a:xfrm>
            <a:prstGeom prst="rect">
              <a:avLst/>
            </a:prstGeom>
          </p:spPr>
        </p:pic>
        <p:pic>
          <p:nvPicPr>
            <p:cNvPr id="66" name="Picture 10">
              <a:extLst>
                <a:ext uri="{FF2B5EF4-FFF2-40B4-BE49-F238E27FC236}">
                  <a16:creationId xmlns:a16="http://schemas.microsoft.com/office/drawing/2014/main" id="{8D24CA8F-0579-4BA4-9A9C-B1BC947A7822}"/>
                </a:ext>
              </a:extLst>
            </p:cNvPr>
            <p:cNvPicPr>
              <a:picLocks noChangeAspect="1"/>
            </p:cNvPicPr>
            <p:nvPr/>
          </p:nvPicPr>
          <p:blipFill>
            <a:blip r:embed="rId4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39402" y="2859863"/>
              <a:ext cx="865193" cy="865193"/>
            </a:xfrm>
            <a:prstGeom prst="rect">
              <a:avLst/>
            </a:prstGeom>
          </p:spPr>
        </p:pic>
      </p:grpSp>
      <p:grpSp>
        <p:nvGrpSpPr>
          <p:cNvPr id="68" name="Group 30">
            <a:extLst>
              <a:ext uri="{FF2B5EF4-FFF2-40B4-BE49-F238E27FC236}">
                <a16:creationId xmlns:a16="http://schemas.microsoft.com/office/drawing/2014/main" id="{397DD3B3-4752-44BC-9D3A-F2D76F4D4C3A}"/>
              </a:ext>
            </a:extLst>
          </p:cNvPr>
          <p:cNvGrpSpPr/>
          <p:nvPr/>
        </p:nvGrpSpPr>
        <p:grpSpPr>
          <a:xfrm>
            <a:off x="2768913" y="511166"/>
            <a:ext cx="1767513" cy="2638771"/>
            <a:chOff x="628840" y="231367"/>
            <a:chExt cx="2335862" cy="3575459"/>
          </a:xfrm>
        </p:grpSpPr>
        <p:pic>
          <p:nvPicPr>
            <p:cNvPr id="72" name="Picture 14">
              <a:extLst>
                <a:ext uri="{FF2B5EF4-FFF2-40B4-BE49-F238E27FC236}">
                  <a16:creationId xmlns:a16="http://schemas.microsoft.com/office/drawing/2014/main" id="{A705ADE4-64A1-41F6-84A6-D90F8C6315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8840" y="231367"/>
              <a:ext cx="2335862" cy="3575459"/>
            </a:xfrm>
            <a:prstGeom prst="rect">
              <a:avLst/>
            </a:prstGeom>
          </p:spPr>
        </p:pic>
        <p:pic>
          <p:nvPicPr>
            <p:cNvPr id="79" name="Picture 16">
              <a:extLst>
                <a:ext uri="{FF2B5EF4-FFF2-40B4-BE49-F238E27FC236}">
                  <a16:creationId xmlns:a16="http://schemas.microsoft.com/office/drawing/2014/main" id="{612BAB72-2AE2-417C-A3B2-1E65969F935D}"/>
                </a:ext>
              </a:extLst>
            </p:cNvPr>
            <p:cNvPicPr>
              <a:picLocks noChangeAspect="1"/>
            </p:cNvPicPr>
            <p:nvPr/>
          </p:nvPicPr>
          <p:blipFill>
            <a:blip r:embed="rId4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72072" y="2901552"/>
              <a:ext cx="849398" cy="849398"/>
            </a:xfrm>
            <a:prstGeom prst="rect">
              <a:avLst/>
            </a:prstGeom>
          </p:spPr>
        </p:pic>
      </p:grpSp>
      <p:sp>
        <p:nvSpPr>
          <p:cNvPr id="91" name="TextBox 19">
            <a:extLst>
              <a:ext uri="{FF2B5EF4-FFF2-40B4-BE49-F238E27FC236}">
                <a16:creationId xmlns:a16="http://schemas.microsoft.com/office/drawing/2014/main" id="{096D9D13-7B83-4755-BC9F-55AAA0C5339E}"/>
              </a:ext>
            </a:extLst>
          </p:cNvPr>
          <p:cNvSpPr txBox="1"/>
          <p:nvPr/>
        </p:nvSpPr>
        <p:spPr>
          <a:xfrm>
            <a:off x="3620819" y="3366586"/>
            <a:ext cx="4214834" cy="707886"/>
          </a:xfrm>
          <a:custGeom>
            <a:avLst/>
            <a:gdLst>
              <a:gd name="connsiteX0" fmla="*/ 0 w 6133527"/>
              <a:gd name="connsiteY0" fmla="*/ 0 h 400110"/>
              <a:gd name="connsiteX1" fmla="*/ 6133527 w 6133527"/>
              <a:gd name="connsiteY1" fmla="*/ 0 h 400110"/>
              <a:gd name="connsiteX2" fmla="*/ 6133527 w 6133527"/>
              <a:gd name="connsiteY2" fmla="*/ 400110 h 400110"/>
              <a:gd name="connsiteX3" fmla="*/ 0 w 6133527"/>
              <a:gd name="connsiteY3" fmla="*/ 400110 h 400110"/>
              <a:gd name="connsiteX4" fmla="*/ 0 w 6133527"/>
              <a:gd name="connsiteY4" fmla="*/ 0 h 400110"/>
              <a:gd name="connsiteX0" fmla="*/ 0 w 6133527"/>
              <a:gd name="connsiteY0" fmla="*/ 0 h 400110"/>
              <a:gd name="connsiteX1" fmla="*/ 6133527 w 6133527"/>
              <a:gd name="connsiteY1" fmla="*/ 0 h 400110"/>
              <a:gd name="connsiteX2" fmla="*/ 5983402 w 6133527"/>
              <a:gd name="connsiteY2" fmla="*/ 222689 h 400110"/>
              <a:gd name="connsiteX3" fmla="*/ 0 w 6133527"/>
              <a:gd name="connsiteY3" fmla="*/ 400110 h 400110"/>
              <a:gd name="connsiteX4" fmla="*/ 0 w 6133527"/>
              <a:gd name="connsiteY4" fmla="*/ 0 h 400110"/>
              <a:gd name="connsiteX0" fmla="*/ 0 w 6133527"/>
              <a:gd name="connsiteY0" fmla="*/ 0 h 400110"/>
              <a:gd name="connsiteX1" fmla="*/ 6133527 w 6133527"/>
              <a:gd name="connsiteY1" fmla="*/ 0 h 400110"/>
              <a:gd name="connsiteX2" fmla="*/ 6048717 w 6133527"/>
              <a:gd name="connsiteY2" fmla="*/ 361540 h 400110"/>
              <a:gd name="connsiteX3" fmla="*/ 0 w 6133527"/>
              <a:gd name="connsiteY3" fmla="*/ 400110 h 400110"/>
              <a:gd name="connsiteX4" fmla="*/ 0 w 6133527"/>
              <a:gd name="connsiteY4" fmla="*/ 0 h 400110"/>
              <a:gd name="connsiteX0" fmla="*/ 0 w 7505120"/>
              <a:gd name="connsiteY0" fmla="*/ 61712 h 400110"/>
              <a:gd name="connsiteX1" fmla="*/ 7505120 w 7505120"/>
              <a:gd name="connsiteY1" fmla="*/ 0 h 400110"/>
              <a:gd name="connsiteX2" fmla="*/ 7420310 w 7505120"/>
              <a:gd name="connsiteY2" fmla="*/ 361540 h 400110"/>
              <a:gd name="connsiteX3" fmla="*/ 1371593 w 7505120"/>
              <a:gd name="connsiteY3" fmla="*/ 400110 h 400110"/>
              <a:gd name="connsiteX4" fmla="*/ 0 w 7505120"/>
              <a:gd name="connsiteY4" fmla="*/ 61712 h 400110"/>
              <a:gd name="connsiteX0" fmla="*/ 0 w 7505120"/>
              <a:gd name="connsiteY0" fmla="*/ 61712 h 400110"/>
              <a:gd name="connsiteX1" fmla="*/ 7505120 w 7505120"/>
              <a:gd name="connsiteY1" fmla="*/ 0 h 400110"/>
              <a:gd name="connsiteX2" fmla="*/ 6723630 w 7505120"/>
              <a:gd name="connsiteY2" fmla="*/ 369254 h 400110"/>
              <a:gd name="connsiteX3" fmla="*/ 1371593 w 7505120"/>
              <a:gd name="connsiteY3" fmla="*/ 400110 h 400110"/>
              <a:gd name="connsiteX4" fmla="*/ 0 w 7505120"/>
              <a:gd name="connsiteY4" fmla="*/ 61712 h 400110"/>
              <a:gd name="connsiteX0" fmla="*/ 0 w 6723630"/>
              <a:gd name="connsiteY0" fmla="*/ 84854 h 423252"/>
              <a:gd name="connsiteX1" fmla="*/ 5284447 w 6723630"/>
              <a:gd name="connsiteY1" fmla="*/ 0 h 423252"/>
              <a:gd name="connsiteX2" fmla="*/ 6723630 w 6723630"/>
              <a:gd name="connsiteY2" fmla="*/ 392396 h 423252"/>
              <a:gd name="connsiteX3" fmla="*/ 1371593 w 6723630"/>
              <a:gd name="connsiteY3" fmla="*/ 423252 h 423252"/>
              <a:gd name="connsiteX4" fmla="*/ 0 w 6723630"/>
              <a:gd name="connsiteY4" fmla="*/ 84854 h 4232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23630" h="423252">
                <a:moveTo>
                  <a:pt x="0" y="84854"/>
                </a:moveTo>
                <a:lnTo>
                  <a:pt x="5284447" y="0"/>
                </a:lnTo>
                <a:lnTo>
                  <a:pt x="6723630" y="392396"/>
                </a:lnTo>
                <a:lnTo>
                  <a:pt x="1371593" y="423252"/>
                </a:lnTo>
                <a:lnTo>
                  <a:pt x="0" y="84854"/>
                </a:ln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ar-BH" sz="2000" b="1"/>
              <a:t>اختاري الوجه الذي يُعبّر عن </a:t>
            </a:r>
            <a:endParaRPr lang="ar-SA" sz="2000" b="1"/>
          </a:p>
          <a:p>
            <a:pPr algn="ctr"/>
            <a:r>
              <a:rPr lang="ar-BH" sz="2000" b="1"/>
              <a:t>مشاعركِ </a:t>
            </a:r>
            <a:r>
              <a:rPr lang="ar-SA" sz="2000" b="1"/>
              <a:t>واكتبي رقمه </a:t>
            </a:r>
            <a:endParaRPr lang="en-GB" sz="2000" b="1"/>
          </a:p>
        </p:txBody>
      </p:sp>
      <p:grpSp>
        <p:nvGrpSpPr>
          <p:cNvPr id="5" name="مجموعة 4">
            <a:extLst>
              <a:ext uri="{FF2B5EF4-FFF2-40B4-BE49-F238E27FC236}">
                <a16:creationId xmlns:a16="http://schemas.microsoft.com/office/drawing/2014/main" id="{13B690B1-39D6-BA41-BDD8-0D60A79F4706}"/>
              </a:ext>
            </a:extLst>
          </p:cNvPr>
          <p:cNvGrpSpPr/>
          <p:nvPr/>
        </p:nvGrpSpPr>
        <p:grpSpPr>
          <a:xfrm>
            <a:off x="10153368" y="1642154"/>
            <a:ext cx="1268626" cy="2151948"/>
            <a:chOff x="6170636" y="2100923"/>
            <a:chExt cx="1268626" cy="2151948"/>
          </a:xfrm>
        </p:grpSpPr>
        <p:sp>
          <p:nvSpPr>
            <p:cNvPr id="94" name="مستطيل 93">
              <a:hlinkClick r:id="rId50" action="ppaction://hlinksldjump"/>
              <a:extLst>
                <a:ext uri="{FF2B5EF4-FFF2-40B4-BE49-F238E27FC236}">
                  <a16:creationId xmlns:a16="http://schemas.microsoft.com/office/drawing/2014/main" id="{802D8C69-B92B-9E42-AA35-2C2F8DDB98AF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>
                  <a:solidFill>
                    <a:srgbClr val="FF0000"/>
                  </a:solidFill>
                </a:rPr>
                <a:t>قراءة الصور </a:t>
              </a:r>
              <a:endParaRPr lang="en-US" sz="1600" b="1">
                <a:solidFill>
                  <a:srgbClr val="FF0000"/>
                </a:solidFill>
              </a:endParaRPr>
            </a:p>
          </p:txBody>
        </p:sp>
        <p:sp>
          <p:nvSpPr>
            <p:cNvPr id="95" name="مستطيل 94">
              <a:extLst>
                <a:ext uri="{FF2B5EF4-FFF2-40B4-BE49-F238E27FC236}">
                  <a16:creationId xmlns:a16="http://schemas.microsoft.com/office/drawing/2014/main" id="{467F10AC-F9EC-4040-9ACF-AE80AB13DA9C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>
                  <a:solidFill>
                    <a:srgbClr val="FF0000"/>
                  </a:solidFill>
                </a:rPr>
                <a:t>جدول التعلم </a:t>
              </a:r>
            </a:p>
          </p:txBody>
        </p:sp>
        <p:sp>
          <p:nvSpPr>
            <p:cNvPr id="96" name="مستطيل 95">
              <a:extLst>
                <a:ext uri="{FF2B5EF4-FFF2-40B4-BE49-F238E27FC236}">
                  <a16:creationId xmlns:a16="http://schemas.microsoft.com/office/drawing/2014/main" id="{4B97EF9D-64C5-A543-9322-B91E088202C9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sp>
        <p:nvSpPr>
          <p:cNvPr id="6" name="مربع نص 5">
            <a:extLst>
              <a:ext uri="{FF2B5EF4-FFF2-40B4-BE49-F238E27FC236}">
                <a16:creationId xmlns:a16="http://schemas.microsoft.com/office/drawing/2014/main" id="{947DF035-44EE-4947-90AF-E4F92882AAF4}"/>
              </a:ext>
            </a:extLst>
          </p:cNvPr>
          <p:cNvSpPr txBox="1"/>
          <p:nvPr/>
        </p:nvSpPr>
        <p:spPr>
          <a:xfrm flipH="1">
            <a:off x="7522064" y="2443065"/>
            <a:ext cx="1315547" cy="63094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sz="3500" b="1"/>
              <a:t>١</a:t>
            </a: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129B296A-DBB2-BA49-B5D9-C02C03005418}"/>
              </a:ext>
            </a:extLst>
          </p:cNvPr>
          <p:cNvSpPr txBox="1"/>
          <p:nvPr/>
        </p:nvSpPr>
        <p:spPr>
          <a:xfrm flipH="1">
            <a:off x="5335345" y="2490372"/>
            <a:ext cx="1315547" cy="63094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sz="3500" b="1"/>
              <a:t>٢</a:t>
            </a: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FD3AB34E-D2EF-1D43-AEBA-A94A5AB2A74F}"/>
              </a:ext>
            </a:extLst>
          </p:cNvPr>
          <p:cNvSpPr txBox="1"/>
          <p:nvPr/>
        </p:nvSpPr>
        <p:spPr>
          <a:xfrm flipH="1">
            <a:off x="3037734" y="2458052"/>
            <a:ext cx="1315547" cy="63094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sz="3500" b="1"/>
              <a:t>٣</a:t>
            </a:r>
          </a:p>
        </p:txBody>
      </p:sp>
      <p:pic>
        <p:nvPicPr>
          <p:cNvPr id="2" name="صورة 3">
            <a:extLst>
              <a:ext uri="{FF2B5EF4-FFF2-40B4-BE49-F238E27FC236}">
                <a16:creationId xmlns:a16="http://schemas.microsoft.com/office/drawing/2014/main" id="{C1C3EE33-45C2-0B41-AEAC-010E7F7739EF}"/>
              </a:ext>
            </a:extLst>
          </p:cNvPr>
          <p:cNvPicPr>
            <a:picLocks noChangeAspect="1"/>
          </p:cNvPicPr>
          <p:nvPr/>
        </p:nvPicPr>
        <p:blipFill>
          <a:blip r:embed="rId5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0346" y="1216343"/>
            <a:ext cx="1267265" cy="1185333"/>
          </a:xfrm>
          <a:prstGeom prst="rect">
            <a:avLst/>
          </a:prstGeom>
        </p:spPr>
      </p:pic>
      <p:pic>
        <p:nvPicPr>
          <p:cNvPr id="4" name="صورة 8">
            <a:extLst>
              <a:ext uri="{FF2B5EF4-FFF2-40B4-BE49-F238E27FC236}">
                <a16:creationId xmlns:a16="http://schemas.microsoft.com/office/drawing/2014/main" id="{F886AEE8-31F0-FC44-9881-648ACA98A093}"/>
              </a:ext>
            </a:extLst>
          </p:cNvPr>
          <p:cNvPicPr>
            <a:picLocks noChangeAspect="1"/>
          </p:cNvPicPr>
          <p:nvPr/>
        </p:nvPicPr>
        <p:blipFill>
          <a:blip r:embed="rId5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9156" y="1170612"/>
            <a:ext cx="1268631" cy="1309605"/>
          </a:xfrm>
          <a:prstGeom prst="rect">
            <a:avLst/>
          </a:prstGeom>
        </p:spPr>
      </p:pic>
      <p:pic>
        <p:nvPicPr>
          <p:cNvPr id="9" name="صورة 10">
            <a:extLst>
              <a:ext uri="{FF2B5EF4-FFF2-40B4-BE49-F238E27FC236}">
                <a16:creationId xmlns:a16="http://schemas.microsoft.com/office/drawing/2014/main" id="{BABDC409-9FCD-9847-B246-23850CD550F1}"/>
              </a:ext>
            </a:extLst>
          </p:cNvPr>
          <p:cNvPicPr>
            <a:picLocks noChangeAspect="1"/>
          </p:cNvPicPr>
          <p:nvPr/>
        </p:nvPicPr>
        <p:blipFill>
          <a:blip r:embed="rId5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914205" y="1214512"/>
            <a:ext cx="1620517" cy="1309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151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6000"/>
                            </p:stCondLst>
                            <p:childTnLst>
                              <p:par>
                                <p:cTn id="5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6DCD3B05-6EA4-41E8-8F10-F2F95BE876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-61020" y="-136478"/>
            <a:ext cx="12238094" cy="7915702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3707CF6F-53E1-4A12-90DE-7C6BB285C74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rcRect l="5100" t="2726" r="3027" b="21700"/>
          <a:stretch/>
        </p:blipFill>
        <p:spPr>
          <a:xfrm>
            <a:off x="-215905" y="692255"/>
            <a:ext cx="12238094" cy="5480905"/>
          </a:xfrm>
          <a:prstGeom prst="rect">
            <a:avLst/>
          </a:prstGeom>
        </p:spPr>
      </p:pic>
      <p:pic>
        <p:nvPicPr>
          <p:cNvPr id="20" name="Google Shape;89;p1">
            <a:extLst>
              <a:ext uri="{FF2B5EF4-FFF2-40B4-BE49-F238E27FC236}">
                <a16:creationId xmlns:a16="http://schemas.microsoft.com/office/drawing/2014/main" id="{7329A783-3F04-41D4-8C26-3B19F28E73C6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1000094" y="0"/>
            <a:ext cx="1328191" cy="65131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Picture 14">
            <a:extLst>
              <a:ext uri="{FF2B5EF4-FFF2-40B4-BE49-F238E27FC236}">
                <a16:creationId xmlns:a16="http://schemas.microsoft.com/office/drawing/2014/main" id="{24D360EA-A5B0-4FAB-93FA-7B0C5637BB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209" y="6086600"/>
            <a:ext cx="7952839" cy="982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32" descr="https://lh5.googleusercontent.com/4Rv9CcbpVwSScazfNxNsnOrjSAYn8Kvy2VZDp18OtTxOr4uN6wu1rroXiVwzwJRuw7fUFAEKLK3jiiAD8pVyddSCIbbz3mcFxbNgqsBUD7p7Jf91eG2kB3zY0cUEjnvl5A53iou6hVs">
            <a:extLst>
              <a:ext uri="{FF2B5EF4-FFF2-40B4-BE49-F238E27FC236}">
                <a16:creationId xmlns:a16="http://schemas.microsoft.com/office/drawing/2014/main" id="{6EC1E351-B697-490D-A6C7-91C324AF41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159"/>
          <a:stretch/>
        </p:blipFill>
        <p:spPr bwMode="auto">
          <a:xfrm>
            <a:off x="9333635" y="0"/>
            <a:ext cx="3138108" cy="1481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38" descr="https://lh6.googleusercontent.com/lA8Hyi4kH_IVGIdbWoAFwdqJ0IGVj9Bn9TQ8RhpKzpEZjPVyUjgSWzvirmGim6mjsnpnR9onHSWPgS2dGT4Ag0pR-t8j2dOFWCfozE8aOKTdQtfZKVkoibbq713dsVPmtcn8tJQLNB0">
            <a:extLst>
              <a:ext uri="{FF2B5EF4-FFF2-40B4-BE49-F238E27FC236}">
                <a16:creationId xmlns:a16="http://schemas.microsoft.com/office/drawing/2014/main" id="{8FCDB6A6-8474-4F06-AC32-C01EA8C4CF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455216" y="4699490"/>
            <a:ext cx="2649433" cy="2702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10" descr="https://lh3.googleusercontent.com/VMNVCZm22c4vPLUs3u4axgiwda84BV8NtqGTjwX19OZ4zagJmFTcme8TTmK6WAsomAgq97PkJS4HGI4-AkX13sSqXZz1CzxMOCUccUS2iW9dtAU-w9ABiqHPk1VyfJANaU5sBMXFYf0">
            <a:extLst>
              <a:ext uri="{FF2B5EF4-FFF2-40B4-BE49-F238E27FC236}">
                <a16:creationId xmlns:a16="http://schemas.microsoft.com/office/drawing/2014/main" id="{02412DF3-3630-4DCF-BA1C-AD392BE391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1888" y="5172801"/>
            <a:ext cx="3171201" cy="2180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20">
            <a:extLst>
              <a:ext uri="{FF2B5EF4-FFF2-40B4-BE49-F238E27FC236}">
                <a16:creationId xmlns:a16="http://schemas.microsoft.com/office/drawing/2014/main" id="{20555C12-F648-4549-AA74-4C7DC9B78A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2757" y="4714875"/>
            <a:ext cx="812667" cy="677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0" descr="https://lh4.googleusercontent.com/b1vKxXhTN9biOcq_nzOsrm-JGQMPqleFzni1LI1XGZ74Wi-8ygPJflgt0mQArFbYeoxdXcziGMcHR1lmOA9LRRg5jrXXhnNNr-DuHBsRe5cUcgyG2GiOMfp2R-YTQzryGcpvhPz7IUE">
            <a:extLst>
              <a:ext uri="{FF2B5EF4-FFF2-40B4-BE49-F238E27FC236}">
                <a16:creationId xmlns:a16="http://schemas.microsoft.com/office/drawing/2014/main" id="{EB5A3564-7C34-4FA9-AB5A-9456CB4AE5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8086" y="5278004"/>
            <a:ext cx="646101" cy="669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18" descr="https://lh4.googleusercontent.com/b-EDMIxaaqUK2i6El7zb2hICXWWzLXP7Bx1xmPXChB9IOpGPlI-zlkNkoi1uurDk7Ekod1N902O-DCbxkOYC3p5Fzkq0-dSV2hIea-k2WkmwiiOCsMb-StrYQJjL-9PoIz55TF2XSCU">
            <a:extLst>
              <a:ext uri="{FF2B5EF4-FFF2-40B4-BE49-F238E27FC236}">
                <a16:creationId xmlns:a16="http://schemas.microsoft.com/office/drawing/2014/main" id="{EABCA83F-E5CC-4F94-8AB3-F32F6251A7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47" t="18529" r="4470" b="25160"/>
          <a:stretch/>
        </p:blipFill>
        <p:spPr bwMode="auto">
          <a:xfrm flipH="1">
            <a:off x="9901440" y="5172730"/>
            <a:ext cx="1176780" cy="913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2">
            <a:hlinkClick r:id="rId15" action="ppaction://hlinksldjump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>
            <a:off x="10521509" y="895014"/>
            <a:ext cx="737894" cy="715087"/>
          </a:xfrm>
          <a:prstGeom prst="rect">
            <a:avLst/>
          </a:prstGeom>
        </p:spPr>
      </p:pic>
      <p:pic>
        <p:nvPicPr>
          <p:cNvPr id="46" name="Picture 36" descr="https://lh3.googleusercontent.com/FJDVw0INyJi-r7f9skHyyOhZaHvJVKIKvGZU3V4tNYK09OKQQR4bOacLMHwp91ZpejdkiuxHi0dsV2PVGNQwn3hgcqpXkBdvx-1he_kykZ0u16aWgZBSJHJu-GMDSp0xBKWu1cFKX2k">
            <a:extLst>
              <a:ext uri="{FF2B5EF4-FFF2-40B4-BE49-F238E27FC236}">
                <a16:creationId xmlns:a16="http://schemas.microsoft.com/office/drawing/2014/main" id="{DE4C9B36-6605-4E6A-8B87-0B5FE3AA2D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7535" y="5336730"/>
            <a:ext cx="370310" cy="624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" name="مستطيل 74">
            <a:hlinkClick r:id="rId18" action="ppaction://hlinksldjump"/>
            <a:extLst>
              <a:ext uri="{FF2B5EF4-FFF2-40B4-BE49-F238E27FC236}">
                <a16:creationId xmlns:a16="http://schemas.microsoft.com/office/drawing/2014/main" id="{DE30BFDD-D426-4E86-9190-C6110D50B46A}"/>
              </a:ext>
            </a:extLst>
          </p:cNvPr>
          <p:cNvSpPr/>
          <p:nvPr/>
        </p:nvSpPr>
        <p:spPr>
          <a:xfrm>
            <a:off x="6881197" y="47751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>
                <a:solidFill>
                  <a:schemeClr val="accent5">
                    <a:lumMod val="50000"/>
                  </a:schemeClr>
                </a:solidFill>
              </a:rPr>
              <a:t>التهيئة</a:t>
            </a:r>
            <a:endParaRPr lang="en-US" b="1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81" name="مستطيل 80">
            <a:hlinkClick r:id="" action="ppaction://noaction"/>
            <a:extLst>
              <a:ext uri="{FF2B5EF4-FFF2-40B4-BE49-F238E27FC236}">
                <a16:creationId xmlns:a16="http://schemas.microsoft.com/office/drawing/2014/main" id="{C9C85F24-1FF2-48D1-8FE9-1F09C67A2EAD}"/>
              </a:ext>
            </a:extLst>
          </p:cNvPr>
          <p:cNvSpPr/>
          <p:nvPr/>
        </p:nvSpPr>
        <p:spPr>
          <a:xfrm>
            <a:off x="2379840" y="47751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>
                <a:solidFill>
                  <a:schemeClr val="accent1">
                    <a:lumMod val="75000"/>
                  </a:schemeClr>
                </a:solidFill>
              </a:rPr>
              <a:t>التقويم</a:t>
            </a:r>
            <a:endParaRPr lang="en-US" sz="2000" b="1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2" name="مستطيل 81">
            <a:hlinkClick r:id="rId19" action="ppaction://hlinksldjump"/>
            <a:extLst>
              <a:ext uri="{FF2B5EF4-FFF2-40B4-BE49-F238E27FC236}">
                <a16:creationId xmlns:a16="http://schemas.microsoft.com/office/drawing/2014/main" id="{E10C71F6-D2A3-42F8-9CF4-7EC80C62CB63}"/>
              </a:ext>
            </a:extLst>
          </p:cNvPr>
          <p:cNvSpPr/>
          <p:nvPr/>
        </p:nvSpPr>
        <p:spPr>
          <a:xfrm>
            <a:off x="3563063" y="47751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>
                <a:solidFill>
                  <a:schemeClr val="accent1">
                    <a:lumMod val="75000"/>
                  </a:schemeClr>
                </a:solidFill>
              </a:rPr>
              <a:t>الشرح</a:t>
            </a:r>
            <a:endParaRPr lang="en-US" sz="2000" b="1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3" name="مستطيل 82">
            <a:hlinkClick r:id="rId20" action="ppaction://hlinksldjump"/>
            <a:extLst>
              <a:ext uri="{FF2B5EF4-FFF2-40B4-BE49-F238E27FC236}">
                <a16:creationId xmlns:a16="http://schemas.microsoft.com/office/drawing/2014/main" id="{1092A7CE-5A0D-4F27-90F0-946043B22256}"/>
              </a:ext>
            </a:extLst>
          </p:cNvPr>
          <p:cNvSpPr/>
          <p:nvPr/>
        </p:nvSpPr>
        <p:spPr>
          <a:xfrm>
            <a:off x="4735728" y="47751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>
                <a:solidFill>
                  <a:schemeClr val="accent5">
                    <a:lumMod val="50000"/>
                  </a:schemeClr>
                </a:solidFill>
              </a:rPr>
              <a:t>اسكشف</a:t>
            </a:r>
            <a:endParaRPr lang="en-US" b="1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93" name="مستطيل 92">
            <a:hlinkClick r:id="" action="ppaction://noaction"/>
            <a:extLst>
              <a:ext uri="{FF2B5EF4-FFF2-40B4-BE49-F238E27FC236}">
                <a16:creationId xmlns:a16="http://schemas.microsoft.com/office/drawing/2014/main" id="{6C99A92F-59D8-40AC-BDC2-148AA715DB2A}"/>
              </a:ext>
            </a:extLst>
          </p:cNvPr>
          <p:cNvSpPr/>
          <p:nvPr/>
        </p:nvSpPr>
        <p:spPr>
          <a:xfrm>
            <a:off x="7931806" y="2014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00" name="مستطيل 99">
            <a:hlinkClick r:id="" action="ppaction://noaction"/>
            <a:extLst>
              <a:ext uri="{FF2B5EF4-FFF2-40B4-BE49-F238E27FC236}">
                <a16:creationId xmlns:a16="http://schemas.microsoft.com/office/drawing/2014/main" id="{73527060-1807-46E3-B716-4D68C85D3DCD}"/>
              </a:ext>
            </a:extLst>
          </p:cNvPr>
          <p:cNvSpPr/>
          <p:nvPr/>
        </p:nvSpPr>
        <p:spPr>
          <a:xfrm>
            <a:off x="1283481" y="60729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>
                <a:solidFill>
                  <a:schemeClr val="accent1">
                    <a:lumMod val="75000"/>
                  </a:schemeClr>
                </a:solidFill>
              </a:rPr>
              <a:t>الواجب</a:t>
            </a:r>
            <a:endParaRPr lang="en-US" sz="2400" b="1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02" name="Picture 11">
            <a:extLst>
              <a:ext uri="{FF2B5EF4-FFF2-40B4-BE49-F238E27FC236}">
                <a16:creationId xmlns:a16="http://schemas.microsoft.com/office/drawing/2014/main" id="{B188D43D-88E6-46C2-B821-5FD7EA8D8782}"/>
              </a:ext>
            </a:extLst>
          </p:cNvPr>
          <p:cNvPicPr>
            <a:picLocks noChangeAspect="1"/>
          </p:cNvPicPr>
          <p:nvPr/>
        </p:nvPicPr>
        <p:blipFill>
          <a:blip r:embed="rId21"/>
          <a:srcRect/>
          <a:stretch>
            <a:fillRect/>
          </a:stretch>
        </p:blipFill>
        <p:spPr>
          <a:xfrm>
            <a:off x="9388544" y="5123356"/>
            <a:ext cx="484083" cy="488236"/>
          </a:xfrm>
          <a:prstGeom prst="rect">
            <a:avLst/>
          </a:prstGeom>
        </p:spPr>
      </p:pic>
      <p:pic>
        <p:nvPicPr>
          <p:cNvPr id="104" name="Google Shape;84;p13">
            <a:extLst>
              <a:ext uri="{FF2B5EF4-FFF2-40B4-BE49-F238E27FC236}">
                <a16:creationId xmlns:a16="http://schemas.microsoft.com/office/drawing/2014/main" id="{4836476F-97D8-480C-B012-EC9673A3F090}"/>
              </a:ext>
            </a:extLst>
          </p:cNvPr>
          <p:cNvPicPr preferRelativeResize="0"/>
          <p:nvPr/>
        </p:nvPicPr>
        <p:blipFill>
          <a:blip r:embed="rId22">
            <a:alphaModFix/>
          </a:blip>
          <a:stretch>
            <a:fillRect/>
          </a:stretch>
        </p:blipFill>
        <p:spPr>
          <a:xfrm>
            <a:off x="8793364" y="6362418"/>
            <a:ext cx="734365" cy="586519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Picture 50" descr="https://lh6.googleusercontent.com/43DhS8AINGqXEbUB-peUvmY59Us5s5lxyGWlVv2i9Gwhm83ncyFncd7Ln0u0osI2btMy9buTSK7G8YO3Kjwx5jEod6Wdc8HZTwB8cEFEKGIV1ksnTE-rryveFO1EovAZEmPjmY5-jLk">
            <a:extLst>
              <a:ext uri="{FF2B5EF4-FFF2-40B4-BE49-F238E27FC236}">
                <a16:creationId xmlns:a16="http://schemas.microsoft.com/office/drawing/2014/main" id="{DE38A85A-777D-4386-A7E5-337635C8F4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551" y="-211587"/>
            <a:ext cx="7402640" cy="581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42">
            <a:extLst>
              <a:ext uri="{FF2B5EF4-FFF2-40B4-BE49-F238E27FC236}">
                <a16:creationId xmlns:a16="http://schemas.microsoft.com/office/drawing/2014/main" id="{45E4EABC-A16A-4D68-BC7C-D60E3948A2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0545" y="4909011"/>
            <a:ext cx="1365738" cy="141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مستطيل 1">
            <a:hlinkClick r:id="rId19" action="ppaction://hlinksldjump"/>
            <a:extLst>
              <a:ext uri="{FF2B5EF4-FFF2-40B4-BE49-F238E27FC236}">
                <a16:creationId xmlns:a16="http://schemas.microsoft.com/office/drawing/2014/main" id="{486A4D4D-D0BC-DE4A-B8F6-0BCA1075F003}"/>
              </a:ext>
            </a:extLst>
          </p:cNvPr>
          <p:cNvSpPr/>
          <p:nvPr/>
        </p:nvSpPr>
        <p:spPr>
          <a:xfrm>
            <a:off x="5819073" y="101887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>
                <a:solidFill>
                  <a:schemeClr val="accent5">
                    <a:lumMod val="50000"/>
                  </a:schemeClr>
                </a:solidFill>
              </a:rPr>
              <a:t>الاهداف</a:t>
            </a:r>
            <a:endParaRPr lang="en-US" b="1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4" name="صورة 4">
            <a:extLst>
              <a:ext uri="{FF2B5EF4-FFF2-40B4-BE49-F238E27FC236}">
                <a16:creationId xmlns:a16="http://schemas.microsoft.com/office/drawing/2014/main" id="{ABDC2129-6495-4646-ACE8-FDF4FE54F8EC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086" y="1174987"/>
            <a:ext cx="8548787" cy="4503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93563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6DCD3B05-6EA4-41E8-8F10-F2F95BE876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-61020" y="-136478"/>
            <a:ext cx="12238094" cy="7915702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3707CF6F-53E1-4A12-90DE-7C6BB285C74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rcRect l="5100" t="2726" r="3027" b="21700"/>
          <a:stretch/>
        </p:blipFill>
        <p:spPr>
          <a:xfrm>
            <a:off x="-215905" y="692255"/>
            <a:ext cx="12238094" cy="5480905"/>
          </a:xfrm>
          <a:prstGeom prst="rect">
            <a:avLst/>
          </a:prstGeom>
        </p:spPr>
      </p:pic>
      <p:pic>
        <p:nvPicPr>
          <p:cNvPr id="20" name="Google Shape;89;p1">
            <a:extLst>
              <a:ext uri="{FF2B5EF4-FFF2-40B4-BE49-F238E27FC236}">
                <a16:creationId xmlns:a16="http://schemas.microsoft.com/office/drawing/2014/main" id="{7329A783-3F04-41D4-8C26-3B19F28E73C6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1000094" y="0"/>
            <a:ext cx="1328191" cy="65131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Picture 14">
            <a:extLst>
              <a:ext uri="{FF2B5EF4-FFF2-40B4-BE49-F238E27FC236}">
                <a16:creationId xmlns:a16="http://schemas.microsoft.com/office/drawing/2014/main" id="{24D360EA-A5B0-4FAB-93FA-7B0C5637BB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209" y="6086600"/>
            <a:ext cx="7952839" cy="982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32" descr="https://lh5.googleusercontent.com/4Rv9CcbpVwSScazfNxNsnOrjSAYn8Kvy2VZDp18OtTxOr4uN6wu1rroXiVwzwJRuw7fUFAEKLK3jiiAD8pVyddSCIbbz3mcFxbNgqsBUD7p7Jf91eG2kB3zY0cUEjnvl5A53iou6hVs">
            <a:extLst>
              <a:ext uri="{FF2B5EF4-FFF2-40B4-BE49-F238E27FC236}">
                <a16:creationId xmlns:a16="http://schemas.microsoft.com/office/drawing/2014/main" id="{6EC1E351-B697-490D-A6C7-91C324AF41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159"/>
          <a:stretch/>
        </p:blipFill>
        <p:spPr bwMode="auto">
          <a:xfrm>
            <a:off x="9333635" y="0"/>
            <a:ext cx="3138108" cy="1481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38" descr="https://lh6.googleusercontent.com/lA8Hyi4kH_IVGIdbWoAFwdqJ0IGVj9Bn9TQ8RhpKzpEZjPVyUjgSWzvirmGim6mjsnpnR9onHSWPgS2dGT4Ag0pR-t8j2dOFWCfozE8aOKTdQtfZKVkoibbq713dsVPmtcn8tJQLNB0">
            <a:extLst>
              <a:ext uri="{FF2B5EF4-FFF2-40B4-BE49-F238E27FC236}">
                <a16:creationId xmlns:a16="http://schemas.microsoft.com/office/drawing/2014/main" id="{8FCDB6A6-8474-4F06-AC32-C01EA8C4CF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455216" y="4699490"/>
            <a:ext cx="2649433" cy="2702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10" descr="https://lh3.googleusercontent.com/VMNVCZm22c4vPLUs3u4axgiwda84BV8NtqGTjwX19OZ4zagJmFTcme8TTmK6WAsomAgq97PkJS4HGI4-AkX13sSqXZz1CzxMOCUccUS2iW9dtAU-w9ABiqHPk1VyfJANaU5sBMXFYf0">
            <a:extLst>
              <a:ext uri="{FF2B5EF4-FFF2-40B4-BE49-F238E27FC236}">
                <a16:creationId xmlns:a16="http://schemas.microsoft.com/office/drawing/2014/main" id="{02412DF3-3630-4DCF-BA1C-AD392BE391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1888" y="5172801"/>
            <a:ext cx="3171201" cy="2180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20">
            <a:extLst>
              <a:ext uri="{FF2B5EF4-FFF2-40B4-BE49-F238E27FC236}">
                <a16:creationId xmlns:a16="http://schemas.microsoft.com/office/drawing/2014/main" id="{20555C12-F648-4549-AA74-4C7DC9B78A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2757" y="4714875"/>
            <a:ext cx="812667" cy="677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0" descr="https://lh4.googleusercontent.com/b1vKxXhTN9biOcq_nzOsrm-JGQMPqleFzni1LI1XGZ74Wi-8ygPJflgt0mQArFbYeoxdXcziGMcHR1lmOA9LRRg5jrXXhnNNr-DuHBsRe5cUcgyG2GiOMfp2R-YTQzryGcpvhPz7IUE">
            <a:extLst>
              <a:ext uri="{FF2B5EF4-FFF2-40B4-BE49-F238E27FC236}">
                <a16:creationId xmlns:a16="http://schemas.microsoft.com/office/drawing/2014/main" id="{EB5A3564-7C34-4FA9-AB5A-9456CB4AE5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8086" y="5278004"/>
            <a:ext cx="646101" cy="669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18" descr="https://lh4.googleusercontent.com/b-EDMIxaaqUK2i6El7zb2hICXWWzLXP7Bx1xmPXChB9IOpGPlI-zlkNkoi1uurDk7Ekod1N902O-DCbxkOYC3p5Fzkq0-dSV2hIea-k2WkmwiiOCsMb-StrYQJjL-9PoIz55TF2XSCU">
            <a:extLst>
              <a:ext uri="{FF2B5EF4-FFF2-40B4-BE49-F238E27FC236}">
                <a16:creationId xmlns:a16="http://schemas.microsoft.com/office/drawing/2014/main" id="{EABCA83F-E5CC-4F94-8AB3-F32F6251A7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47" t="18529" r="4470" b="25160"/>
          <a:stretch/>
        </p:blipFill>
        <p:spPr bwMode="auto">
          <a:xfrm flipH="1">
            <a:off x="9901440" y="5172730"/>
            <a:ext cx="1176780" cy="913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2">
            <a:hlinkClick r:id="rId15" action="ppaction://hlinksldjump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>
            <a:off x="10521509" y="895014"/>
            <a:ext cx="737894" cy="715087"/>
          </a:xfrm>
          <a:prstGeom prst="rect">
            <a:avLst/>
          </a:prstGeom>
        </p:spPr>
      </p:pic>
      <p:pic>
        <p:nvPicPr>
          <p:cNvPr id="46" name="Picture 36" descr="https://lh3.googleusercontent.com/FJDVw0INyJi-r7f9skHyyOhZaHvJVKIKvGZU3V4tNYK09OKQQR4bOacLMHwp91ZpejdkiuxHi0dsV2PVGNQwn3hgcqpXkBdvx-1he_kykZ0u16aWgZBSJHJu-GMDSp0xBKWu1cFKX2k">
            <a:extLst>
              <a:ext uri="{FF2B5EF4-FFF2-40B4-BE49-F238E27FC236}">
                <a16:creationId xmlns:a16="http://schemas.microsoft.com/office/drawing/2014/main" id="{DE4C9B36-6605-4E6A-8B87-0B5FE3AA2D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7535" y="5336730"/>
            <a:ext cx="370310" cy="624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" name="مستطيل 74">
            <a:hlinkClick r:id="rId18" action="ppaction://hlinksldjump"/>
            <a:extLst>
              <a:ext uri="{FF2B5EF4-FFF2-40B4-BE49-F238E27FC236}">
                <a16:creationId xmlns:a16="http://schemas.microsoft.com/office/drawing/2014/main" id="{DE30BFDD-D426-4E86-9190-C6110D50B46A}"/>
              </a:ext>
            </a:extLst>
          </p:cNvPr>
          <p:cNvSpPr/>
          <p:nvPr/>
        </p:nvSpPr>
        <p:spPr>
          <a:xfrm>
            <a:off x="6881197" y="47751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>
                <a:solidFill>
                  <a:schemeClr val="accent5">
                    <a:lumMod val="50000"/>
                  </a:schemeClr>
                </a:solidFill>
              </a:rPr>
              <a:t>التهيئة</a:t>
            </a:r>
            <a:endParaRPr lang="en-US" b="1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81" name="مستطيل 80">
            <a:hlinkClick r:id="" action="ppaction://noaction"/>
            <a:extLst>
              <a:ext uri="{FF2B5EF4-FFF2-40B4-BE49-F238E27FC236}">
                <a16:creationId xmlns:a16="http://schemas.microsoft.com/office/drawing/2014/main" id="{C9C85F24-1FF2-48D1-8FE9-1F09C67A2EAD}"/>
              </a:ext>
            </a:extLst>
          </p:cNvPr>
          <p:cNvSpPr/>
          <p:nvPr/>
        </p:nvSpPr>
        <p:spPr>
          <a:xfrm>
            <a:off x="2379840" y="47751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>
                <a:solidFill>
                  <a:schemeClr val="accent1">
                    <a:lumMod val="75000"/>
                  </a:schemeClr>
                </a:solidFill>
              </a:rPr>
              <a:t>التقويم</a:t>
            </a:r>
            <a:endParaRPr lang="en-US" sz="2000" b="1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2" name="مستطيل 81">
            <a:hlinkClick r:id="rId19" action="ppaction://hlinksldjump"/>
            <a:extLst>
              <a:ext uri="{FF2B5EF4-FFF2-40B4-BE49-F238E27FC236}">
                <a16:creationId xmlns:a16="http://schemas.microsoft.com/office/drawing/2014/main" id="{E10C71F6-D2A3-42F8-9CF4-7EC80C62CB63}"/>
              </a:ext>
            </a:extLst>
          </p:cNvPr>
          <p:cNvSpPr/>
          <p:nvPr/>
        </p:nvSpPr>
        <p:spPr>
          <a:xfrm>
            <a:off x="3563063" y="47751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>
                <a:solidFill>
                  <a:schemeClr val="accent1">
                    <a:lumMod val="75000"/>
                  </a:schemeClr>
                </a:solidFill>
              </a:rPr>
              <a:t>الشرح</a:t>
            </a:r>
            <a:endParaRPr lang="en-US" sz="2000" b="1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3" name="مستطيل 82">
            <a:hlinkClick r:id="rId20" action="ppaction://hlinksldjump"/>
            <a:extLst>
              <a:ext uri="{FF2B5EF4-FFF2-40B4-BE49-F238E27FC236}">
                <a16:creationId xmlns:a16="http://schemas.microsoft.com/office/drawing/2014/main" id="{1092A7CE-5A0D-4F27-90F0-946043B22256}"/>
              </a:ext>
            </a:extLst>
          </p:cNvPr>
          <p:cNvSpPr/>
          <p:nvPr/>
        </p:nvSpPr>
        <p:spPr>
          <a:xfrm>
            <a:off x="4735728" y="47751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>
                <a:solidFill>
                  <a:schemeClr val="accent5">
                    <a:lumMod val="50000"/>
                  </a:schemeClr>
                </a:solidFill>
              </a:rPr>
              <a:t>اسكشف</a:t>
            </a:r>
            <a:endParaRPr lang="en-US" b="1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93" name="مستطيل 92">
            <a:hlinkClick r:id="" action="ppaction://noaction"/>
            <a:extLst>
              <a:ext uri="{FF2B5EF4-FFF2-40B4-BE49-F238E27FC236}">
                <a16:creationId xmlns:a16="http://schemas.microsoft.com/office/drawing/2014/main" id="{6C99A92F-59D8-40AC-BDC2-148AA715DB2A}"/>
              </a:ext>
            </a:extLst>
          </p:cNvPr>
          <p:cNvSpPr/>
          <p:nvPr/>
        </p:nvSpPr>
        <p:spPr>
          <a:xfrm>
            <a:off x="7931806" y="2014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00" name="مستطيل 99">
            <a:hlinkClick r:id="rId21" action="ppaction://hlinksldjump"/>
            <a:extLst>
              <a:ext uri="{FF2B5EF4-FFF2-40B4-BE49-F238E27FC236}">
                <a16:creationId xmlns:a16="http://schemas.microsoft.com/office/drawing/2014/main" id="{73527060-1807-46E3-B716-4D68C85D3DCD}"/>
              </a:ext>
            </a:extLst>
          </p:cNvPr>
          <p:cNvSpPr/>
          <p:nvPr/>
        </p:nvSpPr>
        <p:spPr>
          <a:xfrm>
            <a:off x="1283481" y="60729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>
                <a:solidFill>
                  <a:schemeClr val="accent1">
                    <a:lumMod val="75000"/>
                  </a:schemeClr>
                </a:solidFill>
              </a:rPr>
              <a:t>الواجب</a:t>
            </a:r>
            <a:endParaRPr lang="en-US" sz="2400" b="1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02" name="Picture 11">
            <a:extLst>
              <a:ext uri="{FF2B5EF4-FFF2-40B4-BE49-F238E27FC236}">
                <a16:creationId xmlns:a16="http://schemas.microsoft.com/office/drawing/2014/main" id="{B188D43D-88E6-46C2-B821-5FD7EA8D8782}"/>
              </a:ext>
            </a:extLst>
          </p:cNvPr>
          <p:cNvPicPr>
            <a:picLocks noChangeAspect="1"/>
          </p:cNvPicPr>
          <p:nvPr/>
        </p:nvPicPr>
        <p:blipFill>
          <a:blip r:embed="rId22"/>
          <a:srcRect/>
          <a:stretch>
            <a:fillRect/>
          </a:stretch>
        </p:blipFill>
        <p:spPr>
          <a:xfrm>
            <a:off x="9388544" y="5123356"/>
            <a:ext cx="484083" cy="488236"/>
          </a:xfrm>
          <a:prstGeom prst="rect">
            <a:avLst/>
          </a:prstGeom>
        </p:spPr>
      </p:pic>
      <p:pic>
        <p:nvPicPr>
          <p:cNvPr id="104" name="Google Shape;84;p13">
            <a:extLst>
              <a:ext uri="{FF2B5EF4-FFF2-40B4-BE49-F238E27FC236}">
                <a16:creationId xmlns:a16="http://schemas.microsoft.com/office/drawing/2014/main" id="{4836476F-97D8-480C-B012-EC9673A3F090}"/>
              </a:ext>
            </a:extLst>
          </p:cNvPr>
          <p:cNvPicPr preferRelativeResize="0"/>
          <p:nvPr/>
        </p:nvPicPr>
        <p:blipFill>
          <a:blip r:embed="rId23">
            <a:alphaModFix/>
          </a:blip>
          <a:stretch>
            <a:fillRect/>
          </a:stretch>
        </p:blipFill>
        <p:spPr>
          <a:xfrm>
            <a:off x="8793364" y="6362418"/>
            <a:ext cx="734365" cy="586519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Picture 50" descr="https://lh6.googleusercontent.com/43DhS8AINGqXEbUB-peUvmY59Us5s5lxyGWlVv2i9Gwhm83ncyFncd7Ln0u0osI2btMy9buTSK7G8YO3Kjwx5jEod6Wdc8HZTwB8cEFEKGIV1ksnTE-rryveFO1EovAZEmPjmY5-jLk">
            <a:extLst>
              <a:ext uri="{FF2B5EF4-FFF2-40B4-BE49-F238E27FC236}">
                <a16:creationId xmlns:a16="http://schemas.microsoft.com/office/drawing/2014/main" id="{DE38A85A-777D-4386-A7E5-337635C8F4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551" y="-211587"/>
            <a:ext cx="7402640" cy="581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42">
            <a:extLst>
              <a:ext uri="{FF2B5EF4-FFF2-40B4-BE49-F238E27FC236}">
                <a16:creationId xmlns:a16="http://schemas.microsoft.com/office/drawing/2014/main" id="{45E4EABC-A16A-4D68-BC7C-D60E3948A2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0545" y="4909011"/>
            <a:ext cx="1365738" cy="141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مستطيل 1">
            <a:hlinkClick r:id="rId19" action="ppaction://hlinksldjump"/>
            <a:extLst>
              <a:ext uri="{FF2B5EF4-FFF2-40B4-BE49-F238E27FC236}">
                <a16:creationId xmlns:a16="http://schemas.microsoft.com/office/drawing/2014/main" id="{486A4D4D-D0BC-DE4A-B8F6-0BCA1075F003}"/>
              </a:ext>
            </a:extLst>
          </p:cNvPr>
          <p:cNvSpPr/>
          <p:nvPr/>
        </p:nvSpPr>
        <p:spPr>
          <a:xfrm>
            <a:off x="5819073" y="101887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>
                <a:solidFill>
                  <a:schemeClr val="accent5">
                    <a:lumMod val="50000"/>
                  </a:schemeClr>
                </a:solidFill>
              </a:rPr>
              <a:t>الاهداف</a:t>
            </a:r>
            <a:endParaRPr lang="en-US" b="1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4" name="صورة 4">
            <a:extLst>
              <a:ext uri="{FF2B5EF4-FFF2-40B4-BE49-F238E27FC236}">
                <a16:creationId xmlns:a16="http://schemas.microsoft.com/office/drawing/2014/main" id="{4510737A-F017-4544-A46A-B0E34C1AF139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94" y="1150217"/>
            <a:ext cx="8516551" cy="4381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86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6DCD3B05-6EA4-41E8-8F10-F2F95BE876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-61020" y="-136478"/>
            <a:ext cx="12238094" cy="7915702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3707CF6F-53E1-4A12-90DE-7C6BB285C74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rcRect l="5100" t="2726" r="3027" b="21700"/>
          <a:stretch/>
        </p:blipFill>
        <p:spPr>
          <a:xfrm>
            <a:off x="-215905" y="692255"/>
            <a:ext cx="12238094" cy="5480905"/>
          </a:xfrm>
          <a:prstGeom prst="rect">
            <a:avLst/>
          </a:prstGeom>
        </p:spPr>
      </p:pic>
      <p:pic>
        <p:nvPicPr>
          <p:cNvPr id="20" name="Google Shape;89;p1">
            <a:extLst>
              <a:ext uri="{FF2B5EF4-FFF2-40B4-BE49-F238E27FC236}">
                <a16:creationId xmlns:a16="http://schemas.microsoft.com/office/drawing/2014/main" id="{7329A783-3F04-41D4-8C26-3B19F28E73C6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1000094" y="0"/>
            <a:ext cx="1328191" cy="65131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Picture 14">
            <a:extLst>
              <a:ext uri="{FF2B5EF4-FFF2-40B4-BE49-F238E27FC236}">
                <a16:creationId xmlns:a16="http://schemas.microsoft.com/office/drawing/2014/main" id="{24D360EA-A5B0-4FAB-93FA-7B0C5637BB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209" y="6086600"/>
            <a:ext cx="7952839" cy="982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32" descr="https://lh5.googleusercontent.com/4Rv9CcbpVwSScazfNxNsnOrjSAYn8Kvy2VZDp18OtTxOr4uN6wu1rroXiVwzwJRuw7fUFAEKLK3jiiAD8pVyddSCIbbz3mcFxbNgqsBUD7p7Jf91eG2kB3zY0cUEjnvl5A53iou6hVs">
            <a:extLst>
              <a:ext uri="{FF2B5EF4-FFF2-40B4-BE49-F238E27FC236}">
                <a16:creationId xmlns:a16="http://schemas.microsoft.com/office/drawing/2014/main" id="{6EC1E351-B697-490D-A6C7-91C324AF41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159"/>
          <a:stretch/>
        </p:blipFill>
        <p:spPr bwMode="auto">
          <a:xfrm>
            <a:off x="9333635" y="0"/>
            <a:ext cx="3138108" cy="1481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38" descr="https://lh6.googleusercontent.com/lA8Hyi4kH_IVGIdbWoAFwdqJ0IGVj9Bn9TQ8RhpKzpEZjPVyUjgSWzvirmGim6mjsnpnR9onHSWPgS2dGT4Ag0pR-t8j2dOFWCfozE8aOKTdQtfZKVkoibbq713dsVPmtcn8tJQLNB0">
            <a:extLst>
              <a:ext uri="{FF2B5EF4-FFF2-40B4-BE49-F238E27FC236}">
                <a16:creationId xmlns:a16="http://schemas.microsoft.com/office/drawing/2014/main" id="{8FCDB6A6-8474-4F06-AC32-C01EA8C4CF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455216" y="4699490"/>
            <a:ext cx="2649433" cy="2702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10" descr="https://lh3.googleusercontent.com/VMNVCZm22c4vPLUs3u4axgiwda84BV8NtqGTjwX19OZ4zagJmFTcme8TTmK6WAsomAgq97PkJS4HGI4-AkX13sSqXZz1CzxMOCUccUS2iW9dtAU-w9ABiqHPk1VyfJANaU5sBMXFYf0">
            <a:extLst>
              <a:ext uri="{FF2B5EF4-FFF2-40B4-BE49-F238E27FC236}">
                <a16:creationId xmlns:a16="http://schemas.microsoft.com/office/drawing/2014/main" id="{02412DF3-3630-4DCF-BA1C-AD392BE391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1888" y="5172801"/>
            <a:ext cx="3171201" cy="2180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20">
            <a:extLst>
              <a:ext uri="{FF2B5EF4-FFF2-40B4-BE49-F238E27FC236}">
                <a16:creationId xmlns:a16="http://schemas.microsoft.com/office/drawing/2014/main" id="{20555C12-F648-4549-AA74-4C7DC9B78A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2757" y="4714875"/>
            <a:ext cx="812667" cy="677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0" descr="https://lh4.googleusercontent.com/b1vKxXhTN9biOcq_nzOsrm-JGQMPqleFzni1LI1XGZ74Wi-8ygPJflgt0mQArFbYeoxdXcziGMcHR1lmOA9LRRg5jrXXhnNNr-DuHBsRe5cUcgyG2GiOMfp2R-YTQzryGcpvhPz7IUE">
            <a:extLst>
              <a:ext uri="{FF2B5EF4-FFF2-40B4-BE49-F238E27FC236}">
                <a16:creationId xmlns:a16="http://schemas.microsoft.com/office/drawing/2014/main" id="{EB5A3564-7C34-4FA9-AB5A-9456CB4AE5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8086" y="5278004"/>
            <a:ext cx="646101" cy="669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18" descr="https://lh4.googleusercontent.com/b-EDMIxaaqUK2i6El7zb2hICXWWzLXP7Bx1xmPXChB9IOpGPlI-zlkNkoi1uurDk7Ekod1N902O-DCbxkOYC3p5Fzkq0-dSV2hIea-k2WkmwiiOCsMb-StrYQJjL-9PoIz55TF2XSCU">
            <a:extLst>
              <a:ext uri="{FF2B5EF4-FFF2-40B4-BE49-F238E27FC236}">
                <a16:creationId xmlns:a16="http://schemas.microsoft.com/office/drawing/2014/main" id="{EABCA83F-E5CC-4F94-8AB3-F32F6251A7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47" t="18529" r="4470" b="25160"/>
          <a:stretch/>
        </p:blipFill>
        <p:spPr bwMode="auto">
          <a:xfrm flipH="1">
            <a:off x="9901440" y="5172730"/>
            <a:ext cx="1176780" cy="913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2">
            <a:hlinkClick r:id="rId15" action="ppaction://hlinksldjump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>
            <a:off x="10521509" y="895014"/>
            <a:ext cx="737894" cy="715087"/>
          </a:xfrm>
          <a:prstGeom prst="rect">
            <a:avLst/>
          </a:prstGeom>
        </p:spPr>
      </p:pic>
      <p:pic>
        <p:nvPicPr>
          <p:cNvPr id="46" name="Picture 36" descr="https://lh3.googleusercontent.com/FJDVw0INyJi-r7f9skHyyOhZaHvJVKIKvGZU3V4tNYK09OKQQR4bOacLMHwp91ZpejdkiuxHi0dsV2PVGNQwn3hgcqpXkBdvx-1he_kykZ0u16aWgZBSJHJu-GMDSp0xBKWu1cFKX2k">
            <a:extLst>
              <a:ext uri="{FF2B5EF4-FFF2-40B4-BE49-F238E27FC236}">
                <a16:creationId xmlns:a16="http://schemas.microsoft.com/office/drawing/2014/main" id="{DE4C9B36-6605-4E6A-8B87-0B5FE3AA2D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7535" y="5336730"/>
            <a:ext cx="370310" cy="624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" name="مستطيل 74">
            <a:hlinkClick r:id="rId18" action="ppaction://hlinksldjump"/>
            <a:extLst>
              <a:ext uri="{FF2B5EF4-FFF2-40B4-BE49-F238E27FC236}">
                <a16:creationId xmlns:a16="http://schemas.microsoft.com/office/drawing/2014/main" id="{DE30BFDD-D426-4E86-9190-C6110D50B46A}"/>
              </a:ext>
            </a:extLst>
          </p:cNvPr>
          <p:cNvSpPr/>
          <p:nvPr/>
        </p:nvSpPr>
        <p:spPr>
          <a:xfrm>
            <a:off x="6881197" y="47751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>
                <a:solidFill>
                  <a:schemeClr val="accent5">
                    <a:lumMod val="50000"/>
                  </a:schemeClr>
                </a:solidFill>
              </a:rPr>
              <a:t>التهيئة</a:t>
            </a:r>
            <a:endParaRPr lang="en-US" b="1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81" name="مستطيل 80">
            <a:hlinkClick r:id="" action="ppaction://noaction"/>
            <a:extLst>
              <a:ext uri="{FF2B5EF4-FFF2-40B4-BE49-F238E27FC236}">
                <a16:creationId xmlns:a16="http://schemas.microsoft.com/office/drawing/2014/main" id="{C9C85F24-1FF2-48D1-8FE9-1F09C67A2EAD}"/>
              </a:ext>
            </a:extLst>
          </p:cNvPr>
          <p:cNvSpPr/>
          <p:nvPr/>
        </p:nvSpPr>
        <p:spPr>
          <a:xfrm>
            <a:off x="2379840" y="47751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>
                <a:solidFill>
                  <a:schemeClr val="accent1">
                    <a:lumMod val="75000"/>
                  </a:schemeClr>
                </a:solidFill>
              </a:rPr>
              <a:t>التقويم</a:t>
            </a:r>
            <a:endParaRPr lang="en-US" sz="2000" b="1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2" name="مستطيل 81">
            <a:hlinkClick r:id="rId19" action="ppaction://hlinksldjump"/>
            <a:extLst>
              <a:ext uri="{FF2B5EF4-FFF2-40B4-BE49-F238E27FC236}">
                <a16:creationId xmlns:a16="http://schemas.microsoft.com/office/drawing/2014/main" id="{E10C71F6-D2A3-42F8-9CF4-7EC80C62CB63}"/>
              </a:ext>
            </a:extLst>
          </p:cNvPr>
          <p:cNvSpPr/>
          <p:nvPr/>
        </p:nvSpPr>
        <p:spPr>
          <a:xfrm>
            <a:off x="3563063" y="47751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>
                <a:solidFill>
                  <a:schemeClr val="accent1">
                    <a:lumMod val="75000"/>
                  </a:schemeClr>
                </a:solidFill>
              </a:rPr>
              <a:t>الشرح</a:t>
            </a:r>
            <a:endParaRPr lang="en-US" sz="2000" b="1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3" name="مستطيل 82">
            <a:hlinkClick r:id="rId20" action="ppaction://hlinksldjump"/>
            <a:extLst>
              <a:ext uri="{FF2B5EF4-FFF2-40B4-BE49-F238E27FC236}">
                <a16:creationId xmlns:a16="http://schemas.microsoft.com/office/drawing/2014/main" id="{1092A7CE-5A0D-4F27-90F0-946043B22256}"/>
              </a:ext>
            </a:extLst>
          </p:cNvPr>
          <p:cNvSpPr/>
          <p:nvPr/>
        </p:nvSpPr>
        <p:spPr>
          <a:xfrm>
            <a:off x="4735728" y="47751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>
                <a:solidFill>
                  <a:schemeClr val="accent5">
                    <a:lumMod val="50000"/>
                  </a:schemeClr>
                </a:solidFill>
              </a:rPr>
              <a:t>اسكشف</a:t>
            </a:r>
            <a:endParaRPr lang="en-US" b="1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93" name="مستطيل 92">
            <a:hlinkClick r:id="" action="ppaction://noaction"/>
            <a:extLst>
              <a:ext uri="{FF2B5EF4-FFF2-40B4-BE49-F238E27FC236}">
                <a16:creationId xmlns:a16="http://schemas.microsoft.com/office/drawing/2014/main" id="{6C99A92F-59D8-40AC-BDC2-148AA715DB2A}"/>
              </a:ext>
            </a:extLst>
          </p:cNvPr>
          <p:cNvSpPr/>
          <p:nvPr/>
        </p:nvSpPr>
        <p:spPr>
          <a:xfrm>
            <a:off x="7931806" y="2014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00" name="مستطيل 99">
            <a:hlinkClick r:id="rId21" action="ppaction://hlinksldjump"/>
            <a:extLst>
              <a:ext uri="{FF2B5EF4-FFF2-40B4-BE49-F238E27FC236}">
                <a16:creationId xmlns:a16="http://schemas.microsoft.com/office/drawing/2014/main" id="{73527060-1807-46E3-B716-4D68C85D3DCD}"/>
              </a:ext>
            </a:extLst>
          </p:cNvPr>
          <p:cNvSpPr/>
          <p:nvPr/>
        </p:nvSpPr>
        <p:spPr>
          <a:xfrm>
            <a:off x="1283481" y="60729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>
                <a:solidFill>
                  <a:schemeClr val="accent1">
                    <a:lumMod val="75000"/>
                  </a:schemeClr>
                </a:solidFill>
              </a:rPr>
              <a:t>الواجب</a:t>
            </a:r>
            <a:endParaRPr lang="en-US" sz="2400" b="1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02" name="Picture 11">
            <a:extLst>
              <a:ext uri="{FF2B5EF4-FFF2-40B4-BE49-F238E27FC236}">
                <a16:creationId xmlns:a16="http://schemas.microsoft.com/office/drawing/2014/main" id="{B188D43D-88E6-46C2-B821-5FD7EA8D8782}"/>
              </a:ext>
            </a:extLst>
          </p:cNvPr>
          <p:cNvPicPr>
            <a:picLocks noChangeAspect="1"/>
          </p:cNvPicPr>
          <p:nvPr/>
        </p:nvPicPr>
        <p:blipFill>
          <a:blip r:embed="rId22"/>
          <a:srcRect/>
          <a:stretch>
            <a:fillRect/>
          </a:stretch>
        </p:blipFill>
        <p:spPr>
          <a:xfrm>
            <a:off x="9388544" y="5123356"/>
            <a:ext cx="484083" cy="488236"/>
          </a:xfrm>
          <a:prstGeom prst="rect">
            <a:avLst/>
          </a:prstGeom>
        </p:spPr>
      </p:pic>
      <p:pic>
        <p:nvPicPr>
          <p:cNvPr id="104" name="Google Shape;84;p13">
            <a:extLst>
              <a:ext uri="{FF2B5EF4-FFF2-40B4-BE49-F238E27FC236}">
                <a16:creationId xmlns:a16="http://schemas.microsoft.com/office/drawing/2014/main" id="{4836476F-97D8-480C-B012-EC9673A3F090}"/>
              </a:ext>
            </a:extLst>
          </p:cNvPr>
          <p:cNvPicPr preferRelativeResize="0"/>
          <p:nvPr/>
        </p:nvPicPr>
        <p:blipFill>
          <a:blip r:embed="rId23">
            <a:alphaModFix/>
          </a:blip>
          <a:stretch>
            <a:fillRect/>
          </a:stretch>
        </p:blipFill>
        <p:spPr>
          <a:xfrm>
            <a:off x="8793364" y="6362418"/>
            <a:ext cx="734365" cy="586519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Picture 50" descr="https://lh6.googleusercontent.com/43DhS8AINGqXEbUB-peUvmY59Us5s5lxyGWlVv2i9Gwhm83ncyFncd7Ln0u0osI2btMy9buTSK7G8YO3Kjwx5jEod6Wdc8HZTwB8cEFEKGIV1ksnTE-rryveFO1EovAZEmPjmY5-jLk">
            <a:extLst>
              <a:ext uri="{FF2B5EF4-FFF2-40B4-BE49-F238E27FC236}">
                <a16:creationId xmlns:a16="http://schemas.microsoft.com/office/drawing/2014/main" id="{DE38A85A-777D-4386-A7E5-337635C8F4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551" y="-211587"/>
            <a:ext cx="7402640" cy="581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42">
            <a:extLst>
              <a:ext uri="{FF2B5EF4-FFF2-40B4-BE49-F238E27FC236}">
                <a16:creationId xmlns:a16="http://schemas.microsoft.com/office/drawing/2014/main" id="{45E4EABC-A16A-4D68-BC7C-D60E3948A2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0545" y="4909011"/>
            <a:ext cx="1365738" cy="141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مستطيل 1">
            <a:hlinkClick r:id="rId19" action="ppaction://hlinksldjump"/>
            <a:extLst>
              <a:ext uri="{FF2B5EF4-FFF2-40B4-BE49-F238E27FC236}">
                <a16:creationId xmlns:a16="http://schemas.microsoft.com/office/drawing/2014/main" id="{486A4D4D-D0BC-DE4A-B8F6-0BCA1075F003}"/>
              </a:ext>
            </a:extLst>
          </p:cNvPr>
          <p:cNvSpPr/>
          <p:nvPr/>
        </p:nvSpPr>
        <p:spPr>
          <a:xfrm>
            <a:off x="5819073" y="101887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>
                <a:solidFill>
                  <a:schemeClr val="accent5">
                    <a:lumMod val="50000"/>
                  </a:schemeClr>
                </a:solidFill>
              </a:rPr>
              <a:t>الاهداف</a:t>
            </a:r>
            <a:endParaRPr lang="en-US" b="1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4" name="صورة 4">
            <a:extLst>
              <a:ext uri="{FF2B5EF4-FFF2-40B4-BE49-F238E27FC236}">
                <a16:creationId xmlns:a16="http://schemas.microsoft.com/office/drawing/2014/main" id="{F082D3C7-A8EC-D441-A6E7-6636966EFF62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323" y="1185036"/>
            <a:ext cx="7867857" cy="4426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78167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6DCD3B05-6EA4-41E8-8F10-F2F95BE876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-61020" y="-136478"/>
            <a:ext cx="12238094" cy="7915702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3707CF6F-53E1-4A12-90DE-7C6BB285C74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rcRect l="5100" t="2726" r="3027" b="21700"/>
          <a:stretch/>
        </p:blipFill>
        <p:spPr>
          <a:xfrm>
            <a:off x="-215905" y="692255"/>
            <a:ext cx="12238094" cy="5480905"/>
          </a:xfrm>
          <a:prstGeom prst="rect">
            <a:avLst/>
          </a:prstGeom>
        </p:spPr>
      </p:pic>
      <p:pic>
        <p:nvPicPr>
          <p:cNvPr id="20" name="Google Shape;89;p1">
            <a:extLst>
              <a:ext uri="{FF2B5EF4-FFF2-40B4-BE49-F238E27FC236}">
                <a16:creationId xmlns:a16="http://schemas.microsoft.com/office/drawing/2014/main" id="{7329A783-3F04-41D4-8C26-3B19F28E73C6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1000094" y="0"/>
            <a:ext cx="1328191" cy="65131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Picture 14">
            <a:extLst>
              <a:ext uri="{FF2B5EF4-FFF2-40B4-BE49-F238E27FC236}">
                <a16:creationId xmlns:a16="http://schemas.microsoft.com/office/drawing/2014/main" id="{24D360EA-A5B0-4FAB-93FA-7B0C5637BB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209" y="6086600"/>
            <a:ext cx="7952839" cy="982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32" descr="https://lh5.googleusercontent.com/4Rv9CcbpVwSScazfNxNsnOrjSAYn8Kvy2VZDp18OtTxOr4uN6wu1rroXiVwzwJRuw7fUFAEKLK3jiiAD8pVyddSCIbbz3mcFxbNgqsBUD7p7Jf91eG2kB3zY0cUEjnvl5A53iou6hVs">
            <a:extLst>
              <a:ext uri="{FF2B5EF4-FFF2-40B4-BE49-F238E27FC236}">
                <a16:creationId xmlns:a16="http://schemas.microsoft.com/office/drawing/2014/main" id="{6EC1E351-B697-490D-A6C7-91C324AF41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159"/>
          <a:stretch/>
        </p:blipFill>
        <p:spPr bwMode="auto">
          <a:xfrm>
            <a:off x="9333635" y="0"/>
            <a:ext cx="3138108" cy="1481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38" descr="https://lh6.googleusercontent.com/lA8Hyi4kH_IVGIdbWoAFwdqJ0IGVj9Bn9TQ8RhpKzpEZjPVyUjgSWzvirmGim6mjsnpnR9onHSWPgS2dGT4Ag0pR-t8j2dOFWCfozE8aOKTdQtfZKVkoibbq713dsVPmtcn8tJQLNB0">
            <a:extLst>
              <a:ext uri="{FF2B5EF4-FFF2-40B4-BE49-F238E27FC236}">
                <a16:creationId xmlns:a16="http://schemas.microsoft.com/office/drawing/2014/main" id="{8FCDB6A6-8474-4F06-AC32-C01EA8C4CF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455216" y="4699490"/>
            <a:ext cx="2649433" cy="2702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10" descr="https://lh3.googleusercontent.com/VMNVCZm22c4vPLUs3u4axgiwda84BV8NtqGTjwX19OZ4zagJmFTcme8TTmK6WAsomAgq97PkJS4HGI4-AkX13sSqXZz1CzxMOCUccUS2iW9dtAU-w9ABiqHPk1VyfJANaU5sBMXFYf0">
            <a:extLst>
              <a:ext uri="{FF2B5EF4-FFF2-40B4-BE49-F238E27FC236}">
                <a16:creationId xmlns:a16="http://schemas.microsoft.com/office/drawing/2014/main" id="{02412DF3-3630-4DCF-BA1C-AD392BE391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1888" y="5172801"/>
            <a:ext cx="3171201" cy="2180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20">
            <a:extLst>
              <a:ext uri="{FF2B5EF4-FFF2-40B4-BE49-F238E27FC236}">
                <a16:creationId xmlns:a16="http://schemas.microsoft.com/office/drawing/2014/main" id="{20555C12-F648-4549-AA74-4C7DC9B78A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2757" y="4714875"/>
            <a:ext cx="812667" cy="677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0" descr="https://lh4.googleusercontent.com/b1vKxXhTN9biOcq_nzOsrm-JGQMPqleFzni1LI1XGZ74Wi-8ygPJflgt0mQArFbYeoxdXcziGMcHR1lmOA9LRRg5jrXXhnNNr-DuHBsRe5cUcgyG2GiOMfp2R-YTQzryGcpvhPz7IUE">
            <a:extLst>
              <a:ext uri="{FF2B5EF4-FFF2-40B4-BE49-F238E27FC236}">
                <a16:creationId xmlns:a16="http://schemas.microsoft.com/office/drawing/2014/main" id="{EB5A3564-7C34-4FA9-AB5A-9456CB4AE5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8086" y="5278004"/>
            <a:ext cx="646101" cy="669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18" descr="https://lh4.googleusercontent.com/b-EDMIxaaqUK2i6El7zb2hICXWWzLXP7Bx1xmPXChB9IOpGPlI-zlkNkoi1uurDk7Ekod1N902O-DCbxkOYC3p5Fzkq0-dSV2hIea-k2WkmwiiOCsMb-StrYQJjL-9PoIz55TF2XSCU">
            <a:extLst>
              <a:ext uri="{FF2B5EF4-FFF2-40B4-BE49-F238E27FC236}">
                <a16:creationId xmlns:a16="http://schemas.microsoft.com/office/drawing/2014/main" id="{EABCA83F-E5CC-4F94-8AB3-F32F6251A7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47" t="18529" r="4470" b="25160"/>
          <a:stretch/>
        </p:blipFill>
        <p:spPr bwMode="auto">
          <a:xfrm flipH="1">
            <a:off x="9901440" y="5172730"/>
            <a:ext cx="1176780" cy="913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2">
            <a:hlinkClick r:id="rId15" action="ppaction://hlinksldjump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>
            <a:off x="10521509" y="895014"/>
            <a:ext cx="737894" cy="715087"/>
          </a:xfrm>
          <a:prstGeom prst="rect">
            <a:avLst/>
          </a:prstGeom>
        </p:spPr>
      </p:pic>
      <p:pic>
        <p:nvPicPr>
          <p:cNvPr id="46" name="Picture 36" descr="https://lh3.googleusercontent.com/FJDVw0INyJi-r7f9skHyyOhZaHvJVKIKvGZU3V4tNYK09OKQQR4bOacLMHwp91ZpejdkiuxHi0dsV2PVGNQwn3hgcqpXkBdvx-1he_kykZ0u16aWgZBSJHJu-GMDSp0xBKWu1cFKX2k">
            <a:extLst>
              <a:ext uri="{FF2B5EF4-FFF2-40B4-BE49-F238E27FC236}">
                <a16:creationId xmlns:a16="http://schemas.microsoft.com/office/drawing/2014/main" id="{DE4C9B36-6605-4E6A-8B87-0B5FE3AA2D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7535" y="5336730"/>
            <a:ext cx="370310" cy="624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" name="مستطيل 74">
            <a:hlinkClick r:id="rId18" action="ppaction://hlinksldjump"/>
            <a:extLst>
              <a:ext uri="{FF2B5EF4-FFF2-40B4-BE49-F238E27FC236}">
                <a16:creationId xmlns:a16="http://schemas.microsoft.com/office/drawing/2014/main" id="{DE30BFDD-D426-4E86-9190-C6110D50B46A}"/>
              </a:ext>
            </a:extLst>
          </p:cNvPr>
          <p:cNvSpPr/>
          <p:nvPr/>
        </p:nvSpPr>
        <p:spPr>
          <a:xfrm>
            <a:off x="6881197" y="47751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>
                <a:solidFill>
                  <a:schemeClr val="accent5">
                    <a:lumMod val="50000"/>
                  </a:schemeClr>
                </a:solidFill>
              </a:rPr>
              <a:t>التهيئة</a:t>
            </a:r>
            <a:endParaRPr lang="en-US" b="1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81" name="مستطيل 80">
            <a:hlinkClick r:id="" action="ppaction://noaction"/>
            <a:extLst>
              <a:ext uri="{FF2B5EF4-FFF2-40B4-BE49-F238E27FC236}">
                <a16:creationId xmlns:a16="http://schemas.microsoft.com/office/drawing/2014/main" id="{C9C85F24-1FF2-48D1-8FE9-1F09C67A2EAD}"/>
              </a:ext>
            </a:extLst>
          </p:cNvPr>
          <p:cNvSpPr/>
          <p:nvPr/>
        </p:nvSpPr>
        <p:spPr>
          <a:xfrm>
            <a:off x="2379840" y="47751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>
                <a:solidFill>
                  <a:schemeClr val="accent1">
                    <a:lumMod val="75000"/>
                  </a:schemeClr>
                </a:solidFill>
              </a:rPr>
              <a:t>التقويم</a:t>
            </a:r>
            <a:endParaRPr lang="en-US" sz="2000" b="1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2" name="مستطيل 81">
            <a:hlinkClick r:id="rId19" action="ppaction://hlinksldjump"/>
            <a:extLst>
              <a:ext uri="{FF2B5EF4-FFF2-40B4-BE49-F238E27FC236}">
                <a16:creationId xmlns:a16="http://schemas.microsoft.com/office/drawing/2014/main" id="{E10C71F6-D2A3-42F8-9CF4-7EC80C62CB63}"/>
              </a:ext>
            </a:extLst>
          </p:cNvPr>
          <p:cNvSpPr/>
          <p:nvPr/>
        </p:nvSpPr>
        <p:spPr>
          <a:xfrm>
            <a:off x="3563063" y="47751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>
                <a:solidFill>
                  <a:schemeClr val="accent1">
                    <a:lumMod val="75000"/>
                  </a:schemeClr>
                </a:solidFill>
              </a:rPr>
              <a:t>الشرح</a:t>
            </a:r>
            <a:endParaRPr lang="en-US" sz="2000" b="1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3" name="مستطيل 82">
            <a:hlinkClick r:id="rId20" action="ppaction://hlinksldjump"/>
            <a:extLst>
              <a:ext uri="{FF2B5EF4-FFF2-40B4-BE49-F238E27FC236}">
                <a16:creationId xmlns:a16="http://schemas.microsoft.com/office/drawing/2014/main" id="{1092A7CE-5A0D-4F27-90F0-946043B22256}"/>
              </a:ext>
            </a:extLst>
          </p:cNvPr>
          <p:cNvSpPr/>
          <p:nvPr/>
        </p:nvSpPr>
        <p:spPr>
          <a:xfrm>
            <a:off x="4735728" y="47751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>
                <a:solidFill>
                  <a:schemeClr val="accent5">
                    <a:lumMod val="50000"/>
                  </a:schemeClr>
                </a:solidFill>
              </a:rPr>
              <a:t>اسكشف</a:t>
            </a:r>
            <a:endParaRPr lang="en-US" b="1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93" name="مستطيل 92">
            <a:hlinkClick r:id="" action="ppaction://noaction"/>
            <a:extLst>
              <a:ext uri="{FF2B5EF4-FFF2-40B4-BE49-F238E27FC236}">
                <a16:creationId xmlns:a16="http://schemas.microsoft.com/office/drawing/2014/main" id="{6C99A92F-59D8-40AC-BDC2-148AA715DB2A}"/>
              </a:ext>
            </a:extLst>
          </p:cNvPr>
          <p:cNvSpPr/>
          <p:nvPr/>
        </p:nvSpPr>
        <p:spPr>
          <a:xfrm>
            <a:off x="7931806" y="2014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00" name="مستطيل 99">
            <a:hlinkClick r:id="rId21" action="ppaction://hlinksldjump"/>
            <a:extLst>
              <a:ext uri="{FF2B5EF4-FFF2-40B4-BE49-F238E27FC236}">
                <a16:creationId xmlns:a16="http://schemas.microsoft.com/office/drawing/2014/main" id="{73527060-1807-46E3-B716-4D68C85D3DCD}"/>
              </a:ext>
            </a:extLst>
          </p:cNvPr>
          <p:cNvSpPr/>
          <p:nvPr/>
        </p:nvSpPr>
        <p:spPr>
          <a:xfrm>
            <a:off x="1283481" y="60729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>
                <a:solidFill>
                  <a:schemeClr val="accent1">
                    <a:lumMod val="75000"/>
                  </a:schemeClr>
                </a:solidFill>
              </a:rPr>
              <a:t>الواجب</a:t>
            </a:r>
            <a:endParaRPr lang="en-US" sz="2400" b="1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02" name="Picture 11">
            <a:extLst>
              <a:ext uri="{FF2B5EF4-FFF2-40B4-BE49-F238E27FC236}">
                <a16:creationId xmlns:a16="http://schemas.microsoft.com/office/drawing/2014/main" id="{B188D43D-88E6-46C2-B821-5FD7EA8D8782}"/>
              </a:ext>
            </a:extLst>
          </p:cNvPr>
          <p:cNvPicPr>
            <a:picLocks noChangeAspect="1"/>
          </p:cNvPicPr>
          <p:nvPr/>
        </p:nvPicPr>
        <p:blipFill>
          <a:blip r:embed="rId22"/>
          <a:srcRect/>
          <a:stretch>
            <a:fillRect/>
          </a:stretch>
        </p:blipFill>
        <p:spPr>
          <a:xfrm>
            <a:off x="9388544" y="5123356"/>
            <a:ext cx="484083" cy="488236"/>
          </a:xfrm>
          <a:prstGeom prst="rect">
            <a:avLst/>
          </a:prstGeom>
        </p:spPr>
      </p:pic>
      <p:pic>
        <p:nvPicPr>
          <p:cNvPr id="104" name="Google Shape;84;p13">
            <a:extLst>
              <a:ext uri="{FF2B5EF4-FFF2-40B4-BE49-F238E27FC236}">
                <a16:creationId xmlns:a16="http://schemas.microsoft.com/office/drawing/2014/main" id="{4836476F-97D8-480C-B012-EC9673A3F090}"/>
              </a:ext>
            </a:extLst>
          </p:cNvPr>
          <p:cNvPicPr preferRelativeResize="0"/>
          <p:nvPr/>
        </p:nvPicPr>
        <p:blipFill>
          <a:blip r:embed="rId23">
            <a:alphaModFix/>
          </a:blip>
          <a:stretch>
            <a:fillRect/>
          </a:stretch>
        </p:blipFill>
        <p:spPr>
          <a:xfrm>
            <a:off x="8793364" y="6362418"/>
            <a:ext cx="734365" cy="586519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Picture 50" descr="https://lh6.googleusercontent.com/43DhS8AINGqXEbUB-peUvmY59Us5s5lxyGWlVv2i9Gwhm83ncyFncd7Ln0u0osI2btMy9buTSK7G8YO3Kjwx5jEod6Wdc8HZTwB8cEFEKGIV1ksnTE-rryveFO1EovAZEmPjmY5-jLk">
            <a:extLst>
              <a:ext uri="{FF2B5EF4-FFF2-40B4-BE49-F238E27FC236}">
                <a16:creationId xmlns:a16="http://schemas.microsoft.com/office/drawing/2014/main" id="{DE38A85A-777D-4386-A7E5-337635C8F4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551" y="-211587"/>
            <a:ext cx="7402640" cy="581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42">
            <a:extLst>
              <a:ext uri="{FF2B5EF4-FFF2-40B4-BE49-F238E27FC236}">
                <a16:creationId xmlns:a16="http://schemas.microsoft.com/office/drawing/2014/main" id="{45E4EABC-A16A-4D68-BC7C-D60E3948A2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0545" y="4909011"/>
            <a:ext cx="1365738" cy="141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مستطيل 1">
            <a:hlinkClick r:id="rId19" action="ppaction://hlinksldjump"/>
            <a:extLst>
              <a:ext uri="{FF2B5EF4-FFF2-40B4-BE49-F238E27FC236}">
                <a16:creationId xmlns:a16="http://schemas.microsoft.com/office/drawing/2014/main" id="{486A4D4D-D0BC-DE4A-B8F6-0BCA1075F003}"/>
              </a:ext>
            </a:extLst>
          </p:cNvPr>
          <p:cNvSpPr/>
          <p:nvPr/>
        </p:nvSpPr>
        <p:spPr>
          <a:xfrm>
            <a:off x="5819073" y="101887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>
                <a:solidFill>
                  <a:schemeClr val="accent5">
                    <a:lumMod val="50000"/>
                  </a:schemeClr>
                </a:solidFill>
              </a:rPr>
              <a:t>الاهداف</a:t>
            </a:r>
            <a:endParaRPr lang="en-US" b="1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4" name="صورة 4">
            <a:extLst>
              <a:ext uri="{FF2B5EF4-FFF2-40B4-BE49-F238E27FC236}">
                <a16:creationId xmlns:a16="http://schemas.microsoft.com/office/drawing/2014/main" id="{16AE9A1F-60F5-D840-8295-024D742255B5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580" y="1422315"/>
            <a:ext cx="9271963" cy="4265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39397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6DCD3B05-6EA4-41E8-8F10-F2F95BE876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-61020" y="-136478"/>
            <a:ext cx="12238094" cy="7915702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3707CF6F-53E1-4A12-90DE-7C6BB285C74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rcRect l="5100" t="2726" r="3027" b="21700"/>
          <a:stretch/>
        </p:blipFill>
        <p:spPr>
          <a:xfrm>
            <a:off x="-215905" y="692255"/>
            <a:ext cx="12238094" cy="5480905"/>
          </a:xfrm>
          <a:prstGeom prst="rect">
            <a:avLst/>
          </a:prstGeom>
        </p:spPr>
      </p:pic>
      <p:pic>
        <p:nvPicPr>
          <p:cNvPr id="20" name="Google Shape;89;p1">
            <a:extLst>
              <a:ext uri="{FF2B5EF4-FFF2-40B4-BE49-F238E27FC236}">
                <a16:creationId xmlns:a16="http://schemas.microsoft.com/office/drawing/2014/main" id="{7329A783-3F04-41D4-8C26-3B19F28E73C6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1000094" y="0"/>
            <a:ext cx="1328191" cy="65131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Picture 14">
            <a:extLst>
              <a:ext uri="{FF2B5EF4-FFF2-40B4-BE49-F238E27FC236}">
                <a16:creationId xmlns:a16="http://schemas.microsoft.com/office/drawing/2014/main" id="{24D360EA-A5B0-4FAB-93FA-7B0C5637BB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209" y="6086600"/>
            <a:ext cx="7952839" cy="982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32" descr="https://lh5.googleusercontent.com/4Rv9CcbpVwSScazfNxNsnOrjSAYn8Kvy2VZDp18OtTxOr4uN6wu1rroXiVwzwJRuw7fUFAEKLK3jiiAD8pVyddSCIbbz3mcFxbNgqsBUD7p7Jf91eG2kB3zY0cUEjnvl5A53iou6hVs">
            <a:extLst>
              <a:ext uri="{FF2B5EF4-FFF2-40B4-BE49-F238E27FC236}">
                <a16:creationId xmlns:a16="http://schemas.microsoft.com/office/drawing/2014/main" id="{6EC1E351-B697-490D-A6C7-91C324AF41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159"/>
          <a:stretch/>
        </p:blipFill>
        <p:spPr bwMode="auto">
          <a:xfrm>
            <a:off x="9333635" y="0"/>
            <a:ext cx="3138108" cy="1481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38" descr="https://lh6.googleusercontent.com/lA8Hyi4kH_IVGIdbWoAFwdqJ0IGVj9Bn9TQ8RhpKzpEZjPVyUjgSWzvirmGim6mjsnpnR9onHSWPgS2dGT4Ag0pR-t8j2dOFWCfozE8aOKTdQtfZKVkoibbq713dsVPmtcn8tJQLNB0">
            <a:extLst>
              <a:ext uri="{FF2B5EF4-FFF2-40B4-BE49-F238E27FC236}">
                <a16:creationId xmlns:a16="http://schemas.microsoft.com/office/drawing/2014/main" id="{8FCDB6A6-8474-4F06-AC32-C01EA8C4CF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455216" y="4699490"/>
            <a:ext cx="2649433" cy="2702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10" descr="https://lh3.googleusercontent.com/VMNVCZm22c4vPLUs3u4axgiwda84BV8NtqGTjwX19OZ4zagJmFTcme8TTmK6WAsomAgq97PkJS4HGI4-AkX13sSqXZz1CzxMOCUccUS2iW9dtAU-w9ABiqHPk1VyfJANaU5sBMXFYf0">
            <a:extLst>
              <a:ext uri="{FF2B5EF4-FFF2-40B4-BE49-F238E27FC236}">
                <a16:creationId xmlns:a16="http://schemas.microsoft.com/office/drawing/2014/main" id="{02412DF3-3630-4DCF-BA1C-AD392BE391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1888" y="5172801"/>
            <a:ext cx="3171201" cy="2180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20">
            <a:extLst>
              <a:ext uri="{FF2B5EF4-FFF2-40B4-BE49-F238E27FC236}">
                <a16:creationId xmlns:a16="http://schemas.microsoft.com/office/drawing/2014/main" id="{20555C12-F648-4549-AA74-4C7DC9B78A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2757" y="4714875"/>
            <a:ext cx="812667" cy="677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0" descr="https://lh4.googleusercontent.com/b1vKxXhTN9biOcq_nzOsrm-JGQMPqleFzni1LI1XGZ74Wi-8ygPJflgt0mQArFbYeoxdXcziGMcHR1lmOA9LRRg5jrXXhnNNr-DuHBsRe5cUcgyG2GiOMfp2R-YTQzryGcpvhPz7IUE">
            <a:extLst>
              <a:ext uri="{FF2B5EF4-FFF2-40B4-BE49-F238E27FC236}">
                <a16:creationId xmlns:a16="http://schemas.microsoft.com/office/drawing/2014/main" id="{EB5A3564-7C34-4FA9-AB5A-9456CB4AE5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8086" y="5278004"/>
            <a:ext cx="646101" cy="669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18" descr="https://lh4.googleusercontent.com/b-EDMIxaaqUK2i6El7zb2hICXWWzLXP7Bx1xmPXChB9IOpGPlI-zlkNkoi1uurDk7Ekod1N902O-DCbxkOYC3p5Fzkq0-dSV2hIea-k2WkmwiiOCsMb-StrYQJjL-9PoIz55TF2XSCU">
            <a:extLst>
              <a:ext uri="{FF2B5EF4-FFF2-40B4-BE49-F238E27FC236}">
                <a16:creationId xmlns:a16="http://schemas.microsoft.com/office/drawing/2014/main" id="{EABCA83F-E5CC-4F94-8AB3-F32F6251A7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47" t="18529" r="4470" b="25160"/>
          <a:stretch/>
        </p:blipFill>
        <p:spPr bwMode="auto">
          <a:xfrm flipH="1">
            <a:off x="9901440" y="5172730"/>
            <a:ext cx="1176780" cy="913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2">
            <a:hlinkClick r:id="rId15" action="ppaction://hlinksldjump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>
            <a:off x="10521509" y="895014"/>
            <a:ext cx="737894" cy="715087"/>
          </a:xfrm>
          <a:prstGeom prst="rect">
            <a:avLst/>
          </a:prstGeom>
        </p:spPr>
      </p:pic>
      <p:pic>
        <p:nvPicPr>
          <p:cNvPr id="46" name="Picture 36" descr="https://lh3.googleusercontent.com/FJDVw0INyJi-r7f9skHyyOhZaHvJVKIKvGZU3V4tNYK09OKQQR4bOacLMHwp91ZpejdkiuxHi0dsV2PVGNQwn3hgcqpXkBdvx-1he_kykZ0u16aWgZBSJHJu-GMDSp0xBKWu1cFKX2k">
            <a:extLst>
              <a:ext uri="{FF2B5EF4-FFF2-40B4-BE49-F238E27FC236}">
                <a16:creationId xmlns:a16="http://schemas.microsoft.com/office/drawing/2014/main" id="{DE4C9B36-6605-4E6A-8B87-0B5FE3AA2D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7535" y="5336730"/>
            <a:ext cx="370310" cy="624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" name="مستطيل 74">
            <a:hlinkClick r:id="rId18" action="ppaction://hlinksldjump"/>
            <a:extLst>
              <a:ext uri="{FF2B5EF4-FFF2-40B4-BE49-F238E27FC236}">
                <a16:creationId xmlns:a16="http://schemas.microsoft.com/office/drawing/2014/main" id="{DE30BFDD-D426-4E86-9190-C6110D50B46A}"/>
              </a:ext>
            </a:extLst>
          </p:cNvPr>
          <p:cNvSpPr/>
          <p:nvPr/>
        </p:nvSpPr>
        <p:spPr>
          <a:xfrm>
            <a:off x="6881197" y="47751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>
                <a:solidFill>
                  <a:schemeClr val="accent5">
                    <a:lumMod val="50000"/>
                  </a:schemeClr>
                </a:solidFill>
              </a:rPr>
              <a:t>التهيئة</a:t>
            </a:r>
            <a:endParaRPr lang="en-US" b="1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81" name="مستطيل 80">
            <a:hlinkClick r:id="" action="ppaction://noaction"/>
            <a:extLst>
              <a:ext uri="{FF2B5EF4-FFF2-40B4-BE49-F238E27FC236}">
                <a16:creationId xmlns:a16="http://schemas.microsoft.com/office/drawing/2014/main" id="{C9C85F24-1FF2-48D1-8FE9-1F09C67A2EAD}"/>
              </a:ext>
            </a:extLst>
          </p:cNvPr>
          <p:cNvSpPr/>
          <p:nvPr/>
        </p:nvSpPr>
        <p:spPr>
          <a:xfrm>
            <a:off x="2379840" y="47751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>
                <a:solidFill>
                  <a:schemeClr val="accent1">
                    <a:lumMod val="75000"/>
                  </a:schemeClr>
                </a:solidFill>
              </a:rPr>
              <a:t>التقويم</a:t>
            </a:r>
            <a:endParaRPr lang="en-US" sz="2000" b="1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2" name="مستطيل 81">
            <a:hlinkClick r:id="rId19" action="ppaction://hlinksldjump"/>
            <a:extLst>
              <a:ext uri="{FF2B5EF4-FFF2-40B4-BE49-F238E27FC236}">
                <a16:creationId xmlns:a16="http://schemas.microsoft.com/office/drawing/2014/main" id="{E10C71F6-D2A3-42F8-9CF4-7EC80C62CB63}"/>
              </a:ext>
            </a:extLst>
          </p:cNvPr>
          <p:cNvSpPr/>
          <p:nvPr/>
        </p:nvSpPr>
        <p:spPr>
          <a:xfrm>
            <a:off x="3563063" y="47751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>
                <a:solidFill>
                  <a:schemeClr val="accent1">
                    <a:lumMod val="75000"/>
                  </a:schemeClr>
                </a:solidFill>
              </a:rPr>
              <a:t>الشرح</a:t>
            </a:r>
            <a:endParaRPr lang="en-US" sz="2000" b="1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3" name="مستطيل 82">
            <a:hlinkClick r:id="rId20" action="ppaction://hlinksldjump"/>
            <a:extLst>
              <a:ext uri="{FF2B5EF4-FFF2-40B4-BE49-F238E27FC236}">
                <a16:creationId xmlns:a16="http://schemas.microsoft.com/office/drawing/2014/main" id="{1092A7CE-5A0D-4F27-90F0-946043B22256}"/>
              </a:ext>
            </a:extLst>
          </p:cNvPr>
          <p:cNvSpPr/>
          <p:nvPr/>
        </p:nvSpPr>
        <p:spPr>
          <a:xfrm>
            <a:off x="4735728" y="47751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>
                <a:solidFill>
                  <a:schemeClr val="accent5">
                    <a:lumMod val="50000"/>
                  </a:schemeClr>
                </a:solidFill>
              </a:rPr>
              <a:t>اسكشف</a:t>
            </a:r>
            <a:endParaRPr lang="en-US" b="1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93" name="مستطيل 92">
            <a:hlinkClick r:id="" action="ppaction://noaction"/>
            <a:extLst>
              <a:ext uri="{FF2B5EF4-FFF2-40B4-BE49-F238E27FC236}">
                <a16:creationId xmlns:a16="http://schemas.microsoft.com/office/drawing/2014/main" id="{6C99A92F-59D8-40AC-BDC2-148AA715DB2A}"/>
              </a:ext>
            </a:extLst>
          </p:cNvPr>
          <p:cNvSpPr/>
          <p:nvPr/>
        </p:nvSpPr>
        <p:spPr>
          <a:xfrm>
            <a:off x="7931806" y="2014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00" name="مستطيل 99">
            <a:hlinkClick r:id="" action="ppaction://noaction"/>
            <a:extLst>
              <a:ext uri="{FF2B5EF4-FFF2-40B4-BE49-F238E27FC236}">
                <a16:creationId xmlns:a16="http://schemas.microsoft.com/office/drawing/2014/main" id="{73527060-1807-46E3-B716-4D68C85D3DCD}"/>
              </a:ext>
            </a:extLst>
          </p:cNvPr>
          <p:cNvSpPr/>
          <p:nvPr/>
        </p:nvSpPr>
        <p:spPr>
          <a:xfrm>
            <a:off x="1283481" y="60729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>
                <a:solidFill>
                  <a:schemeClr val="accent1">
                    <a:lumMod val="75000"/>
                  </a:schemeClr>
                </a:solidFill>
              </a:rPr>
              <a:t>الواجب</a:t>
            </a:r>
            <a:endParaRPr lang="en-US" sz="2400" b="1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02" name="Picture 11">
            <a:extLst>
              <a:ext uri="{FF2B5EF4-FFF2-40B4-BE49-F238E27FC236}">
                <a16:creationId xmlns:a16="http://schemas.microsoft.com/office/drawing/2014/main" id="{B188D43D-88E6-46C2-B821-5FD7EA8D8782}"/>
              </a:ext>
            </a:extLst>
          </p:cNvPr>
          <p:cNvPicPr>
            <a:picLocks noChangeAspect="1"/>
          </p:cNvPicPr>
          <p:nvPr/>
        </p:nvPicPr>
        <p:blipFill>
          <a:blip r:embed="rId21"/>
          <a:srcRect/>
          <a:stretch>
            <a:fillRect/>
          </a:stretch>
        </p:blipFill>
        <p:spPr>
          <a:xfrm>
            <a:off x="9388544" y="5123356"/>
            <a:ext cx="484083" cy="488236"/>
          </a:xfrm>
          <a:prstGeom prst="rect">
            <a:avLst/>
          </a:prstGeom>
        </p:spPr>
      </p:pic>
      <p:pic>
        <p:nvPicPr>
          <p:cNvPr id="104" name="Google Shape;84;p13">
            <a:extLst>
              <a:ext uri="{FF2B5EF4-FFF2-40B4-BE49-F238E27FC236}">
                <a16:creationId xmlns:a16="http://schemas.microsoft.com/office/drawing/2014/main" id="{4836476F-97D8-480C-B012-EC9673A3F090}"/>
              </a:ext>
            </a:extLst>
          </p:cNvPr>
          <p:cNvPicPr preferRelativeResize="0"/>
          <p:nvPr/>
        </p:nvPicPr>
        <p:blipFill>
          <a:blip r:embed="rId22">
            <a:alphaModFix/>
          </a:blip>
          <a:stretch>
            <a:fillRect/>
          </a:stretch>
        </p:blipFill>
        <p:spPr>
          <a:xfrm>
            <a:off x="8793364" y="6362418"/>
            <a:ext cx="734365" cy="586519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Picture 50" descr="https://lh6.googleusercontent.com/43DhS8AINGqXEbUB-peUvmY59Us5s5lxyGWlVv2i9Gwhm83ncyFncd7Ln0u0osI2btMy9buTSK7G8YO3Kjwx5jEod6Wdc8HZTwB8cEFEKGIV1ksnTE-rryveFO1EovAZEmPjmY5-jLk">
            <a:extLst>
              <a:ext uri="{FF2B5EF4-FFF2-40B4-BE49-F238E27FC236}">
                <a16:creationId xmlns:a16="http://schemas.microsoft.com/office/drawing/2014/main" id="{DE38A85A-777D-4386-A7E5-337635C8F4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551" y="-211587"/>
            <a:ext cx="7402640" cy="581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42">
            <a:extLst>
              <a:ext uri="{FF2B5EF4-FFF2-40B4-BE49-F238E27FC236}">
                <a16:creationId xmlns:a16="http://schemas.microsoft.com/office/drawing/2014/main" id="{45E4EABC-A16A-4D68-BC7C-D60E3948A2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0545" y="4909011"/>
            <a:ext cx="1365738" cy="141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مستطيل 1">
            <a:hlinkClick r:id="rId19" action="ppaction://hlinksldjump"/>
            <a:extLst>
              <a:ext uri="{FF2B5EF4-FFF2-40B4-BE49-F238E27FC236}">
                <a16:creationId xmlns:a16="http://schemas.microsoft.com/office/drawing/2014/main" id="{486A4D4D-D0BC-DE4A-B8F6-0BCA1075F003}"/>
              </a:ext>
            </a:extLst>
          </p:cNvPr>
          <p:cNvSpPr/>
          <p:nvPr/>
        </p:nvSpPr>
        <p:spPr>
          <a:xfrm>
            <a:off x="5819073" y="101887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>
                <a:solidFill>
                  <a:schemeClr val="accent5">
                    <a:lumMod val="50000"/>
                  </a:schemeClr>
                </a:solidFill>
              </a:rPr>
              <a:t>الاهداف</a:t>
            </a:r>
            <a:endParaRPr lang="en-US" b="1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4" name="صورة 4">
            <a:extLst>
              <a:ext uri="{FF2B5EF4-FFF2-40B4-BE49-F238E27FC236}">
                <a16:creationId xmlns:a16="http://schemas.microsoft.com/office/drawing/2014/main" id="{0C51E126-DD3A-2E47-81DC-7743E004CC3F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210" y="1284041"/>
            <a:ext cx="9453806" cy="4348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98490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6DCD3B05-6EA4-41E8-8F10-F2F95BE876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-61020" y="-136478"/>
            <a:ext cx="12238094" cy="7915702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3707CF6F-53E1-4A12-90DE-7C6BB285C74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rcRect l="5100" t="2726" r="3027" b="21700"/>
          <a:stretch/>
        </p:blipFill>
        <p:spPr>
          <a:xfrm>
            <a:off x="-215905" y="692255"/>
            <a:ext cx="12238094" cy="5480905"/>
          </a:xfrm>
          <a:prstGeom prst="rect">
            <a:avLst/>
          </a:prstGeom>
        </p:spPr>
      </p:pic>
      <p:pic>
        <p:nvPicPr>
          <p:cNvPr id="20" name="Google Shape;89;p1">
            <a:extLst>
              <a:ext uri="{FF2B5EF4-FFF2-40B4-BE49-F238E27FC236}">
                <a16:creationId xmlns:a16="http://schemas.microsoft.com/office/drawing/2014/main" id="{7329A783-3F04-41D4-8C26-3B19F28E73C6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1000094" y="0"/>
            <a:ext cx="1328191" cy="65131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Picture 14">
            <a:extLst>
              <a:ext uri="{FF2B5EF4-FFF2-40B4-BE49-F238E27FC236}">
                <a16:creationId xmlns:a16="http://schemas.microsoft.com/office/drawing/2014/main" id="{24D360EA-A5B0-4FAB-93FA-7B0C5637BB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209" y="6086600"/>
            <a:ext cx="7952839" cy="982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32" descr="https://lh5.googleusercontent.com/4Rv9CcbpVwSScazfNxNsnOrjSAYn8Kvy2VZDp18OtTxOr4uN6wu1rroXiVwzwJRuw7fUFAEKLK3jiiAD8pVyddSCIbbz3mcFxbNgqsBUD7p7Jf91eG2kB3zY0cUEjnvl5A53iou6hVs">
            <a:extLst>
              <a:ext uri="{FF2B5EF4-FFF2-40B4-BE49-F238E27FC236}">
                <a16:creationId xmlns:a16="http://schemas.microsoft.com/office/drawing/2014/main" id="{6EC1E351-B697-490D-A6C7-91C324AF41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159"/>
          <a:stretch/>
        </p:blipFill>
        <p:spPr bwMode="auto">
          <a:xfrm>
            <a:off x="9333635" y="0"/>
            <a:ext cx="3138108" cy="1481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38" descr="https://lh6.googleusercontent.com/lA8Hyi4kH_IVGIdbWoAFwdqJ0IGVj9Bn9TQ8RhpKzpEZjPVyUjgSWzvirmGim6mjsnpnR9onHSWPgS2dGT4Ag0pR-t8j2dOFWCfozE8aOKTdQtfZKVkoibbq713dsVPmtcn8tJQLNB0">
            <a:extLst>
              <a:ext uri="{FF2B5EF4-FFF2-40B4-BE49-F238E27FC236}">
                <a16:creationId xmlns:a16="http://schemas.microsoft.com/office/drawing/2014/main" id="{8FCDB6A6-8474-4F06-AC32-C01EA8C4CF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455216" y="4699490"/>
            <a:ext cx="2649433" cy="2702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10" descr="https://lh3.googleusercontent.com/VMNVCZm22c4vPLUs3u4axgiwda84BV8NtqGTjwX19OZ4zagJmFTcme8TTmK6WAsomAgq97PkJS4HGI4-AkX13sSqXZz1CzxMOCUccUS2iW9dtAU-w9ABiqHPk1VyfJANaU5sBMXFYf0">
            <a:extLst>
              <a:ext uri="{FF2B5EF4-FFF2-40B4-BE49-F238E27FC236}">
                <a16:creationId xmlns:a16="http://schemas.microsoft.com/office/drawing/2014/main" id="{02412DF3-3630-4DCF-BA1C-AD392BE391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1888" y="5172801"/>
            <a:ext cx="3171201" cy="2180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20">
            <a:extLst>
              <a:ext uri="{FF2B5EF4-FFF2-40B4-BE49-F238E27FC236}">
                <a16:creationId xmlns:a16="http://schemas.microsoft.com/office/drawing/2014/main" id="{20555C12-F648-4549-AA74-4C7DC9B78A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2757" y="4714875"/>
            <a:ext cx="812667" cy="677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0" descr="https://lh4.googleusercontent.com/b1vKxXhTN9biOcq_nzOsrm-JGQMPqleFzni1LI1XGZ74Wi-8ygPJflgt0mQArFbYeoxdXcziGMcHR1lmOA9LRRg5jrXXhnNNr-DuHBsRe5cUcgyG2GiOMfp2R-YTQzryGcpvhPz7IUE">
            <a:extLst>
              <a:ext uri="{FF2B5EF4-FFF2-40B4-BE49-F238E27FC236}">
                <a16:creationId xmlns:a16="http://schemas.microsoft.com/office/drawing/2014/main" id="{EB5A3564-7C34-4FA9-AB5A-9456CB4AE5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8086" y="5278004"/>
            <a:ext cx="646101" cy="669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18" descr="https://lh4.googleusercontent.com/b-EDMIxaaqUK2i6El7zb2hICXWWzLXP7Bx1xmPXChB9IOpGPlI-zlkNkoi1uurDk7Ekod1N902O-DCbxkOYC3p5Fzkq0-dSV2hIea-k2WkmwiiOCsMb-StrYQJjL-9PoIz55TF2XSCU">
            <a:extLst>
              <a:ext uri="{FF2B5EF4-FFF2-40B4-BE49-F238E27FC236}">
                <a16:creationId xmlns:a16="http://schemas.microsoft.com/office/drawing/2014/main" id="{EABCA83F-E5CC-4F94-8AB3-F32F6251A7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47" t="18529" r="4470" b="25160"/>
          <a:stretch/>
        </p:blipFill>
        <p:spPr bwMode="auto">
          <a:xfrm flipH="1">
            <a:off x="9901440" y="5172730"/>
            <a:ext cx="1176780" cy="913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2">
            <a:hlinkClick r:id="rId15" action="ppaction://hlinksldjump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>
            <a:off x="10521509" y="895014"/>
            <a:ext cx="737894" cy="715087"/>
          </a:xfrm>
          <a:prstGeom prst="rect">
            <a:avLst/>
          </a:prstGeom>
        </p:spPr>
      </p:pic>
      <p:pic>
        <p:nvPicPr>
          <p:cNvPr id="46" name="Picture 36" descr="https://lh3.googleusercontent.com/FJDVw0INyJi-r7f9skHyyOhZaHvJVKIKvGZU3V4tNYK09OKQQR4bOacLMHwp91ZpejdkiuxHi0dsV2PVGNQwn3hgcqpXkBdvx-1he_kykZ0u16aWgZBSJHJu-GMDSp0xBKWu1cFKX2k">
            <a:extLst>
              <a:ext uri="{FF2B5EF4-FFF2-40B4-BE49-F238E27FC236}">
                <a16:creationId xmlns:a16="http://schemas.microsoft.com/office/drawing/2014/main" id="{DE4C9B36-6605-4E6A-8B87-0B5FE3AA2D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7535" y="5336730"/>
            <a:ext cx="370310" cy="624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" name="مستطيل 74">
            <a:hlinkClick r:id="rId18" action="ppaction://hlinksldjump"/>
            <a:extLst>
              <a:ext uri="{FF2B5EF4-FFF2-40B4-BE49-F238E27FC236}">
                <a16:creationId xmlns:a16="http://schemas.microsoft.com/office/drawing/2014/main" id="{DE30BFDD-D426-4E86-9190-C6110D50B46A}"/>
              </a:ext>
            </a:extLst>
          </p:cNvPr>
          <p:cNvSpPr/>
          <p:nvPr/>
        </p:nvSpPr>
        <p:spPr>
          <a:xfrm>
            <a:off x="6881197" y="47751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>
                <a:solidFill>
                  <a:schemeClr val="accent5">
                    <a:lumMod val="50000"/>
                  </a:schemeClr>
                </a:solidFill>
              </a:rPr>
              <a:t>التهيئة</a:t>
            </a:r>
            <a:endParaRPr lang="en-US" b="1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81" name="مستطيل 80">
            <a:hlinkClick r:id="" action="ppaction://noaction"/>
            <a:extLst>
              <a:ext uri="{FF2B5EF4-FFF2-40B4-BE49-F238E27FC236}">
                <a16:creationId xmlns:a16="http://schemas.microsoft.com/office/drawing/2014/main" id="{C9C85F24-1FF2-48D1-8FE9-1F09C67A2EAD}"/>
              </a:ext>
            </a:extLst>
          </p:cNvPr>
          <p:cNvSpPr/>
          <p:nvPr/>
        </p:nvSpPr>
        <p:spPr>
          <a:xfrm>
            <a:off x="2379840" y="47751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>
                <a:solidFill>
                  <a:schemeClr val="accent1">
                    <a:lumMod val="75000"/>
                  </a:schemeClr>
                </a:solidFill>
              </a:rPr>
              <a:t>التقويم</a:t>
            </a:r>
            <a:endParaRPr lang="en-US" sz="2000" b="1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2" name="مستطيل 81">
            <a:hlinkClick r:id="rId19" action="ppaction://hlinksldjump"/>
            <a:extLst>
              <a:ext uri="{FF2B5EF4-FFF2-40B4-BE49-F238E27FC236}">
                <a16:creationId xmlns:a16="http://schemas.microsoft.com/office/drawing/2014/main" id="{E10C71F6-D2A3-42F8-9CF4-7EC80C62CB63}"/>
              </a:ext>
            </a:extLst>
          </p:cNvPr>
          <p:cNvSpPr/>
          <p:nvPr/>
        </p:nvSpPr>
        <p:spPr>
          <a:xfrm>
            <a:off x="3563063" y="47751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>
                <a:solidFill>
                  <a:schemeClr val="accent1">
                    <a:lumMod val="75000"/>
                  </a:schemeClr>
                </a:solidFill>
              </a:rPr>
              <a:t>الشرح</a:t>
            </a:r>
            <a:endParaRPr lang="en-US" sz="2000" b="1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3" name="مستطيل 82">
            <a:hlinkClick r:id="rId20" action="ppaction://hlinksldjump"/>
            <a:extLst>
              <a:ext uri="{FF2B5EF4-FFF2-40B4-BE49-F238E27FC236}">
                <a16:creationId xmlns:a16="http://schemas.microsoft.com/office/drawing/2014/main" id="{1092A7CE-5A0D-4F27-90F0-946043B22256}"/>
              </a:ext>
            </a:extLst>
          </p:cNvPr>
          <p:cNvSpPr/>
          <p:nvPr/>
        </p:nvSpPr>
        <p:spPr>
          <a:xfrm>
            <a:off x="4735728" y="47751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>
                <a:solidFill>
                  <a:schemeClr val="accent5">
                    <a:lumMod val="50000"/>
                  </a:schemeClr>
                </a:solidFill>
              </a:rPr>
              <a:t>اسكشف</a:t>
            </a:r>
            <a:endParaRPr lang="en-US" b="1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93" name="مستطيل 92">
            <a:hlinkClick r:id="" action="ppaction://noaction"/>
            <a:extLst>
              <a:ext uri="{FF2B5EF4-FFF2-40B4-BE49-F238E27FC236}">
                <a16:creationId xmlns:a16="http://schemas.microsoft.com/office/drawing/2014/main" id="{6C99A92F-59D8-40AC-BDC2-148AA715DB2A}"/>
              </a:ext>
            </a:extLst>
          </p:cNvPr>
          <p:cNvSpPr/>
          <p:nvPr/>
        </p:nvSpPr>
        <p:spPr>
          <a:xfrm>
            <a:off x="7931806" y="2014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00" name="مستطيل 99">
            <a:hlinkClick r:id="rId21" action="ppaction://hlinksldjump"/>
            <a:extLst>
              <a:ext uri="{FF2B5EF4-FFF2-40B4-BE49-F238E27FC236}">
                <a16:creationId xmlns:a16="http://schemas.microsoft.com/office/drawing/2014/main" id="{73527060-1807-46E3-B716-4D68C85D3DCD}"/>
              </a:ext>
            </a:extLst>
          </p:cNvPr>
          <p:cNvSpPr/>
          <p:nvPr/>
        </p:nvSpPr>
        <p:spPr>
          <a:xfrm>
            <a:off x="1283481" y="60729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>
                <a:solidFill>
                  <a:schemeClr val="accent1">
                    <a:lumMod val="75000"/>
                  </a:schemeClr>
                </a:solidFill>
              </a:rPr>
              <a:t>الواجب</a:t>
            </a:r>
            <a:endParaRPr lang="en-US" sz="2400" b="1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02" name="Picture 11">
            <a:extLst>
              <a:ext uri="{FF2B5EF4-FFF2-40B4-BE49-F238E27FC236}">
                <a16:creationId xmlns:a16="http://schemas.microsoft.com/office/drawing/2014/main" id="{B188D43D-88E6-46C2-B821-5FD7EA8D8782}"/>
              </a:ext>
            </a:extLst>
          </p:cNvPr>
          <p:cNvPicPr>
            <a:picLocks noChangeAspect="1"/>
          </p:cNvPicPr>
          <p:nvPr/>
        </p:nvPicPr>
        <p:blipFill>
          <a:blip r:embed="rId22"/>
          <a:srcRect/>
          <a:stretch>
            <a:fillRect/>
          </a:stretch>
        </p:blipFill>
        <p:spPr>
          <a:xfrm>
            <a:off x="9388544" y="5123356"/>
            <a:ext cx="484083" cy="488236"/>
          </a:xfrm>
          <a:prstGeom prst="rect">
            <a:avLst/>
          </a:prstGeom>
        </p:spPr>
      </p:pic>
      <p:pic>
        <p:nvPicPr>
          <p:cNvPr id="104" name="Google Shape;84;p13">
            <a:extLst>
              <a:ext uri="{FF2B5EF4-FFF2-40B4-BE49-F238E27FC236}">
                <a16:creationId xmlns:a16="http://schemas.microsoft.com/office/drawing/2014/main" id="{4836476F-97D8-480C-B012-EC9673A3F090}"/>
              </a:ext>
            </a:extLst>
          </p:cNvPr>
          <p:cNvPicPr preferRelativeResize="0"/>
          <p:nvPr/>
        </p:nvPicPr>
        <p:blipFill>
          <a:blip r:embed="rId23">
            <a:alphaModFix/>
          </a:blip>
          <a:stretch>
            <a:fillRect/>
          </a:stretch>
        </p:blipFill>
        <p:spPr>
          <a:xfrm>
            <a:off x="8793364" y="6362418"/>
            <a:ext cx="734365" cy="586519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Picture 50" descr="https://lh6.googleusercontent.com/43DhS8AINGqXEbUB-peUvmY59Us5s5lxyGWlVv2i9Gwhm83ncyFncd7Ln0u0osI2btMy9buTSK7G8YO3Kjwx5jEod6Wdc8HZTwB8cEFEKGIV1ksnTE-rryveFO1EovAZEmPjmY5-jLk">
            <a:extLst>
              <a:ext uri="{FF2B5EF4-FFF2-40B4-BE49-F238E27FC236}">
                <a16:creationId xmlns:a16="http://schemas.microsoft.com/office/drawing/2014/main" id="{DE38A85A-777D-4386-A7E5-337635C8F4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551" y="-211587"/>
            <a:ext cx="7402640" cy="581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42">
            <a:extLst>
              <a:ext uri="{FF2B5EF4-FFF2-40B4-BE49-F238E27FC236}">
                <a16:creationId xmlns:a16="http://schemas.microsoft.com/office/drawing/2014/main" id="{45E4EABC-A16A-4D68-BC7C-D60E3948A2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0545" y="4909011"/>
            <a:ext cx="1365738" cy="141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مستطيل 1">
            <a:hlinkClick r:id="rId19" action="ppaction://hlinksldjump"/>
            <a:extLst>
              <a:ext uri="{FF2B5EF4-FFF2-40B4-BE49-F238E27FC236}">
                <a16:creationId xmlns:a16="http://schemas.microsoft.com/office/drawing/2014/main" id="{486A4D4D-D0BC-DE4A-B8F6-0BCA1075F003}"/>
              </a:ext>
            </a:extLst>
          </p:cNvPr>
          <p:cNvSpPr/>
          <p:nvPr/>
        </p:nvSpPr>
        <p:spPr>
          <a:xfrm>
            <a:off x="5819073" y="101887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>
                <a:solidFill>
                  <a:schemeClr val="accent5">
                    <a:lumMod val="50000"/>
                  </a:schemeClr>
                </a:solidFill>
              </a:rPr>
              <a:t>الاهداف</a:t>
            </a:r>
            <a:endParaRPr lang="en-US" b="1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4" name="صورة 4">
            <a:extLst>
              <a:ext uri="{FF2B5EF4-FFF2-40B4-BE49-F238E27FC236}">
                <a16:creationId xmlns:a16="http://schemas.microsoft.com/office/drawing/2014/main" id="{322B6203-B3A2-F847-BC9E-6B82AAF76717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627" y="1252557"/>
            <a:ext cx="9303421" cy="4279574"/>
          </a:xfrm>
          <a:prstGeom prst="rect">
            <a:avLst/>
          </a:prstGeom>
        </p:spPr>
      </p:pic>
      <p:sp>
        <p:nvSpPr>
          <p:cNvPr id="5" name="مستطيل 4">
            <a:extLst>
              <a:ext uri="{FF2B5EF4-FFF2-40B4-BE49-F238E27FC236}">
                <a16:creationId xmlns:a16="http://schemas.microsoft.com/office/drawing/2014/main" id="{31E02697-8413-9F4E-B487-A0C7F0743A5C}"/>
              </a:ext>
            </a:extLst>
          </p:cNvPr>
          <p:cNvSpPr/>
          <p:nvPr/>
        </p:nvSpPr>
        <p:spPr>
          <a:xfrm>
            <a:off x="932597" y="1298254"/>
            <a:ext cx="2458495" cy="72822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>
                <a:solidFill>
                  <a:schemeClr val="tx1"/>
                </a:solidFill>
              </a:rPr>
              <a:t>التفكير الناقد صفحة  ١٣٩</a:t>
            </a:r>
          </a:p>
        </p:txBody>
      </p:sp>
    </p:spTree>
    <p:extLst>
      <p:ext uri="{BB962C8B-B14F-4D97-AF65-F5344CB8AC3E}">
        <p14:creationId xmlns:p14="http://schemas.microsoft.com/office/powerpoint/2010/main" val="20202150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6DCD3B05-6EA4-41E8-8F10-F2F95BE876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-61020" y="-136478"/>
            <a:ext cx="12238094" cy="7915702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3707CF6F-53E1-4A12-90DE-7C6BB285C74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rcRect l="5100" t="2726" r="3027" b="21700"/>
          <a:stretch/>
        </p:blipFill>
        <p:spPr>
          <a:xfrm>
            <a:off x="-215905" y="692255"/>
            <a:ext cx="12238094" cy="5480905"/>
          </a:xfrm>
          <a:prstGeom prst="rect">
            <a:avLst/>
          </a:prstGeom>
        </p:spPr>
      </p:pic>
      <p:pic>
        <p:nvPicPr>
          <p:cNvPr id="20" name="Google Shape;89;p1">
            <a:extLst>
              <a:ext uri="{FF2B5EF4-FFF2-40B4-BE49-F238E27FC236}">
                <a16:creationId xmlns:a16="http://schemas.microsoft.com/office/drawing/2014/main" id="{7329A783-3F04-41D4-8C26-3B19F28E73C6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1000094" y="0"/>
            <a:ext cx="1328191" cy="65131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Picture 14">
            <a:extLst>
              <a:ext uri="{FF2B5EF4-FFF2-40B4-BE49-F238E27FC236}">
                <a16:creationId xmlns:a16="http://schemas.microsoft.com/office/drawing/2014/main" id="{24D360EA-A5B0-4FAB-93FA-7B0C5637BB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209" y="6086600"/>
            <a:ext cx="7952839" cy="982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32" descr="https://lh5.googleusercontent.com/4Rv9CcbpVwSScazfNxNsnOrjSAYn8Kvy2VZDp18OtTxOr4uN6wu1rroXiVwzwJRuw7fUFAEKLK3jiiAD8pVyddSCIbbz3mcFxbNgqsBUD7p7Jf91eG2kB3zY0cUEjnvl5A53iou6hVs">
            <a:extLst>
              <a:ext uri="{FF2B5EF4-FFF2-40B4-BE49-F238E27FC236}">
                <a16:creationId xmlns:a16="http://schemas.microsoft.com/office/drawing/2014/main" id="{6EC1E351-B697-490D-A6C7-91C324AF41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159"/>
          <a:stretch/>
        </p:blipFill>
        <p:spPr bwMode="auto">
          <a:xfrm>
            <a:off x="9333635" y="0"/>
            <a:ext cx="3138108" cy="1481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38" descr="https://lh6.googleusercontent.com/lA8Hyi4kH_IVGIdbWoAFwdqJ0IGVj9Bn9TQ8RhpKzpEZjPVyUjgSWzvirmGim6mjsnpnR9onHSWPgS2dGT4Ag0pR-t8j2dOFWCfozE8aOKTdQtfZKVkoibbq713dsVPmtcn8tJQLNB0">
            <a:extLst>
              <a:ext uri="{FF2B5EF4-FFF2-40B4-BE49-F238E27FC236}">
                <a16:creationId xmlns:a16="http://schemas.microsoft.com/office/drawing/2014/main" id="{8FCDB6A6-8474-4F06-AC32-C01EA8C4CF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455216" y="4699490"/>
            <a:ext cx="2649433" cy="2702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10" descr="https://lh3.googleusercontent.com/VMNVCZm22c4vPLUs3u4axgiwda84BV8NtqGTjwX19OZ4zagJmFTcme8TTmK6WAsomAgq97PkJS4HGI4-AkX13sSqXZz1CzxMOCUccUS2iW9dtAU-w9ABiqHPk1VyfJANaU5sBMXFYf0">
            <a:extLst>
              <a:ext uri="{FF2B5EF4-FFF2-40B4-BE49-F238E27FC236}">
                <a16:creationId xmlns:a16="http://schemas.microsoft.com/office/drawing/2014/main" id="{02412DF3-3630-4DCF-BA1C-AD392BE391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1888" y="5172801"/>
            <a:ext cx="3171201" cy="2180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20">
            <a:extLst>
              <a:ext uri="{FF2B5EF4-FFF2-40B4-BE49-F238E27FC236}">
                <a16:creationId xmlns:a16="http://schemas.microsoft.com/office/drawing/2014/main" id="{20555C12-F648-4549-AA74-4C7DC9B78A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2757" y="4714875"/>
            <a:ext cx="812667" cy="677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0" descr="https://lh4.googleusercontent.com/b1vKxXhTN9biOcq_nzOsrm-JGQMPqleFzni1LI1XGZ74Wi-8ygPJflgt0mQArFbYeoxdXcziGMcHR1lmOA9LRRg5jrXXhnNNr-DuHBsRe5cUcgyG2GiOMfp2R-YTQzryGcpvhPz7IUE">
            <a:extLst>
              <a:ext uri="{FF2B5EF4-FFF2-40B4-BE49-F238E27FC236}">
                <a16:creationId xmlns:a16="http://schemas.microsoft.com/office/drawing/2014/main" id="{EB5A3564-7C34-4FA9-AB5A-9456CB4AE5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8086" y="5278004"/>
            <a:ext cx="646101" cy="669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18" descr="https://lh4.googleusercontent.com/b-EDMIxaaqUK2i6El7zb2hICXWWzLXP7Bx1xmPXChB9IOpGPlI-zlkNkoi1uurDk7Ekod1N902O-DCbxkOYC3p5Fzkq0-dSV2hIea-k2WkmwiiOCsMb-StrYQJjL-9PoIz55TF2XSCU">
            <a:extLst>
              <a:ext uri="{FF2B5EF4-FFF2-40B4-BE49-F238E27FC236}">
                <a16:creationId xmlns:a16="http://schemas.microsoft.com/office/drawing/2014/main" id="{EABCA83F-E5CC-4F94-8AB3-F32F6251A7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47" t="18529" r="4470" b="25160"/>
          <a:stretch/>
        </p:blipFill>
        <p:spPr bwMode="auto">
          <a:xfrm flipH="1">
            <a:off x="9901440" y="5172730"/>
            <a:ext cx="1176780" cy="913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2">
            <a:hlinkClick r:id="rId15" action="ppaction://hlinksldjump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>
            <a:off x="10521509" y="895014"/>
            <a:ext cx="737894" cy="715087"/>
          </a:xfrm>
          <a:prstGeom prst="rect">
            <a:avLst/>
          </a:prstGeom>
        </p:spPr>
      </p:pic>
      <p:pic>
        <p:nvPicPr>
          <p:cNvPr id="46" name="Picture 36" descr="https://lh3.googleusercontent.com/FJDVw0INyJi-r7f9skHyyOhZaHvJVKIKvGZU3V4tNYK09OKQQR4bOacLMHwp91ZpejdkiuxHi0dsV2PVGNQwn3hgcqpXkBdvx-1he_kykZ0u16aWgZBSJHJu-GMDSp0xBKWu1cFKX2k">
            <a:extLst>
              <a:ext uri="{FF2B5EF4-FFF2-40B4-BE49-F238E27FC236}">
                <a16:creationId xmlns:a16="http://schemas.microsoft.com/office/drawing/2014/main" id="{DE4C9B36-6605-4E6A-8B87-0B5FE3AA2D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7535" y="5336730"/>
            <a:ext cx="370310" cy="624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" name="مستطيل 74">
            <a:hlinkClick r:id="rId18" action="ppaction://hlinksldjump"/>
            <a:extLst>
              <a:ext uri="{FF2B5EF4-FFF2-40B4-BE49-F238E27FC236}">
                <a16:creationId xmlns:a16="http://schemas.microsoft.com/office/drawing/2014/main" id="{DE30BFDD-D426-4E86-9190-C6110D50B46A}"/>
              </a:ext>
            </a:extLst>
          </p:cNvPr>
          <p:cNvSpPr/>
          <p:nvPr/>
        </p:nvSpPr>
        <p:spPr>
          <a:xfrm>
            <a:off x="6881197" y="47751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>
                <a:solidFill>
                  <a:schemeClr val="accent5">
                    <a:lumMod val="50000"/>
                  </a:schemeClr>
                </a:solidFill>
              </a:rPr>
              <a:t>التهيئة</a:t>
            </a:r>
            <a:endParaRPr lang="en-US" b="1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81" name="مستطيل 80">
            <a:hlinkClick r:id="" action="ppaction://noaction"/>
            <a:extLst>
              <a:ext uri="{FF2B5EF4-FFF2-40B4-BE49-F238E27FC236}">
                <a16:creationId xmlns:a16="http://schemas.microsoft.com/office/drawing/2014/main" id="{C9C85F24-1FF2-48D1-8FE9-1F09C67A2EAD}"/>
              </a:ext>
            </a:extLst>
          </p:cNvPr>
          <p:cNvSpPr/>
          <p:nvPr/>
        </p:nvSpPr>
        <p:spPr>
          <a:xfrm>
            <a:off x="2379840" y="47751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>
                <a:solidFill>
                  <a:schemeClr val="accent1">
                    <a:lumMod val="75000"/>
                  </a:schemeClr>
                </a:solidFill>
              </a:rPr>
              <a:t>التقويم</a:t>
            </a:r>
            <a:endParaRPr lang="en-US" sz="2000" b="1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2" name="مستطيل 81">
            <a:hlinkClick r:id="rId19" action="ppaction://hlinksldjump"/>
            <a:extLst>
              <a:ext uri="{FF2B5EF4-FFF2-40B4-BE49-F238E27FC236}">
                <a16:creationId xmlns:a16="http://schemas.microsoft.com/office/drawing/2014/main" id="{E10C71F6-D2A3-42F8-9CF4-7EC80C62CB63}"/>
              </a:ext>
            </a:extLst>
          </p:cNvPr>
          <p:cNvSpPr/>
          <p:nvPr/>
        </p:nvSpPr>
        <p:spPr>
          <a:xfrm>
            <a:off x="3563063" y="47751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>
                <a:solidFill>
                  <a:schemeClr val="accent1">
                    <a:lumMod val="75000"/>
                  </a:schemeClr>
                </a:solidFill>
              </a:rPr>
              <a:t>الشرح</a:t>
            </a:r>
            <a:endParaRPr lang="en-US" sz="2000" b="1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3" name="مستطيل 82">
            <a:hlinkClick r:id="rId20" action="ppaction://hlinksldjump"/>
            <a:extLst>
              <a:ext uri="{FF2B5EF4-FFF2-40B4-BE49-F238E27FC236}">
                <a16:creationId xmlns:a16="http://schemas.microsoft.com/office/drawing/2014/main" id="{1092A7CE-5A0D-4F27-90F0-946043B22256}"/>
              </a:ext>
            </a:extLst>
          </p:cNvPr>
          <p:cNvSpPr/>
          <p:nvPr/>
        </p:nvSpPr>
        <p:spPr>
          <a:xfrm>
            <a:off x="4735728" y="47751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>
                <a:solidFill>
                  <a:schemeClr val="accent5">
                    <a:lumMod val="50000"/>
                  </a:schemeClr>
                </a:solidFill>
              </a:rPr>
              <a:t>اسكشف</a:t>
            </a:r>
            <a:endParaRPr lang="en-US" b="1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93" name="مستطيل 92">
            <a:hlinkClick r:id="" action="ppaction://noaction"/>
            <a:extLst>
              <a:ext uri="{FF2B5EF4-FFF2-40B4-BE49-F238E27FC236}">
                <a16:creationId xmlns:a16="http://schemas.microsoft.com/office/drawing/2014/main" id="{6C99A92F-59D8-40AC-BDC2-148AA715DB2A}"/>
              </a:ext>
            </a:extLst>
          </p:cNvPr>
          <p:cNvSpPr/>
          <p:nvPr/>
        </p:nvSpPr>
        <p:spPr>
          <a:xfrm>
            <a:off x="7931806" y="2014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00" name="مستطيل 99">
            <a:hlinkClick r:id="rId21" action="ppaction://hlinksldjump"/>
            <a:extLst>
              <a:ext uri="{FF2B5EF4-FFF2-40B4-BE49-F238E27FC236}">
                <a16:creationId xmlns:a16="http://schemas.microsoft.com/office/drawing/2014/main" id="{73527060-1807-46E3-B716-4D68C85D3DCD}"/>
              </a:ext>
            </a:extLst>
          </p:cNvPr>
          <p:cNvSpPr/>
          <p:nvPr/>
        </p:nvSpPr>
        <p:spPr>
          <a:xfrm>
            <a:off x="1283481" y="60729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>
                <a:solidFill>
                  <a:schemeClr val="accent1">
                    <a:lumMod val="75000"/>
                  </a:schemeClr>
                </a:solidFill>
              </a:rPr>
              <a:t>الواجب</a:t>
            </a:r>
            <a:endParaRPr lang="en-US" sz="2400" b="1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02" name="Picture 11">
            <a:extLst>
              <a:ext uri="{FF2B5EF4-FFF2-40B4-BE49-F238E27FC236}">
                <a16:creationId xmlns:a16="http://schemas.microsoft.com/office/drawing/2014/main" id="{B188D43D-88E6-46C2-B821-5FD7EA8D8782}"/>
              </a:ext>
            </a:extLst>
          </p:cNvPr>
          <p:cNvPicPr>
            <a:picLocks noChangeAspect="1"/>
          </p:cNvPicPr>
          <p:nvPr/>
        </p:nvPicPr>
        <p:blipFill>
          <a:blip r:embed="rId22"/>
          <a:srcRect/>
          <a:stretch>
            <a:fillRect/>
          </a:stretch>
        </p:blipFill>
        <p:spPr>
          <a:xfrm>
            <a:off x="9388544" y="5123356"/>
            <a:ext cx="484083" cy="488236"/>
          </a:xfrm>
          <a:prstGeom prst="rect">
            <a:avLst/>
          </a:prstGeom>
        </p:spPr>
      </p:pic>
      <p:pic>
        <p:nvPicPr>
          <p:cNvPr id="104" name="Google Shape;84;p13">
            <a:extLst>
              <a:ext uri="{FF2B5EF4-FFF2-40B4-BE49-F238E27FC236}">
                <a16:creationId xmlns:a16="http://schemas.microsoft.com/office/drawing/2014/main" id="{4836476F-97D8-480C-B012-EC9673A3F090}"/>
              </a:ext>
            </a:extLst>
          </p:cNvPr>
          <p:cNvPicPr preferRelativeResize="0"/>
          <p:nvPr/>
        </p:nvPicPr>
        <p:blipFill>
          <a:blip r:embed="rId23">
            <a:alphaModFix/>
          </a:blip>
          <a:stretch>
            <a:fillRect/>
          </a:stretch>
        </p:blipFill>
        <p:spPr>
          <a:xfrm>
            <a:off x="8793364" y="6362418"/>
            <a:ext cx="734365" cy="586519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Picture 50" descr="https://lh6.googleusercontent.com/43DhS8AINGqXEbUB-peUvmY59Us5s5lxyGWlVv2i9Gwhm83ncyFncd7Ln0u0osI2btMy9buTSK7G8YO3Kjwx5jEod6Wdc8HZTwB8cEFEKGIV1ksnTE-rryveFO1EovAZEmPjmY5-jLk">
            <a:extLst>
              <a:ext uri="{FF2B5EF4-FFF2-40B4-BE49-F238E27FC236}">
                <a16:creationId xmlns:a16="http://schemas.microsoft.com/office/drawing/2014/main" id="{DE38A85A-777D-4386-A7E5-337635C8F4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551" y="-211587"/>
            <a:ext cx="7402640" cy="581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42">
            <a:extLst>
              <a:ext uri="{FF2B5EF4-FFF2-40B4-BE49-F238E27FC236}">
                <a16:creationId xmlns:a16="http://schemas.microsoft.com/office/drawing/2014/main" id="{45E4EABC-A16A-4D68-BC7C-D60E3948A2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0545" y="4909011"/>
            <a:ext cx="1365738" cy="141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مستطيل 1">
            <a:hlinkClick r:id="rId19" action="ppaction://hlinksldjump"/>
            <a:extLst>
              <a:ext uri="{FF2B5EF4-FFF2-40B4-BE49-F238E27FC236}">
                <a16:creationId xmlns:a16="http://schemas.microsoft.com/office/drawing/2014/main" id="{486A4D4D-D0BC-DE4A-B8F6-0BCA1075F003}"/>
              </a:ext>
            </a:extLst>
          </p:cNvPr>
          <p:cNvSpPr/>
          <p:nvPr/>
        </p:nvSpPr>
        <p:spPr>
          <a:xfrm>
            <a:off x="5819073" y="101887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>
                <a:solidFill>
                  <a:schemeClr val="accent5">
                    <a:lumMod val="50000"/>
                  </a:schemeClr>
                </a:solidFill>
              </a:rPr>
              <a:t>الاهداف</a:t>
            </a:r>
            <a:endParaRPr lang="en-US" b="1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4" name="صورة 4">
            <a:extLst>
              <a:ext uri="{FF2B5EF4-FFF2-40B4-BE49-F238E27FC236}">
                <a16:creationId xmlns:a16="http://schemas.microsoft.com/office/drawing/2014/main" id="{9A408A71-8C55-C840-93F8-A2827821ADA4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531" y="1181652"/>
            <a:ext cx="8397883" cy="4210631"/>
          </a:xfrm>
          <a:prstGeom prst="rect">
            <a:avLst/>
          </a:prstGeom>
        </p:spPr>
      </p:pic>
      <p:sp>
        <p:nvSpPr>
          <p:cNvPr id="5" name="مستطيل 4">
            <a:extLst>
              <a:ext uri="{FF2B5EF4-FFF2-40B4-BE49-F238E27FC236}">
                <a16:creationId xmlns:a16="http://schemas.microsoft.com/office/drawing/2014/main" id="{70ADF348-4B9A-7D47-89D5-9EBCE949298E}"/>
              </a:ext>
            </a:extLst>
          </p:cNvPr>
          <p:cNvSpPr/>
          <p:nvPr/>
        </p:nvSpPr>
        <p:spPr>
          <a:xfrm>
            <a:off x="932597" y="1298254"/>
            <a:ext cx="2458495" cy="72822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>
                <a:solidFill>
                  <a:schemeClr val="tx1"/>
                </a:solidFill>
              </a:rPr>
              <a:t>التفكير الناقد صفحة  ١٣٩</a:t>
            </a:r>
          </a:p>
        </p:txBody>
      </p:sp>
    </p:spTree>
    <p:extLst>
      <p:ext uri="{BB962C8B-B14F-4D97-AF65-F5344CB8AC3E}">
        <p14:creationId xmlns:p14="http://schemas.microsoft.com/office/powerpoint/2010/main" val="12156344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6DCD3B05-6EA4-41E8-8F10-F2F95BE876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-61020" y="-136478"/>
            <a:ext cx="12238094" cy="7915702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3707CF6F-53E1-4A12-90DE-7C6BB285C74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rcRect l="5100" t="2726" r="3027" b="21700"/>
          <a:stretch/>
        </p:blipFill>
        <p:spPr>
          <a:xfrm>
            <a:off x="-215905" y="692255"/>
            <a:ext cx="12238094" cy="5480905"/>
          </a:xfrm>
          <a:prstGeom prst="rect">
            <a:avLst/>
          </a:prstGeom>
        </p:spPr>
      </p:pic>
      <p:pic>
        <p:nvPicPr>
          <p:cNvPr id="20" name="Google Shape;89;p1">
            <a:extLst>
              <a:ext uri="{FF2B5EF4-FFF2-40B4-BE49-F238E27FC236}">
                <a16:creationId xmlns:a16="http://schemas.microsoft.com/office/drawing/2014/main" id="{7329A783-3F04-41D4-8C26-3B19F28E73C6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1000094" y="0"/>
            <a:ext cx="1328191" cy="65131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Picture 14">
            <a:extLst>
              <a:ext uri="{FF2B5EF4-FFF2-40B4-BE49-F238E27FC236}">
                <a16:creationId xmlns:a16="http://schemas.microsoft.com/office/drawing/2014/main" id="{24D360EA-A5B0-4FAB-93FA-7B0C5637BB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209" y="6086600"/>
            <a:ext cx="7952839" cy="982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32" descr="https://lh5.googleusercontent.com/4Rv9CcbpVwSScazfNxNsnOrjSAYn8Kvy2VZDp18OtTxOr4uN6wu1rroXiVwzwJRuw7fUFAEKLK3jiiAD8pVyddSCIbbz3mcFxbNgqsBUD7p7Jf91eG2kB3zY0cUEjnvl5A53iou6hVs">
            <a:extLst>
              <a:ext uri="{FF2B5EF4-FFF2-40B4-BE49-F238E27FC236}">
                <a16:creationId xmlns:a16="http://schemas.microsoft.com/office/drawing/2014/main" id="{6EC1E351-B697-490D-A6C7-91C324AF41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159"/>
          <a:stretch/>
        </p:blipFill>
        <p:spPr bwMode="auto">
          <a:xfrm>
            <a:off x="9333635" y="0"/>
            <a:ext cx="3138108" cy="1481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38" descr="https://lh6.googleusercontent.com/lA8Hyi4kH_IVGIdbWoAFwdqJ0IGVj9Bn9TQ8RhpKzpEZjPVyUjgSWzvirmGim6mjsnpnR9onHSWPgS2dGT4Ag0pR-t8j2dOFWCfozE8aOKTdQtfZKVkoibbq713dsVPmtcn8tJQLNB0">
            <a:extLst>
              <a:ext uri="{FF2B5EF4-FFF2-40B4-BE49-F238E27FC236}">
                <a16:creationId xmlns:a16="http://schemas.microsoft.com/office/drawing/2014/main" id="{8FCDB6A6-8474-4F06-AC32-C01EA8C4CF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455216" y="4699490"/>
            <a:ext cx="2649433" cy="2702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10" descr="https://lh3.googleusercontent.com/VMNVCZm22c4vPLUs3u4axgiwda84BV8NtqGTjwX19OZ4zagJmFTcme8TTmK6WAsomAgq97PkJS4HGI4-AkX13sSqXZz1CzxMOCUccUS2iW9dtAU-w9ABiqHPk1VyfJANaU5sBMXFYf0">
            <a:extLst>
              <a:ext uri="{FF2B5EF4-FFF2-40B4-BE49-F238E27FC236}">
                <a16:creationId xmlns:a16="http://schemas.microsoft.com/office/drawing/2014/main" id="{02412DF3-3630-4DCF-BA1C-AD392BE391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1888" y="5172801"/>
            <a:ext cx="3171201" cy="2180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20">
            <a:extLst>
              <a:ext uri="{FF2B5EF4-FFF2-40B4-BE49-F238E27FC236}">
                <a16:creationId xmlns:a16="http://schemas.microsoft.com/office/drawing/2014/main" id="{20555C12-F648-4549-AA74-4C7DC9B78A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2757" y="4714875"/>
            <a:ext cx="812667" cy="677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0" descr="https://lh4.googleusercontent.com/b1vKxXhTN9biOcq_nzOsrm-JGQMPqleFzni1LI1XGZ74Wi-8ygPJflgt0mQArFbYeoxdXcziGMcHR1lmOA9LRRg5jrXXhnNNr-DuHBsRe5cUcgyG2GiOMfp2R-YTQzryGcpvhPz7IUE">
            <a:extLst>
              <a:ext uri="{FF2B5EF4-FFF2-40B4-BE49-F238E27FC236}">
                <a16:creationId xmlns:a16="http://schemas.microsoft.com/office/drawing/2014/main" id="{EB5A3564-7C34-4FA9-AB5A-9456CB4AE5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8086" y="5278004"/>
            <a:ext cx="646101" cy="669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18" descr="https://lh4.googleusercontent.com/b-EDMIxaaqUK2i6El7zb2hICXWWzLXP7Bx1xmPXChB9IOpGPlI-zlkNkoi1uurDk7Ekod1N902O-DCbxkOYC3p5Fzkq0-dSV2hIea-k2WkmwiiOCsMb-StrYQJjL-9PoIz55TF2XSCU">
            <a:extLst>
              <a:ext uri="{FF2B5EF4-FFF2-40B4-BE49-F238E27FC236}">
                <a16:creationId xmlns:a16="http://schemas.microsoft.com/office/drawing/2014/main" id="{EABCA83F-E5CC-4F94-8AB3-F32F6251A7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47" t="18529" r="4470" b="25160"/>
          <a:stretch/>
        </p:blipFill>
        <p:spPr bwMode="auto">
          <a:xfrm flipH="1">
            <a:off x="9901440" y="5172730"/>
            <a:ext cx="1176780" cy="913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2">
            <a:hlinkClick r:id="rId15" action="ppaction://hlinksldjump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>
            <a:off x="10521509" y="895014"/>
            <a:ext cx="737894" cy="715087"/>
          </a:xfrm>
          <a:prstGeom prst="rect">
            <a:avLst/>
          </a:prstGeom>
        </p:spPr>
      </p:pic>
      <p:pic>
        <p:nvPicPr>
          <p:cNvPr id="46" name="Picture 36" descr="https://lh3.googleusercontent.com/FJDVw0INyJi-r7f9skHyyOhZaHvJVKIKvGZU3V4tNYK09OKQQR4bOacLMHwp91ZpejdkiuxHi0dsV2PVGNQwn3hgcqpXkBdvx-1he_kykZ0u16aWgZBSJHJu-GMDSp0xBKWu1cFKX2k">
            <a:extLst>
              <a:ext uri="{FF2B5EF4-FFF2-40B4-BE49-F238E27FC236}">
                <a16:creationId xmlns:a16="http://schemas.microsoft.com/office/drawing/2014/main" id="{DE4C9B36-6605-4E6A-8B87-0B5FE3AA2D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7535" y="5336730"/>
            <a:ext cx="370310" cy="624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" name="مستطيل 74">
            <a:hlinkClick r:id="rId18" action="ppaction://hlinksldjump"/>
            <a:extLst>
              <a:ext uri="{FF2B5EF4-FFF2-40B4-BE49-F238E27FC236}">
                <a16:creationId xmlns:a16="http://schemas.microsoft.com/office/drawing/2014/main" id="{DE30BFDD-D426-4E86-9190-C6110D50B46A}"/>
              </a:ext>
            </a:extLst>
          </p:cNvPr>
          <p:cNvSpPr/>
          <p:nvPr/>
        </p:nvSpPr>
        <p:spPr>
          <a:xfrm>
            <a:off x="6881197" y="47751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>
                <a:solidFill>
                  <a:schemeClr val="accent5">
                    <a:lumMod val="50000"/>
                  </a:schemeClr>
                </a:solidFill>
              </a:rPr>
              <a:t>التهيئة</a:t>
            </a:r>
            <a:endParaRPr lang="en-US" b="1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81" name="مستطيل 80">
            <a:hlinkClick r:id="" action="ppaction://noaction"/>
            <a:extLst>
              <a:ext uri="{FF2B5EF4-FFF2-40B4-BE49-F238E27FC236}">
                <a16:creationId xmlns:a16="http://schemas.microsoft.com/office/drawing/2014/main" id="{C9C85F24-1FF2-48D1-8FE9-1F09C67A2EAD}"/>
              </a:ext>
            </a:extLst>
          </p:cNvPr>
          <p:cNvSpPr/>
          <p:nvPr/>
        </p:nvSpPr>
        <p:spPr>
          <a:xfrm>
            <a:off x="2379840" y="47751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>
                <a:solidFill>
                  <a:schemeClr val="accent1">
                    <a:lumMod val="75000"/>
                  </a:schemeClr>
                </a:solidFill>
              </a:rPr>
              <a:t>التقويم</a:t>
            </a:r>
            <a:endParaRPr lang="en-US" sz="2000" b="1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2" name="مستطيل 81">
            <a:hlinkClick r:id="rId19" action="ppaction://hlinksldjump"/>
            <a:extLst>
              <a:ext uri="{FF2B5EF4-FFF2-40B4-BE49-F238E27FC236}">
                <a16:creationId xmlns:a16="http://schemas.microsoft.com/office/drawing/2014/main" id="{E10C71F6-D2A3-42F8-9CF4-7EC80C62CB63}"/>
              </a:ext>
            </a:extLst>
          </p:cNvPr>
          <p:cNvSpPr/>
          <p:nvPr/>
        </p:nvSpPr>
        <p:spPr>
          <a:xfrm>
            <a:off x="3563063" y="47751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>
                <a:solidFill>
                  <a:schemeClr val="accent1">
                    <a:lumMod val="75000"/>
                  </a:schemeClr>
                </a:solidFill>
              </a:rPr>
              <a:t>الشرح</a:t>
            </a:r>
            <a:endParaRPr lang="en-US" sz="2000" b="1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3" name="مستطيل 82">
            <a:hlinkClick r:id="rId20" action="ppaction://hlinksldjump"/>
            <a:extLst>
              <a:ext uri="{FF2B5EF4-FFF2-40B4-BE49-F238E27FC236}">
                <a16:creationId xmlns:a16="http://schemas.microsoft.com/office/drawing/2014/main" id="{1092A7CE-5A0D-4F27-90F0-946043B22256}"/>
              </a:ext>
            </a:extLst>
          </p:cNvPr>
          <p:cNvSpPr/>
          <p:nvPr/>
        </p:nvSpPr>
        <p:spPr>
          <a:xfrm>
            <a:off x="4735728" y="47751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>
                <a:solidFill>
                  <a:schemeClr val="accent5">
                    <a:lumMod val="50000"/>
                  </a:schemeClr>
                </a:solidFill>
              </a:rPr>
              <a:t>اسكشف</a:t>
            </a:r>
            <a:endParaRPr lang="en-US" b="1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93" name="مستطيل 92">
            <a:hlinkClick r:id="" action="ppaction://noaction"/>
            <a:extLst>
              <a:ext uri="{FF2B5EF4-FFF2-40B4-BE49-F238E27FC236}">
                <a16:creationId xmlns:a16="http://schemas.microsoft.com/office/drawing/2014/main" id="{6C99A92F-59D8-40AC-BDC2-148AA715DB2A}"/>
              </a:ext>
            </a:extLst>
          </p:cNvPr>
          <p:cNvSpPr/>
          <p:nvPr/>
        </p:nvSpPr>
        <p:spPr>
          <a:xfrm>
            <a:off x="7931806" y="2014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00" name="مستطيل 99">
            <a:hlinkClick r:id="rId21" action="ppaction://hlinksldjump"/>
            <a:extLst>
              <a:ext uri="{FF2B5EF4-FFF2-40B4-BE49-F238E27FC236}">
                <a16:creationId xmlns:a16="http://schemas.microsoft.com/office/drawing/2014/main" id="{73527060-1807-46E3-B716-4D68C85D3DCD}"/>
              </a:ext>
            </a:extLst>
          </p:cNvPr>
          <p:cNvSpPr/>
          <p:nvPr/>
        </p:nvSpPr>
        <p:spPr>
          <a:xfrm>
            <a:off x="1283481" y="60729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>
                <a:solidFill>
                  <a:schemeClr val="accent1">
                    <a:lumMod val="75000"/>
                  </a:schemeClr>
                </a:solidFill>
              </a:rPr>
              <a:t>الواجب</a:t>
            </a:r>
            <a:endParaRPr lang="en-US" sz="2400" b="1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02" name="Picture 11">
            <a:extLst>
              <a:ext uri="{FF2B5EF4-FFF2-40B4-BE49-F238E27FC236}">
                <a16:creationId xmlns:a16="http://schemas.microsoft.com/office/drawing/2014/main" id="{B188D43D-88E6-46C2-B821-5FD7EA8D8782}"/>
              </a:ext>
            </a:extLst>
          </p:cNvPr>
          <p:cNvPicPr>
            <a:picLocks noChangeAspect="1"/>
          </p:cNvPicPr>
          <p:nvPr/>
        </p:nvPicPr>
        <p:blipFill>
          <a:blip r:embed="rId22"/>
          <a:srcRect/>
          <a:stretch>
            <a:fillRect/>
          </a:stretch>
        </p:blipFill>
        <p:spPr>
          <a:xfrm>
            <a:off x="9388544" y="5123356"/>
            <a:ext cx="484083" cy="488236"/>
          </a:xfrm>
          <a:prstGeom prst="rect">
            <a:avLst/>
          </a:prstGeom>
        </p:spPr>
      </p:pic>
      <p:pic>
        <p:nvPicPr>
          <p:cNvPr id="104" name="Google Shape;84;p13">
            <a:extLst>
              <a:ext uri="{FF2B5EF4-FFF2-40B4-BE49-F238E27FC236}">
                <a16:creationId xmlns:a16="http://schemas.microsoft.com/office/drawing/2014/main" id="{4836476F-97D8-480C-B012-EC9673A3F090}"/>
              </a:ext>
            </a:extLst>
          </p:cNvPr>
          <p:cNvPicPr preferRelativeResize="0"/>
          <p:nvPr/>
        </p:nvPicPr>
        <p:blipFill>
          <a:blip r:embed="rId23">
            <a:alphaModFix/>
          </a:blip>
          <a:stretch>
            <a:fillRect/>
          </a:stretch>
        </p:blipFill>
        <p:spPr>
          <a:xfrm>
            <a:off x="8793364" y="6362418"/>
            <a:ext cx="734365" cy="586519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Picture 50" descr="https://lh6.googleusercontent.com/43DhS8AINGqXEbUB-peUvmY59Us5s5lxyGWlVv2i9Gwhm83ncyFncd7Ln0u0osI2btMy9buTSK7G8YO3Kjwx5jEod6Wdc8HZTwB8cEFEKGIV1ksnTE-rryveFO1EovAZEmPjmY5-jLk">
            <a:extLst>
              <a:ext uri="{FF2B5EF4-FFF2-40B4-BE49-F238E27FC236}">
                <a16:creationId xmlns:a16="http://schemas.microsoft.com/office/drawing/2014/main" id="{DE38A85A-777D-4386-A7E5-337635C8F4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551" y="-211587"/>
            <a:ext cx="7402640" cy="581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42">
            <a:extLst>
              <a:ext uri="{FF2B5EF4-FFF2-40B4-BE49-F238E27FC236}">
                <a16:creationId xmlns:a16="http://schemas.microsoft.com/office/drawing/2014/main" id="{45E4EABC-A16A-4D68-BC7C-D60E3948A2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0545" y="4909011"/>
            <a:ext cx="1365738" cy="141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مستطيل 1">
            <a:hlinkClick r:id="rId19" action="ppaction://hlinksldjump"/>
            <a:extLst>
              <a:ext uri="{FF2B5EF4-FFF2-40B4-BE49-F238E27FC236}">
                <a16:creationId xmlns:a16="http://schemas.microsoft.com/office/drawing/2014/main" id="{486A4D4D-D0BC-DE4A-B8F6-0BCA1075F003}"/>
              </a:ext>
            </a:extLst>
          </p:cNvPr>
          <p:cNvSpPr/>
          <p:nvPr/>
        </p:nvSpPr>
        <p:spPr>
          <a:xfrm>
            <a:off x="5819073" y="101887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>
                <a:solidFill>
                  <a:schemeClr val="accent5">
                    <a:lumMod val="50000"/>
                  </a:schemeClr>
                </a:solidFill>
              </a:rPr>
              <a:t>الاهداف</a:t>
            </a:r>
            <a:endParaRPr lang="en-US" b="1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4" name="صورة 4">
            <a:extLst>
              <a:ext uri="{FF2B5EF4-FFF2-40B4-BE49-F238E27FC236}">
                <a16:creationId xmlns:a16="http://schemas.microsoft.com/office/drawing/2014/main" id="{B620A2BB-3B78-B64F-BBE9-4563A648F961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886" y="1111944"/>
            <a:ext cx="9166872" cy="4499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67186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6DCD3B05-6EA4-41E8-8F10-F2F95BE876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-61020" y="-136478"/>
            <a:ext cx="12238094" cy="7915702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3707CF6F-53E1-4A12-90DE-7C6BB285C74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rcRect l="5100" t="2726" r="3027" b="21700"/>
          <a:stretch/>
        </p:blipFill>
        <p:spPr>
          <a:xfrm>
            <a:off x="-215905" y="692255"/>
            <a:ext cx="12238094" cy="5480905"/>
          </a:xfrm>
          <a:prstGeom prst="rect">
            <a:avLst/>
          </a:prstGeom>
        </p:spPr>
      </p:pic>
      <p:pic>
        <p:nvPicPr>
          <p:cNvPr id="20" name="Google Shape;89;p1">
            <a:extLst>
              <a:ext uri="{FF2B5EF4-FFF2-40B4-BE49-F238E27FC236}">
                <a16:creationId xmlns:a16="http://schemas.microsoft.com/office/drawing/2014/main" id="{7329A783-3F04-41D4-8C26-3B19F28E73C6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1000094" y="0"/>
            <a:ext cx="1328191" cy="65131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Picture 14">
            <a:extLst>
              <a:ext uri="{FF2B5EF4-FFF2-40B4-BE49-F238E27FC236}">
                <a16:creationId xmlns:a16="http://schemas.microsoft.com/office/drawing/2014/main" id="{24D360EA-A5B0-4FAB-93FA-7B0C5637BB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209" y="6086600"/>
            <a:ext cx="7952839" cy="982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32" descr="https://lh5.googleusercontent.com/4Rv9CcbpVwSScazfNxNsnOrjSAYn8Kvy2VZDp18OtTxOr4uN6wu1rroXiVwzwJRuw7fUFAEKLK3jiiAD8pVyddSCIbbz3mcFxbNgqsBUD7p7Jf91eG2kB3zY0cUEjnvl5A53iou6hVs">
            <a:extLst>
              <a:ext uri="{FF2B5EF4-FFF2-40B4-BE49-F238E27FC236}">
                <a16:creationId xmlns:a16="http://schemas.microsoft.com/office/drawing/2014/main" id="{6EC1E351-B697-490D-A6C7-91C324AF41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159"/>
          <a:stretch/>
        </p:blipFill>
        <p:spPr bwMode="auto">
          <a:xfrm>
            <a:off x="9333635" y="0"/>
            <a:ext cx="3138108" cy="1481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38" descr="https://lh6.googleusercontent.com/lA8Hyi4kH_IVGIdbWoAFwdqJ0IGVj9Bn9TQ8RhpKzpEZjPVyUjgSWzvirmGim6mjsnpnR9onHSWPgS2dGT4Ag0pR-t8j2dOFWCfozE8aOKTdQtfZKVkoibbq713dsVPmtcn8tJQLNB0">
            <a:extLst>
              <a:ext uri="{FF2B5EF4-FFF2-40B4-BE49-F238E27FC236}">
                <a16:creationId xmlns:a16="http://schemas.microsoft.com/office/drawing/2014/main" id="{8FCDB6A6-8474-4F06-AC32-C01EA8C4CF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455216" y="4699490"/>
            <a:ext cx="2649433" cy="2702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10" descr="https://lh3.googleusercontent.com/VMNVCZm22c4vPLUs3u4axgiwda84BV8NtqGTjwX19OZ4zagJmFTcme8TTmK6WAsomAgq97PkJS4HGI4-AkX13sSqXZz1CzxMOCUccUS2iW9dtAU-w9ABiqHPk1VyfJANaU5sBMXFYf0">
            <a:extLst>
              <a:ext uri="{FF2B5EF4-FFF2-40B4-BE49-F238E27FC236}">
                <a16:creationId xmlns:a16="http://schemas.microsoft.com/office/drawing/2014/main" id="{02412DF3-3630-4DCF-BA1C-AD392BE391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1888" y="5172801"/>
            <a:ext cx="3171201" cy="2180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20">
            <a:extLst>
              <a:ext uri="{FF2B5EF4-FFF2-40B4-BE49-F238E27FC236}">
                <a16:creationId xmlns:a16="http://schemas.microsoft.com/office/drawing/2014/main" id="{20555C12-F648-4549-AA74-4C7DC9B78A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2757" y="4714875"/>
            <a:ext cx="812667" cy="677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0" descr="https://lh4.googleusercontent.com/b1vKxXhTN9biOcq_nzOsrm-JGQMPqleFzni1LI1XGZ74Wi-8ygPJflgt0mQArFbYeoxdXcziGMcHR1lmOA9LRRg5jrXXhnNNr-DuHBsRe5cUcgyG2GiOMfp2R-YTQzryGcpvhPz7IUE">
            <a:extLst>
              <a:ext uri="{FF2B5EF4-FFF2-40B4-BE49-F238E27FC236}">
                <a16:creationId xmlns:a16="http://schemas.microsoft.com/office/drawing/2014/main" id="{EB5A3564-7C34-4FA9-AB5A-9456CB4AE5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8086" y="5278004"/>
            <a:ext cx="646101" cy="669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18" descr="https://lh4.googleusercontent.com/b-EDMIxaaqUK2i6El7zb2hICXWWzLXP7Bx1xmPXChB9IOpGPlI-zlkNkoi1uurDk7Ekod1N902O-DCbxkOYC3p5Fzkq0-dSV2hIea-k2WkmwiiOCsMb-StrYQJjL-9PoIz55TF2XSCU">
            <a:extLst>
              <a:ext uri="{FF2B5EF4-FFF2-40B4-BE49-F238E27FC236}">
                <a16:creationId xmlns:a16="http://schemas.microsoft.com/office/drawing/2014/main" id="{EABCA83F-E5CC-4F94-8AB3-F32F6251A7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47" t="18529" r="4470" b="25160"/>
          <a:stretch/>
        </p:blipFill>
        <p:spPr bwMode="auto">
          <a:xfrm flipH="1">
            <a:off x="9901440" y="5172730"/>
            <a:ext cx="1176780" cy="913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2">
            <a:hlinkClick r:id="rId15" action="ppaction://hlinksldjump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>
            <a:off x="10521509" y="895014"/>
            <a:ext cx="737894" cy="715087"/>
          </a:xfrm>
          <a:prstGeom prst="rect">
            <a:avLst/>
          </a:prstGeom>
        </p:spPr>
      </p:pic>
      <p:pic>
        <p:nvPicPr>
          <p:cNvPr id="46" name="Picture 36" descr="https://lh3.googleusercontent.com/FJDVw0INyJi-r7f9skHyyOhZaHvJVKIKvGZU3V4tNYK09OKQQR4bOacLMHwp91ZpejdkiuxHi0dsV2PVGNQwn3hgcqpXkBdvx-1he_kykZ0u16aWgZBSJHJu-GMDSp0xBKWu1cFKX2k">
            <a:extLst>
              <a:ext uri="{FF2B5EF4-FFF2-40B4-BE49-F238E27FC236}">
                <a16:creationId xmlns:a16="http://schemas.microsoft.com/office/drawing/2014/main" id="{DE4C9B36-6605-4E6A-8B87-0B5FE3AA2D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7535" y="5336730"/>
            <a:ext cx="370310" cy="624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" name="مستطيل 74">
            <a:hlinkClick r:id="rId18" action="ppaction://hlinksldjump"/>
            <a:extLst>
              <a:ext uri="{FF2B5EF4-FFF2-40B4-BE49-F238E27FC236}">
                <a16:creationId xmlns:a16="http://schemas.microsoft.com/office/drawing/2014/main" id="{DE30BFDD-D426-4E86-9190-C6110D50B46A}"/>
              </a:ext>
            </a:extLst>
          </p:cNvPr>
          <p:cNvSpPr/>
          <p:nvPr/>
        </p:nvSpPr>
        <p:spPr>
          <a:xfrm>
            <a:off x="6881197" y="47751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>
                <a:solidFill>
                  <a:schemeClr val="accent5">
                    <a:lumMod val="50000"/>
                  </a:schemeClr>
                </a:solidFill>
              </a:rPr>
              <a:t>التهيئة</a:t>
            </a:r>
            <a:endParaRPr lang="en-US" b="1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81" name="مستطيل 80">
            <a:hlinkClick r:id="" action="ppaction://noaction"/>
            <a:extLst>
              <a:ext uri="{FF2B5EF4-FFF2-40B4-BE49-F238E27FC236}">
                <a16:creationId xmlns:a16="http://schemas.microsoft.com/office/drawing/2014/main" id="{C9C85F24-1FF2-48D1-8FE9-1F09C67A2EAD}"/>
              </a:ext>
            </a:extLst>
          </p:cNvPr>
          <p:cNvSpPr/>
          <p:nvPr/>
        </p:nvSpPr>
        <p:spPr>
          <a:xfrm>
            <a:off x="2379840" y="47751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>
                <a:solidFill>
                  <a:schemeClr val="accent1">
                    <a:lumMod val="75000"/>
                  </a:schemeClr>
                </a:solidFill>
              </a:rPr>
              <a:t>التقويم</a:t>
            </a:r>
            <a:endParaRPr lang="en-US" sz="2000" b="1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2" name="مستطيل 81">
            <a:hlinkClick r:id="rId19" action="ppaction://hlinksldjump"/>
            <a:extLst>
              <a:ext uri="{FF2B5EF4-FFF2-40B4-BE49-F238E27FC236}">
                <a16:creationId xmlns:a16="http://schemas.microsoft.com/office/drawing/2014/main" id="{E10C71F6-D2A3-42F8-9CF4-7EC80C62CB63}"/>
              </a:ext>
            </a:extLst>
          </p:cNvPr>
          <p:cNvSpPr/>
          <p:nvPr/>
        </p:nvSpPr>
        <p:spPr>
          <a:xfrm>
            <a:off x="3563063" y="47751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>
                <a:solidFill>
                  <a:schemeClr val="accent1">
                    <a:lumMod val="75000"/>
                  </a:schemeClr>
                </a:solidFill>
              </a:rPr>
              <a:t>الشرح</a:t>
            </a:r>
            <a:endParaRPr lang="en-US" sz="2000" b="1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3" name="مستطيل 82">
            <a:hlinkClick r:id="rId20" action="ppaction://hlinksldjump"/>
            <a:extLst>
              <a:ext uri="{FF2B5EF4-FFF2-40B4-BE49-F238E27FC236}">
                <a16:creationId xmlns:a16="http://schemas.microsoft.com/office/drawing/2014/main" id="{1092A7CE-5A0D-4F27-90F0-946043B22256}"/>
              </a:ext>
            </a:extLst>
          </p:cNvPr>
          <p:cNvSpPr/>
          <p:nvPr/>
        </p:nvSpPr>
        <p:spPr>
          <a:xfrm>
            <a:off x="4735728" y="47751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>
                <a:solidFill>
                  <a:schemeClr val="accent5">
                    <a:lumMod val="50000"/>
                  </a:schemeClr>
                </a:solidFill>
              </a:rPr>
              <a:t>اسكشف</a:t>
            </a:r>
            <a:endParaRPr lang="en-US" b="1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93" name="مستطيل 92">
            <a:hlinkClick r:id="" action="ppaction://noaction"/>
            <a:extLst>
              <a:ext uri="{FF2B5EF4-FFF2-40B4-BE49-F238E27FC236}">
                <a16:creationId xmlns:a16="http://schemas.microsoft.com/office/drawing/2014/main" id="{6C99A92F-59D8-40AC-BDC2-148AA715DB2A}"/>
              </a:ext>
            </a:extLst>
          </p:cNvPr>
          <p:cNvSpPr/>
          <p:nvPr/>
        </p:nvSpPr>
        <p:spPr>
          <a:xfrm>
            <a:off x="7931806" y="2014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00" name="مستطيل 99">
            <a:hlinkClick r:id="rId21" action="ppaction://hlinksldjump"/>
            <a:extLst>
              <a:ext uri="{FF2B5EF4-FFF2-40B4-BE49-F238E27FC236}">
                <a16:creationId xmlns:a16="http://schemas.microsoft.com/office/drawing/2014/main" id="{73527060-1807-46E3-B716-4D68C85D3DCD}"/>
              </a:ext>
            </a:extLst>
          </p:cNvPr>
          <p:cNvSpPr/>
          <p:nvPr/>
        </p:nvSpPr>
        <p:spPr>
          <a:xfrm>
            <a:off x="1283481" y="60729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>
                <a:solidFill>
                  <a:schemeClr val="accent1">
                    <a:lumMod val="75000"/>
                  </a:schemeClr>
                </a:solidFill>
              </a:rPr>
              <a:t>الواجب</a:t>
            </a:r>
            <a:endParaRPr lang="en-US" sz="2400" b="1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02" name="Picture 11">
            <a:extLst>
              <a:ext uri="{FF2B5EF4-FFF2-40B4-BE49-F238E27FC236}">
                <a16:creationId xmlns:a16="http://schemas.microsoft.com/office/drawing/2014/main" id="{B188D43D-88E6-46C2-B821-5FD7EA8D8782}"/>
              </a:ext>
            </a:extLst>
          </p:cNvPr>
          <p:cNvPicPr>
            <a:picLocks noChangeAspect="1"/>
          </p:cNvPicPr>
          <p:nvPr/>
        </p:nvPicPr>
        <p:blipFill>
          <a:blip r:embed="rId22"/>
          <a:srcRect/>
          <a:stretch>
            <a:fillRect/>
          </a:stretch>
        </p:blipFill>
        <p:spPr>
          <a:xfrm>
            <a:off x="9388544" y="5123356"/>
            <a:ext cx="484083" cy="488236"/>
          </a:xfrm>
          <a:prstGeom prst="rect">
            <a:avLst/>
          </a:prstGeom>
        </p:spPr>
      </p:pic>
      <p:pic>
        <p:nvPicPr>
          <p:cNvPr id="104" name="Google Shape;84;p13">
            <a:extLst>
              <a:ext uri="{FF2B5EF4-FFF2-40B4-BE49-F238E27FC236}">
                <a16:creationId xmlns:a16="http://schemas.microsoft.com/office/drawing/2014/main" id="{4836476F-97D8-480C-B012-EC9673A3F090}"/>
              </a:ext>
            </a:extLst>
          </p:cNvPr>
          <p:cNvPicPr preferRelativeResize="0"/>
          <p:nvPr/>
        </p:nvPicPr>
        <p:blipFill>
          <a:blip r:embed="rId23">
            <a:alphaModFix/>
          </a:blip>
          <a:stretch>
            <a:fillRect/>
          </a:stretch>
        </p:blipFill>
        <p:spPr>
          <a:xfrm>
            <a:off x="8793364" y="6362418"/>
            <a:ext cx="734365" cy="586519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Picture 50" descr="https://lh6.googleusercontent.com/43DhS8AINGqXEbUB-peUvmY59Us5s5lxyGWlVv2i9Gwhm83ncyFncd7Ln0u0osI2btMy9buTSK7G8YO3Kjwx5jEod6Wdc8HZTwB8cEFEKGIV1ksnTE-rryveFO1EovAZEmPjmY5-jLk">
            <a:extLst>
              <a:ext uri="{FF2B5EF4-FFF2-40B4-BE49-F238E27FC236}">
                <a16:creationId xmlns:a16="http://schemas.microsoft.com/office/drawing/2014/main" id="{DE38A85A-777D-4386-A7E5-337635C8F4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551" y="-211587"/>
            <a:ext cx="7402640" cy="581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42">
            <a:extLst>
              <a:ext uri="{FF2B5EF4-FFF2-40B4-BE49-F238E27FC236}">
                <a16:creationId xmlns:a16="http://schemas.microsoft.com/office/drawing/2014/main" id="{45E4EABC-A16A-4D68-BC7C-D60E3948A2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0545" y="4909011"/>
            <a:ext cx="1365738" cy="141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مستطيل 1">
            <a:hlinkClick r:id="rId19" action="ppaction://hlinksldjump"/>
            <a:extLst>
              <a:ext uri="{FF2B5EF4-FFF2-40B4-BE49-F238E27FC236}">
                <a16:creationId xmlns:a16="http://schemas.microsoft.com/office/drawing/2014/main" id="{486A4D4D-D0BC-DE4A-B8F6-0BCA1075F003}"/>
              </a:ext>
            </a:extLst>
          </p:cNvPr>
          <p:cNvSpPr/>
          <p:nvPr/>
        </p:nvSpPr>
        <p:spPr>
          <a:xfrm>
            <a:off x="5819073" y="101887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>
                <a:solidFill>
                  <a:schemeClr val="accent5">
                    <a:lumMod val="50000"/>
                  </a:schemeClr>
                </a:solidFill>
              </a:rPr>
              <a:t>الاهداف</a:t>
            </a:r>
            <a:endParaRPr lang="en-US" b="1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4" name="صورة 4">
            <a:extLst>
              <a:ext uri="{FF2B5EF4-FFF2-40B4-BE49-F238E27FC236}">
                <a16:creationId xmlns:a16="http://schemas.microsoft.com/office/drawing/2014/main" id="{A6FEB2BB-7AEA-3D48-A2CF-93EB3ED40A9F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652" y="1252557"/>
            <a:ext cx="8465396" cy="4408479"/>
          </a:xfrm>
          <a:prstGeom prst="rect">
            <a:avLst/>
          </a:prstGeom>
        </p:spPr>
      </p:pic>
      <p:sp>
        <p:nvSpPr>
          <p:cNvPr id="5" name="مربع نص 4">
            <a:extLst>
              <a:ext uri="{FF2B5EF4-FFF2-40B4-BE49-F238E27FC236}">
                <a16:creationId xmlns:a16="http://schemas.microsoft.com/office/drawing/2014/main" id="{4EA5BDAA-3A07-F045-9260-E0D0D2CA591C}"/>
              </a:ext>
            </a:extLst>
          </p:cNvPr>
          <p:cNvSpPr txBox="1"/>
          <p:nvPr/>
        </p:nvSpPr>
        <p:spPr>
          <a:xfrm>
            <a:off x="7617947" y="2273926"/>
            <a:ext cx="2254679" cy="83099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1">
            <a:spAutoFit/>
          </a:bodyPr>
          <a:lstStyle/>
          <a:p>
            <a:pPr algn="r"/>
            <a:r>
              <a:rPr lang="ar-SA" sz="2400" b="1"/>
              <a:t>نشاهد الفيديو في منصة مدرستي .</a:t>
            </a:r>
          </a:p>
        </p:txBody>
      </p:sp>
    </p:spTree>
    <p:extLst>
      <p:ext uri="{BB962C8B-B14F-4D97-AF65-F5344CB8AC3E}">
        <p14:creationId xmlns:p14="http://schemas.microsoft.com/office/powerpoint/2010/main" val="2116260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6DCD3B05-6EA4-41E8-8F10-F2F95BE876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-61020" y="-136478"/>
            <a:ext cx="12238094" cy="7915702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3707CF6F-53E1-4A12-90DE-7C6BB285C74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rcRect l="5100" t="2726" r="3027" b="21700"/>
          <a:stretch/>
        </p:blipFill>
        <p:spPr>
          <a:xfrm>
            <a:off x="-215905" y="692255"/>
            <a:ext cx="12238094" cy="5480905"/>
          </a:xfrm>
          <a:prstGeom prst="rect">
            <a:avLst/>
          </a:prstGeom>
        </p:spPr>
      </p:pic>
      <p:pic>
        <p:nvPicPr>
          <p:cNvPr id="20" name="Google Shape;89;p1">
            <a:extLst>
              <a:ext uri="{FF2B5EF4-FFF2-40B4-BE49-F238E27FC236}">
                <a16:creationId xmlns:a16="http://schemas.microsoft.com/office/drawing/2014/main" id="{7329A783-3F04-41D4-8C26-3B19F28E73C6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1000094" y="0"/>
            <a:ext cx="1328191" cy="65131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Picture 14">
            <a:extLst>
              <a:ext uri="{FF2B5EF4-FFF2-40B4-BE49-F238E27FC236}">
                <a16:creationId xmlns:a16="http://schemas.microsoft.com/office/drawing/2014/main" id="{24D360EA-A5B0-4FAB-93FA-7B0C5637BB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209" y="6086600"/>
            <a:ext cx="7952839" cy="982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32" descr="https://lh5.googleusercontent.com/4Rv9CcbpVwSScazfNxNsnOrjSAYn8Kvy2VZDp18OtTxOr4uN6wu1rroXiVwzwJRuw7fUFAEKLK3jiiAD8pVyddSCIbbz3mcFxbNgqsBUD7p7Jf91eG2kB3zY0cUEjnvl5A53iou6hVs">
            <a:extLst>
              <a:ext uri="{FF2B5EF4-FFF2-40B4-BE49-F238E27FC236}">
                <a16:creationId xmlns:a16="http://schemas.microsoft.com/office/drawing/2014/main" id="{6EC1E351-B697-490D-A6C7-91C324AF41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159"/>
          <a:stretch/>
        </p:blipFill>
        <p:spPr bwMode="auto">
          <a:xfrm>
            <a:off x="9333635" y="0"/>
            <a:ext cx="3138108" cy="1481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38" descr="https://lh6.googleusercontent.com/lA8Hyi4kH_IVGIdbWoAFwdqJ0IGVj9Bn9TQ8RhpKzpEZjPVyUjgSWzvirmGim6mjsnpnR9onHSWPgS2dGT4Ag0pR-t8j2dOFWCfozE8aOKTdQtfZKVkoibbq713dsVPmtcn8tJQLNB0">
            <a:extLst>
              <a:ext uri="{FF2B5EF4-FFF2-40B4-BE49-F238E27FC236}">
                <a16:creationId xmlns:a16="http://schemas.microsoft.com/office/drawing/2014/main" id="{8FCDB6A6-8474-4F06-AC32-C01EA8C4CF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455216" y="4699490"/>
            <a:ext cx="2649433" cy="2702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10" descr="https://lh3.googleusercontent.com/VMNVCZm22c4vPLUs3u4axgiwda84BV8NtqGTjwX19OZ4zagJmFTcme8TTmK6WAsomAgq97PkJS4HGI4-AkX13sSqXZz1CzxMOCUccUS2iW9dtAU-w9ABiqHPk1VyfJANaU5sBMXFYf0">
            <a:extLst>
              <a:ext uri="{FF2B5EF4-FFF2-40B4-BE49-F238E27FC236}">
                <a16:creationId xmlns:a16="http://schemas.microsoft.com/office/drawing/2014/main" id="{02412DF3-3630-4DCF-BA1C-AD392BE391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1888" y="5172801"/>
            <a:ext cx="3171201" cy="2180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20">
            <a:extLst>
              <a:ext uri="{FF2B5EF4-FFF2-40B4-BE49-F238E27FC236}">
                <a16:creationId xmlns:a16="http://schemas.microsoft.com/office/drawing/2014/main" id="{20555C12-F648-4549-AA74-4C7DC9B78A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2757" y="4714875"/>
            <a:ext cx="812667" cy="677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0" descr="https://lh4.googleusercontent.com/b1vKxXhTN9biOcq_nzOsrm-JGQMPqleFzni1LI1XGZ74Wi-8ygPJflgt0mQArFbYeoxdXcziGMcHR1lmOA9LRRg5jrXXhnNNr-DuHBsRe5cUcgyG2GiOMfp2R-YTQzryGcpvhPz7IUE">
            <a:extLst>
              <a:ext uri="{FF2B5EF4-FFF2-40B4-BE49-F238E27FC236}">
                <a16:creationId xmlns:a16="http://schemas.microsoft.com/office/drawing/2014/main" id="{EB5A3564-7C34-4FA9-AB5A-9456CB4AE5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8086" y="5278004"/>
            <a:ext cx="646101" cy="669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18" descr="https://lh4.googleusercontent.com/b-EDMIxaaqUK2i6El7zb2hICXWWzLXP7Bx1xmPXChB9IOpGPlI-zlkNkoi1uurDk7Ekod1N902O-DCbxkOYC3p5Fzkq0-dSV2hIea-k2WkmwiiOCsMb-StrYQJjL-9PoIz55TF2XSCU">
            <a:extLst>
              <a:ext uri="{FF2B5EF4-FFF2-40B4-BE49-F238E27FC236}">
                <a16:creationId xmlns:a16="http://schemas.microsoft.com/office/drawing/2014/main" id="{EABCA83F-E5CC-4F94-8AB3-F32F6251A7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47" t="18529" r="4470" b="25160"/>
          <a:stretch/>
        </p:blipFill>
        <p:spPr bwMode="auto">
          <a:xfrm flipH="1">
            <a:off x="9901440" y="5172730"/>
            <a:ext cx="1176780" cy="913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2">
            <a:hlinkClick r:id="rId15" action="ppaction://hlinksldjump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>
            <a:off x="10521509" y="895014"/>
            <a:ext cx="737894" cy="715087"/>
          </a:xfrm>
          <a:prstGeom prst="rect">
            <a:avLst/>
          </a:prstGeom>
        </p:spPr>
      </p:pic>
      <p:pic>
        <p:nvPicPr>
          <p:cNvPr id="46" name="Picture 36" descr="https://lh3.googleusercontent.com/FJDVw0INyJi-r7f9skHyyOhZaHvJVKIKvGZU3V4tNYK09OKQQR4bOacLMHwp91ZpejdkiuxHi0dsV2PVGNQwn3hgcqpXkBdvx-1he_kykZ0u16aWgZBSJHJu-GMDSp0xBKWu1cFKX2k">
            <a:extLst>
              <a:ext uri="{FF2B5EF4-FFF2-40B4-BE49-F238E27FC236}">
                <a16:creationId xmlns:a16="http://schemas.microsoft.com/office/drawing/2014/main" id="{DE4C9B36-6605-4E6A-8B87-0B5FE3AA2D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7535" y="5336730"/>
            <a:ext cx="370310" cy="624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" name="مستطيل 74">
            <a:hlinkClick r:id="rId18" action="ppaction://hlinksldjump"/>
            <a:extLst>
              <a:ext uri="{FF2B5EF4-FFF2-40B4-BE49-F238E27FC236}">
                <a16:creationId xmlns:a16="http://schemas.microsoft.com/office/drawing/2014/main" id="{DE30BFDD-D426-4E86-9190-C6110D50B46A}"/>
              </a:ext>
            </a:extLst>
          </p:cNvPr>
          <p:cNvSpPr/>
          <p:nvPr/>
        </p:nvSpPr>
        <p:spPr>
          <a:xfrm>
            <a:off x="6881197" y="47751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>
                <a:solidFill>
                  <a:schemeClr val="accent5">
                    <a:lumMod val="50000"/>
                  </a:schemeClr>
                </a:solidFill>
              </a:rPr>
              <a:t>التهيئة</a:t>
            </a:r>
            <a:endParaRPr lang="en-US" b="1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81" name="مستطيل 80">
            <a:hlinkClick r:id="" action="ppaction://noaction"/>
            <a:extLst>
              <a:ext uri="{FF2B5EF4-FFF2-40B4-BE49-F238E27FC236}">
                <a16:creationId xmlns:a16="http://schemas.microsoft.com/office/drawing/2014/main" id="{C9C85F24-1FF2-48D1-8FE9-1F09C67A2EAD}"/>
              </a:ext>
            </a:extLst>
          </p:cNvPr>
          <p:cNvSpPr/>
          <p:nvPr/>
        </p:nvSpPr>
        <p:spPr>
          <a:xfrm>
            <a:off x="2379840" y="47751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>
                <a:solidFill>
                  <a:schemeClr val="accent1">
                    <a:lumMod val="75000"/>
                  </a:schemeClr>
                </a:solidFill>
              </a:rPr>
              <a:t>التقويم</a:t>
            </a:r>
            <a:endParaRPr lang="en-US" sz="2000" b="1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2" name="مستطيل 81">
            <a:hlinkClick r:id="rId19" action="ppaction://hlinksldjump"/>
            <a:extLst>
              <a:ext uri="{FF2B5EF4-FFF2-40B4-BE49-F238E27FC236}">
                <a16:creationId xmlns:a16="http://schemas.microsoft.com/office/drawing/2014/main" id="{E10C71F6-D2A3-42F8-9CF4-7EC80C62CB63}"/>
              </a:ext>
            </a:extLst>
          </p:cNvPr>
          <p:cNvSpPr/>
          <p:nvPr/>
        </p:nvSpPr>
        <p:spPr>
          <a:xfrm>
            <a:off x="3563063" y="47751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>
                <a:solidFill>
                  <a:schemeClr val="accent1">
                    <a:lumMod val="75000"/>
                  </a:schemeClr>
                </a:solidFill>
              </a:rPr>
              <a:t>الشرح</a:t>
            </a:r>
            <a:endParaRPr lang="en-US" sz="2000" b="1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3" name="مستطيل 82">
            <a:hlinkClick r:id="rId20" action="ppaction://hlinksldjump"/>
            <a:extLst>
              <a:ext uri="{FF2B5EF4-FFF2-40B4-BE49-F238E27FC236}">
                <a16:creationId xmlns:a16="http://schemas.microsoft.com/office/drawing/2014/main" id="{1092A7CE-5A0D-4F27-90F0-946043B22256}"/>
              </a:ext>
            </a:extLst>
          </p:cNvPr>
          <p:cNvSpPr/>
          <p:nvPr/>
        </p:nvSpPr>
        <p:spPr>
          <a:xfrm>
            <a:off x="4735728" y="47751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>
                <a:solidFill>
                  <a:schemeClr val="accent5">
                    <a:lumMod val="50000"/>
                  </a:schemeClr>
                </a:solidFill>
              </a:rPr>
              <a:t>اسكشف</a:t>
            </a:r>
            <a:endParaRPr lang="en-US" b="1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93" name="مستطيل 92">
            <a:hlinkClick r:id="" action="ppaction://noaction"/>
            <a:extLst>
              <a:ext uri="{FF2B5EF4-FFF2-40B4-BE49-F238E27FC236}">
                <a16:creationId xmlns:a16="http://schemas.microsoft.com/office/drawing/2014/main" id="{6C99A92F-59D8-40AC-BDC2-148AA715DB2A}"/>
              </a:ext>
            </a:extLst>
          </p:cNvPr>
          <p:cNvSpPr/>
          <p:nvPr/>
        </p:nvSpPr>
        <p:spPr>
          <a:xfrm>
            <a:off x="7931806" y="2014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00" name="مستطيل 99">
            <a:hlinkClick r:id="rId21" action="ppaction://hlinksldjump"/>
            <a:extLst>
              <a:ext uri="{FF2B5EF4-FFF2-40B4-BE49-F238E27FC236}">
                <a16:creationId xmlns:a16="http://schemas.microsoft.com/office/drawing/2014/main" id="{73527060-1807-46E3-B716-4D68C85D3DCD}"/>
              </a:ext>
            </a:extLst>
          </p:cNvPr>
          <p:cNvSpPr/>
          <p:nvPr/>
        </p:nvSpPr>
        <p:spPr>
          <a:xfrm>
            <a:off x="1283481" y="60729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>
                <a:solidFill>
                  <a:schemeClr val="accent1">
                    <a:lumMod val="75000"/>
                  </a:schemeClr>
                </a:solidFill>
              </a:rPr>
              <a:t>الواجب</a:t>
            </a:r>
            <a:endParaRPr lang="en-US" sz="2400" b="1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02" name="Picture 11">
            <a:extLst>
              <a:ext uri="{FF2B5EF4-FFF2-40B4-BE49-F238E27FC236}">
                <a16:creationId xmlns:a16="http://schemas.microsoft.com/office/drawing/2014/main" id="{B188D43D-88E6-46C2-B821-5FD7EA8D8782}"/>
              </a:ext>
            </a:extLst>
          </p:cNvPr>
          <p:cNvPicPr>
            <a:picLocks noChangeAspect="1"/>
          </p:cNvPicPr>
          <p:nvPr/>
        </p:nvPicPr>
        <p:blipFill>
          <a:blip r:embed="rId22"/>
          <a:srcRect/>
          <a:stretch>
            <a:fillRect/>
          </a:stretch>
        </p:blipFill>
        <p:spPr>
          <a:xfrm>
            <a:off x="9388544" y="5123356"/>
            <a:ext cx="484083" cy="488236"/>
          </a:xfrm>
          <a:prstGeom prst="rect">
            <a:avLst/>
          </a:prstGeom>
        </p:spPr>
      </p:pic>
      <p:pic>
        <p:nvPicPr>
          <p:cNvPr id="104" name="Google Shape;84;p13">
            <a:extLst>
              <a:ext uri="{FF2B5EF4-FFF2-40B4-BE49-F238E27FC236}">
                <a16:creationId xmlns:a16="http://schemas.microsoft.com/office/drawing/2014/main" id="{4836476F-97D8-480C-B012-EC9673A3F090}"/>
              </a:ext>
            </a:extLst>
          </p:cNvPr>
          <p:cNvPicPr preferRelativeResize="0"/>
          <p:nvPr/>
        </p:nvPicPr>
        <p:blipFill>
          <a:blip r:embed="rId23">
            <a:alphaModFix/>
          </a:blip>
          <a:stretch>
            <a:fillRect/>
          </a:stretch>
        </p:blipFill>
        <p:spPr>
          <a:xfrm>
            <a:off x="8793364" y="6362418"/>
            <a:ext cx="734365" cy="586519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Picture 50" descr="https://lh6.googleusercontent.com/43DhS8AINGqXEbUB-peUvmY59Us5s5lxyGWlVv2i9Gwhm83ncyFncd7Ln0u0osI2btMy9buTSK7G8YO3Kjwx5jEod6Wdc8HZTwB8cEFEKGIV1ksnTE-rryveFO1EovAZEmPjmY5-jLk">
            <a:extLst>
              <a:ext uri="{FF2B5EF4-FFF2-40B4-BE49-F238E27FC236}">
                <a16:creationId xmlns:a16="http://schemas.microsoft.com/office/drawing/2014/main" id="{DE38A85A-777D-4386-A7E5-337635C8F4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551" y="-211587"/>
            <a:ext cx="7402640" cy="581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42">
            <a:extLst>
              <a:ext uri="{FF2B5EF4-FFF2-40B4-BE49-F238E27FC236}">
                <a16:creationId xmlns:a16="http://schemas.microsoft.com/office/drawing/2014/main" id="{45E4EABC-A16A-4D68-BC7C-D60E3948A2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0545" y="4909011"/>
            <a:ext cx="1365738" cy="141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مستطيل 1">
            <a:hlinkClick r:id="rId19" action="ppaction://hlinksldjump"/>
            <a:extLst>
              <a:ext uri="{FF2B5EF4-FFF2-40B4-BE49-F238E27FC236}">
                <a16:creationId xmlns:a16="http://schemas.microsoft.com/office/drawing/2014/main" id="{486A4D4D-D0BC-DE4A-B8F6-0BCA1075F003}"/>
              </a:ext>
            </a:extLst>
          </p:cNvPr>
          <p:cNvSpPr/>
          <p:nvPr/>
        </p:nvSpPr>
        <p:spPr>
          <a:xfrm>
            <a:off x="5819073" y="101887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>
                <a:solidFill>
                  <a:schemeClr val="accent5">
                    <a:lumMod val="50000"/>
                  </a:schemeClr>
                </a:solidFill>
              </a:rPr>
              <a:t>الاهداف</a:t>
            </a:r>
            <a:endParaRPr lang="en-US" b="1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4" name="صورة 4">
            <a:extLst>
              <a:ext uri="{FF2B5EF4-FFF2-40B4-BE49-F238E27FC236}">
                <a16:creationId xmlns:a16="http://schemas.microsoft.com/office/drawing/2014/main" id="{CA314FFA-13E8-4845-8559-189614BC7479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632" y="1208102"/>
            <a:ext cx="8105470" cy="4524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59683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نتيجة بحث الصور عن boy riding bike gif cartoon transparent background">
            <a:extLst>
              <a:ext uri="{FF2B5EF4-FFF2-40B4-BE49-F238E27FC236}">
                <a16:creationId xmlns:a16="http://schemas.microsoft.com/office/drawing/2014/main" id="{50D41680-726C-4026-B3BE-65C18860D85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40513" y="3429001"/>
            <a:ext cx="3222348" cy="3222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4FCF629-92B9-40F3-8D88-A9DFEB134AF0}"/>
              </a:ext>
            </a:extLst>
          </p:cNvPr>
          <p:cNvSpPr txBox="1"/>
          <p:nvPr/>
        </p:nvSpPr>
        <p:spPr>
          <a:xfrm>
            <a:off x="1955578" y="401300"/>
            <a:ext cx="8634548" cy="1892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ar-AE" sz="11500">
                <a:latin typeface="Blabeloo  MagdySoliman" panose="02000500000000000000" pitchFamily="2" charset="-78"/>
                <a:cs typeface="Blabeloo  MagdySoliman" panose="02000500000000000000" pitchFamily="2" charset="-78"/>
              </a:rPr>
              <a:t>لعبة </a:t>
            </a:r>
            <a:r>
              <a:rPr lang="ar-AE" sz="11500" err="1">
                <a:latin typeface="Blabeloo  MagdySoliman" panose="02000500000000000000" pitchFamily="2" charset="-78"/>
                <a:cs typeface="Blabeloo  MagdySoliman" panose="02000500000000000000" pitchFamily="2" charset="-78"/>
              </a:rPr>
              <a:t>الدراحة</a:t>
            </a:r>
            <a:endParaRPr lang="ar-AE" sz="11500">
              <a:latin typeface="Blabeloo  MagdySoliman" panose="02000500000000000000" pitchFamily="2" charset="-78"/>
              <a:cs typeface="Blabeloo  MagdySoliman" panose="02000500000000000000" pitchFamily="2" charset="-78"/>
            </a:endParaRPr>
          </a:p>
        </p:txBody>
      </p:sp>
      <p:pic>
        <p:nvPicPr>
          <p:cNvPr id="1030" name="Picture 6" descr="نتيجة بحث الصور عن wheel gif">
            <a:extLst>
              <a:ext uri="{FF2B5EF4-FFF2-40B4-BE49-F238E27FC236}">
                <a16:creationId xmlns:a16="http://schemas.microsoft.com/office/drawing/2014/main" id="{02FE800D-E7B8-4883-A62E-1DCE19168C0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0443" y="1726575"/>
            <a:ext cx="285132" cy="285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55035ABD-050B-470B-B8D1-9263EE9C6E76}"/>
              </a:ext>
            </a:extLst>
          </p:cNvPr>
          <p:cNvGrpSpPr/>
          <p:nvPr/>
        </p:nvGrpSpPr>
        <p:grpSpPr>
          <a:xfrm>
            <a:off x="5249397" y="4349501"/>
            <a:ext cx="1693209" cy="1693209"/>
            <a:chOff x="5474073" y="4389840"/>
            <a:chExt cx="1693209" cy="1693209"/>
          </a:xfrm>
        </p:grpSpPr>
        <p:pic>
          <p:nvPicPr>
            <p:cNvPr id="12" name="Picture 6" descr="نتيجة بحث الصور عن wheel gif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B028B14F-4D08-492E-AF91-A90FA6BE7F77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74073" y="4389840"/>
              <a:ext cx="1693209" cy="16932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TextBox 8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1334AAC7-328D-4DDD-8661-9B674F0DC57A}"/>
                </a:ext>
              </a:extLst>
            </p:cNvPr>
            <p:cNvSpPr txBox="1"/>
            <p:nvPr/>
          </p:nvSpPr>
          <p:spPr>
            <a:xfrm>
              <a:off x="5880848" y="4903231"/>
              <a:ext cx="114300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r>
                <a:rPr lang="ar-AE" sz="4400">
                  <a:solidFill>
                    <a:schemeClr val="bg1"/>
                  </a:solidFill>
                  <a:latin typeface="Blabeloo  MagdySoliman" panose="02000500000000000000" pitchFamily="2" charset="-78"/>
                  <a:cs typeface="Blabeloo  MagdySoliman" panose="02000500000000000000" pitchFamily="2" charset="-78"/>
                </a:rPr>
                <a:t>ابدأ</a:t>
              </a:r>
            </a:p>
          </p:txBody>
        </p:sp>
      </p:grpSp>
      <p:sp>
        <p:nvSpPr>
          <p:cNvPr id="2" name="مستطيل 1">
            <a:extLst>
              <a:ext uri="{FF2B5EF4-FFF2-40B4-BE49-F238E27FC236}">
                <a16:creationId xmlns:a16="http://schemas.microsoft.com/office/drawing/2014/main" id="{7B9F46AA-74FC-4173-949A-5ADAA93D169A}"/>
              </a:ext>
            </a:extLst>
          </p:cNvPr>
          <p:cNvSpPr/>
          <p:nvPr/>
        </p:nvSpPr>
        <p:spPr>
          <a:xfrm>
            <a:off x="10255045" y="206477"/>
            <a:ext cx="1622323" cy="314632"/>
          </a:xfrm>
          <a:prstGeom prst="rect">
            <a:avLst/>
          </a:prstGeom>
          <a:solidFill>
            <a:srgbClr val="F7F7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endParaRPr lang="ar-SA" sz="2489"/>
          </a:p>
        </p:txBody>
      </p:sp>
    </p:spTree>
    <p:extLst>
      <p:ext uri="{BB962C8B-B14F-4D97-AF65-F5344CB8AC3E}">
        <p14:creationId xmlns:p14="http://schemas.microsoft.com/office/powerpoint/2010/main" val="36467131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3.7037E-6 L 1.01901 -0.00162 " pathEditMode="relative" rAng="0" ptsTypes="AA">
                                      <p:cBhvr>
                                        <p:cTn id="6" dur="8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951" y="-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6DCD3B05-6EA4-41E8-8F10-F2F95BE876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-61020" y="-136478"/>
            <a:ext cx="12238094" cy="7915702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3707CF6F-53E1-4A12-90DE-7C6BB285C74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rcRect l="5100" t="2726" r="3027" b="21700"/>
          <a:stretch/>
        </p:blipFill>
        <p:spPr>
          <a:xfrm>
            <a:off x="-215905" y="692255"/>
            <a:ext cx="12238094" cy="5480905"/>
          </a:xfrm>
          <a:prstGeom prst="rect">
            <a:avLst/>
          </a:prstGeom>
        </p:spPr>
      </p:pic>
      <p:pic>
        <p:nvPicPr>
          <p:cNvPr id="20" name="Google Shape;89;p1">
            <a:extLst>
              <a:ext uri="{FF2B5EF4-FFF2-40B4-BE49-F238E27FC236}">
                <a16:creationId xmlns:a16="http://schemas.microsoft.com/office/drawing/2014/main" id="{7329A783-3F04-41D4-8C26-3B19F28E73C6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1000094" y="0"/>
            <a:ext cx="1328191" cy="65131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Picture 14">
            <a:extLst>
              <a:ext uri="{FF2B5EF4-FFF2-40B4-BE49-F238E27FC236}">
                <a16:creationId xmlns:a16="http://schemas.microsoft.com/office/drawing/2014/main" id="{24D360EA-A5B0-4FAB-93FA-7B0C5637BB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209" y="6086600"/>
            <a:ext cx="7952839" cy="982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32" descr="https://lh5.googleusercontent.com/4Rv9CcbpVwSScazfNxNsnOrjSAYn8Kvy2VZDp18OtTxOr4uN6wu1rroXiVwzwJRuw7fUFAEKLK3jiiAD8pVyddSCIbbz3mcFxbNgqsBUD7p7Jf91eG2kB3zY0cUEjnvl5A53iou6hVs">
            <a:extLst>
              <a:ext uri="{FF2B5EF4-FFF2-40B4-BE49-F238E27FC236}">
                <a16:creationId xmlns:a16="http://schemas.microsoft.com/office/drawing/2014/main" id="{6EC1E351-B697-490D-A6C7-91C324AF41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159"/>
          <a:stretch/>
        </p:blipFill>
        <p:spPr bwMode="auto">
          <a:xfrm>
            <a:off x="9333635" y="0"/>
            <a:ext cx="3138108" cy="1481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38" descr="https://lh6.googleusercontent.com/lA8Hyi4kH_IVGIdbWoAFwdqJ0IGVj9Bn9TQ8RhpKzpEZjPVyUjgSWzvirmGim6mjsnpnR9onHSWPgS2dGT4Ag0pR-t8j2dOFWCfozE8aOKTdQtfZKVkoibbq713dsVPmtcn8tJQLNB0">
            <a:extLst>
              <a:ext uri="{FF2B5EF4-FFF2-40B4-BE49-F238E27FC236}">
                <a16:creationId xmlns:a16="http://schemas.microsoft.com/office/drawing/2014/main" id="{8FCDB6A6-8474-4F06-AC32-C01EA8C4CF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455216" y="4699490"/>
            <a:ext cx="2649433" cy="2702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10" descr="https://lh3.googleusercontent.com/VMNVCZm22c4vPLUs3u4axgiwda84BV8NtqGTjwX19OZ4zagJmFTcme8TTmK6WAsomAgq97PkJS4HGI4-AkX13sSqXZz1CzxMOCUccUS2iW9dtAU-w9ABiqHPk1VyfJANaU5sBMXFYf0">
            <a:extLst>
              <a:ext uri="{FF2B5EF4-FFF2-40B4-BE49-F238E27FC236}">
                <a16:creationId xmlns:a16="http://schemas.microsoft.com/office/drawing/2014/main" id="{02412DF3-3630-4DCF-BA1C-AD392BE391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1888" y="5172801"/>
            <a:ext cx="3171201" cy="2180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20">
            <a:extLst>
              <a:ext uri="{FF2B5EF4-FFF2-40B4-BE49-F238E27FC236}">
                <a16:creationId xmlns:a16="http://schemas.microsoft.com/office/drawing/2014/main" id="{20555C12-F648-4549-AA74-4C7DC9B78A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2757" y="4714875"/>
            <a:ext cx="812667" cy="677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0" descr="https://lh4.googleusercontent.com/b1vKxXhTN9biOcq_nzOsrm-JGQMPqleFzni1LI1XGZ74Wi-8ygPJflgt0mQArFbYeoxdXcziGMcHR1lmOA9LRRg5jrXXhnNNr-DuHBsRe5cUcgyG2GiOMfp2R-YTQzryGcpvhPz7IUE">
            <a:extLst>
              <a:ext uri="{FF2B5EF4-FFF2-40B4-BE49-F238E27FC236}">
                <a16:creationId xmlns:a16="http://schemas.microsoft.com/office/drawing/2014/main" id="{EB5A3564-7C34-4FA9-AB5A-9456CB4AE5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8086" y="5278004"/>
            <a:ext cx="646101" cy="669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18" descr="https://lh4.googleusercontent.com/b-EDMIxaaqUK2i6El7zb2hICXWWzLXP7Bx1xmPXChB9IOpGPlI-zlkNkoi1uurDk7Ekod1N902O-DCbxkOYC3p5Fzkq0-dSV2hIea-k2WkmwiiOCsMb-StrYQJjL-9PoIz55TF2XSCU">
            <a:extLst>
              <a:ext uri="{FF2B5EF4-FFF2-40B4-BE49-F238E27FC236}">
                <a16:creationId xmlns:a16="http://schemas.microsoft.com/office/drawing/2014/main" id="{EABCA83F-E5CC-4F94-8AB3-F32F6251A7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47" t="18529" r="4470" b="25160"/>
          <a:stretch/>
        </p:blipFill>
        <p:spPr bwMode="auto">
          <a:xfrm flipH="1">
            <a:off x="9901440" y="5172730"/>
            <a:ext cx="1176780" cy="913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2">
            <a:hlinkClick r:id="rId15" action="ppaction://hlinksldjump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>
            <a:off x="10521509" y="895014"/>
            <a:ext cx="737894" cy="715087"/>
          </a:xfrm>
          <a:prstGeom prst="rect">
            <a:avLst/>
          </a:prstGeom>
        </p:spPr>
      </p:pic>
      <p:pic>
        <p:nvPicPr>
          <p:cNvPr id="46" name="Picture 36" descr="https://lh3.googleusercontent.com/FJDVw0INyJi-r7f9skHyyOhZaHvJVKIKvGZU3V4tNYK09OKQQR4bOacLMHwp91ZpejdkiuxHi0dsV2PVGNQwn3hgcqpXkBdvx-1he_kykZ0u16aWgZBSJHJu-GMDSp0xBKWu1cFKX2k">
            <a:extLst>
              <a:ext uri="{FF2B5EF4-FFF2-40B4-BE49-F238E27FC236}">
                <a16:creationId xmlns:a16="http://schemas.microsoft.com/office/drawing/2014/main" id="{DE4C9B36-6605-4E6A-8B87-0B5FE3AA2D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7535" y="5336730"/>
            <a:ext cx="370310" cy="624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" name="مستطيل 74">
            <a:hlinkClick r:id="rId18" action="ppaction://hlinksldjump"/>
            <a:extLst>
              <a:ext uri="{FF2B5EF4-FFF2-40B4-BE49-F238E27FC236}">
                <a16:creationId xmlns:a16="http://schemas.microsoft.com/office/drawing/2014/main" id="{DE30BFDD-D426-4E86-9190-C6110D50B46A}"/>
              </a:ext>
            </a:extLst>
          </p:cNvPr>
          <p:cNvSpPr/>
          <p:nvPr/>
        </p:nvSpPr>
        <p:spPr>
          <a:xfrm>
            <a:off x="6881197" y="47751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>
                <a:solidFill>
                  <a:schemeClr val="accent5">
                    <a:lumMod val="50000"/>
                  </a:schemeClr>
                </a:solidFill>
              </a:rPr>
              <a:t>التهيئة</a:t>
            </a:r>
            <a:endParaRPr lang="en-US" b="1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81" name="مستطيل 80">
            <a:hlinkClick r:id="" action="ppaction://noaction"/>
            <a:extLst>
              <a:ext uri="{FF2B5EF4-FFF2-40B4-BE49-F238E27FC236}">
                <a16:creationId xmlns:a16="http://schemas.microsoft.com/office/drawing/2014/main" id="{C9C85F24-1FF2-48D1-8FE9-1F09C67A2EAD}"/>
              </a:ext>
            </a:extLst>
          </p:cNvPr>
          <p:cNvSpPr/>
          <p:nvPr/>
        </p:nvSpPr>
        <p:spPr>
          <a:xfrm>
            <a:off x="2379840" y="47751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>
                <a:solidFill>
                  <a:schemeClr val="accent1">
                    <a:lumMod val="75000"/>
                  </a:schemeClr>
                </a:solidFill>
              </a:rPr>
              <a:t>التقويم</a:t>
            </a:r>
            <a:endParaRPr lang="en-US" sz="2000" b="1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2" name="مستطيل 81">
            <a:hlinkClick r:id="rId19" action="ppaction://hlinksldjump"/>
            <a:extLst>
              <a:ext uri="{FF2B5EF4-FFF2-40B4-BE49-F238E27FC236}">
                <a16:creationId xmlns:a16="http://schemas.microsoft.com/office/drawing/2014/main" id="{E10C71F6-D2A3-42F8-9CF4-7EC80C62CB63}"/>
              </a:ext>
            </a:extLst>
          </p:cNvPr>
          <p:cNvSpPr/>
          <p:nvPr/>
        </p:nvSpPr>
        <p:spPr>
          <a:xfrm>
            <a:off x="3563063" y="47751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>
                <a:solidFill>
                  <a:schemeClr val="accent1">
                    <a:lumMod val="75000"/>
                  </a:schemeClr>
                </a:solidFill>
              </a:rPr>
              <a:t>الشرح</a:t>
            </a:r>
            <a:endParaRPr lang="en-US" sz="2000" b="1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3" name="مستطيل 82">
            <a:hlinkClick r:id="rId20" action="ppaction://hlinksldjump"/>
            <a:extLst>
              <a:ext uri="{FF2B5EF4-FFF2-40B4-BE49-F238E27FC236}">
                <a16:creationId xmlns:a16="http://schemas.microsoft.com/office/drawing/2014/main" id="{1092A7CE-5A0D-4F27-90F0-946043B22256}"/>
              </a:ext>
            </a:extLst>
          </p:cNvPr>
          <p:cNvSpPr/>
          <p:nvPr/>
        </p:nvSpPr>
        <p:spPr>
          <a:xfrm>
            <a:off x="4735728" y="47751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>
                <a:solidFill>
                  <a:schemeClr val="accent5">
                    <a:lumMod val="50000"/>
                  </a:schemeClr>
                </a:solidFill>
              </a:rPr>
              <a:t>اسكشف</a:t>
            </a:r>
            <a:endParaRPr lang="en-US" b="1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93" name="مستطيل 92">
            <a:hlinkClick r:id="" action="ppaction://noaction"/>
            <a:extLst>
              <a:ext uri="{FF2B5EF4-FFF2-40B4-BE49-F238E27FC236}">
                <a16:creationId xmlns:a16="http://schemas.microsoft.com/office/drawing/2014/main" id="{6C99A92F-59D8-40AC-BDC2-148AA715DB2A}"/>
              </a:ext>
            </a:extLst>
          </p:cNvPr>
          <p:cNvSpPr/>
          <p:nvPr/>
        </p:nvSpPr>
        <p:spPr>
          <a:xfrm>
            <a:off x="7931806" y="2014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00" name="مستطيل 99">
            <a:hlinkClick r:id="" action="ppaction://noaction"/>
            <a:extLst>
              <a:ext uri="{FF2B5EF4-FFF2-40B4-BE49-F238E27FC236}">
                <a16:creationId xmlns:a16="http://schemas.microsoft.com/office/drawing/2014/main" id="{73527060-1807-46E3-B716-4D68C85D3DCD}"/>
              </a:ext>
            </a:extLst>
          </p:cNvPr>
          <p:cNvSpPr/>
          <p:nvPr/>
        </p:nvSpPr>
        <p:spPr>
          <a:xfrm>
            <a:off x="1283481" y="60729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>
                <a:solidFill>
                  <a:schemeClr val="accent1">
                    <a:lumMod val="75000"/>
                  </a:schemeClr>
                </a:solidFill>
              </a:rPr>
              <a:t>الواجب</a:t>
            </a:r>
            <a:endParaRPr lang="en-US" sz="2400" b="1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02" name="Picture 11">
            <a:extLst>
              <a:ext uri="{FF2B5EF4-FFF2-40B4-BE49-F238E27FC236}">
                <a16:creationId xmlns:a16="http://schemas.microsoft.com/office/drawing/2014/main" id="{B188D43D-88E6-46C2-B821-5FD7EA8D8782}"/>
              </a:ext>
            </a:extLst>
          </p:cNvPr>
          <p:cNvPicPr>
            <a:picLocks noChangeAspect="1"/>
          </p:cNvPicPr>
          <p:nvPr/>
        </p:nvPicPr>
        <p:blipFill>
          <a:blip r:embed="rId21"/>
          <a:srcRect/>
          <a:stretch>
            <a:fillRect/>
          </a:stretch>
        </p:blipFill>
        <p:spPr>
          <a:xfrm>
            <a:off x="9388544" y="5123356"/>
            <a:ext cx="484083" cy="488236"/>
          </a:xfrm>
          <a:prstGeom prst="rect">
            <a:avLst/>
          </a:prstGeom>
        </p:spPr>
      </p:pic>
      <p:pic>
        <p:nvPicPr>
          <p:cNvPr id="104" name="Google Shape;84;p13">
            <a:extLst>
              <a:ext uri="{FF2B5EF4-FFF2-40B4-BE49-F238E27FC236}">
                <a16:creationId xmlns:a16="http://schemas.microsoft.com/office/drawing/2014/main" id="{4836476F-97D8-480C-B012-EC9673A3F090}"/>
              </a:ext>
            </a:extLst>
          </p:cNvPr>
          <p:cNvPicPr preferRelativeResize="0"/>
          <p:nvPr/>
        </p:nvPicPr>
        <p:blipFill>
          <a:blip r:embed="rId22">
            <a:alphaModFix/>
          </a:blip>
          <a:stretch>
            <a:fillRect/>
          </a:stretch>
        </p:blipFill>
        <p:spPr>
          <a:xfrm>
            <a:off x="8793364" y="6362418"/>
            <a:ext cx="734365" cy="586519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Picture 50" descr="https://lh6.googleusercontent.com/43DhS8AINGqXEbUB-peUvmY59Us5s5lxyGWlVv2i9Gwhm83ncyFncd7Ln0u0osI2btMy9buTSK7G8YO3Kjwx5jEod6Wdc8HZTwB8cEFEKGIV1ksnTE-rryveFO1EovAZEmPjmY5-jLk">
            <a:extLst>
              <a:ext uri="{FF2B5EF4-FFF2-40B4-BE49-F238E27FC236}">
                <a16:creationId xmlns:a16="http://schemas.microsoft.com/office/drawing/2014/main" id="{DE38A85A-777D-4386-A7E5-337635C8F4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551" y="-211587"/>
            <a:ext cx="7402640" cy="581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42">
            <a:extLst>
              <a:ext uri="{FF2B5EF4-FFF2-40B4-BE49-F238E27FC236}">
                <a16:creationId xmlns:a16="http://schemas.microsoft.com/office/drawing/2014/main" id="{45E4EABC-A16A-4D68-BC7C-D60E3948A2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0545" y="4909011"/>
            <a:ext cx="1365738" cy="141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مستطيل 1">
            <a:hlinkClick r:id="rId19" action="ppaction://hlinksldjump"/>
            <a:extLst>
              <a:ext uri="{FF2B5EF4-FFF2-40B4-BE49-F238E27FC236}">
                <a16:creationId xmlns:a16="http://schemas.microsoft.com/office/drawing/2014/main" id="{486A4D4D-D0BC-DE4A-B8F6-0BCA1075F003}"/>
              </a:ext>
            </a:extLst>
          </p:cNvPr>
          <p:cNvSpPr/>
          <p:nvPr/>
        </p:nvSpPr>
        <p:spPr>
          <a:xfrm>
            <a:off x="5819073" y="101887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>
                <a:solidFill>
                  <a:schemeClr val="accent5">
                    <a:lumMod val="50000"/>
                  </a:schemeClr>
                </a:solidFill>
              </a:rPr>
              <a:t>الاهداف</a:t>
            </a:r>
            <a:endParaRPr lang="en-US" b="1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5" name="صورة 5">
            <a:extLst>
              <a:ext uri="{FF2B5EF4-FFF2-40B4-BE49-F238E27FC236}">
                <a16:creationId xmlns:a16="http://schemas.microsoft.com/office/drawing/2014/main" id="{AA5712EA-3E46-2148-8199-24C85824784E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065" y="1277546"/>
            <a:ext cx="8548787" cy="4114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31081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6DCD3B05-6EA4-41E8-8F10-F2F95BE876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-61020" y="-136478"/>
            <a:ext cx="12238094" cy="7915702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3707CF6F-53E1-4A12-90DE-7C6BB285C74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rcRect l="5100" t="2726" r="3027" b="21700"/>
          <a:stretch/>
        </p:blipFill>
        <p:spPr>
          <a:xfrm>
            <a:off x="-215905" y="692255"/>
            <a:ext cx="12238094" cy="5480905"/>
          </a:xfrm>
          <a:prstGeom prst="rect">
            <a:avLst/>
          </a:prstGeom>
        </p:spPr>
      </p:pic>
      <p:pic>
        <p:nvPicPr>
          <p:cNvPr id="20" name="Google Shape;89;p1">
            <a:extLst>
              <a:ext uri="{FF2B5EF4-FFF2-40B4-BE49-F238E27FC236}">
                <a16:creationId xmlns:a16="http://schemas.microsoft.com/office/drawing/2014/main" id="{7329A783-3F04-41D4-8C26-3B19F28E73C6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1000094" y="0"/>
            <a:ext cx="1328191" cy="65131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Picture 14">
            <a:extLst>
              <a:ext uri="{FF2B5EF4-FFF2-40B4-BE49-F238E27FC236}">
                <a16:creationId xmlns:a16="http://schemas.microsoft.com/office/drawing/2014/main" id="{24D360EA-A5B0-4FAB-93FA-7B0C5637BB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209" y="6086600"/>
            <a:ext cx="7952839" cy="982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32" descr="https://lh5.googleusercontent.com/4Rv9CcbpVwSScazfNxNsnOrjSAYn8Kvy2VZDp18OtTxOr4uN6wu1rroXiVwzwJRuw7fUFAEKLK3jiiAD8pVyddSCIbbz3mcFxbNgqsBUD7p7Jf91eG2kB3zY0cUEjnvl5A53iou6hVs">
            <a:extLst>
              <a:ext uri="{FF2B5EF4-FFF2-40B4-BE49-F238E27FC236}">
                <a16:creationId xmlns:a16="http://schemas.microsoft.com/office/drawing/2014/main" id="{6EC1E351-B697-490D-A6C7-91C324AF41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159"/>
          <a:stretch/>
        </p:blipFill>
        <p:spPr bwMode="auto">
          <a:xfrm>
            <a:off x="9333635" y="0"/>
            <a:ext cx="3138108" cy="1481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38" descr="https://lh6.googleusercontent.com/lA8Hyi4kH_IVGIdbWoAFwdqJ0IGVj9Bn9TQ8RhpKzpEZjPVyUjgSWzvirmGim6mjsnpnR9onHSWPgS2dGT4Ag0pR-t8j2dOFWCfozE8aOKTdQtfZKVkoibbq713dsVPmtcn8tJQLNB0">
            <a:extLst>
              <a:ext uri="{FF2B5EF4-FFF2-40B4-BE49-F238E27FC236}">
                <a16:creationId xmlns:a16="http://schemas.microsoft.com/office/drawing/2014/main" id="{8FCDB6A6-8474-4F06-AC32-C01EA8C4CF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455216" y="4699490"/>
            <a:ext cx="2649433" cy="2702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10" descr="https://lh3.googleusercontent.com/VMNVCZm22c4vPLUs3u4axgiwda84BV8NtqGTjwX19OZ4zagJmFTcme8TTmK6WAsomAgq97PkJS4HGI4-AkX13sSqXZz1CzxMOCUccUS2iW9dtAU-w9ABiqHPk1VyfJANaU5sBMXFYf0">
            <a:extLst>
              <a:ext uri="{FF2B5EF4-FFF2-40B4-BE49-F238E27FC236}">
                <a16:creationId xmlns:a16="http://schemas.microsoft.com/office/drawing/2014/main" id="{02412DF3-3630-4DCF-BA1C-AD392BE391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1888" y="5172801"/>
            <a:ext cx="3171201" cy="2180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20">
            <a:extLst>
              <a:ext uri="{FF2B5EF4-FFF2-40B4-BE49-F238E27FC236}">
                <a16:creationId xmlns:a16="http://schemas.microsoft.com/office/drawing/2014/main" id="{20555C12-F648-4549-AA74-4C7DC9B78A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2757" y="4714875"/>
            <a:ext cx="812667" cy="677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0" descr="https://lh4.googleusercontent.com/b1vKxXhTN9biOcq_nzOsrm-JGQMPqleFzni1LI1XGZ74Wi-8ygPJflgt0mQArFbYeoxdXcziGMcHR1lmOA9LRRg5jrXXhnNNr-DuHBsRe5cUcgyG2GiOMfp2R-YTQzryGcpvhPz7IUE">
            <a:extLst>
              <a:ext uri="{FF2B5EF4-FFF2-40B4-BE49-F238E27FC236}">
                <a16:creationId xmlns:a16="http://schemas.microsoft.com/office/drawing/2014/main" id="{EB5A3564-7C34-4FA9-AB5A-9456CB4AE5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8086" y="5278004"/>
            <a:ext cx="646101" cy="669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18" descr="https://lh4.googleusercontent.com/b-EDMIxaaqUK2i6El7zb2hICXWWzLXP7Bx1xmPXChB9IOpGPlI-zlkNkoi1uurDk7Ekod1N902O-DCbxkOYC3p5Fzkq0-dSV2hIea-k2WkmwiiOCsMb-StrYQJjL-9PoIz55TF2XSCU">
            <a:extLst>
              <a:ext uri="{FF2B5EF4-FFF2-40B4-BE49-F238E27FC236}">
                <a16:creationId xmlns:a16="http://schemas.microsoft.com/office/drawing/2014/main" id="{EABCA83F-E5CC-4F94-8AB3-F32F6251A7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47" t="18529" r="4470" b="25160"/>
          <a:stretch/>
        </p:blipFill>
        <p:spPr bwMode="auto">
          <a:xfrm flipH="1">
            <a:off x="9901440" y="5172730"/>
            <a:ext cx="1176780" cy="913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2">
            <a:hlinkClick r:id="rId15" action="ppaction://hlinksldjump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>
            <a:off x="10521509" y="895014"/>
            <a:ext cx="737894" cy="715087"/>
          </a:xfrm>
          <a:prstGeom prst="rect">
            <a:avLst/>
          </a:prstGeom>
        </p:spPr>
      </p:pic>
      <p:pic>
        <p:nvPicPr>
          <p:cNvPr id="46" name="Picture 36" descr="https://lh3.googleusercontent.com/FJDVw0INyJi-r7f9skHyyOhZaHvJVKIKvGZU3V4tNYK09OKQQR4bOacLMHwp91ZpejdkiuxHi0dsV2PVGNQwn3hgcqpXkBdvx-1he_kykZ0u16aWgZBSJHJu-GMDSp0xBKWu1cFKX2k">
            <a:extLst>
              <a:ext uri="{FF2B5EF4-FFF2-40B4-BE49-F238E27FC236}">
                <a16:creationId xmlns:a16="http://schemas.microsoft.com/office/drawing/2014/main" id="{DE4C9B36-6605-4E6A-8B87-0B5FE3AA2D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7535" y="5336730"/>
            <a:ext cx="370310" cy="624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" name="مستطيل 74">
            <a:hlinkClick r:id="rId18" action="ppaction://hlinksldjump"/>
            <a:extLst>
              <a:ext uri="{FF2B5EF4-FFF2-40B4-BE49-F238E27FC236}">
                <a16:creationId xmlns:a16="http://schemas.microsoft.com/office/drawing/2014/main" id="{DE30BFDD-D426-4E86-9190-C6110D50B46A}"/>
              </a:ext>
            </a:extLst>
          </p:cNvPr>
          <p:cNvSpPr/>
          <p:nvPr/>
        </p:nvSpPr>
        <p:spPr>
          <a:xfrm>
            <a:off x="6881197" y="47751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>
                <a:solidFill>
                  <a:schemeClr val="accent5">
                    <a:lumMod val="50000"/>
                  </a:schemeClr>
                </a:solidFill>
              </a:rPr>
              <a:t>التهيئة</a:t>
            </a:r>
            <a:endParaRPr lang="en-US" b="1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81" name="مستطيل 80">
            <a:hlinkClick r:id="" action="ppaction://noaction"/>
            <a:extLst>
              <a:ext uri="{FF2B5EF4-FFF2-40B4-BE49-F238E27FC236}">
                <a16:creationId xmlns:a16="http://schemas.microsoft.com/office/drawing/2014/main" id="{C9C85F24-1FF2-48D1-8FE9-1F09C67A2EAD}"/>
              </a:ext>
            </a:extLst>
          </p:cNvPr>
          <p:cNvSpPr/>
          <p:nvPr/>
        </p:nvSpPr>
        <p:spPr>
          <a:xfrm>
            <a:off x="2379840" y="47751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>
                <a:solidFill>
                  <a:schemeClr val="accent1">
                    <a:lumMod val="75000"/>
                  </a:schemeClr>
                </a:solidFill>
              </a:rPr>
              <a:t>التقويم</a:t>
            </a:r>
            <a:endParaRPr lang="en-US" sz="2000" b="1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2" name="مستطيل 81">
            <a:hlinkClick r:id="rId19" action="ppaction://hlinksldjump"/>
            <a:extLst>
              <a:ext uri="{FF2B5EF4-FFF2-40B4-BE49-F238E27FC236}">
                <a16:creationId xmlns:a16="http://schemas.microsoft.com/office/drawing/2014/main" id="{E10C71F6-D2A3-42F8-9CF4-7EC80C62CB63}"/>
              </a:ext>
            </a:extLst>
          </p:cNvPr>
          <p:cNvSpPr/>
          <p:nvPr/>
        </p:nvSpPr>
        <p:spPr>
          <a:xfrm>
            <a:off x="3563063" y="47751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>
                <a:solidFill>
                  <a:schemeClr val="accent1">
                    <a:lumMod val="75000"/>
                  </a:schemeClr>
                </a:solidFill>
              </a:rPr>
              <a:t>الشرح</a:t>
            </a:r>
            <a:endParaRPr lang="en-US" sz="2000" b="1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3" name="مستطيل 82">
            <a:hlinkClick r:id="rId20" action="ppaction://hlinksldjump"/>
            <a:extLst>
              <a:ext uri="{FF2B5EF4-FFF2-40B4-BE49-F238E27FC236}">
                <a16:creationId xmlns:a16="http://schemas.microsoft.com/office/drawing/2014/main" id="{1092A7CE-5A0D-4F27-90F0-946043B22256}"/>
              </a:ext>
            </a:extLst>
          </p:cNvPr>
          <p:cNvSpPr/>
          <p:nvPr/>
        </p:nvSpPr>
        <p:spPr>
          <a:xfrm>
            <a:off x="4735728" y="47751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>
                <a:solidFill>
                  <a:schemeClr val="accent5">
                    <a:lumMod val="50000"/>
                  </a:schemeClr>
                </a:solidFill>
              </a:rPr>
              <a:t>اسكشف</a:t>
            </a:r>
            <a:endParaRPr lang="en-US" b="1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93" name="مستطيل 92">
            <a:hlinkClick r:id="" action="ppaction://noaction"/>
            <a:extLst>
              <a:ext uri="{FF2B5EF4-FFF2-40B4-BE49-F238E27FC236}">
                <a16:creationId xmlns:a16="http://schemas.microsoft.com/office/drawing/2014/main" id="{6C99A92F-59D8-40AC-BDC2-148AA715DB2A}"/>
              </a:ext>
            </a:extLst>
          </p:cNvPr>
          <p:cNvSpPr/>
          <p:nvPr/>
        </p:nvSpPr>
        <p:spPr>
          <a:xfrm>
            <a:off x="7931806" y="2014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00" name="مستطيل 99">
            <a:hlinkClick r:id="rId21" action="ppaction://hlinksldjump"/>
            <a:extLst>
              <a:ext uri="{FF2B5EF4-FFF2-40B4-BE49-F238E27FC236}">
                <a16:creationId xmlns:a16="http://schemas.microsoft.com/office/drawing/2014/main" id="{73527060-1807-46E3-B716-4D68C85D3DCD}"/>
              </a:ext>
            </a:extLst>
          </p:cNvPr>
          <p:cNvSpPr/>
          <p:nvPr/>
        </p:nvSpPr>
        <p:spPr>
          <a:xfrm>
            <a:off x="1283481" y="60729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>
                <a:solidFill>
                  <a:schemeClr val="accent1">
                    <a:lumMod val="75000"/>
                  </a:schemeClr>
                </a:solidFill>
              </a:rPr>
              <a:t>الواجب</a:t>
            </a:r>
            <a:endParaRPr lang="en-US" sz="2400" b="1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02" name="Picture 11">
            <a:extLst>
              <a:ext uri="{FF2B5EF4-FFF2-40B4-BE49-F238E27FC236}">
                <a16:creationId xmlns:a16="http://schemas.microsoft.com/office/drawing/2014/main" id="{B188D43D-88E6-46C2-B821-5FD7EA8D8782}"/>
              </a:ext>
            </a:extLst>
          </p:cNvPr>
          <p:cNvPicPr>
            <a:picLocks noChangeAspect="1"/>
          </p:cNvPicPr>
          <p:nvPr/>
        </p:nvPicPr>
        <p:blipFill>
          <a:blip r:embed="rId22"/>
          <a:srcRect/>
          <a:stretch>
            <a:fillRect/>
          </a:stretch>
        </p:blipFill>
        <p:spPr>
          <a:xfrm>
            <a:off x="9388544" y="5123356"/>
            <a:ext cx="484083" cy="488236"/>
          </a:xfrm>
          <a:prstGeom prst="rect">
            <a:avLst/>
          </a:prstGeom>
        </p:spPr>
      </p:pic>
      <p:pic>
        <p:nvPicPr>
          <p:cNvPr id="104" name="Google Shape;84;p13">
            <a:extLst>
              <a:ext uri="{FF2B5EF4-FFF2-40B4-BE49-F238E27FC236}">
                <a16:creationId xmlns:a16="http://schemas.microsoft.com/office/drawing/2014/main" id="{4836476F-97D8-480C-B012-EC9673A3F090}"/>
              </a:ext>
            </a:extLst>
          </p:cNvPr>
          <p:cNvPicPr preferRelativeResize="0"/>
          <p:nvPr/>
        </p:nvPicPr>
        <p:blipFill>
          <a:blip r:embed="rId23">
            <a:alphaModFix/>
          </a:blip>
          <a:stretch>
            <a:fillRect/>
          </a:stretch>
        </p:blipFill>
        <p:spPr>
          <a:xfrm>
            <a:off x="8793364" y="6362418"/>
            <a:ext cx="734365" cy="586519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Picture 50" descr="https://lh6.googleusercontent.com/43DhS8AINGqXEbUB-peUvmY59Us5s5lxyGWlVv2i9Gwhm83ncyFncd7Ln0u0osI2btMy9buTSK7G8YO3Kjwx5jEod6Wdc8HZTwB8cEFEKGIV1ksnTE-rryveFO1EovAZEmPjmY5-jLk">
            <a:extLst>
              <a:ext uri="{FF2B5EF4-FFF2-40B4-BE49-F238E27FC236}">
                <a16:creationId xmlns:a16="http://schemas.microsoft.com/office/drawing/2014/main" id="{DE38A85A-777D-4386-A7E5-337635C8F4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551" y="-211587"/>
            <a:ext cx="7402640" cy="581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42">
            <a:extLst>
              <a:ext uri="{FF2B5EF4-FFF2-40B4-BE49-F238E27FC236}">
                <a16:creationId xmlns:a16="http://schemas.microsoft.com/office/drawing/2014/main" id="{45E4EABC-A16A-4D68-BC7C-D60E3948A2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0545" y="4909011"/>
            <a:ext cx="1365738" cy="141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مستطيل 1">
            <a:hlinkClick r:id="rId19" action="ppaction://hlinksldjump"/>
            <a:extLst>
              <a:ext uri="{FF2B5EF4-FFF2-40B4-BE49-F238E27FC236}">
                <a16:creationId xmlns:a16="http://schemas.microsoft.com/office/drawing/2014/main" id="{486A4D4D-D0BC-DE4A-B8F6-0BCA1075F003}"/>
              </a:ext>
            </a:extLst>
          </p:cNvPr>
          <p:cNvSpPr/>
          <p:nvPr/>
        </p:nvSpPr>
        <p:spPr>
          <a:xfrm>
            <a:off x="5819073" y="101887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>
                <a:solidFill>
                  <a:schemeClr val="accent5">
                    <a:lumMod val="50000"/>
                  </a:schemeClr>
                </a:solidFill>
              </a:rPr>
              <a:t>الاهداف</a:t>
            </a:r>
            <a:endParaRPr lang="en-US" b="1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4" name="صورة 4">
            <a:extLst>
              <a:ext uri="{FF2B5EF4-FFF2-40B4-BE49-F238E27FC236}">
                <a16:creationId xmlns:a16="http://schemas.microsoft.com/office/drawing/2014/main" id="{B8E578D4-F8E3-7843-A264-B83F5C0BC4E7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414" y="1127709"/>
            <a:ext cx="8548787" cy="4404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26404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6DCD3B05-6EA4-41E8-8F10-F2F95BE876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-61020" y="-136478"/>
            <a:ext cx="12238094" cy="7915702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3707CF6F-53E1-4A12-90DE-7C6BB285C74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rcRect l="5100" t="2726" r="3027" b="21700"/>
          <a:stretch/>
        </p:blipFill>
        <p:spPr>
          <a:xfrm>
            <a:off x="-215905" y="692255"/>
            <a:ext cx="12238094" cy="5480905"/>
          </a:xfrm>
          <a:prstGeom prst="rect">
            <a:avLst/>
          </a:prstGeom>
        </p:spPr>
      </p:pic>
      <p:pic>
        <p:nvPicPr>
          <p:cNvPr id="20" name="Google Shape;89;p1">
            <a:extLst>
              <a:ext uri="{FF2B5EF4-FFF2-40B4-BE49-F238E27FC236}">
                <a16:creationId xmlns:a16="http://schemas.microsoft.com/office/drawing/2014/main" id="{7329A783-3F04-41D4-8C26-3B19F28E73C6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1000094" y="0"/>
            <a:ext cx="1328191" cy="65131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Picture 14">
            <a:extLst>
              <a:ext uri="{FF2B5EF4-FFF2-40B4-BE49-F238E27FC236}">
                <a16:creationId xmlns:a16="http://schemas.microsoft.com/office/drawing/2014/main" id="{24D360EA-A5B0-4FAB-93FA-7B0C5637BB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209" y="6086600"/>
            <a:ext cx="7952839" cy="982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32" descr="https://lh5.googleusercontent.com/4Rv9CcbpVwSScazfNxNsnOrjSAYn8Kvy2VZDp18OtTxOr4uN6wu1rroXiVwzwJRuw7fUFAEKLK3jiiAD8pVyddSCIbbz3mcFxbNgqsBUD7p7Jf91eG2kB3zY0cUEjnvl5A53iou6hVs">
            <a:extLst>
              <a:ext uri="{FF2B5EF4-FFF2-40B4-BE49-F238E27FC236}">
                <a16:creationId xmlns:a16="http://schemas.microsoft.com/office/drawing/2014/main" id="{6EC1E351-B697-490D-A6C7-91C324AF41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159"/>
          <a:stretch/>
        </p:blipFill>
        <p:spPr bwMode="auto">
          <a:xfrm>
            <a:off x="9333635" y="0"/>
            <a:ext cx="3138108" cy="1481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38" descr="https://lh6.googleusercontent.com/lA8Hyi4kH_IVGIdbWoAFwdqJ0IGVj9Bn9TQ8RhpKzpEZjPVyUjgSWzvirmGim6mjsnpnR9onHSWPgS2dGT4Ag0pR-t8j2dOFWCfozE8aOKTdQtfZKVkoibbq713dsVPmtcn8tJQLNB0">
            <a:extLst>
              <a:ext uri="{FF2B5EF4-FFF2-40B4-BE49-F238E27FC236}">
                <a16:creationId xmlns:a16="http://schemas.microsoft.com/office/drawing/2014/main" id="{8FCDB6A6-8474-4F06-AC32-C01EA8C4CF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455216" y="4699490"/>
            <a:ext cx="2649433" cy="2702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10" descr="https://lh3.googleusercontent.com/VMNVCZm22c4vPLUs3u4axgiwda84BV8NtqGTjwX19OZ4zagJmFTcme8TTmK6WAsomAgq97PkJS4HGI4-AkX13sSqXZz1CzxMOCUccUS2iW9dtAU-w9ABiqHPk1VyfJANaU5sBMXFYf0">
            <a:extLst>
              <a:ext uri="{FF2B5EF4-FFF2-40B4-BE49-F238E27FC236}">
                <a16:creationId xmlns:a16="http://schemas.microsoft.com/office/drawing/2014/main" id="{02412DF3-3630-4DCF-BA1C-AD392BE391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1888" y="5172801"/>
            <a:ext cx="3171201" cy="2180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20">
            <a:extLst>
              <a:ext uri="{FF2B5EF4-FFF2-40B4-BE49-F238E27FC236}">
                <a16:creationId xmlns:a16="http://schemas.microsoft.com/office/drawing/2014/main" id="{20555C12-F648-4549-AA74-4C7DC9B78A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2757" y="4714875"/>
            <a:ext cx="812667" cy="677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0" descr="https://lh4.googleusercontent.com/b1vKxXhTN9biOcq_nzOsrm-JGQMPqleFzni1LI1XGZ74Wi-8ygPJflgt0mQArFbYeoxdXcziGMcHR1lmOA9LRRg5jrXXhnNNr-DuHBsRe5cUcgyG2GiOMfp2R-YTQzryGcpvhPz7IUE">
            <a:extLst>
              <a:ext uri="{FF2B5EF4-FFF2-40B4-BE49-F238E27FC236}">
                <a16:creationId xmlns:a16="http://schemas.microsoft.com/office/drawing/2014/main" id="{EB5A3564-7C34-4FA9-AB5A-9456CB4AE5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8086" y="5278004"/>
            <a:ext cx="646101" cy="669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18" descr="https://lh4.googleusercontent.com/b-EDMIxaaqUK2i6El7zb2hICXWWzLXP7Bx1xmPXChB9IOpGPlI-zlkNkoi1uurDk7Ekod1N902O-DCbxkOYC3p5Fzkq0-dSV2hIea-k2WkmwiiOCsMb-StrYQJjL-9PoIz55TF2XSCU">
            <a:extLst>
              <a:ext uri="{FF2B5EF4-FFF2-40B4-BE49-F238E27FC236}">
                <a16:creationId xmlns:a16="http://schemas.microsoft.com/office/drawing/2014/main" id="{EABCA83F-E5CC-4F94-8AB3-F32F6251A7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47" t="18529" r="4470" b="25160"/>
          <a:stretch/>
        </p:blipFill>
        <p:spPr bwMode="auto">
          <a:xfrm flipH="1">
            <a:off x="9901440" y="5172730"/>
            <a:ext cx="1176780" cy="913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2">
            <a:hlinkClick r:id="rId15" action="ppaction://hlinksldjump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>
            <a:off x="10521509" y="895014"/>
            <a:ext cx="737894" cy="715087"/>
          </a:xfrm>
          <a:prstGeom prst="rect">
            <a:avLst/>
          </a:prstGeom>
        </p:spPr>
      </p:pic>
      <p:pic>
        <p:nvPicPr>
          <p:cNvPr id="46" name="Picture 36" descr="https://lh3.googleusercontent.com/FJDVw0INyJi-r7f9skHyyOhZaHvJVKIKvGZU3V4tNYK09OKQQR4bOacLMHwp91ZpejdkiuxHi0dsV2PVGNQwn3hgcqpXkBdvx-1he_kykZ0u16aWgZBSJHJu-GMDSp0xBKWu1cFKX2k">
            <a:extLst>
              <a:ext uri="{FF2B5EF4-FFF2-40B4-BE49-F238E27FC236}">
                <a16:creationId xmlns:a16="http://schemas.microsoft.com/office/drawing/2014/main" id="{DE4C9B36-6605-4E6A-8B87-0B5FE3AA2D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7535" y="5336730"/>
            <a:ext cx="370310" cy="624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" name="مستطيل 74">
            <a:hlinkClick r:id="rId18" action="ppaction://hlinksldjump"/>
            <a:extLst>
              <a:ext uri="{FF2B5EF4-FFF2-40B4-BE49-F238E27FC236}">
                <a16:creationId xmlns:a16="http://schemas.microsoft.com/office/drawing/2014/main" id="{DE30BFDD-D426-4E86-9190-C6110D50B46A}"/>
              </a:ext>
            </a:extLst>
          </p:cNvPr>
          <p:cNvSpPr/>
          <p:nvPr/>
        </p:nvSpPr>
        <p:spPr>
          <a:xfrm>
            <a:off x="6881197" y="47751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>
                <a:solidFill>
                  <a:schemeClr val="accent5">
                    <a:lumMod val="50000"/>
                  </a:schemeClr>
                </a:solidFill>
              </a:rPr>
              <a:t>التهيئة</a:t>
            </a:r>
            <a:endParaRPr lang="en-US" b="1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81" name="مستطيل 80">
            <a:hlinkClick r:id="" action="ppaction://noaction"/>
            <a:extLst>
              <a:ext uri="{FF2B5EF4-FFF2-40B4-BE49-F238E27FC236}">
                <a16:creationId xmlns:a16="http://schemas.microsoft.com/office/drawing/2014/main" id="{C9C85F24-1FF2-48D1-8FE9-1F09C67A2EAD}"/>
              </a:ext>
            </a:extLst>
          </p:cNvPr>
          <p:cNvSpPr/>
          <p:nvPr/>
        </p:nvSpPr>
        <p:spPr>
          <a:xfrm>
            <a:off x="2379840" y="47751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>
                <a:solidFill>
                  <a:schemeClr val="accent1">
                    <a:lumMod val="75000"/>
                  </a:schemeClr>
                </a:solidFill>
              </a:rPr>
              <a:t>التقويم</a:t>
            </a:r>
            <a:endParaRPr lang="en-US" sz="2000" b="1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2" name="مستطيل 81">
            <a:hlinkClick r:id="rId19" action="ppaction://hlinksldjump"/>
            <a:extLst>
              <a:ext uri="{FF2B5EF4-FFF2-40B4-BE49-F238E27FC236}">
                <a16:creationId xmlns:a16="http://schemas.microsoft.com/office/drawing/2014/main" id="{E10C71F6-D2A3-42F8-9CF4-7EC80C62CB63}"/>
              </a:ext>
            </a:extLst>
          </p:cNvPr>
          <p:cNvSpPr/>
          <p:nvPr/>
        </p:nvSpPr>
        <p:spPr>
          <a:xfrm>
            <a:off x="3563063" y="47751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>
                <a:solidFill>
                  <a:schemeClr val="accent1">
                    <a:lumMod val="75000"/>
                  </a:schemeClr>
                </a:solidFill>
              </a:rPr>
              <a:t>الشرح</a:t>
            </a:r>
            <a:endParaRPr lang="en-US" sz="2000" b="1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3" name="مستطيل 82">
            <a:hlinkClick r:id="rId20" action="ppaction://hlinksldjump"/>
            <a:extLst>
              <a:ext uri="{FF2B5EF4-FFF2-40B4-BE49-F238E27FC236}">
                <a16:creationId xmlns:a16="http://schemas.microsoft.com/office/drawing/2014/main" id="{1092A7CE-5A0D-4F27-90F0-946043B22256}"/>
              </a:ext>
            </a:extLst>
          </p:cNvPr>
          <p:cNvSpPr/>
          <p:nvPr/>
        </p:nvSpPr>
        <p:spPr>
          <a:xfrm>
            <a:off x="4735728" y="47751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>
                <a:solidFill>
                  <a:schemeClr val="accent5">
                    <a:lumMod val="50000"/>
                  </a:schemeClr>
                </a:solidFill>
              </a:rPr>
              <a:t>اسكشف</a:t>
            </a:r>
            <a:endParaRPr lang="en-US" b="1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93" name="مستطيل 92">
            <a:hlinkClick r:id="" action="ppaction://noaction"/>
            <a:extLst>
              <a:ext uri="{FF2B5EF4-FFF2-40B4-BE49-F238E27FC236}">
                <a16:creationId xmlns:a16="http://schemas.microsoft.com/office/drawing/2014/main" id="{6C99A92F-59D8-40AC-BDC2-148AA715DB2A}"/>
              </a:ext>
            </a:extLst>
          </p:cNvPr>
          <p:cNvSpPr/>
          <p:nvPr/>
        </p:nvSpPr>
        <p:spPr>
          <a:xfrm>
            <a:off x="7931806" y="2014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00" name="مستطيل 99">
            <a:hlinkClick r:id="rId21" action="ppaction://hlinksldjump"/>
            <a:extLst>
              <a:ext uri="{FF2B5EF4-FFF2-40B4-BE49-F238E27FC236}">
                <a16:creationId xmlns:a16="http://schemas.microsoft.com/office/drawing/2014/main" id="{73527060-1807-46E3-B716-4D68C85D3DCD}"/>
              </a:ext>
            </a:extLst>
          </p:cNvPr>
          <p:cNvSpPr/>
          <p:nvPr/>
        </p:nvSpPr>
        <p:spPr>
          <a:xfrm>
            <a:off x="1283481" y="60729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>
                <a:solidFill>
                  <a:schemeClr val="accent1">
                    <a:lumMod val="75000"/>
                  </a:schemeClr>
                </a:solidFill>
              </a:rPr>
              <a:t>الواجب</a:t>
            </a:r>
            <a:endParaRPr lang="en-US" sz="2400" b="1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02" name="Picture 11">
            <a:extLst>
              <a:ext uri="{FF2B5EF4-FFF2-40B4-BE49-F238E27FC236}">
                <a16:creationId xmlns:a16="http://schemas.microsoft.com/office/drawing/2014/main" id="{B188D43D-88E6-46C2-B821-5FD7EA8D8782}"/>
              </a:ext>
            </a:extLst>
          </p:cNvPr>
          <p:cNvPicPr>
            <a:picLocks noChangeAspect="1"/>
          </p:cNvPicPr>
          <p:nvPr/>
        </p:nvPicPr>
        <p:blipFill>
          <a:blip r:embed="rId22"/>
          <a:srcRect/>
          <a:stretch>
            <a:fillRect/>
          </a:stretch>
        </p:blipFill>
        <p:spPr>
          <a:xfrm>
            <a:off x="9388544" y="5123356"/>
            <a:ext cx="484083" cy="488236"/>
          </a:xfrm>
          <a:prstGeom prst="rect">
            <a:avLst/>
          </a:prstGeom>
        </p:spPr>
      </p:pic>
      <p:pic>
        <p:nvPicPr>
          <p:cNvPr id="104" name="Google Shape;84;p13">
            <a:extLst>
              <a:ext uri="{FF2B5EF4-FFF2-40B4-BE49-F238E27FC236}">
                <a16:creationId xmlns:a16="http://schemas.microsoft.com/office/drawing/2014/main" id="{4836476F-97D8-480C-B012-EC9673A3F090}"/>
              </a:ext>
            </a:extLst>
          </p:cNvPr>
          <p:cNvPicPr preferRelativeResize="0"/>
          <p:nvPr/>
        </p:nvPicPr>
        <p:blipFill>
          <a:blip r:embed="rId23">
            <a:alphaModFix/>
          </a:blip>
          <a:stretch>
            <a:fillRect/>
          </a:stretch>
        </p:blipFill>
        <p:spPr>
          <a:xfrm>
            <a:off x="8793364" y="6362418"/>
            <a:ext cx="734365" cy="586519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Picture 50" descr="https://lh6.googleusercontent.com/43DhS8AINGqXEbUB-peUvmY59Us5s5lxyGWlVv2i9Gwhm83ncyFncd7Ln0u0osI2btMy9buTSK7G8YO3Kjwx5jEod6Wdc8HZTwB8cEFEKGIV1ksnTE-rryveFO1EovAZEmPjmY5-jLk">
            <a:extLst>
              <a:ext uri="{FF2B5EF4-FFF2-40B4-BE49-F238E27FC236}">
                <a16:creationId xmlns:a16="http://schemas.microsoft.com/office/drawing/2014/main" id="{DE38A85A-777D-4386-A7E5-337635C8F4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551" y="-211587"/>
            <a:ext cx="7402640" cy="581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42">
            <a:extLst>
              <a:ext uri="{FF2B5EF4-FFF2-40B4-BE49-F238E27FC236}">
                <a16:creationId xmlns:a16="http://schemas.microsoft.com/office/drawing/2014/main" id="{45E4EABC-A16A-4D68-BC7C-D60E3948A2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0545" y="4909011"/>
            <a:ext cx="1365738" cy="141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مستطيل 1">
            <a:hlinkClick r:id="rId19" action="ppaction://hlinksldjump"/>
            <a:extLst>
              <a:ext uri="{FF2B5EF4-FFF2-40B4-BE49-F238E27FC236}">
                <a16:creationId xmlns:a16="http://schemas.microsoft.com/office/drawing/2014/main" id="{486A4D4D-D0BC-DE4A-B8F6-0BCA1075F003}"/>
              </a:ext>
            </a:extLst>
          </p:cNvPr>
          <p:cNvSpPr/>
          <p:nvPr/>
        </p:nvSpPr>
        <p:spPr>
          <a:xfrm>
            <a:off x="5819073" y="101887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>
                <a:solidFill>
                  <a:schemeClr val="accent5">
                    <a:lumMod val="50000"/>
                  </a:schemeClr>
                </a:solidFill>
              </a:rPr>
              <a:t>الاهداف</a:t>
            </a:r>
            <a:endParaRPr lang="en-US" b="1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5" name="مستطيل 4">
            <a:extLst>
              <a:ext uri="{FF2B5EF4-FFF2-40B4-BE49-F238E27FC236}">
                <a16:creationId xmlns:a16="http://schemas.microsoft.com/office/drawing/2014/main" id="{12B44F8A-1A9C-3C41-B50F-883E33FC2886}"/>
              </a:ext>
            </a:extLst>
          </p:cNvPr>
          <p:cNvSpPr/>
          <p:nvPr/>
        </p:nvSpPr>
        <p:spPr>
          <a:xfrm>
            <a:off x="932597" y="1298254"/>
            <a:ext cx="2458495" cy="72822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>
                <a:solidFill>
                  <a:schemeClr val="tx1"/>
                </a:solidFill>
              </a:rPr>
              <a:t>اختبر نفسي  صفحة  ١٣٩</a:t>
            </a:r>
          </a:p>
        </p:txBody>
      </p:sp>
      <p:pic>
        <p:nvPicPr>
          <p:cNvPr id="4" name="صورة 5">
            <a:extLst>
              <a:ext uri="{FF2B5EF4-FFF2-40B4-BE49-F238E27FC236}">
                <a16:creationId xmlns:a16="http://schemas.microsoft.com/office/drawing/2014/main" id="{B15D4E06-0D45-9146-ABBC-7C179D224FA6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5634" y="1285801"/>
            <a:ext cx="6559860" cy="1418200"/>
          </a:xfrm>
          <a:prstGeom prst="rect">
            <a:avLst/>
          </a:prstGeom>
        </p:spPr>
      </p:pic>
      <p:pic>
        <p:nvPicPr>
          <p:cNvPr id="6" name="صورة 6">
            <a:extLst>
              <a:ext uri="{FF2B5EF4-FFF2-40B4-BE49-F238E27FC236}">
                <a16:creationId xmlns:a16="http://schemas.microsoft.com/office/drawing/2014/main" id="{050FD004-BFC6-C446-BDFE-6728E7BD5521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0324" y="2942684"/>
            <a:ext cx="5838301" cy="2335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76316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6DCD3B05-6EA4-41E8-8F10-F2F95BE876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-61020" y="-136478"/>
            <a:ext cx="12238094" cy="7915702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3707CF6F-53E1-4A12-90DE-7C6BB285C74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rcRect l="5100" t="2726" r="3027" b="21700"/>
          <a:stretch/>
        </p:blipFill>
        <p:spPr>
          <a:xfrm>
            <a:off x="-215905" y="692255"/>
            <a:ext cx="12238094" cy="5480905"/>
          </a:xfrm>
          <a:prstGeom prst="rect">
            <a:avLst/>
          </a:prstGeom>
        </p:spPr>
      </p:pic>
      <p:pic>
        <p:nvPicPr>
          <p:cNvPr id="20" name="Google Shape;89;p1">
            <a:extLst>
              <a:ext uri="{FF2B5EF4-FFF2-40B4-BE49-F238E27FC236}">
                <a16:creationId xmlns:a16="http://schemas.microsoft.com/office/drawing/2014/main" id="{7329A783-3F04-41D4-8C26-3B19F28E73C6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1000094" y="0"/>
            <a:ext cx="1328191" cy="65131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Picture 14">
            <a:extLst>
              <a:ext uri="{FF2B5EF4-FFF2-40B4-BE49-F238E27FC236}">
                <a16:creationId xmlns:a16="http://schemas.microsoft.com/office/drawing/2014/main" id="{24D360EA-A5B0-4FAB-93FA-7B0C5637BB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209" y="6086600"/>
            <a:ext cx="7952839" cy="982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32" descr="https://lh5.googleusercontent.com/4Rv9CcbpVwSScazfNxNsnOrjSAYn8Kvy2VZDp18OtTxOr4uN6wu1rroXiVwzwJRuw7fUFAEKLK3jiiAD8pVyddSCIbbz3mcFxbNgqsBUD7p7Jf91eG2kB3zY0cUEjnvl5A53iou6hVs">
            <a:extLst>
              <a:ext uri="{FF2B5EF4-FFF2-40B4-BE49-F238E27FC236}">
                <a16:creationId xmlns:a16="http://schemas.microsoft.com/office/drawing/2014/main" id="{6EC1E351-B697-490D-A6C7-91C324AF41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159"/>
          <a:stretch/>
        </p:blipFill>
        <p:spPr bwMode="auto">
          <a:xfrm>
            <a:off x="9333635" y="0"/>
            <a:ext cx="3138108" cy="1481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38" descr="https://lh6.googleusercontent.com/lA8Hyi4kH_IVGIdbWoAFwdqJ0IGVj9Bn9TQ8RhpKzpEZjPVyUjgSWzvirmGim6mjsnpnR9onHSWPgS2dGT4Ag0pR-t8j2dOFWCfozE8aOKTdQtfZKVkoibbq713dsVPmtcn8tJQLNB0">
            <a:extLst>
              <a:ext uri="{FF2B5EF4-FFF2-40B4-BE49-F238E27FC236}">
                <a16:creationId xmlns:a16="http://schemas.microsoft.com/office/drawing/2014/main" id="{8FCDB6A6-8474-4F06-AC32-C01EA8C4CF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455216" y="4699490"/>
            <a:ext cx="2649433" cy="2702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10" descr="https://lh3.googleusercontent.com/VMNVCZm22c4vPLUs3u4axgiwda84BV8NtqGTjwX19OZ4zagJmFTcme8TTmK6WAsomAgq97PkJS4HGI4-AkX13sSqXZz1CzxMOCUccUS2iW9dtAU-w9ABiqHPk1VyfJANaU5sBMXFYf0">
            <a:extLst>
              <a:ext uri="{FF2B5EF4-FFF2-40B4-BE49-F238E27FC236}">
                <a16:creationId xmlns:a16="http://schemas.microsoft.com/office/drawing/2014/main" id="{02412DF3-3630-4DCF-BA1C-AD392BE391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1888" y="5172801"/>
            <a:ext cx="3171201" cy="2180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20">
            <a:extLst>
              <a:ext uri="{FF2B5EF4-FFF2-40B4-BE49-F238E27FC236}">
                <a16:creationId xmlns:a16="http://schemas.microsoft.com/office/drawing/2014/main" id="{20555C12-F648-4549-AA74-4C7DC9B78A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2757" y="4714875"/>
            <a:ext cx="812667" cy="677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0" descr="https://lh4.googleusercontent.com/b1vKxXhTN9biOcq_nzOsrm-JGQMPqleFzni1LI1XGZ74Wi-8ygPJflgt0mQArFbYeoxdXcziGMcHR1lmOA9LRRg5jrXXhnNNr-DuHBsRe5cUcgyG2GiOMfp2R-YTQzryGcpvhPz7IUE">
            <a:extLst>
              <a:ext uri="{FF2B5EF4-FFF2-40B4-BE49-F238E27FC236}">
                <a16:creationId xmlns:a16="http://schemas.microsoft.com/office/drawing/2014/main" id="{EB5A3564-7C34-4FA9-AB5A-9456CB4AE5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8086" y="5278004"/>
            <a:ext cx="646101" cy="669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18" descr="https://lh4.googleusercontent.com/b-EDMIxaaqUK2i6El7zb2hICXWWzLXP7Bx1xmPXChB9IOpGPlI-zlkNkoi1uurDk7Ekod1N902O-DCbxkOYC3p5Fzkq0-dSV2hIea-k2WkmwiiOCsMb-StrYQJjL-9PoIz55TF2XSCU">
            <a:extLst>
              <a:ext uri="{FF2B5EF4-FFF2-40B4-BE49-F238E27FC236}">
                <a16:creationId xmlns:a16="http://schemas.microsoft.com/office/drawing/2014/main" id="{EABCA83F-E5CC-4F94-8AB3-F32F6251A7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47" t="18529" r="4470" b="25160"/>
          <a:stretch/>
        </p:blipFill>
        <p:spPr bwMode="auto">
          <a:xfrm flipH="1">
            <a:off x="9901440" y="5172730"/>
            <a:ext cx="1176780" cy="913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2">
            <a:hlinkClick r:id="rId15" action="ppaction://hlinksldjump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>
            <a:off x="10521509" y="895014"/>
            <a:ext cx="737894" cy="715087"/>
          </a:xfrm>
          <a:prstGeom prst="rect">
            <a:avLst/>
          </a:prstGeom>
        </p:spPr>
      </p:pic>
      <p:pic>
        <p:nvPicPr>
          <p:cNvPr id="46" name="Picture 36" descr="https://lh3.googleusercontent.com/FJDVw0INyJi-r7f9skHyyOhZaHvJVKIKvGZU3V4tNYK09OKQQR4bOacLMHwp91ZpejdkiuxHi0dsV2PVGNQwn3hgcqpXkBdvx-1he_kykZ0u16aWgZBSJHJu-GMDSp0xBKWu1cFKX2k">
            <a:extLst>
              <a:ext uri="{FF2B5EF4-FFF2-40B4-BE49-F238E27FC236}">
                <a16:creationId xmlns:a16="http://schemas.microsoft.com/office/drawing/2014/main" id="{DE4C9B36-6605-4E6A-8B87-0B5FE3AA2D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7535" y="5336730"/>
            <a:ext cx="370310" cy="624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" name="مستطيل 74">
            <a:hlinkClick r:id="rId18" action="ppaction://hlinksldjump"/>
            <a:extLst>
              <a:ext uri="{FF2B5EF4-FFF2-40B4-BE49-F238E27FC236}">
                <a16:creationId xmlns:a16="http://schemas.microsoft.com/office/drawing/2014/main" id="{DE30BFDD-D426-4E86-9190-C6110D50B46A}"/>
              </a:ext>
            </a:extLst>
          </p:cNvPr>
          <p:cNvSpPr/>
          <p:nvPr/>
        </p:nvSpPr>
        <p:spPr>
          <a:xfrm>
            <a:off x="6881197" y="47751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>
                <a:solidFill>
                  <a:schemeClr val="accent5">
                    <a:lumMod val="50000"/>
                  </a:schemeClr>
                </a:solidFill>
              </a:rPr>
              <a:t>التهيئة</a:t>
            </a:r>
            <a:endParaRPr lang="en-US" b="1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81" name="مستطيل 80">
            <a:hlinkClick r:id="" action="ppaction://noaction"/>
            <a:extLst>
              <a:ext uri="{FF2B5EF4-FFF2-40B4-BE49-F238E27FC236}">
                <a16:creationId xmlns:a16="http://schemas.microsoft.com/office/drawing/2014/main" id="{C9C85F24-1FF2-48D1-8FE9-1F09C67A2EAD}"/>
              </a:ext>
            </a:extLst>
          </p:cNvPr>
          <p:cNvSpPr/>
          <p:nvPr/>
        </p:nvSpPr>
        <p:spPr>
          <a:xfrm>
            <a:off x="2379840" y="47751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>
                <a:solidFill>
                  <a:schemeClr val="accent1">
                    <a:lumMod val="75000"/>
                  </a:schemeClr>
                </a:solidFill>
              </a:rPr>
              <a:t>التقويم</a:t>
            </a:r>
            <a:endParaRPr lang="en-US" sz="2000" b="1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2" name="مستطيل 81">
            <a:hlinkClick r:id="rId19" action="ppaction://hlinksldjump"/>
            <a:extLst>
              <a:ext uri="{FF2B5EF4-FFF2-40B4-BE49-F238E27FC236}">
                <a16:creationId xmlns:a16="http://schemas.microsoft.com/office/drawing/2014/main" id="{E10C71F6-D2A3-42F8-9CF4-7EC80C62CB63}"/>
              </a:ext>
            </a:extLst>
          </p:cNvPr>
          <p:cNvSpPr/>
          <p:nvPr/>
        </p:nvSpPr>
        <p:spPr>
          <a:xfrm>
            <a:off x="3563063" y="47751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>
                <a:solidFill>
                  <a:schemeClr val="accent1">
                    <a:lumMod val="75000"/>
                  </a:schemeClr>
                </a:solidFill>
              </a:rPr>
              <a:t>الشرح</a:t>
            </a:r>
            <a:endParaRPr lang="en-US" sz="2000" b="1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3" name="مستطيل 82">
            <a:hlinkClick r:id="rId18" action="ppaction://hlinksldjump"/>
            <a:extLst>
              <a:ext uri="{FF2B5EF4-FFF2-40B4-BE49-F238E27FC236}">
                <a16:creationId xmlns:a16="http://schemas.microsoft.com/office/drawing/2014/main" id="{1092A7CE-5A0D-4F27-90F0-946043B22256}"/>
              </a:ext>
            </a:extLst>
          </p:cNvPr>
          <p:cNvSpPr/>
          <p:nvPr/>
        </p:nvSpPr>
        <p:spPr>
          <a:xfrm>
            <a:off x="4735728" y="47751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>
                <a:solidFill>
                  <a:schemeClr val="accent5">
                    <a:lumMod val="50000"/>
                  </a:schemeClr>
                </a:solidFill>
              </a:rPr>
              <a:t>اسكشف</a:t>
            </a:r>
            <a:endParaRPr lang="en-US" b="1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93" name="مستطيل 92">
            <a:hlinkClick r:id="" action="ppaction://noaction"/>
            <a:extLst>
              <a:ext uri="{FF2B5EF4-FFF2-40B4-BE49-F238E27FC236}">
                <a16:creationId xmlns:a16="http://schemas.microsoft.com/office/drawing/2014/main" id="{6C99A92F-59D8-40AC-BDC2-148AA715DB2A}"/>
              </a:ext>
            </a:extLst>
          </p:cNvPr>
          <p:cNvSpPr/>
          <p:nvPr/>
        </p:nvSpPr>
        <p:spPr>
          <a:xfrm>
            <a:off x="7931806" y="2014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00" name="مستطيل 99">
            <a:hlinkClick r:id="rId20" action="ppaction://hlinksldjump"/>
            <a:extLst>
              <a:ext uri="{FF2B5EF4-FFF2-40B4-BE49-F238E27FC236}">
                <a16:creationId xmlns:a16="http://schemas.microsoft.com/office/drawing/2014/main" id="{73527060-1807-46E3-B716-4D68C85D3DCD}"/>
              </a:ext>
            </a:extLst>
          </p:cNvPr>
          <p:cNvSpPr/>
          <p:nvPr/>
        </p:nvSpPr>
        <p:spPr>
          <a:xfrm>
            <a:off x="1283481" y="60729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>
                <a:solidFill>
                  <a:schemeClr val="accent1">
                    <a:lumMod val="75000"/>
                  </a:schemeClr>
                </a:solidFill>
              </a:rPr>
              <a:t>الواجب</a:t>
            </a:r>
            <a:endParaRPr lang="en-US" sz="2400" b="1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02" name="Picture 11">
            <a:extLst>
              <a:ext uri="{FF2B5EF4-FFF2-40B4-BE49-F238E27FC236}">
                <a16:creationId xmlns:a16="http://schemas.microsoft.com/office/drawing/2014/main" id="{B188D43D-88E6-46C2-B821-5FD7EA8D8782}"/>
              </a:ext>
            </a:extLst>
          </p:cNvPr>
          <p:cNvPicPr>
            <a:picLocks noChangeAspect="1"/>
          </p:cNvPicPr>
          <p:nvPr/>
        </p:nvPicPr>
        <p:blipFill>
          <a:blip r:embed="rId21"/>
          <a:srcRect/>
          <a:stretch>
            <a:fillRect/>
          </a:stretch>
        </p:blipFill>
        <p:spPr>
          <a:xfrm>
            <a:off x="9388544" y="5123356"/>
            <a:ext cx="484083" cy="488236"/>
          </a:xfrm>
          <a:prstGeom prst="rect">
            <a:avLst/>
          </a:prstGeom>
        </p:spPr>
      </p:pic>
      <p:pic>
        <p:nvPicPr>
          <p:cNvPr id="104" name="Google Shape;84;p13">
            <a:extLst>
              <a:ext uri="{FF2B5EF4-FFF2-40B4-BE49-F238E27FC236}">
                <a16:creationId xmlns:a16="http://schemas.microsoft.com/office/drawing/2014/main" id="{4836476F-97D8-480C-B012-EC9673A3F090}"/>
              </a:ext>
            </a:extLst>
          </p:cNvPr>
          <p:cNvPicPr preferRelativeResize="0"/>
          <p:nvPr/>
        </p:nvPicPr>
        <p:blipFill>
          <a:blip r:embed="rId22">
            <a:alphaModFix/>
          </a:blip>
          <a:stretch>
            <a:fillRect/>
          </a:stretch>
        </p:blipFill>
        <p:spPr>
          <a:xfrm>
            <a:off x="8793364" y="6362418"/>
            <a:ext cx="734365" cy="586519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Picture 50" descr="https://lh6.googleusercontent.com/43DhS8AINGqXEbUB-peUvmY59Us5s5lxyGWlVv2i9Gwhm83ncyFncd7Ln0u0osI2btMy9buTSK7G8YO3Kjwx5jEod6Wdc8HZTwB8cEFEKGIV1ksnTE-rryveFO1EovAZEmPjmY5-jLk">
            <a:extLst>
              <a:ext uri="{FF2B5EF4-FFF2-40B4-BE49-F238E27FC236}">
                <a16:creationId xmlns:a16="http://schemas.microsoft.com/office/drawing/2014/main" id="{DE38A85A-777D-4386-A7E5-337635C8F4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551" y="-211587"/>
            <a:ext cx="7402640" cy="581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42">
            <a:extLst>
              <a:ext uri="{FF2B5EF4-FFF2-40B4-BE49-F238E27FC236}">
                <a16:creationId xmlns:a16="http://schemas.microsoft.com/office/drawing/2014/main" id="{45E4EABC-A16A-4D68-BC7C-D60E3948A2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0545" y="4909011"/>
            <a:ext cx="1365738" cy="141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مستطيل 1">
            <a:hlinkClick r:id="rId19" action="ppaction://hlinksldjump"/>
            <a:extLst>
              <a:ext uri="{FF2B5EF4-FFF2-40B4-BE49-F238E27FC236}">
                <a16:creationId xmlns:a16="http://schemas.microsoft.com/office/drawing/2014/main" id="{486A4D4D-D0BC-DE4A-B8F6-0BCA1075F003}"/>
              </a:ext>
            </a:extLst>
          </p:cNvPr>
          <p:cNvSpPr/>
          <p:nvPr/>
        </p:nvSpPr>
        <p:spPr>
          <a:xfrm>
            <a:off x="5819073" y="101887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>
                <a:solidFill>
                  <a:schemeClr val="accent5">
                    <a:lumMod val="50000"/>
                  </a:schemeClr>
                </a:solidFill>
              </a:rPr>
              <a:t>الاهداف</a:t>
            </a:r>
            <a:endParaRPr lang="en-US" b="1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4903BF38-3F5E-7447-BE8F-57F812A98A3C}"/>
              </a:ext>
            </a:extLst>
          </p:cNvPr>
          <p:cNvSpPr txBox="1"/>
          <p:nvPr/>
        </p:nvSpPr>
        <p:spPr>
          <a:xfrm>
            <a:off x="932597" y="1297011"/>
            <a:ext cx="8803295" cy="55399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1">
            <a:spAutoFit/>
          </a:bodyPr>
          <a:lstStyle/>
          <a:p>
            <a:pPr algn="r"/>
            <a:r>
              <a:rPr lang="ar-SA" sz="3000" b="1">
                <a:solidFill>
                  <a:schemeClr val="tx1"/>
                </a:solidFill>
              </a:rPr>
              <a:t>تصفحي الكتاب واجيبي على الفراغات بعد قراءة النص واستيعابه :</a:t>
            </a:r>
            <a:endParaRPr lang="ar-SA" sz="3000" b="1"/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4E7B1D7F-83E6-F24C-88C2-118BA8895BBB}"/>
              </a:ext>
            </a:extLst>
          </p:cNvPr>
          <p:cNvSpPr txBox="1"/>
          <p:nvPr/>
        </p:nvSpPr>
        <p:spPr>
          <a:xfrm>
            <a:off x="8253256" y="2469376"/>
            <a:ext cx="2649433" cy="52322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2"/>
            </a:solidFill>
          </a:ln>
        </p:spPr>
        <p:txBody>
          <a:bodyPr wrap="square" rtlCol="1">
            <a:spAutoFit/>
          </a:bodyPr>
          <a:lstStyle/>
          <a:p>
            <a:pPr algn="r"/>
            <a:r>
              <a:rPr lang="ar-SA" sz="2800">
                <a:solidFill>
                  <a:schemeClr val="accent2">
                    <a:lumMod val="50000"/>
                  </a:schemeClr>
                </a:solidFill>
              </a:rPr>
              <a:t>صفحة ١٤٠-١٤١</a:t>
            </a:r>
          </a:p>
        </p:txBody>
      </p:sp>
      <p:pic>
        <p:nvPicPr>
          <p:cNvPr id="4" name="صورة 4">
            <a:extLst>
              <a:ext uri="{FF2B5EF4-FFF2-40B4-BE49-F238E27FC236}">
                <a16:creationId xmlns:a16="http://schemas.microsoft.com/office/drawing/2014/main" id="{A7373395-0F59-7142-8CD9-A26B2188CE2B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3723" y="2177993"/>
            <a:ext cx="6868009" cy="3158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76255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6DCD3B05-6EA4-41E8-8F10-F2F95BE876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-61020" y="-136478"/>
            <a:ext cx="12238094" cy="7915702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3707CF6F-53E1-4A12-90DE-7C6BB285C74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rcRect l="5100" t="2726" r="3027" b="21700"/>
          <a:stretch/>
        </p:blipFill>
        <p:spPr>
          <a:xfrm>
            <a:off x="-215905" y="692255"/>
            <a:ext cx="12238094" cy="5480905"/>
          </a:xfrm>
          <a:prstGeom prst="rect">
            <a:avLst/>
          </a:prstGeom>
        </p:spPr>
      </p:pic>
      <p:pic>
        <p:nvPicPr>
          <p:cNvPr id="20" name="Google Shape;89;p1">
            <a:extLst>
              <a:ext uri="{FF2B5EF4-FFF2-40B4-BE49-F238E27FC236}">
                <a16:creationId xmlns:a16="http://schemas.microsoft.com/office/drawing/2014/main" id="{7329A783-3F04-41D4-8C26-3B19F28E73C6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1000094" y="0"/>
            <a:ext cx="1328191" cy="65131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Picture 14">
            <a:extLst>
              <a:ext uri="{FF2B5EF4-FFF2-40B4-BE49-F238E27FC236}">
                <a16:creationId xmlns:a16="http://schemas.microsoft.com/office/drawing/2014/main" id="{24D360EA-A5B0-4FAB-93FA-7B0C5637BB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209" y="6086600"/>
            <a:ext cx="7952839" cy="982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32" descr="https://lh5.googleusercontent.com/4Rv9CcbpVwSScazfNxNsnOrjSAYn8Kvy2VZDp18OtTxOr4uN6wu1rroXiVwzwJRuw7fUFAEKLK3jiiAD8pVyddSCIbbz3mcFxbNgqsBUD7p7Jf91eG2kB3zY0cUEjnvl5A53iou6hVs">
            <a:extLst>
              <a:ext uri="{FF2B5EF4-FFF2-40B4-BE49-F238E27FC236}">
                <a16:creationId xmlns:a16="http://schemas.microsoft.com/office/drawing/2014/main" id="{6EC1E351-B697-490D-A6C7-91C324AF41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159"/>
          <a:stretch/>
        </p:blipFill>
        <p:spPr bwMode="auto">
          <a:xfrm>
            <a:off x="9333635" y="0"/>
            <a:ext cx="3138108" cy="1481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38" descr="https://lh6.googleusercontent.com/lA8Hyi4kH_IVGIdbWoAFwdqJ0IGVj9Bn9TQ8RhpKzpEZjPVyUjgSWzvirmGim6mjsnpnR9onHSWPgS2dGT4Ag0pR-t8j2dOFWCfozE8aOKTdQtfZKVkoibbq713dsVPmtcn8tJQLNB0">
            <a:extLst>
              <a:ext uri="{FF2B5EF4-FFF2-40B4-BE49-F238E27FC236}">
                <a16:creationId xmlns:a16="http://schemas.microsoft.com/office/drawing/2014/main" id="{8FCDB6A6-8474-4F06-AC32-C01EA8C4CF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455216" y="4699490"/>
            <a:ext cx="2649433" cy="2702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10" descr="https://lh3.googleusercontent.com/VMNVCZm22c4vPLUs3u4axgiwda84BV8NtqGTjwX19OZ4zagJmFTcme8TTmK6WAsomAgq97PkJS4HGI4-AkX13sSqXZz1CzxMOCUccUS2iW9dtAU-w9ABiqHPk1VyfJANaU5sBMXFYf0">
            <a:extLst>
              <a:ext uri="{FF2B5EF4-FFF2-40B4-BE49-F238E27FC236}">
                <a16:creationId xmlns:a16="http://schemas.microsoft.com/office/drawing/2014/main" id="{02412DF3-3630-4DCF-BA1C-AD392BE391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1888" y="5172801"/>
            <a:ext cx="3171201" cy="2180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20">
            <a:extLst>
              <a:ext uri="{FF2B5EF4-FFF2-40B4-BE49-F238E27FC236}">
                <a16:creationId xmlns:a16="http://schemas.microsoft.com/office/drawing/2014/main" id="{20555C12-F648-4549-AA74-4C7DC9B78A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2757" y="4714875"/>
            <a:ext cx="812667" cy="677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0" descr="https://lh4.googleusercontent.com/b1vKxXhTN9biOcq_nzOsrm-JGQMPqleFzni1LI1XGZ74Wi-8ygPJflgt0mQArFbYeoxdXcziGMcHR1lmOA9LRRg5jrXXhnNNr-DuHBsRe5cUcgyG2GiOMfp2R-YTQzryGcpvhPz7IUE">
            <a:extLst>
              <a:ext uri="{FF2B5EF4-FFF2-40B4-BE49-F238E27FC236}">
                <a16:creationId xmlns:a16="http://schemas.microsoft.com/office/drawing/2014/main" id="{EB5A3564-7C34-4FA9-AB5A-9456CB4AE5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8086" y="5278004"/>
            <a:ext cx="646101" cy="669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18" descr="https://lh4.googleusercontent.com/b-EDMIxaaqUK2i6El7zb2hICXWWzLXP7Bx1xmPXChB9IOpGPlI-zlkNkoi1uurDk7Ekod1N902O-DCbxkOYC3p5Fzkq0-dSV2hIea-k2WkmwiiOCsMb-StrYQJjL-9PoIz55TF2XSCU">
            <a:extLst>
              <a:ext uri="{FF2B5EF4-FFF2-40B4-BE49-F238E27FC236}">
                <a16:creationId xmlns:a16="http://schemas.microsoft.com/office/drawing/2014/main" id="{EABCA83F-E5CC-4F94-8AB3-F32F6251A7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47" t="18529" r="4470" b="25160"/>
          <a:stretch/>
        </p:blipFill>
        <p:spPr bwMode="auto">
          <a:xfrm flipH="1">
            <a:off x="9901440" y="5172730"/>
            <a:ext cx="1176780" cy="913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2">
            <a:hlinkClick r:id="rId15" action="ppaction://hlinksldjump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>
            <a:off x="10521509" y="895014"/>
            <a:ext cx="737894" cy="715087"/>
          </a:xfrm>
          <a:prstGeom prst="rect">
            <a:avLst/>
          </a:prstGeom>
        </p:spPr>
      </p:pic>
      <p:pic>
        <p:nvPicPr>
          <p:cNvPr id="46" name="Picture 36" descr="https://lh3.googleusercontent.com/FJDVw0INyJi-r7f9skHyyOhZaHvJVKIKvGZU3V4tNYK09OKQQR4bOacLMHwp91ZpejdkiuxHi0dsV2PVGNQwn3hgcqpXkBdvx-1he_kykZ0u16aWgZBSJHJu-GMDSp0xBKWu1cFKX2k">
            <a:extLst>
              <a:ext uri="{FF2B5EF4-FFF2-40B4-BE49-F238E27FC236}">
                <a16:creationId xmlns:a16="http://schemas.microsoft.com/office/drawing/2014/main" id="{DE4C9B36-6605-4E6A-8B87-0B5FE3AA2D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7535" y="5336730"/>
            <a:ext cx="370310" cy="624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" name="مستطيل 74">
            <a:hlinkClick r:id="rId18" action="ppaction://hlinksldjump"/>
            <a:extLst>
              <a:ext uri="{FF2B5EF4-FFF2-40B4-BE49-F238E27FC236}">
                <a16:creationId xmlns:a16="http://schemas.microsoft.com/office/drawing/2014/main" id="{DE30BFDD-D426-4E86-9190-C6110D50B46A}"/>
              </a:ext>
            </a:extLst>
          </p:cNvPr>
          <p:cNvSpPr/>
          <p:nvPr/>
        </p:nvSpPr>
        <p:spPr>
          <a:xfrm>
            <a:off x="6881197" y="47751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>
                <a:solidFill>
                  <a:schemeClr val="accent5">
                    <a:lumMod val="50000"/>
                  </a:schemeClr>
                </a:solidFill>
              </a:rPr>
              <a:t>التهيئة</a:t>
            </a:r>
            <a:endParaRPr lang="en-US" b="1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81" name="مستطيل 80">
            <a:hlinkClick r:id="" action="ppaction://noaction"/>
            <a:extLst>
              <a:ext uri="{FF2B5EF4-FFF2-40B4-BE49-F238E27FC236}">
                <a16:creationId xmlns:a16="http://schemas.microsoft.com/office/drawing/2014/main" id="{C9C85F24-1FF2-48D1-8FE9-1F09C67A2EAD}"/>
              </a:ext>
            </a:extLst>
          </p:cNvPr>
          <p:cNvSpPr/>
          <p:nvPr/>
        </p:nvSpPr>
        <p:spPr>
          <a:xfrm>
            <a:off x="2379840" y="47751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>
                <a:solidFill>
                  <a:schemeClr val="accent1">
                    <a:lumMod val="75000"/>
                  </a:schemeClr>
                </a:solidFill>
              </a:rPr>
              <a:t>التقويم</a:t>
            </a:r>
            <a:endParaRPr lang="en-US" sz="2000" b="1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2" name="مستطيل 81">
            <a:hlinkClick r:id="rId19" action="ppaction://hlinksldjump"/>
            <a:extLst>
              <a:ext uri="{FF2B5EF4-FFF2-40B4-BE49-F238E27FC236}">
                <a16:creationId xmlns:a16="http://schemas.microsoft.com/office/drawing/2014/main" id="{E10C71F6-D2A3-42F8-9CF4-7EC80C62CB63}"/>
              </a:ext>
            </a:extLst>
          </p:cNvPr>
          <p:cNvSpPr/>
          <p:nvPr/>
        </p:nvSpPr>
        <p:spPr>
          <a:xfrm>
            <a:off x="3563063" y="47751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>
                <a:solidFill>
                  <a:schemeClr val="accent1">
                    <a:lumMod val="75000"/>
                  </a:schemeClr>
                </a:solidFill>
              </a:rPr>
              <a:t>الشرح</a:t>
            </a:r>
            <a:endParaRPr lang="en-US" sz="2000" b="1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3" name="مستطيل 82">
            <a:hlinkClick r:id="rId20" action="ppaction://hlinksldjump"/>
            <a:extLst>
              <a:ext uri="{FF2B5EF4-FFF2-40B4-BE49-F238E27FC236}">
                <a16:creationId xmlns:a16="http://schemas.microsoft.com/office/drawing/2014/main" id="{1092A7CE-5A0D-4F27-90F0-946043B22256}"/>
              </a:ext>
            </a:extLst>
          </p:cNvPr>
          <p:cNvSpPr/>
          <p:nvPr/>
        </p:nvSpPr>
        <p:spPr>
          <a:xfrm>
            <a:off x="4735728" y="47751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>
                <a:solidFill>
                  <a:schemeClr val="accent5">
                    <a:lumMod val="50000"/>
                  </a:schemeClr>
                </a:solidFill>
              </a:rPr>
              <a:t>اسكشف</a:t>
            </a:r>
            <a:endParaRPr lang="en-US" b="1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93" name="مستطيل 92">
            <a:hlinkClick r:id="" action="ppaction://noaction"/>
            <a:extLst>
              <a:ext uri="{FF2B5EF4-FFF2-40B4-BE49-F238E27FC236}">
                <a16:creationId xmlns:a16="http://schemas.microsoft.com/office/drawing/2014/main" id="{6C99A92F-59D8-40AC-BDC2-148AA715DB2A}"/>
              </a:ext>
            </a:extLst>
          </p:cNvPr>
          <p:cNvSpPr/>
          <p:nvPr/>
        </p:nvSpPr>
        <p:spPr>
          <a:xfrm>
            <a:off x="7931806" y="2014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00" name="مستطيل 99">
            <a:hlinkClick r:id="" action="ppaction://noaction"/>
            <a:extLst>
              <a:ext uri="{FF2B5EF4-FFF2-40B4-BE49-F238E27FC236}">
                <a16:creationId xmlns:a16="http://schemas.microsoft.com/office/drawing/2014/main" id="{73527060-1807-46E3-B716-4D68C85D3DCD}"/>
              </a:ext>
            </a:extLst>
          </p:cNvPr>
          <p:cNvSpPr/>
          <p:nvPr/>
        </p:nvSpPr>
        <p:spPr>
          <a:xfrm>
            <a:off x="1283481" y="60729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>
                <a:solidFill>
                  <a:schemeClr val="accent1">
                    <a:lumMod val="75000"/>
                  </a:schemeClr>
                </a:solidFill>
              </a:rPr>
              <a:t>الواجب</a:t>
            </a:r>
            <a:endParaRPr lang="en-US" sz="2400" b="1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02" name="Picture 11">
            <a:extLst>
              <a:ext uri="{FF2B5EF4-FFF2-40B4-BE49-F238E27FC236}">
                <a16:creationId xmlns:a16="http://schemas.microsoft.com/office/drawing/2014/main" id="{B188D43D-88E6-46C2-B821-5FD7EA8D8782}"/>
              </a:ext>
            </a:extLst>
          </p:cNvPr>
          <p:cNvPicPr>
            <a:picLocks noChangeAspect="1"/>
          </p:cNvPicPr>
          <p:nvPr/>
        </p:nvPicPr>
        <p:blipFill>
          <a:blip r:embed="rId21"/>
          <a:srcRect/>
          <a:stretch>
            <a:fillRect/>
          </a:stretch>
        </p:blipFill>
        <p:spPr>
          <a:xfrm>
            <a:off x="9388544" y="5123356"/>
            <a:ext cx="484083" cy="488236"/>
          </a:xfrm>
          <a:prstGeom prst="rect">
            <a:avLst/>
          </a:prstGeom>
        </p:spPr>
      </p:pic>
      <p:pic>
        <p:nvPicPr>
          <p:cNvPr id="104" name="Google Shape;84;p13">
            <a:extLst>
              <a:ext uri="{FF2B5EF4-FFF2-40B4-BE49-F238E27FC236}">
                <a16:creationId xmlns:a16="http://schemas.microsoft.com/office/drawing/2014/main" id="{4836476F-97D8-480C-B012-EC9673A3F090}"/>
              </a:ext>
            </a:extLst>
          </p:cNvPr>
          <p:cNvPicPr preferRelativeResize="0"/>
          <p:nvPr/>
        </p:nvPicPr>
        <p:blipFill>
          <a:blip r:embed="rId22">
            <a:alphaModFix/>
          </a:blip>
          <a:stretch>
            <a:fillRect/>
          </a:stretch>
        </p:blipFill>
        <p:spPr>
          <a:xfrm>
            <a:off x="8793364" y="6362418"/>
            <a:ext cx="734365" cy="586519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Picture 50" descr="https://lh6.googleusercontent.com/43DhS8AINGqXEbUB-peUvmY59Us5s5lxyGWlVv2i9Gwhm83ncyFncd7Ln0u0osI2btMy9buTSK7G8YO3Kjwx5jEod6Wdc8HZTwB8cEFEKGIV1ksnTE-rryveFO1EovAZEmPjmY5-jLk">
            <a:extLst>
              <a:ext uri="{FF2B5EF4-FFF2-40B4-BE49-F238E27FC236}">
                <a16:creationId xmlns:a16="http://schemas.microsoft.com/office/drawing/2014/main" id="{DE38A85A-777D-4386-A7E5-337635C8F4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551" y="-211587"/>
            <a:ext cx="7402640" cy="581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42">
            <a:extLst>
              <a:ext uri="{FF2B5EF4-FFF2-40B4-BE49-F238E27FC236}">
                <a16:creationId xmlns:a16="http://schemas.microsoft.com/office/drawing/2014/main" id="{45E4EABC-A16A-4D68-BC7C-D60E3948A2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0545" y="4909011"/>
            <a:ext cx="1365738" cy="141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مستطيل 1">
            <a:hlinkClick r:id="rId19" action="ppaction://hlinksldjump"/>
            <a:extLst>
              <a:ext uri="{FF2B5EF4-FFF2-40B4-BE49-F238E27FC236}">
                <a16:creationId xmlns:a16="http://schemas.microsoft.com/office/drawing/2014/main" id="{486A4D4D-D0BC-DE4A-B8F6-0BCA1075F003}"/>
              </a:ext>
            </a:extLst>
          </p:cNvPr>
          <p:cNvSpPr/>
          <p:nvPr/>
        </p:nvSpPr>
        <p:spPr>
          <a:xfrm>
            <a:off x="5819073" y="101887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>
                <a:solidFill>
                  <a:schemeClr val="accent5">
                    <a:lumMod val="50000"/>
                  </a:schemeClr>
                </a:solidFill>
              </a:rPr>
              <a:t>الاهداف</a:t>
            </a:r>
            <a:endParaRPr lang="en-US" b="1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5" name="صورة 5">
            <a:extLst>
              <a:ext uri="{FF2B5EF4-FFF2-40B4-BE49-F238E27FC236}">
                <a16:creationId xmlns:a16="http://schemas.microsoft.com/office/drawing/2014/main" id="{F62011ED-B8E9-D64D-B481-31582093AE5D}"/>
              </a:ext>
            </a:extLst>
          </p:cNvPr>
          <p:cNvPicPr>
            <a:picLocks noChangeAspect="1"/>
          </p:cNvPicPr>
          <p:nvPr/>
        </p:nvPicPr>
        <p:blipFill rotWithShape="1"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357" b="28181"/>
          <a:stretch/>
        </p:blipFill>
        <p:spPr>
          <a:xfrm>
            <a:off x="308736" y="1083782"/>
            <a:ext cx="9444856" cy="3477042"/>
          </a:xfrm>
          <a:prstGeom prst="rect">
            <a:avLst/>
          </a:prstGeom>
        </p:spPr>
      </p:pic>
      <p:sp>
        <p:nvSpPr>
          <p:cNvPr id="28" name="مربع نص 27">
            <a:extLst>
              <a:ext uri="{FF2B5EF4-FFF2-40B4-BE49-F238E27FC236}">
                <a16:creationId xmlns:a16="http://schemas.microsoft.com/office/drawing/2014/main" id="{640CC00B-7563-0A4E-BA67-E8094D85702F}"/>
              </a:ext>
            </a:extLst>
          </p:cNvPr>
          <p:cNvSpPr txBox="1"/>
          <p:nvPr/>
        </p:nvSpPr>
        <p:spPr>
          <a:xfrm>
            <a:off x="1056906" y="4255382"/>
            <a:ext cx="7185170" cy="16158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ar-SA" sz="3300" b="1"/>
          </a:p>
          <a:p>
            <a:r>
              <a:rPr lang="en-US" sz="3300" b="1">
                <a:hlinkClick r:id="rId26"/>
              </a:rPr>
              <a:t>https://j.top4top.io/</a:t>
            </a:r>
            <a:r>
              <a:rPr lang="en-US" sz="3300" b="1" err="1">
                <a:hlinkClick r:id="rId26"/>
              </a:rPr>
              <a:t>m_835vsktw0.mp4</a:t>
            </a:r>
            <a:endParaRPr lang="ar-SA" sz="3300" b="1"/>
          </a:p>
          <a:p>
            <a:endParaRPr lang="ar-SA" sz="3300" b="1"/>
          </a:p>
        </p:txBody>
      </p:sp>
    </p:spTree>
    <p:extLst>
      <p:ext uri="{BB962C8B-B14F-4D97-AF65-F5344CB8AC3E}">
        <p14:creationId xmlns:p14="http://schemas.microsoft.com/office/powerpoint/2010/main" val="17431349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6DCD3B05-6EA4-41E8-8F10-F2F95BE876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-61020" y="-136478"/>
            <a:ext cx="12238094" cy="7915702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3707CF6F-53E1-4A12-90DE-7C6BB285C74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rcRect l="5100" t="2726" r="3027" b="21700"/>
          <a:stretch/>
        </p:blipFill>
        <p:spPr>
          <a:xfrm>
            <a:off x="-215905" y="692255"/>
            <a:ext cx="12238094" cy="5480905"/>
          </a:xfrm>
          <a:prstGeom prst="rect">
            <a:avLst/>
          </a:prstGeom>
        </p:spPr>
      </p:pic>
      <p:pic>
        <p:nvPicPr>
          <p:cNvPr id="20" name="Google Shape;89;p1">
            <a:extLst>
              <a:ext uri="{FF2B5EF4-FFF2-40B4-BE49-F238E27FC236}">
                <a16:creationId xmlns:a16="http://schemas.microsoft.com/office/drawing/2014/main" id="{7329A783-3F04-41D4-8C26-3B19F28E73C6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1000094" y="0"/>
            <a:ext cx="1328191" cy="65131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Picture 14">
            <a:extLst>
              <a:ext uri="{FF2B5EF4-FFF2-40B4-BE49-F238E27FC236}">
                <a16:creationId xmlns:a16="http://schemas.microsoft.com/office/drawing/2014/main" id="{24D360EA-A5B0-4FAB-93FA-7B0C5637BB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209" y="6086600"/>
            <a:ext cx="7952839" cy="982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32" descr="https://lh5.googleusercontent.com/4Rv9CcbpVwSScazfNxNsnOrjSAYn8Kvy2VZDp18OtTxOr4uN6wu1rroXiVwzwJRuw7fUFAEKLK3jiiAD8pVyddSCIbbz3mcFxbNgqsBUD7p7Jf91eG2kB3zY0cUEjnvl5A53iou6hVs">
            <a:extLst>
              <a:ext uri="{FF2B5EF4-FFF2-40B4-BE49-F238E27FC236}">
                <a16:creationId xmlns:a16="http://schemas.microsoft.com/office/drawing/2014/main" id="{6EC1E351-B697-490D-A6C7-91C324AF41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159"/>
          <a:stretch/>
        </p:blipFill>
        <p:spPr bwMode="auto">
          <a:xfrm>
            <a:off x="9333635" y="0"/>
            <a:ext cx="3138108" cy="1481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38" descr="https://lh6.googleusercontent.com/lA8Hyi4kH_IVGIdbWoAFwdqJ0IGVj9Bn9TQ8RhpKzpEZjPVyUjgSWzvirmGim6mjsnpnR9onHSWPgS2dGT4Ag0pR-t8j2dOFWCfozE8aOKTdQtfZKVkoibbq713dsVPmtcn8tJQLNB0">
            <a:extLst>
              <a:ext uri="{FF2B5EF4-FFF2-40B4-BE49-F238E27FC236}">
                <a16:creationId xmlns:a16="http://schemas.microsoft.com/office/drawing/2014/main" id="{8FCDB6A6-8474-4F06-AC32-C01EA8C4CF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455216" y="4699490"/>
            <a:ext cx="2649433" cy="2702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10" descr="https://lh3.googleusercontent.com/VMNVCZm22c4vPLUs3u4axgiwda84BV8NtqGTjwX19OZ4zagJmFTcme8TTmK6WAsomAgq97PkJS4HGI4-AkX13sSqXZz1CzxMOCUccUS2iW9dtAU-w9ABiqHPk1VyfJANaU5sBMXFYf0">
            <a:extLst>
              <a:ext uri="{FF2B5EF4-FFF2-40B4-BE49-F238E27FC236}">
                <a16:creationId xmlns:a16="http://schemas.microsoft.com/office/drawing/2014/main" id="{02412DF3-3630-4DCF-BA1C-AD392BE391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1888" y="5172801"/>
            <a:ext cx="3171201" cy="2180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20">
            <a:extLst>
              <a:ext uri="{FF2B5EF4-FFF2-40B4-BE49-F238E27FC236}">
                <a16:creationId xmlns:a16="http://schemas.microsoft.com/office/drawing/2014/main" id="{20555C12-F648-4549-AA74-4C7DC9B78A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2757" y="4714875"/>
            <a:ext cx="812667" cy="677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0" descr="https://lh4.googleusercontent.com/b1vKxXhTN9biOcq_nzOsrm-JGQMPqleFzni1LI1XGZ74Wi-8ygPJflgt0mQArFbYeoxdXcziGMcHR1lmOA9LRRg5jrXXhnNNr-DuHBsRe5cUcgyG2GiOMfp2R-YTQzryGcpvhPz7IUE">
            <a:extLst>
              <a:ext uri="{FF2B5EF4-FFF2-40B4-BE49-F238E27FC236}">
                <a16:creationId xmlns:a16="http://schemas.microsoft.com/office/drawing/2014/main" id="{EB5A3564-7C34-4FA9-AB5A-9456CB4AE5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8086" y="5278004"/>
            <a:ext cx="646101" cy="669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18" descr="https://lh4.googleusercontent.com/b-EDMIxaaqUK2i6El7zb2hICXWWzLXP7Bx1xmPXChB9IOpGPlI-zlkNkoi1uurDk7Ekod1N902O-DCbxkOYC3p5Fzkq0-dSV2hIea-k2WkmwiiOCsMb-StrYQJjL-9PoIz55TF2XSCU">
            <a:extLst>
              <a:ext uri="{FF2B5EF4-FFF2-40B4-BE49-F238E27FC236}">
                <a16:creationId xmlns:a16="http://schemas.microsoft.com/office/drawing/2014/main" id="{EABCA83F-E5CC-4F94-8AB3-F32F6251A7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47" t="18529" r="4470" b="25160"/>
          <a:stretch/>
        </p:blipFill>
        <p:spPr bwMode="auto">
          <a:xfrm flipH="1">
            <a:off x="9901440" y="5172730"/>
            <a:ext cx="1176780" cy="913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2">
            <a:hlinkClick r:id="rId15" action="ppaction://hlinksldjump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>
            <a:off x="10521509" y="895014"/>
            <a:ext cx="737894" cy="715087"/>
          </a:xfrm>
          <a:prstGeom prst="rect">
            <a:avLst/>
          </a:prstGeom>
        </p:spPr>
      </p:pic>
      <p:pic>
        <p:nvPicPr>
          <p:cNvPr id="46" name="Picture 36" descr="https://lh3.googleusercontent.com/FJDVw0INyJi-r7f9skHyyOhZaHvJVKIKvGZU3V4tNYK09OKQQR4bOacLMHwp91ZpejdkiuxHi0dsV2PVGNQwn3hgcqpXkBdvx-1he_kykZ0u16aWgZBSJHJu-GMDSp0xBKWu1cFKX2k">
            <a:extLst>
              <a:ext uri="{FF2B5EF4-FFF2-40B4-BE49-F238E27FC236}">
                <a16:creationId xmlns:a16="http://schemas.microsoft.com/office/drawing/2014/main" id="{DE4C9B36-6605-4E6A-8B87-0B5FE3AA2D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7535" y="5336730"/>
            <a:ext cx="370310" cy="624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" name="مستطيل 74">
            <a:hlinkClick r:id="rId18" action="ppaction://hlinksldjump"/>
            <a:extLst>
              <a:ext uri="{FF2B5EF4-FFF2-40B4-BE49-F238E27FC236}">
                <a16:creationId xmlns:a16="http://schemas.microsoft.com/office/drawing/2014/main" id="{DE30BFDD-D426-4E86-9190-C6110D50B46A}"/>
              </a:ext>
            </a:extLst>
          </p:cNvPr>
          <p:cNvSpPr/>
          <p:nvPr/>
        </p:nvSpPr>
        <p:spPr>
          <a:xfrm>
            <a:off x="6881197" y="47751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>
                <a:solidFill>
                  <a:schemeClr val="accent5">
                    <a:lumMod val="50000"/>
                  </a:schemeClr>
                </a:solidFill>
              </a:rPr>
              <a:t>التهيئة</a:t>
            </a:r>
            <a:endParaRPr lang="en-US" b="1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81" name="مستطيل 80">
            <a:hlinkClick r:id="" action="ppaction://noaction"/>
            <a:extLst>
              <a:ext uri="{FF2B5EF4-FFF2-40B4-BE49-F238E27FC236}">
                <a16:creationId xmlns:a16="http://schemas.microsoft.com/office/drawing/2014/main" id="{C9C85F24-1FF2-48D1-8FE9-1F09C67A2EAD}"/>
              </a:ext>
            </a:extLst>
          </p:cNvPr>
          <p:cNvSpPr/>
          <p:nvPr/>
        </p:nvSpPr>
        <p:spPr>
          <a:xfrm>
            <a:off x="2379840" y="47751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>
                <a:solidFill>
                  <a:schemeClr val="accent1">
                    <a:lumMod val="75000"/>
                  </a:schemeClr>
                </a:solidFill>
              </a:rPr>
              <a:t>التقويم</a:t>
            </a:r>
            <a:endParaRPr lang="en-US" sz="2000" b="1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2" name="مستطيل 81">
            <a:hlinkClick r:id="rId19" action="ppaction://hlinksldjump"/>
            <a:extLst>
              <a:ext uri="{FF2B5EF4-FFF2-40B4-BE49-F238E27FC236}">
                <a16:creationId xmlns:a16="http://schemas.microsoft.com/office/drawing/2014/main" id="{E10C71F6-D2A3-42F8-9CF4-7EC80C62CB63}"/>
              </a:ext>
            </a:extLst>
          </p:cNvPr>
          <p:cNvSpPr/>
          <p:nvPr/>
        </p:nvSpPr>
        <p:spPr>
          <a:xfrm>
            <a:off x="3563063" y="47751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>
                <a:solidFill>
                  <a:schemeClr val="accent1">
                    <a:lumMod val="75000"/>
                  </a:schemeClr>
                </a:solidFill>
              </a:rPr>
              <a:t>الشرح</a:t>
            </a:r>
            <a:endParaRPr lang="en-US" sz="2000" b="1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3" name="مستطيل 82">
            <a:hlinkClick r:id="rId20" action="ppaction://hlinksldjump"/>
            <a:extLst>
              <a:ext uri="{FF2B5EF4-FFF2-40B4-BE49-F238E27FC236}">
                <a16:creationId xmlns:a16="http://schemas.microsoft.com/office/drawing/2014/main" id="{1092A7CE-5A0D-4F27-90F0-946043B22256}"/>
              </a:ext>
            </a:extLst>
          </p:cNvPr>
          <p:cNvSpPr/>
          <p:nvPr/>
        </p:nvSpPr>
        <p:spPr>
          <a:xfrm>
            <a:off x="4735728" y="47751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>
                <a:solidFill>
                  <a:schemeClr val="accent5">
                    <a:lumMod val="50000"/>
                  </a:schemeClr>
                </a:solidFill>
              </a:rPr>
              <a:t>اسكشف</a:t>
            </a:r>
            <a:endParaRPr lang="en-US" b="1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93" name="مستطيل 92">
            <a:hlinkClick r:id="" action="ppaction://noaction"/>
            <a:extLst>
              <a:ext uri="{FF2B5EF4-FFF2-40B4-BE49-F238E27FC236}">
                <a16:creationId xmlns:a16="http://schemas.microsoft.com/office/drawing/2014/main" id="{6C99A92F-59D8-40AC-BDC2-148AA715DB2A}"/>
              </a:ext>
            </a:extLst>
          </p:cNvPr>
          <p:cNvSpPr/>
          <p:nvPr/>
        </p:nvSpPr>
        <p:spPr>
          <a:xfrm>
            <a:off x="7931806" y="2014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00" name="مستطيل 99">
            <a:hlinkClick r:id="" action="ppaction://noaction"/>
            <a:extLst>
              <a:ext uri="{FF2B5EF4-FFF2-40B4-BE49-F238E27FC236}">
                <a16:creationId xmlns:a16="http://schemas.microsoft.com/office/drawing/2014/main" id="{73527060-1807-46E3-B716-4D68C85D3DCD}"/>
              </a:ext>
            </a:extLst>
          </p:cNvPr>
          <p:cNvSpPr/>
          <p:nvPr/>
        </p:nvSpPr>
        <p:spPr>
          <a:xfrm>
            <a:off x="1283481" y="60729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>
                <a:solidFill>
                  <a:schemeClr val="accent1">
                    <a:lumMod val="75000"/>
                  </a:schemeClr>
                </a:solidFill>
              </a:rPr>
              <a:t>الواجب</a:t>
            </a:r>
            <a:endParaRPr lang="en-US" sz="2400" b="1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02" name="Picture 11">
            <a:extLst>
              <a:ext uri="{FF2B5EF4-FFF2-40B4-BE49-F238E27FC236}">
                <a16:creationId xmlns:a16="http://schemas.microsoft.com/office/drawing/2014/main" id="{B188D43D-88E6-46C2-B821-5FD7EA8D8782}"/>
              </a:ext>
            </a:extLst>
          </p:cNvPr>
          <p:cNvPicPr>
            <a:picLocks noChangeAspect="1"/>
          </p:cNvPicPr>
          <p:nvPr/>
        </p:nvPicPr>
        <p:blipFill>
          <a:blip r:embed="rId21"/>
          <a:srcRect/>
          <a:stretch>
            <a:fillRect/>
          </a:stretch>
        </p:blipFill>
        <p:spPr>
          <a:xfrm>
            <a:off x="9388544" y="5123356"/>
            <a:ext cx="484083" cy="488236"/>
          </a:xfrm>
          <a:prstGeom prst="rect">
            <a:avLst/>
          </a:prstGeom>
        </p:spPr>
      </p:pic>
      <p:pic>
        <p:nvPicPr>
          <p:cNvPr id="104" name="Google Shape;84;p13">
            <a:extLst>
              <a:ext uri="{FF2B5EF4-FFF2-40B4-BE49-F238E27FC236}">
                <a16:creationId xmlns:a16="http://schemas.microsoft.com/office/drawing/2014/main" id="{4836476F-97D8-480C-B012-EC9673A3F090}"/>
              </a:ext>
            </a:extLst>
          </p:cNvPr>
          <p:cNvPicPr preferRelativeResize="0"/>
          <p:nvPr/>
        </p:nvPicPr>
        <p:blipFill>
          <a:blip r:embed="rId22">
            <a:alphaModFix/>
          </a:blip>
          <a:stretch>
            <a:fillRect/>
          </a:stretch>
        </p:blipFill>
        <p:spPr>
          <a:xfrm>
            <a:off x="8793364" y="6362418"/>
            <a:ext cx="734365" cy="586519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Picture 50" descr="https://lh6.googleusercontent.com/43DhS8AINGqXEbUB-peUvmY59Us5s5lxyGWlVv2i9Gwhm83ncyFncd7Ln0u0osI2btMy9buTSK7G8YO3Kjwx5jEod6Wdc8HZTwB8cEFEKGIV1ksnTE-rryveFO1EovAZEmPjmY5-jLk">
            <a:extLst>
              <a:ext uri="{FF2B5EF4-FFF2-40B4-BE49-F238E27FC236}">
                <a16:creationId xmlns:a16="http://schemas.microsoft.com/office/drawing/2014/main" id="{DE38A85A-777D-4386-A7E5-337635C8F4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551" y="-211587"/>
            <a:ext cx="7402640" cy="581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42">
            <a:extLst>
              <a:ext uri="{FF2B5EF4-FFF2-40B4-BE49-F238E27FC236}">
                <a16:creationId xmlns:a16="http://schemas.microsoft.com/office/drawing/2014/main" id="{45E4EABC-A16A-4D68-BC7C-D60E3948A2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0545" y="4909011"/>
            <a:ext cx="1365738" cy="141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مستطيل 1">
            <a:hlinkClick r:id="rId19" action="ppaction://hlinksldjump"/>
            <a:extLst>
              <a:ext uri="{FF2B5EF4-FFF2-40B4-BE49-F238E27FC236}">
                <a16:creationId xmlns:a16="http://schemas.microsoft.com/office/drawing/2014/main" id="{486A4D4D-D0BC-DE4A-B8F6-0BCA1075F003}"/>
              </a:ext>
            </a:extLst>
          </p:cNvPr>
          <p:cNvSpPr/>
          <p:nvPr/>
        </p:nvSpPr>
        <p:spPr>
          <a:xfrm>
            <a:off x="5819073" y="101887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>
                <a:solidFill>
                  <a:schemeClr val="accent5">
                    <a:lumMod val="50000"/>
                  </a:schemeClr>
                </a:solidFill>
              </a:rPr>
              <a:t>الاهداف</a:t>
            </a:r>
            <a:endParaRPr lang="en-US" b="1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4" name="صورة 4">
            <a:extLst>
              <a:ext uri="{FF2B5EF4-FFF2-40B4-BE49-F238E27FC236}">
                <a16:creationId xmlns:a16="http://schemas.microsoft.com/office/drawing/2014/main" id="{1D86B367-2F70-8C44-9429-8C3223CB4FB6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257" y="1283760"/>
            <a:ext cx="7940996" cy="4108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87034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6DCD3B05-6EA4-41E8-8F10-F2F95BE876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-61020" y="-136478"/>
            <a:ext cx="12238094" cy="7915702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3707CF6F-53E1-4A12-90DE-7C6BB285C74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rcRect l="5100" t="2726" r="3027" b="21700"/>
          <a:stretch/>
        </p:blipFill>
        <p:spPr>
          <a:xfrm>
            <a:off x="-215905" y="692255"/>
            <a:ext cx="12238094" cy="5480905"/>
          </a:xfrm>
          <a:prstGeom prst="rect">
            <a:avLst/>
          </a:prstGeom>
        </p:spPr>
      </p:pic>
      <p:pic>
        <p:nvPicPr>
          <p:cNvPr id="20" name="Google Shape;89;p1">
            <a:extLst>
              <a:ext uri="{FF2B5EF4-FFF2-40B4-BE49-F238E27FC236}">
                <a16:creationId xmlns:a16="http://schemas.microsoft.com/office/drawing/2014/main" id="{7329A783-3F04-41D4-8C26-3B19F28E73C6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1000094" y="0"/>
            <a:ext cx="1328191" cy="65131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Picture 14">
            <a:extLst>
              <a:ext uri="{FF2B5EF4-FFF2-40B4-BE49-F238E27FC236}">
                <a16:creationId xmlns:a16="http://schemas.microsoft.com/office/drawing/2014/main" id="{24D360EA-A5B0-4FAB-93FA-7B0C5637BB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209" y="6086600"/>
            <a:ext cx="7952839" cy="982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32" descr="https://lh5.googleusercontent.com/4Rv9CcbpVwSScazfNxNsnOrjSAYn8Kvy2VZDp18OtTxOr4uN6wu1rroXiVwzwJRuw7fUFAEKLK3jiiAD8pVyddSCIbbz3mcFxbNgqsBUD7p7Jf91eG2kB3zY0cUEjnvl5A53iou6hVs">
            <a:extLst>
              <a:ext uri="{FF2B5EF4-FFF2-40B4-BE49-F238E27FC236}">
                <a16:creationId xmlns:a16="http://schemas.microsoft.com/office/drawing/2014/main" id="{6EC1E351-B697-490D-A6C7-91C324AF41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159"/>
          <a:stretch/>
        </p:blipFill>
        <p:spPr bwMode="auto">
          <a:xfrm>
            <a:off x="9333635" y="0"/>
            <a:ext cx="3138108" cy="1481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38" descr="https://lh6.googleusercontent.com/lA8Hyi4kH_IVGIdbWoAFwdqJ0IGVj9Bn9TQ8RhpKzpEZjPVyUjgSWzvirmGim6mjsnpnR9onHSWPgS2dGT4Ag0pR-t8j2dOFWCfozE8aOKTdQtfZKVkoibbq713dsVPmtcn8tJQLNB0">
            <a:extLst>
              <a:ext uri="{FF2B5EF4-FFF2-40B4-BE49-F238E27FC236}">
                <a16:creationId xmlns:a16="http://schemas.microsoft.com/office/drawing/2014/main" id="{8FCDB6A6-8474-4F06-AC32-C01EA8C4CF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455216" y="4699490"/>
            <a:ext cx="2649433" cy="2702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10" descr="https://lh3.googleusercontent.com/VMNVCZm22c4vPLUs3u4axgiwda84BV8NtqGTjwX19OZ4zagJmFTcme8TTmK6WAsomAgq97PkJS4HGI4-AkX13sSqXZz1CzxMOCUccUS2iW9dtAU-w9ABiqHPk1VyfJANaU5sBMXFYf0">
            <a:extLst>
              <a:ext uri="{FF2B5EF4-FFF2-40B4-BE49-F238E27FC236}">
                <a16:creationId xmlns:a16="http://schemas.microsoft.com/office/drawing/2014/main" id="{02412DF3-3630-4DCF-BA1C-AD392BE391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1888" y="5172801"/>
            <a:ext cx="3171201" cy="2180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20">
            <a:extLst>
              <a:ext uri="{FF2B5EF4-FFF2-40B4-BE49-F238E27FC236}">
                <a16:creationId xmlns:a16="http://schemas.microsoft.com/office/drawing/2014/main" id="{20555C12-F648-4549-AA74-4C7DC9B78A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2757" y="4714875"/>
            <a:ext cx="812667" cy="677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0" descr="https://lh4.googleusercontent.com/b1vKxXhTN9biOcq_nzOsrm-JGQMPqleFzni1LI1XGZ74Wi-8ygPJflgt0mQArFbYeoxdXcziGMcHR1lmOA9LRRg5jrXXhnNNr-DuHBsRe5cUcgyG2GiOMfp2R-YTQzryGcpvhPz7IUE">
            <a:extLst>
              <a:ext uri="{FF2B5EF4-FFF2-40B4-BE49-F238E27FC236}">
                <a16:creationId xmlns:a16="http://schemas.microsoft.com/office/drawing/2014/main" id="{EB5A3564-7C34-4FA9-AB5A-9456CB4AE5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8086" y="5278004"/>
            <a:ext cx="646101" cy="669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18" descr="https://lh4.googleusercontent.com/b-EDMIxaaqUK2i6El7zb2hICXWWzLXP7Bx1xmPXChB9IOpGPlI-zlkNkoi1uurDk7Ekod1N902O-DCbxkOYC3p5Fzkq0-dSV2hIea-k2WkmwiiOCsMb-StrYQJjL-9PoIz55TF2XSCU">
            <a:extLst>
              <a:ext uri="{FF2B5EF4-FFF2-40B4-BE49-F238E27FC236}">
                <a16:creationId xmlns:a16="http://schemas.microsoft.com/office/drawing/2014/main" id="{EABCA83F-E5CC-4F94-8AB3-F32F6251A7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47" t="18529" r="4470" b="25160"/>
          <a:stretch/>
        </p:blipFill>
        <p:spPr bwMode="auto">
          <a:xfrm flipH="1">
            <a:off x="9901440" y="5172730"/>
            <a:ext cx="1176780" cy="913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2">
            <a:hlinkClick r:id="rId15" action="ppaction://hlinksldjump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>
            <a:off x="10521509" y="895014"/>
            <a:ext cx="737894" cy="715087"/>
          </a:xfrm>
          <a:prstGeom prst="rect">
            <a:avLst/>
          </a:prstGeom>
        </p:spPr>
      </p:pic>
      <p:pic>
        <p:nvPicPr>
          <p:cNvPr id="46" name="Picture 36" descr="https://lh3.googleusercontent.com/FJDVw0INyJi-r7f9skHyyOhZaHvJVKIKvGZU3V4tNYK09OKQQR4bOacLMHwp91ZpejdkiuxHi0dsV2PVGNQwn3hgcqpXkBdvx-1he_kykZ0u16aWgZBSJHJu-GMDSp0xBKWu1cFKX2k">
            <a:extLst>
              <a:ext uri="{FF2B5EF4-FFF2-40B4-BE49-F238E27FC236}">
                <a16:creationId xmlns:a16="http://schemas.microsoft.com/office/drawing/2014/main" id="{DE4C9B36-6605-4E6A-8B87-0B5FE3AA2D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7535" y="5336730"/>
            <a:ext cx="370310" cy="624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" name="مستطيل 74">
            <a:hlinkClick r:id="rId18" action="ppaction://hlinksldjump"/>
            <a:extLst>
              <a:ext uri="{FF2B5EF4-FFF2-40B4-BE49-F238E27FC236}">
                <a16:creationId xmlns:a16="http://schemas.microsoft.com/office/drawing/2014/main" id="{DE30BFDD-D426-4E86-9190-C6110D50B46A}"/>
              </a:ext>
            </a:extLst>
          </p:cNvPr>
          <p:cNvSpPr/>
          <p:nvPr/>
        </p:nvSpPr>
        <p:spPr>
          <a:xfrm>
            <a:off x="6881197" y="47751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>
                <a:solidFill>
                  <a:schemeClr val="accent5">
                    <a:lumMod val="50000"/>
                  </a:schemeClr>
                </a:solidFill>
              </a:rPr>
              <a:t>التهيئة</a:t>
            </a:r>
            <a:endParaRPr lang="en-US" b="1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81" name="مستطيل 80">
            <a:hlinkClick r:id="" action="ppaction://noaction"/>
            <a:extLst>
              <a:ext uri="{FF2B5EF4-FFF2-40B4-BE49-F238E27FC236}">
                <a16:creationId xmlns:a16="http://schemas.microsoft.com/office/drawing/2014/main" id="{C9C85F24-1FF2-48D1-8FE9-1F09C67A2EAD}"/>
              </a:ext>
            </a:extLst>
          </p:cNvPr>
          <p:cNvSpPr/>
          <p:nvPr/>
        </p:nvSpPr>
        <p:spPr>
          <a:xfrm>
            <a:off x="2379840" y="47751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>
                <a:solidFill>
                  <a:schemeClr val="accent1">
                    <a:lumMod val="75000"/>
                  </a:schemeClr>
                </a:solidFill>
              </a:rPr>
              <a:t>التقويم</a:t>
            </a:r>
            <a:endParaRPr lang="en-US" sz="2000" b="1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2" name="مستطيل 81">
            <a:hlinkClick r:id="rId19" action="ppaction://hlinksldjump"/>
            <a:extLst>
              <a:ext uri="{FF2B5EF4-FFF2-40B4-BE49-F238E27FC236}">
                <a16:creationId xmlns:a16="http://schemas.microsoft.com/office/drawing/2014/main" id="{E10C71F6-D2A3-42F8-9CF4-7EC80C62CB63}"/>
              </a:ext>
            </a:extLst>
          </p:cNvPr>
          <p:cNvSpPr/>
          <p:nvPr/>
        </p:nvSpPr>
        <p:spPr>
          <a:xfrm>
            <a:off x="3563063" y="47751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>
                <a:solidFill>
                  <a:schemeClr val="accent1">
                    <a:lumMod val="75000"/>
                  </a:schemeClr>
                </a:solidFill>
              </a:rPr>
              <a:t>الشرح</a:t>
            </a:r>
            <a:endParaRPr lang="en-US" sz="2000" b="1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3" name="مستطيل 82">
            <a:hlinkClick r:id="rId20" action="ppaction://hlinksldjump"/>
            <a:extLst>
              <a:ext uri="{FF2B5EF4-FFF2-40B4-BE49-F238E27FC236}">
                <a16:creationId xmlns:a16="http://schemas.microsoft.com/office/drawing/2014/main" id="{1092A7CE-5A0D-4F27-90F0-946043B22256}"/>
              </a:ext>
            </a:extLst>
          </p:cNvPr>
          <p:cNvSpPr/>
          <p:nvPr/>
        </p:nvSpPr>
        <p:spPr>
          <a:xfrm>
            <a:off x="4735728" y="47751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>
                <a:solidFill>
                  <a:schemeClr val="accent5">
                    <a:lumMod val="50000"/>
                  </a:schemeClr>
                </a:solidFill>
              </a:rPr>
              <a:t>اسكشف</a:t>
            </a:r>
            <a:endParaRPr lang="en-US" b="1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93" name="مستطيل 92">
            <a:hlinkClick r:id="" action="ppaction://noaction"/>
            <a:extLst>
              <a:ext uri="{FF2B5EF4-FFF2-40B4-BE49-F238E27FC236}">
                <a16:creationId xmlns:a16="http://schemas.microsoft.com/office/drawing/2014/main" id="{6C99A92F-59D8-40AC-BDC2-148AA715DB2A}"/>
              </a:ext>
            </a:extLst>
          </p:cNvPr>
          <p:cNvSpPr/>
          <p:nvPr/>
        </p:nvSpPr>
        <p:spPr>
          <a:xfrm>
            <a:off x="7931806" y="2014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00" name="مستطيل 99">
            <a:hlinkClick r:id="rId21" action="ppaction://hlinksldjump"/>
            <a:extLst>
              <a:ext uri="{FF2B5EF4-FFF2-40B4-BE49-F238E27FC236}">
                <a16:creationId xmlns:a16="http://schemas.microsoft.com/office/drawing/2014/main" id="{73527060-1807-46E3-B716-4D68C85D3DCD}"/>
              </a:ext>
            </a:extLst>
          </p:cNvPr>
          <p:cNvSpPr/>
          <p:nvPr/>
        </p:nvSpPr>
        <p:spPr>
          <a:xfrm>
            <a:off x="1283481" y="60729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>
                <a:solidFill>
                  <a:schemeClr val="accent1">
                    <a:lumMod val="75000"/>
                  </a:schemeClr>
                </a:solidFill>
              </a:rPr>
              <a:t>الواجب</a:t>
            </a:r>
            <a:endParaRPr lang="en-US" sz="2400" b="1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02" name="Picture 11">
            <a:extLst>
              <a:ext uri="{FF2B5EF4-FFF2-40B4-BE49-F238E27FC236}">
                <a16:creationId xmlns:a16="http://schemas.microsoft.com/office/drawing/2014/main" id="{B188D43D-88E6-46C2-B821-5FD7EA8D8782}"/>
              </a:ext>
            </a:extLst>
          </p:cNvPr>
          <p:cNvPicPr>
            <a:picLocks noChangeAspect="1"/>
          </p:cNvPicPr>
          <p:nvPr/>
        </p:nvPicPr>
        <p:blipFill>
          <a:blip r:embed="rId22"/>
          <a:srcRect/>
          <a:stretch>
            <a:fillRect/>
          </a:stretch>
        </p:blipFill>
        <p:spPr>
          <a:xfrm>
            <a:off x="9388544" y="5123356"/>
            <a:ext cx="484083" cy="488236"/>
          </a:xfrm>
          <a:prstGeom prst="rect">
            <a:avLst/>
          </a:prstGeom>
        </p:spPr>
      </p:pic>
      <p:pic>
        <p:nvPicPr>
          <p:cNvPr id="104" name="Google Shape;84;p13">
            <a:extLst>
              <a:ext uri="{FF2B5EF4-FFF2-40B4-BE49-F238E27FC236}">
                <a16:creationId xmlns:a16="http://schemas.microsoft.com/office/drawing/2014/main" id="{4836476F-97D8-480C-B012-EC9673A3F090}"/>
              </a:ext>
            </a:extLst>
          </p:cNvPr>
          <p:cNvPicPr preferRelativeResize="0"/>
          <p:nvPr/>
        </p:nvPicPr>
        <p:blipFill>
          <a:blip r:embed="rId23">
            <a:alphaModFix/>
          </a:blip>
          <a:stretch>
            <a:fillRect/>
          </a:stretch>
        </p:blipFill>
        <p:spPr>
          <a:xfrm>
            <a:off x="8793364" y="6362418"/>
            <a:ext cx="734365" cy="586519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Picture 50" descr="https://lh6.googleusercontent.com/43DhS8AINGqXEbUB-peUvmY59Us5s5lxyGWlVv2i9Gwhm83ncyFncd7Ln0u0osI2btMy9buTSK7G8YO3Kjwx5jEod6Wdc8HZTwB8cEFEKGIV1ksnTE-rryveFO1EovAZEmPjmY5-jLk">
            <a:extLst>
              <a:ext uri="{FF2B5EF4-FFF2-40B4-BE49-F238E27FC236}">
                <a16:creationId xmlns:a16="http://schemas.microsoft.com/office/drawing/2014/main" id="{DE38A85A-777D-4386-A7E5-337635C8F4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551" y="-211587"/>
            <a:ext cx="7402640" cy="581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42">
            <a:extLst>
              <a:ext uri="{FF2B5EF4-FFF2-40B4-BE49-F238E27FC236}">
                <a16:creationId xmlns:a16="http://schemas.microsoft.com/office/drawing/2014/main" id="{45E4EABC-A16A-4D68-BC7C-D60E3948A2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0545" y="4909011"/>
            <a:ext cx="1365738" cy="141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مستطيل 1">
            <a:hlinkClick r:id="rId19" action="ppaction://hlinksldjump"/>
            <a:extLst>
              <a:ext uri="{FF2B5EF4-FFF2-40B4-BE49-F238E27FC236}">
                <a16:creationId xmlns:a16="http://schemas.microsoft.com/office/drawing/2014/main" id="{486A4D4D-D0BC-DE4A-B8F6-0BCA1075F003}"/>
              </a:ext>
            </a:extLst>
          </p:cNvPr>
          <p:cNvSpPr/>
          <p:nvPr/>
        </p:nvSpPr>
        <p:spPr>
          <a:xfrm>
            <a:off x="5819073" y="101887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>
                <a:solidFill>
                  <a:schemeClr val="accent5">
                    <a:lumMod val="50000"/>
                  </a:schemeClr>
                </a:solidFill>
              </a:rPr>
              <a:t>الاهداف</a:t>
            </a:r>
            <a:endParaRPr lang="en-US" b="1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4" name="صورة 4">
            <a:extLst>
              <a:ext uri="{FF2B5EF4-FFF2-40B4-BE49-F238E27FC236}">
                <a16:creationId xmlns:a16="http://schemas.microsoft.com/office/drawing/2014/main" id="{800D6619-893A-0340-930D-F71115C74901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436" y="1088973"/>
            <a:ext cx="8220180" cy="4522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17686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6DCD3B05-6EA4-41E8-8F10-F2F95BE876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-61020" y="-136478"/>
            <a:ext cx="12238094" cy="7915702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3707CF6F-53E1-4A12-90DE-7C6BB285C74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rcRect l="5100" t="2726" r="3027" b="21700"/>
          <a:stretch/>
        </p:blipFill>
        <p:spPr>
          <a:xfrm>
            <a:off x="-215905" y="692255"/>
            <a:ext cx="12238094" cy="5480905"/>
          </a:xfrm>
          <a:prstGeom prst="rect">
            <a:avLst/>
          </a:prstGeom>
        </p:spPr>
      </p:pic>
      <p:pic>
        <p:nvPicPr>
          <p:cNvPr id="20" name="Google Shape;89;p1">
            <a:extLst>
              <a:ext uri="{FF2B5EF4-FFF2-40B4-BE49-F238E27FC236}">
                <a16:creationId xmlns:a16="http://schemas.microsoft.com/office/drawing/2014/main" id="{7329A783-3F04-41D4-8C26-3B19F28E73C6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1000094" y="0"/>
            <a:ext cx="1328191" cy="65131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Picture 14">
            <a:extLst>
              <a:ext uri="{FF2B5EF4-FFF2-40B4-BE49-F238E27FC236}">
                <a16:creationId xmlns:a16="http://schemas.microsoft.com/office/drawing/2014/main" id="{24D360EA-A5B0-4FAB-93FA-7B0C5637BB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209" y="6086600"/>
            <a:ext cx="7952839" cy="982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32" descr="https://lh5.googleusercontent.com/4Rv9CcbpVwSScazfNxNsnOrjSAYn8Kvy2VZDp18OtTxOr4uN6wu1rroXiVwzwJRuw7fUFAEKLK3jiiAD8pVyddSCIbbz3mcFxbNgqsBUD7p7Jf91eG2kB3zY0cUEjnvl5A53iou6hVs">
            <a:extLst>
              <a:ext uri="{FF2B5EF4-FFF2-40B4-BE49-F238E27FC236}">
                <a16:creationId xmlns:a16="http://schemas.microsoft.com/office/drawing/2014/main" id="{6EC1E351-B697-490D-A6C7-91C324AF41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159"/>
          <a:stretch/>
        </p:blipFill>
        <p:spPr bwMode="auto">
          <a:xfrm>
            <a:off x="9333635" y="0"/>
            <a:ext cx="3138108" cy="1481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38" descr="https://lh6.googleusercontent.com/lA8Hyi4kH_IVGIdbWoAFwdqJ0IGVj9Bn9TQ8RhpKzpEZjPVyUjgSWzvirmGim6mjsnpnR9onHSWPgS2dGT4Ag0pR-t8j2dOFWCfozE8aOKTdQtfZKVkoibbq713dsVPmtcn8tJQLNB0">
            <a:extLst>
              <a:ext uri="{FF2B5EF4-FFF2-40B4-BE49-F238E27FC236}">
                <a16:creationId xmlns:a16="http://schemas.microsoft.com/office/drawing/2014/main" id="{8FCDB6A6-8474-4F06-AC32-C01EA8C4CF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455216" y="4699490"/>
            <a:ext cx="2649433" cy="2702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10" descr="https://lh3.googleusercontent.com/VMNVCZm22c4vPLUs3u4axgiwda84BV8NtqGTjwX19OZ4zagJmFTcme8TTmK6WAsomAgq97PkJS4HGI4-AkX13sSqXZz1CzxMOCUccUS2iW9dtAU-w9ABiqHPk1VyfJANaU5sBMXFYf0">
            <a:extLst>
              <a:ext uri="{FF2B5EF4-FFF2-40B4-BE49-F238E27FC236}">
                <a16:creationId xmlns:a16="http://schemas.microsoft.com/office/drawing/2014/main" id="{02412DF3-3630-4DCF-BA1C-AD392BE391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1888" y="5172801"/>
            <a:ext cx="3171201" cy="2180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20">
            <a:extLst>
              <a:ext uri="{FF2B5EF4-FFF2-40B4-BE49-F238E27FC236}">
                <a16:creationId xmlns:a16="http://schemas.microsoft.com/office/drawing/2014/main" id="{20555C12-F648-4549-AA74-4C7DC9B78A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2757" y="4714875"/>
            <a:ext cx="812667" cy="677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0" descr="https://lh4.googleusercontent.com/b1vKxXhTN9biOcq_nzOsrm-JGQMPqleFzni1LI1XGZ74Wi-8ygPJflgt0mQArFbYeoxdXcziGMcHR1lmOA9LRRg5jrXXhnNNr-DuHBsRe5cUcgyG2GiOMfp2R-YTQzryGcpvhPz7IUE">
            <a:extLst>
              <a:ext uri="{FF2B5EF4-FFF2-40B4-BE49-F238E27FC236}">
                <a16:creationId xmlns:a16="http://schemas.microsoft.com/office/drawing/2014/main" id="{EB5A3564-7C34-4FA9-AB5A-9456CB4AE5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8086" y="5278004"/>
            <a:ext cx="646101" cy="669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18" descr="https://lh4.googleusercontent.com/b-EDMIxaaqUK2i6El7zb2hICXWWzLXP7Bx1xmPXChB9IOpGPlI-zlkNkoi1uurDk7Ekod1N902O-DCbxkOYC3p5Fzkq0-dSV2hIea-k2WkmwiiOCsMb-StrYQJjL-9PoIz55TF2XSCU">
            <a:extLst>
              <a:ext uri="{FF2B5EF4-FFF2-40B4-BE49-F238E27FC236}">
                <a16:creationId xmlns:a16="http://schemas.microsoft.com/office/drawing/2014/main" id="{EABCA83F-E5CC-4F94-8AB3-F32F6251A7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47" t="18529" r="4470" b="25160"/>
          <a:stretch/>
        </p:blipFill>
        <p:spPr bwMode="auto">
          <a:xfrm flipH="1">
            <a:off x="9901440" y="5172730"/>
            <a:ext cx="1176780" cy="913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2">
            <a:hlinkClick r:id="rId15" action="ppaction://hlinksldjump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>
            <a:off x="10521509" y="895014"/>
            <a:ext cx="737894" cy="715087"/>
          </a:xfrm>
          <a:prstGeom prst="rect">
            <a:avLst/>
          </a:prstGeom>
        </p:spPr>
      </p:pic>
      <p:pic>
        <p:nvPicPr>
          <p:cNvPr id="46" name="Picture 36" descr="https://lh3.googleusercontent.com/FJDVw0INyJi-r7f9skHyyOhZaHvJVKIKvGZU3V4tNYK09OKQQR4bOacLMHwp91ZpejdkiuxHi0dsV2PVGNQwn3hgcqpXkBdvx-1he_kykZ0u16aWgZBSJHJu-GMDSp0xBKWu1cFKX2k">
            <a:extLst>
              <a:ext uri="{FF2B5EF4-FFF2-40B4-BE49-F238E27FC236}">
                <a16:creationId xmlns:a16="http://schemas.microsoft.com/office/drawing/2014/main" id="{DE4C9B36-6605-4E6A-8B87-0B5FE3AA2D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7535" y="5336730"/>
            <a:ext cx="370310" cy="624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" name="مستطيل 74">
            <a:hlinkClick r:id="rId18" action="ppaction://hlinksldjump"/>
            <a:extLst>
              <a:ext uri="{FF2B5EF4-FFF2-40B4-BE49-F238E27FC236}">
                <a16:creationId xmlns:a16="http://schemas.microsoft.com/office/drawing/2014/main" id="{DE30BFDD-D426-4E86-9190-C6110D50B46A}"/>
              </a:ext>
            </a:extLst>
          </p:cNvPr>
          <p:cNvSpPr/>
          <p:nvPr/>
        </p:nvSpPr>
        <p:spPr>
          <a:xfrm>
            <a:off x="6881197" y="47751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>
                <a:solidFill>
                  <a:schemeClr val="accent5">
                    <a:lumMod val="50000"/>
                  </a:schemeClr>
                </a:solidFill>
              </a:rPr>
              <a:t>التهيئة</a:t>
            </a:r>
            <a:endParaRPr lang="en-US" b="1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81" name="مستطيل 80">
            <a:hlinkClick r:id="" action="ppaction://noaction"/>
            <a:extLst>
              <a:ext uri="{FF2B5EF4-FFF2-40B4-BE49-F238E27FC236}">
                <a16:creationId xmlns:a16="http://schemas.microsoft.com/office/drawing/2014/main" id="{C9C85F24-1FF2-48D1-8FE9-1F09C67A2EAD}"/>
              </a:ext>
            </a:extLst>
          </p:cNvPr>
          <p:cNvSpPr/>
          <p:nvPr/>
        </p:nvSpPr>
        <p:spPr>
          <a:xfrm>
            <a:off x="2379840" y="47751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>
                <a:solidFill>
                  <a:schemeClr val="accent1">
                    <a:lumMod val="75000"/>
                  </a:schemeClr>
                </a:solidFill>
              </a:rPr>
              <a:t>التقويم</a:t>
            </a:r>
            <a:endParaRPr lang="en-US" sz="2000" b="1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2" name="مستطيل 81">
            <a:hlinkClick r:id="rId19" action="ppaction://hlinksldjump"/>
            <a:extLst>
              <a:ext uri="{FF2B5EF4-FFF2-40B4-BE49-F238E27FC236}">
                <a16:creationId xmlns:a16="http://schemas.microsoft.com/office/drawing/2014/main" id="{E10C71F6-D2A3-42F8-9CF4-7EC80C62CB63}"/>
              </a:ext>
            </a:extLst>
          </p:cNvPr>
          <p:cNvSpPr/>
          <p:nvPr/>
        </p:nvSpPr>
        <p:spPr>
          <a:xfrm>
            <a:off x="3563063" y="47751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>
                <a:solidFill>
                  <a:schemeClr val="accent1">
                    <a:lumMod val="75000"/>
                  </a:schemeClr>
                </a:solidFill>
              </a:rPr>
              <a:t>الشرح</a:t>
            </a:r>
            <a:endParaRPr lang="en-US" sz="2000" b="1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3" name="مستطيل 82">
            <a:hlinkClick r:id="rId20" action="ppaction://hlinksldjump"/>
            <a:extLst>
              <a:ext uri="{FF2B5EF4-FFF2-40B4-BE49-F238E27FC236}">
                <a16:creationId xmlns:a16="http://schemas.microsoft.com/office/drawing/2014/main" id="{1092A7CE-5A0D-4F27-90F0-946043B22256}"/>
              </a:ext>
            </a:extLst>
          </p:cNvPr>
          <p:cNvSpPr/>
          <p:nvPr/>
        </p:nvSpPr>
        <p:spPr>
          <a:xfrm>
            <a:off x="4735728" y="47751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>
                <a:solidFill>
                  <a:schemeClr val="accent5">
                    <a:lumMod val="50000"/>
                  </a:schemeClr>
                </a:solidFill>
              </a:rPr>
              <a:t>اسكشف</a:t>
            </a:r>
            <a:endParaRPr lang="en-US" b="1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93" name="مستطيل 92">
            <a:hlinkClick r:id="" action="ppaction://noaction"/>
            <a:extLst>
              <a:ext uri="{FF2B5EF4-FFF2-40B4-BE49-F238E27FC236}">
                <a16:creationId xmlns:a16="http://schemas.microsoft.com/office/drawing/2014/main" id="{6C99A92F-59D8-40AC-BDC2-148AA715DB2A}"/>
              </a:ext>
            </a:extLst>
          </p:cNvPr>
          <p:cNvSpPr/>
          <p:nvPr/>
        </p:nvSpPr>
        <p:spPr>
          <a:xfrm>
            <a:off x="7931806" y="2014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00" name="مستطيل 99">
            <a:hlinkClick r:id="rId21" action="ppaction://hlinksldjump"/>
            <a:extLst>
              <a:ext uri="{FF2B5EF4-FFF2-40B4-BE49-F238E27FC236}">
                <a16:creationId xmlns:a16="http://schemas.microsoft.com/office/drawing/2014/main" id="{73527060-1807-46E3-B716-4D68C85D3DCD}"/>
              </a:ext>
            </a:extLst>
          </p:cNvPr>
          <p:cNvSpPr/>
          <p:nvPr/>
        </p:nvSpPr>
        <p:spPr>
          <a:xfrm>
            <a:off x="1283481" y="60729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>
                <a:solidFill>
                  <a:schemeClr val="accent1">
                    <a:lumMod val="75000"/>
                  </a:schemeClr>
                </a:solidFill>
              </a:rPr>
              <a:t>الواجب</a:t>
            </a:r>
            <a:endParaRPr lang="en-US" sz="2400" b="1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02" name="Picture 11">
            <a:extLst>
              <a:ext uri="{FF2B5EF4-FFF2-40B4-BE49-F238E27FC236}">
                <a16:creationId xmlns:a16="http://schemas.microsoft.com/office/drawing/2014/main" id="{B188D43D-88E6-46C2-B821-5FD7EA8D8782}"/>
              </a:ext>
            </a:extLst>
          </p:cNvPr>
          <p:cNvPicPr>
            <a:picLocks noChangeAspect="1"/>
          </p:cNvPicPr>
          <p:nvPr/>
        </p:nvPicPr>
        <p:blipFill>
          <a:blip r:embed="rId22"/>
          <a:srcRect/>
          <a:stretch>
            <a:fillRect/>
          </a:stretch>
        </p:blipFill>
        <p:spPr>
          <a:xfrm>
            <a:off x="9388544" y="5123356"/>
            <a:ext cx="484083" cy="488236"/>
          </a:xfrm>
          <a:prstGeom prst="rect">
            <a:avLst/>
          </a:prstGeom>
        </p:spPr>
      </p:pic>
      <p:pic>
        <p:nvPicPr>
          <p:cNvPr id="104" name="Google Shape;84;p13">
            <a:extLst>
              <a:ext uri="{FF2B5EF4-FFF2-40B4-BE49-F238E27FC236}">
                <a16:creationId xmlns:a16="http://schemas.microsoft.com/office/drawing/2014/main" id="{4836476F-97D8-480C-B012-EC9673A3F090}"/>
              </a:ext>
            </a:extLst>
          </p:cNvPr>
          <p:cNvPicPr preferRelativeResize="0"/>
          <p:nvPr/>
        </p:nvPicPr>
        <p:blipFill>
          <a:blip r:embed="rId23">
            <a:alphaModFix/>
          </a:blip>
          <a:stretch>
            <a:fillRect/>
          </a:stretch>
        </p:blipFill>
        <p:spPr>
          <a:xfrm>
            <a:off x="8793364" y="6362418"/>
            <a:ext cx="734365" cy="586519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Picture 50" descr="https://lh6.googleusercontent.com/43DhS8AINGqXEbUB-peUvmY59Us5s5lxyGWlVv2i9Gwhm83ncyFncd7Ln0u0osI2btMy9buTSK7G8YO3Kjwx5jEod6Wdc8HZTwB8cEFEKGIV1ksnTE-rryveFO1EovAZEmPjmY5-jLk">
            <a:extLst>
              <a:ext uri="{FF2B5EF4-FFF2-40B4-BE49-F238E27FC236}">
                <a16:creationId xmlns:a16="http://schemas.microsoft.com/office/drawing/2014/main" id="{DE38A85A-777D-4386-A7E5-337635C8F4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551" y="-211587"/>
            <a:ext cx="7402640" cy="581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42">
            <a:extLst>
              <a:ext uri="{FF2B5EF4-FFF2-40B4-BE49-F238E27FC236}">
                <a16:creationId xmlns:a16="http://schemas.microsoft.com/office/drawing/2014/main" id="{45E4EABC-A16A-4D68-BC7C-D60E3948A2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0545" y="4909011"/>
            <a:ext cx="1365738" cy="141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مستطيل 1">
            <a:hlinkClick r:id="rId19" action="ppaction://hlinksldjump"/>
            <a:extLst>
              <a:ext uri="{FF2B5EF4-FFF2-40B4-BE49-F238E27FC236}">
                <a16:creationId xmlns:a16="http://schemas.microsoft.com/office/drawing/2014/main" id="{486A4D4D-D0BC-DE4A-B8F6-0BCA1075F003}"/>
              </a:ext>
            </a:extLst>
          </p:cNvPr>
          <p:cNvSpPr/>
          <p:nvPr/>
        </p:nvSpPr>
        <p:spPr>
          <a:xfrm>
            <a:off x="5819073" y="101887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>
                <a:solidFill>
                  <a:schemeClr val="accent5">
                    <a:lumMod val="50000"/>
                  </a:schemeClr>
                </a:solidFill>
              </a:rPr>
              <a:t>الاهداف</a:t>
            </a:r>
            <a:endParaRPr lang="en-US" b="1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6" name="صورة 6">
            <a:extLst>
              <a:ext uri="{FF2B5EF4-FFF2-40B4-BE49-F238E27FC236}">
                <a16:creationId xmlns:a16="http://schemas.microsoft.com/office/drawing/2014/main" id="{FF047F3A-FC87-E64E-B64B-C2BD18B71563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700" y="1249488"/>
            <a:ext cx="8747271" cy="442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17714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6DCD3B05-6EA4-41E8-8F10-F2F95BE876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-61020" y="-136478"/>
            <a:ext cx="12238094" cy="7915702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3707CF6F-53E1-4A12-90DE-7C6BB285C74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rcRect l="5100" t="2726" r="3027" b="21700"/>
          <a:stretch/>
        </p:blipFill>
        <p:spPr>
          <a:xfrm>
            <a:off x="-215905" y="692255"/>
            <a:ext cx="12238094" cy="5480905"/>
          </a:xfrm>
          <a:prstGeom prst="rect">
            <a:avLst/>
          </a:prstGeom>
        </p:spPr>
      </p:pic>
      <p:pic>
        <p:nvPicPr>
          <p:cNvPr id="20" name="Google Shape;89;p1">
            <a:extLst>
              <a:ext uri="{FF2B5EF4-FFF2-40B4-BE49-F238E27FC236}">
                <a16:creationId xmlns:a16="http://schemas.microsoft.com/office/drawing/2014/main" id="{7329A783-3F04-41D4-8C26-3B19F28E73C6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1000094" y="0"/>
            <a:ext cx="1328191" cy="65131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Picture 14">
            <a:extLst>
              <a:ext uri="{FF2B5EF4-FFF2-40B4-BE49-F238E27FC236}">
                <a16:creationId xmlns:a16="http://schemas.microsoft.com/office/drawing/2014/main" id="{24D360EA-A5B0-4FAB-93FA-7B0C5637BB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209" y="6086600"/>
            <a:ext cx="7952839" cy="982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32" descr="https://lh5.googleusercontent.com/4Rv9CcbpVwSScazfNxNsnOrjSAYn8Kvy2VZDp18OtTxOr4uN6wu1rroXiVwzwJRuw7fUFAEKLK3jiiAD8pVyddSCIbbz3mcFxbNgqsBUD7p7Jf91eG2kB3zY0cUEjnvl5A53iou6hVs">
            <a:extLst>
              <a:ext uri="{FF2B5EF4-FFF2-40B4-BE49-F238E27FC236}">
                <a16:creationId xmlns:a16="http://schemas.microsoft.com/office/drawing/2014/main" id="{6EC1E351-B697-490D-A6C7-91C324AF41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159"/>
          <a:stretch/>
        </p:blipFill>
        <p:spPr bwMode="auto">
          <a:xfrm>
            <a:off x="9333635" y="0"/>
            <a:ext cx="3138108" cy="1481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38" descr="https://lh6.googleusercontent.com/lA8Hyi4kH_IVGIdbWoAFwdqJ0IGVj9Bn9TQ8RhpKzpEZjPVyUjgSWzvirmGim6mjsnpnR9onHSWPgS2dGT4Ag0pR-t8j2dOFWCfozE8aOKTdQtfZKVkoibbq713dsVPmtcn8tJQLNB0">
            <a:extLst>
              <a:ext uri="{FF2B5EF4-FFF2-40B4-BE49-F238E27FC236}">
                <a16:creationId xmlns:a16="http://schemas.microsoft.com/office/drawing/2014/main" id="{8FCDB6A6-8474-4F06-AC32-C01EA8C4CF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455216" y="4699490"/>
            <a:ext cx="2649433" cy="2702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10" descr="https://lh3.googleusercontent.com/VMNVCZm22c4vPLUs3u4axgiwda84BV8NtqGTjwX19OZ4zagJmFTcme8TTmK6WAsomAgq97PkJS4HGI4-AkX13sSqXZz1CzxMOCUccUS2iW9dtAU-w9ABiqHPk1VyfJANaU5sBMXFYf0">
            <a:extLst>
              <a:ext uri="{FF2B5EF4-FFF2-40B4-BE49-F238E27FC236}">
                <a16:creationId xmlns:a16="http://schemas.microsoft.com/office/drawing/2014/main" id="{02412DF3-3630-4DCF-BA1C-AD392BE391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1888" y="5172801"/>
            <a:ext cx="3171201" cy="2180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20">
            <a:extLst>
              <a:ext uri="{FF2B5EF4-FFF2-40B4-BE49-F238E27FC236}">
                <a16:creationId xmlns:a16="http://schemas.microsoft.com/office/drawing/2014/main" id="{20555C12-F648-4549-AA74-4C7DC9B78A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2757" y="4714875"/>
            <a:ext cx="812667" cy="677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0" descr="https://lh4.googleusercontent.com/b1vKxXhTN9biOcq_nzOsrm-JGQMPqleFzni1LI1XGZ74Wi-8ygPJflgt0mQArFbYeoxdXcziGMcHR1lmOA9LRRg5jrXXhnNNr-DuHBsRe5cUcgyG2GiOMfp2R-YTQzryGcpvhPz7IUE">
            <a:extLst>
              <a:ext uri="{FF2B5EF4-FFF2-40B4-BE49-F238E27FC236}">
                <a16:creationId xmlns:a16="http://schemas.microsoft.com/office/drawing/2014/main" id="{EB5A3564-7C34-4FA9-AB5A-9456CB4AE5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8086" y="5278004"/>
            <a:ext cx="646101" cy="669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18" descr="https://lh4.googleusercontent.com/b-EDMIxaaqUK2i6El7zb2hICXWWzLXP7Bx1xmPXChB9IOpGPlI-zlkNkoi1uurDk7Ekod1N902O-DCbxkOYC3p5Fzkq0-dSV2hIea-k2WkmwiiOCsMb-StrYQJjL-9PoIz55TF2XSCU">
            <a:extLst>
              <a:ext uri="{FF2B5EF4-FFF2-40B4-BE49-F238E27FC236}">
                <a16:creationId xmlns:a16="http://schemas.microsoft.com/office/drawing/2014/main" id="{EABCA83F-E5CC-4F94-8AB3-F32F6251A7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47" t="18529" r="4470" b="25160"/>
          <a:stretch/>
        </p:blipFill>
        <p:spPr bwMode="auto">
          <a:xfrm flipH="1">
            <a:off x="9901440" y="5172730"/>
            <a:ext cx="1176780" cy="913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2">
            <a:hlinkClick r:id="rId15" action="ppaction://hlinksldjump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>
            <a:off x="10521509" y="895014"/>
            <a:ext cx="737894" cy="715087"/>
          </a:xfrm>
          <a:prstGeom prst="rect">
            <a:avLst/>
          </a:prstGeom>
        </p:spPr>
      </p:pic>
      <p:pic>
        <p:nvPicPr>
          <p:cNvPr id="46" name="Picture 36" descr="https://lh3.googleusercontent.com/FJDVw0INyJi-r7f9skHyyOhZaHvJVKIKvGZU3V4tNYK09OKQQR4bOacLMHwp91ZpejdkiuxHi0dsV2PVGNQwn3hgcqpXkBdvx-1he_kykZ0u16aWgZBSJHJu-GMDSp0xBKWu1cFKX2k">
            <a:extLst>
              <a:ext uri="{FF2B5EF4-FFF2-40B4-BE49-F238E27FC236}">
                <a16:creationId xmlns:a16="http://schemas.microsoft.com/office/drawing/2014/main" id="{DE4C9B36-6605-4E6A-8B87-0B5FE3AA2D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7535" y="5336730"/>
            <a:ext cx="370310" cy="624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" name="مستطيل 74">
            <a:hlinkClick r:id="rId18" action="ppaction://hlinksldjump"/>
            <a:extLst>
              <a:ext uri="{FF2B5EF4-FFF2-40B4-BE49-F238E27FC236}">
                <a16:creationId xmlns:a16="http://schemas.microsoft.com/office/drawing/2014/main" id="{DE30BFDD-D426-4E86-9190-C6110D50B46A}"/>
              </a:ext>
            </a:extLst>
          </p:cNvPr>
          <p:cNvSpPr/>
          <p:nvPr/>
        </p:nvSpPr>
        <p:spPr>
          <a:xfrm>
            <a:off x="6881197" y="47751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>
                <a:solidFill>
                  <a:schemeClr val="accent5">
                    <a:lumMod val="50000"/>
                  </a:schemeClr>
                </a:solidFill>
              </a:rPr>
              <a:t>التهيئة</a:t>
            </a:r>
            <a:endParaRPr lang="en-US" b="1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81" name="مستطيل 80">
            <a:hlinkClick r:id="" action="ppaction://noaction"/>
            <a:extLst>
              <a:ext uri="{FF2B5EF4-FFF2-40B4-BE49-F238E27FC236}">
                <a16:creationId xmlns:a16="http://schemas.microsoft.com/office/drawing/2014/main" id="{C9C85F24-1FF2-48D1-8FE9-1F09C67A2EAD}"/>
              </a:ext>
            </a:extLst>
          </p:cNvPr>
          <p:cNvSpPr/>
          <p:nvPr/>
        </p:nvSpPr>
        <p:spPr>
          <a:xfrm>
            <a:off x="2379840" y="47751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>
                <a:solidFill>
                  <a:schemeClr val="accent1">
                    <a:lumMod val="75000"/>
                  </a:schemeClr>
                </a:solidFill>
              </a:rPr>
              <a:t>التقويم</a:t>
            </a:r>
            <a:endParaRPr lang="en-US" sz="2000" b="1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2" name="مستطيل 81">
            <a:hlinkClick r:id="rId19" action="ppaction://hlinksldjump"/>
            <a:extLst>
              <a:ext uri="{FF2B5EF4-FFF2-40B4-BE49-F238E27FC236}">
                <a16:creationId xmlns:a16="http://schemas.microsoft.com/office/drawing/2014/main" id="{E10C71F6-D2A3-42F8-9CF4-7EC80C62CB63}"/>
              </a:ext>
            </a:extLst>
          </p:cNvPr>
          <p:cNvSpPr/>
          <p:nvPr/>
        </p:nvSpPr>
        <p:spPr>
          <a:xfrm>
            <a:off x="3563063" y="47751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>
                <a:solidFill>
                  <a:schemeClr val="accent1">
                    <a:lumMod val="75000"/>
                  </a:schemeClr>
                </a:solidFill>
              </a:rPr>
              <a:t>الشرح</a:t>
            </a:r>
            <a:endParaRPr lang="en-US" sz="2000" b="1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3" name="مستطيل 82">
            <a:hlinkClick r:id="rId20" action="ppaction://hlinksldjump"/>
            <a:extLst>
              <a:ext uri="{FF2B5EF4-FFF2-40B4-BE49-F238E27FC236}">
                <a16:creationId xmlns:a16="http://schemas.microsoft.com/office/drawing/2014/main" id="{1092A7CE-5A0D-4F27-90F0-946043B22256}"/>
              </a:ext>
            </a:extLst>
          </p:cNvPr>
          <p:cNvSpPr/>
          <p:nvPr/>
        </p:nvSpPr>
        <p:spPr>
          <a:xfrm>
            <a:off x="4735728" y="47751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>
                <a:solidFill>
                  <a:schemeClr val="accent5">
                    <a:lumMod val="50000"/>
                  </a:schemeClr>
                </a:solidFill>
              </a:rPr>
              <a:t>اسكشف</a:t>
            </a:r>
            <a:endParaRPr lang="en-US" b="1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93" name="مستطيل 92">
            <a:hlinkClick r:id="" action="ppaction://noaction"/>
            <a:extLst>
              <a:ext uri="{FF2B5EF4-FFF2-40B4-BE49-F238E27FC236}">
                <a16:creationId xmlns:a16="http://schemas.microsoft.com/office/drawing/2014/main" id="{6C99A92F-59D8-40AC-BDC2-148AA715DB2A}"/>
              </a:ext>
            </a:extLst>
          </p:cNvPr>
          <p:cNvSpPr/>
          <p:nvPr/>
        </p:nvSpPr>
        <p:spPr>
          <a:xfrm>
            <a:off x="7931806" y="2014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00" name="مستطيل 99">
            <a:hlinkClick r:id="rId21" action="ppaction://hlinksldjump"/>
            <a:extLst>
              <a:ext uri="{FF2B5EF4-FFF2-40B4-BE49-F238E27FC236}">
                <a16:creationId xmlns:a16="http://schemas.microsoft.com/office/drawing/2014/main" id="{73527060-1807-46E3-B716-4D68C85D3DCD}"/>
              </a:ext>
            </a:extLst>
          </p:cNvPr>
          <p:cNvSpPr/>
          <p:nvPr/>
        </p:nvSpPr>
        <p:spPr>
          <a:xfrm>
            <a:off x="1283481" y="60729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>
                <a:solidFill>
                  <a:schemeClr val="accent1">
                    <a:lumMod val="75000"/>
                  </a:schemeClr>
                </a:solidFill>
              </a:rPr>
              <a:t>الواجب</a:t>
            </a:r>
            <a:endParaRPr lang="en-US" sz="2400" b="1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02" name="Picture 11">
            <a:extLst>
              <a:ext uri="{FF2B5EF4-FFF2-40B4-BE49-F238E27FC236}">
                <a16:creationId xmlns:a16="http://schemas.microsoft.com/office/drawing/2014/main" id="{B188D43D-88E6-46C2-B821-5FD7EA8D8782}"/>
              </a:ext>
            </a:extLst>
          </p:cNvPr>
          <p:cNvPicPr>
            <a:picLocks noChangeAspect="1"/>
          </p:cNvPicPr>
          <p:nvPr/>
        </p:nvPicPr>
        <p:blipFill>
          <a:blip r:embed="rId22"/>
          <a:srcRect/>
          <a:stretch>
            <a:fillRect/>
          </a:stretch>
        </p:blipFill>
        <p:spPr>
          <a:xfrm>
            <a:off x="9388544" y="5123356"/>
            <a:ext cx="484083" cy="488236"/>
          </a:xfrm>
          <a:prstGeom prst="rect">
            <a:avLst/>
          </a:prstGeom>
        </p:spPr>
      </p:pic>
      <p:pic>
        <p:nvPicPr>
          <p:cNvPr id="104" name="Google Shape;84;p13">
            <a:extLst>
              <a:ext uri="{FF2B5EF4-FFF2-40B4-BE49-F238E27FC236}">
                <a16:creationId xmlns:a16="http://schemas.microsoft.com/office/drawing/2014/main" id="{4836476F-97D8-480C-B012-EC9673A3F090}"/>
              </a:ext>
            </a:extLst>
          </p:cNvPr>
          <p:cNvPicPr preferRelativeResize="0"/>
          <p:nvPr/>
        </p:nvPicPr>
        <p:blipFill>
          <a:blip r:embed="rId23">
            <a:alphaModFix/>
          </a:blip>
          <a:stretch>
            <a:fillRect/>
          </a:stretch>
        </p:blipFill>
        <p:spPr>
          <a:xfrm>
            <a:off x="8793364" y="6362418"/>
            <a:ext cx="734365" cy="586519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Picture 50" descr="https://lh6.googleusercontent.com/43DhS8AINGqXEbUB-peUvmY59Us5s5lxyGWlVv2i9Gwhm83ncyFncd7Ln0u0osI2btMy9buTSK7G8YO3Kjwx5jEod6Wdc8HZTwB8cEFEKGIV1ksnTE-rryveFO1EovAZEmPjmY5-jLk">
            <a:extLst>
              <a:ext uri="{FF2B5EF4-FFF2-40B4-BE49-F238E27FC236}">
                <a16:creationId xmlns:a16="http://schemas.microsoft.com/office/drawing/2014/main" id="{DE38A85A-777D-4386-A7E5-337635C8F4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551" y="-211587"/>
            <a:ext cx="7402640" cy="581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42">
            <a:extLst>
              <a:ext uri="{FF2B5EF4-FFF2-40B4-BE49-F238E27FC236}">
                <a16:creationId xmlns:a16="http://schemas.microsoft.com/office/drawing/2014/main" id="{45E4EABC-A16A-4D68-BC7C-D60E3948A2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0545" y="4909011"/>
            <a:ext cx="1365738" cy="141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مستطيل 1">
            <a:hlinkClick r:id="rId19" action="ppaction://hlinksldjump"/>
            <a:extLst>
              <a:ext uri="{FF2B5EF4-FFF2-40B4-BE49-F238E27FC236}">
                <a16:creationId xmlns:a16="http://schemas.microsoft.com/office/drawing/2014/main" id="{486A4D4D-D0BC-DE4A-B8F6-0BCA1075F003}"/>
              </a:ext>
            </a:extLst>
          </p:cNvPr>
          <p:cNvSpPr/>
          <p:nvPr/>
        </p:nvSpPr>
        <p:spPr>
          <a:xfrm>
            <a:off x="5819073" y="101887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>
                <a:solidFill>
                  <a:schemeClr val="accent5">
                    <a:lumMod val="50000"/>
                  </a:schemeClr>
                </a:solidFill>
              </a:rPr>
              <a:t>الاهداف</a:t>
            </a:r>
            <a:endParaRPr lang="en-US" b="1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4" name="صورة 4">
            <a:extLst>
              <a:ext uri="{FF2B5EF4-FFF2-40B4-BE49-F238E27FC236}">
                <a16:creationId xmlns:a16="http://schemas.microsoft.com/office/drawing/2014/main" id="{FB85614D-3118-5E43-A927-7C7E5512D44E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9956" y="1012271"/>
            <a:ext cx="5779742" cy="4314809"/>
          </a:xfrm>
          <a:prstGeom prst="rect">
            <a:avLst/>
          </a:prstGeom>
        </p:spPr>
      </p:pic>
      <p:pic>
        <p:nvPicPr>
          <p:cNvPr id="5" name="صورة 5">
            <a:extLst>
              <a:ext uri="{FF2B5EF4-FFF2-40B4-BE49-F238E27FC236}">
                <a16:creationId xmlns:a16="http://schemas.microsoft.com/office/drawing/2014/main" id="{595B989B-56D3-A644-83E8-136400DE48D2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053" y="1853514"/>
            <a:ext cx="4976197" cy="3719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80642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6DCD3B05-6EA4-41E8-8F10-F2F95BE876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-61020" y="-136478"/>
            <a:ext cx="12238094" cy="7915702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3707CF6F-53E1-4A12-90DE-7C6BB285C74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rcRect l="5100" t="2726" r="3027" b="21700"/>
          <a:stretch/>
        </p:blipFill>
        <p:spPr>
          <a:xfrm>
            <a:off x="-215905" y="692255"/>
            <a:ext cx="12238094" cy="5480905"/>
          </a:xfrm>
          <a:prstGeom prst="rect">
            <a:avLst/>
          </a:prstGeom>
        </p:spPr>
      </p:pic>
      <p:pic>
        <p:nvPicPr>
          <p:cNvPr id="20" name="Google Shape;89;p1">
            <a:extLst>
              <a:ext uri="{FF2B5EF4-FFF2-40B4-BE49-F238E27FC236}">
                <a16:creationId xmlns:a16="http://schemas.microsoft.com/office/drawing/2014/main" id="{7329A783-3F04-41D4-8C26-3B19F28E73C6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1000094" y="0"/>
            <a:ext cx="1328191" cy="65131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Picture 14">
            <a:extLst>
              <a:ext uri="{FF2B5EF4-FFF2-40B4-BE49-F238E27FC236}">
                <a16:creationId xmlns:a16="http://schemas.microsoft.com/office/drawing/2014/main" id="{24D360EA-A5B0-4FAB-93FA-7B0C5637BB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209" y="6086600"/>
            <a:ext cx="7952839" cy="982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32" descr="https://lh5.googleusercontent.com/4Rv9CcbpVwSScazfNxNsnOrjSAYn8Kvy2VZDp18OtTxOr4uN6wu1rroXiVwzwJRuw7fUFAEKLK3jiiAD8pVyddSCIbbz3mcFxbNgqsBUD7p7Jf91eG2kB3zY0cUEjnvl5A53iou6hVs">
            <a:extLst>
              <a:ext uri="{FF2B5EF4-FFF2-40B4-BE49-F238E27FC236}">
                <a16:creationId xmlns:a16="http://schemas.microsoft.com/office/drawing/2014/main" id="{6EC1E351-B697-490D-A6C7-91C324AF41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159"/>
          <a:stretch/>
        </p:blipFill>
        <p:spPr bwMode="auto">
          <a:xfrm>
            <a:off x="9333635" y="0"/>
            <a:ext cx="3138108" cy="1481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38" descr="https://lh6.googleusercontent.com/lA8Hyi4kH_IVGIdbWoAFwdqJ0IGVj9Bn9TQ8RhpKzpEZjPVyUjgSWzvirmGim6mjsnpnR9onHSWPgS2dGT4Ag0pR-t8j2dOFWCfozE8aOKTdQtfZKVkoibbq713dsVPmtcn8tJQLNB0">
            <a:extLst>
              <a:ext uri="{FF2B5EF4-FFF2-40B4-BE49-F238E27FC236}">
                <a16:creationId xmlns:a16="http://schemas.microsoft.com/office/drawing/2014/main" id="{8FCDB6A6-8474-4F06-AC32-C01EA8C4CF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455216" y="4699490"/>
            <a:ext cx="2649433" cy="2702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10" descr="https://lh3.googleusercontent.com/VMNVCZm22c4vPLUs3u4axgiwda84BV8NtqGTjwX19OZ4zagJmFTcme8TTmK6WAsomAgq97PkJS4HGI4-AkX13sSqXZz1CzxMOCUccUS2iW9dtAU-w9ABiqHPk1VyfJANaU5sBMXFYf0">
            <a:extLst>
              <a:ext uri="{FF2B5EF4-FFF2-40B4-BE49-F238E27FC236}">
                <a16:creationId xmlns:a16="http://schemas.microsoft.com/office/drawing/2014/main" id="{02412DF3-3630-4DCF-BA1C-AD392BE391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1888" y="5172801"/>
            <a:ext cx="3171201" cy="2180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20">
            <a:extLst>
              <a:ext uri="{FF2B5EF4-FFF2-40B4-BE49-F238E27FC236}">
                <a16:creationId xmlns:a16="http://schemas.microsoft.com/office/drawing/2014/main" id="{20555C12-F648-4549-AA74-4C7DC9B78A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2757" y="4714875"/>
            <a:ext cx="812667" cy="677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0" descr="https://lh4.googleusercontent.com/b1vKxXhTN9biOcq_nzOsrm-JGQMPqleFzni1LI1XGZ74Wi-8ygPJflgt0mQArFbYeoxdXcziGMcHR1lmOA9LRRg5jrXXhnNNr-DuHBsRe5cUcgyG2GiOMfp2R-YTQzryGcpvhPz7IUE">
            <a:extLst>
              <a:ext uri="{FF2B5EF4-FFF2-40B4-BE49-F238E27FC236}">
                <a16:creationId xmlns:a16="http://schemas.microsoft.com/office/drawing/2014/main" id="{EB5A3564-7C34-4FA9-AB5A-9456CB4AE5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8086" y="5278004"/>
            <a:ext cx="646101" cy="669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18" descr="https://lh4.googleusercontent.com/b-EDMIxaaqUK2i6El7zb2hICXWWzLXP7Bx1xmPXChB9IOpGPlI-zlkNkoi1uurDk7Ekod1N902O-DCbxkOYC3p5Fzkq0-dSV2hIea-k2WkmwiiOCsMb-StrYQJjL-9PoIz55TF2XSCU">
            <a:extLst>
              <a:ext uri="{FF2B5EF4-FFF2-40B4-BE49-F238E27FC236}">
                <a16:creationId xmlns:a16="http://schemas.microsoft.com/office/drawing/2014/main" id="{EABCA83F-E5CC-4F94-8AB3-F32F6251A7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47" t="18529" r="4470" b="25160"/>
          <a:stretch/>
        </p:blipFill>
        <p:spPr bwMode="auto">
          <a:xfrm flipH="1">
            <a:off x="9901440" y="5172730"/>
            <a:ext cx="1176780" cy="913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2">
            <a:hlinkClick r:id="rId15" action="ppaction://hlinksldjump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>
            <a:off x="10521509" y="895014"/>
            <a:ext cx="737894" cy="715087"/>
          </a:xfrm>
          <a:prstGeom prst="rect">
            <a:avLst/>
          </a:prstGeom>
        </p:spPr>
      </p:pic>
      <p:pic>
        <p:nvPicPr>
          <p:cNvPr id="46" name="Picture 36" descr="https://lh3.googleusercontent.com/FJDVw0INyJi-r7f9skHyyOhZaHvJVKIKvGZU3V4tNYK09OKQQR4bOacLMHwp91ZpejdkiuxHi0dsV2PVGNQwn3hgcqpXkBdvx-1he_kykZ0u16aWgZBSJHJu-GMDSp0xBKWu1cFKX2k">
            <a:extLst>
              <a:ext uri="{FF2B5EF4-FFF2-40B4-BE49-F238E27FC236}">
                <a16:creationId xmlns:a16="http://schemas.microsoft.com/office/drawing/2014/main" id="{DE4C9B36-6605-4E6A-8B87-0B5FE3AA2D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7535" y="5336730"/>
            <a:ext cx="370310" cy="624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" name="مستطيل 74">
            <a:hlinkClick r:id="rId18" action="ppaction://hlinksldjump"/>
            <a:extLst>
              <a:ext uri="{FF2B5EF4-FFF2-40B4-BE49-F238E27FC236}">
                <a16:creationId xmlns:a16="http://schemas.microsoft.com/office/drawing/2014/main" id="{DE30BFDD-D426-4E86-9190-C6110D50B46A}"/>
              </a:ext>
            </a:extLst>
          </p:cNvPr>
          <p:cNvSpPr/>
          <p:nvPr/>
        </p:nvSpPr>
        <p:spPr>
          <a:xfrm>
            <a:off x="6881197" y="47751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>
                <a:solidFill>
                  <a:schemeClr val="accent5">
                    <a:lumMod val="50000"/>
                  </a:schemeClr>
                </a:solidFill>
              </a:rPr>
              <a:t>التهيئة</a:t>
            </a:r>
            <a:endParaRPr lang="en-US" b="1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81" name="مستطيل 80">
            <a:hlinkClick r:id="" action="ppaction://noaction"/>
            <a:extLst>
              <a:ext uri="{FF2B5EF4-FFF2-40B4-BE49-F238E27FC236}">
                <a16:creationId xmlns:a16="http://schemas.microsoft.com/office/drawing/2014/main" id="{C9C85F24-1FF2-48D1-8FE9-1F09C67A2EAD}"/>
              </a:ext>
            </a:extLst>
          </p:cNvPr>
          <p:cNvSpPr/>
          <p:nvPr/>
        </p:nvSpPr>
        <p:spPr>
          <a:xfrm>
            <a:off x="2379840" y="47751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>
                <a:solidFill>
                  <a:schemeClr val="accent1">
                    <a:lumMod val="75000"/>
                  </a:schemeClr>
                </a:solidFill>
              </a:rPr>
              <a:t>التقويم</a:t>
            </a:r>
            <a:endParaRPr lang="en-US" sz="2000" b="1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2" name="مستطيل 81">
            <a:hlinkClick r:id="rId19" action="ppaction://hlinksldjump"/>
            <a:extLst>
              <a:ext uri="{FF2B5EF4-FFF2-40B4-BE49-F238E27FC236}">
                <a16:creationId xmlns:a16="http://schemas.microsoft.com/office/drawing/2014/main" id="{E10C71F6-D2A3-42F8-9CF4-7EC80C62CB63}"/>
              </a:ext>
            </a:extLst>
          </p:cNvPr>
          <p:cNvSpPr/>
          <p:nvPr/>
        </p:nvSpPr>
        <p:spPr>
          <a:xfrm>
            <a:off x="3563063" y="47751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>
                <a:solidFill>
                  <a:schemeClr val="accent1">
                    <a:lumMod val="75000"/>
                  </a:schemeClr>
                </a:solidFill>
              </a:rPr>
              <a:t>الشرح</a:t>
            </a:r>
            <a:endParaRPr lang="en-US" sz="2000" b="1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3" name="مستطيل 82">
            <a:hlinkClick r:id="rId20" action="ppaction://hlinksldjump"/>
            <a:extLst>
              <a:ext uri="{FF2B5EF4-FFF2-40B4-BE49-F238E27FC236}">
                <a16:creationId xmlns:a16="http://schemas.microsoft.com/office/drawing/2014/main" id="{1092A7CE-5A0D-4F27-90F0-946043B22256}"/>
              </a:ext>
            </a:extLst>
          </p:cNvPr>
          <p:cNvSpPr/>
          <p:nvPr/>
        </p:nvSpPr>
        <p:spPr>
          <a:xfrm>
            <a:off x="4735728" y="47751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>
                <a:solidFill>
                  <a:schemeClr val="accent5">
                    <a:lumMod val="50000"/>
                  </a:schemeClr>
                </a:solidFill>
              </a:rPr>
              <a:t>اسكشف</a:t>
            </a:r>
            <a:endParaRPr lang="en-US" b="1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93" name="مستطيل 92">
            <a:hlinkClick r:id="" action="ppaction://noaction"/>
            <a:extLst>
              <a:ext uri="{FF2B5EF4-FFF2-40B4-BE49-F238E27FC236}">
                <a16:creationId xmlns:a16="http://schemas.microsoft.com/office/drawing/2014/main" id="{6C99A92F-59D8-40AC-BDC2-148AA715DB2A}"/>
              </a:ext>
            </a:extLst>
          </p:cNvPr>
          <p:cNvSpPr/>
          <p:nvPr/>
        </p:nvSpPr>
        <p:spPr>
          <a:xfrm>
            <a:off x="7931806" y="2014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00" name="مستطيل 99">
            <a:hlinkClick r:id="rId21" action="ppaction://hlinksldjump"/>
            <a:extLst>
              <a:ext uri="{FF2B5EF4-FFF2-40B4-BE49-F238E27FC236}">
                <a16:creationId xmlns:a16="http://schemas.microsoft.com/office/drawing/2014/main" id="{73527060-1807-46E3-B716-4D68C85D3DCD}"/>
              </a:ext>
            </a:extLst>
          </p:cNvPr>
          <p:cNvSpPr/>
          <p:nvPr/>
        </p:nvSpPr>
        <p:spPr>
          <a:xfrm>
            <a:off x="1283481" y="60729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>
                <a:solidFill>
                  <a:schemeClr val="accent1">
                    <a:lumMod val="75000"/>
                  </a:schemeClr>
                </a:solidFill>
              </a:rPr>
              <a:t>الواجب</a:t>
            </a:r>
            <a:endParaRPr lang="en-US" sz="2400" b="1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02" name="Picture 11">
            <a:extLst>
              <a:ext uri="{FF2B5EF4-FFF2-40B4-BE49-F238E27FC236}">
                <a16:creationId xmlns:a16="http://schemas.microsoft.com/office/drawing/2014/main" id="{B188D43D-88E6-46C2-B821-5FD7EA8D8782}"/>
              </a:ext>
            </a:extLst>
          </p:cNvPr>
          <p:cNvPicPr>
            <a:picLocks noChangeAspect="1"/>
          </p:cNvPicPr>
          <p:nvPr/>
        </p:nvPicPr>
        <p:blipFill>
          <a:blip r:embed="rId22"/>
          <a:srcRect/>
          <a:stretch>
            <a:fillRect/>
          </a:stretch>
        </p:blipFill>
        <p:spPr>
          <a:xfrm>
            <a:off x="9388544" y="5123356"/>
            <a:ext cx="484083" cy="488236"/>
          </a:xfrm>
          <a:prstGeom prst="rect">
            <a:avLst/>
          </a:prstGeom>
        </p:spPr>
      </p:pic>
      <p:pic>
        <p:nvPicPr>
          <p:cNvPr id="104" name="Google Shape;84;p13">
            <a:extLst>
              <a:ext uri="{FF2B5EF4-FFF2-40B4-BE49-F238E27FC236}">
                <a16:creationId xmlns:a16="http://schemas.microsoft.com/office/drawing/2014/main" id="{4836476F-97D8-480C-B012-EC9673A3F090}"/>
              </a:ext>
            </a:extLst>
          </p:cNvPr>
          <p:cNvPicPr preferRelativeResize="0"/>
          <p:nvPr/>
        </p:nvPicPr>
        <p:blipFill>
          <a:blip r:embed="rId23">
            <a:alphaModFix/>
          </a:blip>
          <a:stretch>
            <a:fillRect/>
          </a:stretch>
        </p:blipFill>
        <p:spPr>
          <a:xfrm>
            <a:off x="8793364" y="6362418"/>
            <a:ext cx="734365" cy="586519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Picture 50" descr="https://lh6.googleusercontent.com/43DhS8AINGqXEbUB-peUvmY59Us5s5lxyGWlVv2i9Gwhm83ncyFncd7Ln0u0osI2btMy9buTSK7G8YO3Kjwx5jEod6Wdc8HZTwB8cEFEKGIV1ksnTE-rryveFO1EovAZEmPjmY5-jLk">
            <a:extLst>
              <a:ext uri="{FF2B5EF4-FFF2-40B4-BE49-F238E27FC236}">
                <a16:creationId xmlns:a16="http://schemas.microsoft.com/office/drawing/2014/main" id="{DE38A85A-777D-4386-A7E5-337635C8F4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551" y="-211587"/>
            <a:ext cx="7402640" cy="581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42">
            <a:extLst>
              <a:ext uri="{FF2B5EF4-FFF2-40B4-BE49-F238E27FC236}">
                <a16:creationId xmlns:a16="http://schemas.microsoft.com/office/drawing/2014/main" id="{45E4EABC-A16A-4D68-BC7C-D60E3948A2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0545" y="4909011"/>
            <a:ext cx="1365738" cy="141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مستطيل 1">
            <a:hlinkClick r:id="rId19" action="ppaction://hlinksldjump"/>
            <a:extLst>
              <a:ext uri="{FF2B5EF4-FFF2-40B4-BE49-F238E27FC236}">
                <a16:creationId xmlns:a16="http://schemas.microsoft.com/office/drawing/2014/main" id="{486A4D4D-D0BC-DE4A-B8F6-0BCA1075F003}"/>
              </a:ext>
            </a:extLst>
          </p:cNvPr>
          <p:cNvSpPr/>
          <p:nvPr/>
        </p:nvSpPr>
        <p:spPr>
          <a:xfrm>
            <a:off x="5819073" y="101887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>
                <a:solidFill>
                  <a:schemeClr val="accent5">
                    <a:lumMod val="50000"/>
                  </a:schemeClr>
                </a:solidFill>
              </a:rPr>
              <a:t>الاهداف</a:t>
            </a:r>
            <a:endParaRPr lang="en-US" b="1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4" name="صورة 4">
            <a:extLst>
              <a:ext uri="{FF2B5EF4-FFF2-40B4-BE49-F238E27FC236}">
                <a16:creationId xmlns:a16="http://schemas.microsoft.com/office/drawing/2014/main" id="{43CAF8A9-25D2-1F43-B252-F84C8C2359EE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408" y="1216107"/>
            <a:ext cx="8356618" cy="4316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20191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صح">
            <a:extLst>
              <a:ext uri="{FF2B5EF4-FFF2-40B4-BE49-F238E27FC236}">
                <a16:creationId xmlns:a16="http://schemas.microsoft.com/office/drawing/2014/main" id="{F9C994C9-43DD-4496-9BEB-03BC59F35D02}"/>
              </a:ext>
            </a:extLst>
          </p:cNvPr>
          <p:cNvGrpSpPr/>
          <p:nvPr/>
        </p:nvGrpSpPr>
        <p:grpSpPr>
          <a:xfrm>
            <a:off x="6378712" y="1723486"/>
            <a:ext cx="2936280" cy="2790497"/>
            <a:chOff x="4489111" y="1767646"/>
            <a:chExt cx="2936280" cy="2790497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E700BECC-9968-4A81-B59B-8FB9E7AA9B82}"/>
                </a:ext>
              </a:extLst>
            </p:cNvPr>
            <p:cNvSpPr/>
            <p:nvPr/>
          </p:nvSpPr>
          <p:spPr>
            <a:xfrm>
              <a:off x="4825682" y="2061457"/>
              <a:ext cx="2225563" cy="2172172"/>
            </a:xfrm>
            <a:prstGeom prst="ellipse">
              <a:avLst/>
            </a:prstGeom>
            <a:solidFill>
              <a:srgbClr val="CBCBC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/>
              <a:endParaRPr lang="ar-AE" sz="1351"/>
            </a:p>
          </p:txBody>
        </p:sp>
        <p:pic>
          <p:nvPicPr>
            <p:cNvPr id="5" name="Picture 2">
              <a:extLst>
                <a:ext uri="{FF2B5EF4-FFF2-40B4-BE49-F238E27FC236}">
                  <a16:creationId xmlns:a16="http://schemas.microsoft.com/office/drawing/2014/main" id="{3CEDC2A6-CA27-4D5B-92F3-8C6EE7F22E6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637" t="15869" r="2167" b="4177"/>
            <a:stretch/>
          </p:blipFill>
          <p:spPr bwMode="auto">
            <a:xfrm>
              <a:off x="4489111" y="1767646"/>
              <a:ext cx="2936280" cy="27904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A23CEEB-F02B-4F71-AA13-90CBE2954D24}"/>
                </a:ext>
              </a:extLst>
            </p:cNvPr>
            <p:cNvSpPr txBox="1"/>
            <p:nvPr/>
          </p:nvSpPr>
          <p:spPr>
            <a:xfrm>
              <a:off x="5261104" y="2629997"/>
              <a:ext cx="1982251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r>
                <a:rPr lang="ar-SA" sz="3200">
                  <a:latin typeface="Blabeloo  MagdySoliman" panose="02000500000000000000" pitchFamily="2" charset="-78"/>
                  <a:cs typeface="Blabeloo  MagdySoliman" panose="02000500000000000000" pitchFamily="2" charset="-78"/>
                </a:rPr>
                <a:t>الإجابة الاولى</a:t>
              </a:r>
              <a:endParaRPr lang="ar-AE" sz="3200">
                <a:latin typeface="Blabeloo  MagdySoliman" panose="02000500000000000000" pitchFamily="2" charset="-78"/>
                <a:cs typeface="Blabeloo  MagdySoliman" panose="02000500000000000000" pitchFamily="2" charset="-78"/>
              </a:endParaRPr>
            </a:p>
          </p:txBody>
        </p:sp>
      </p:grpSp>
      <p:pic>
        <p:nvPicPr>
          <p:cNvPr id="1028" name="Picture 4" descr="نتيجة بحث الصور عن boy riding bike gif cartoon transparent background">
            <a:extLst>
              <a:ext uri="{FF2B5EF4-FFF2-40B4-BE49-F238E27FC236}">
                <a16:creationId xmlns:a16="http://schemas.microsoft.com/office/drawing/2014/main" id="{50D41680-726C-4026-B3BE-65C18860D85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4932" y="4205806"/>
            <a:ext cx="2784085" cy="2784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9EDB248-CC29-4151-BFED-A2B7E9F1FB72}"/>
              </a:ext>
            </a:extLst>
          </p:cNvPr>
          <p:cNvSpPr/>
          <p:nvPr/>
        </p:nvSpPr>
        <p:spPr>
          <a:xfrm>
            <a:off x="6534912" y="1"/>
            <a:ext cx="5657088" cy="1529328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ar-AE" sz="2400">
                <a:latin typeface="Blabeloo  MagdySoliman" panose="02000500000000000000" pitchFamily="2" charset="-78"/>
                <a:cs typeface="Blabeloo  MagdySoliman" panose="02000500000000000000" pitchFamily="2" charset="-78"/>
              </a:rPr>
              <a:t>السؤال:  </a:t>
            </a:r>
            <a:r>
              <a:rPr lang="ar-SA" sz="2400">
                <a:latin typeface="Blabeloo  MagdySoliman" panose="02000500000000000000" pitchFamily="2" charset="-78"/>
                <a:cs typeface="Blabeloo  MagdySoliman" panose="02000500000000000000" pitchFamily="2" charset="-78"/>
              </a:rPr>
              <a:t>يقاس الشغل والطاقة بوحدة ؟</a:t>
            </a:r>
            <a:endParaRPr lang="ar-AE" sz="2400">
              <a:latin typeface="Blabeloo  MagdySoliman" panose="02000500000000000000" pitchFamily="2" charset="-78"/>
              <a:cs typeface="Blabeloo  MagdySoliman" panose="02000500000000000000" pitchFamily="2" charset="-78"/>
            </a:endParaRPr>
          </a:p>
          <a:p>
            <a:pPr algn="ctr"/>
            <a:r>
              <a:rPr lang="ar-AE" sz="2400">
                <a:latin typeface="Blabeloo  MagdySoliman" panose="02000500000000000000" pitchFamily="2" charset="-78"/>
                <a:cs typeface="Blabeloo  MagdySoliman" panose="02000500000000000000" pitchFamily="2" charset="-78"/>
              </a:rPr>
              <a:t>الإجابة الأولى: </a:t>
            </a:r>
            <a:r>
              <a:rPr lang="ar-SA" sz="2400">
                <a:latin typeface="Blabeloo  MagdySoliman" panose="02000500000000000000" pitchFamily="2" charset="-78"/>
                <a:cs typeface="Blabeloo  MagdySoliman" panose="02000500000000000000" pitchFamily="2" charset="-78"/>
              </a:rPr>
              <a:t>الجول </a:t>
            </a:r>
            <a:endParaRPr lang="ar-AE" sz="2400">
              <a:latin typeface="Blabeloo  MagdySoliman" panose="02000500000000000000" pitchFamily="2" charset="-78"/>
              <a:cs typeface="Blabeloo  MagdySoliman" panose="02000500000000000000" pitchFamily="2" charset="-78"/>
            </a:endParaRPr>
          </a:p>
          <a:p>
            <a:pPr algn="ctr"/>
            <a:r>
              <a:rPr lang="ar-AE" sz="2400">
                <a:latin typeface="Blabeloo  MagdySoliman" panose="02000500000000000000" pitchFamily="2" charset="-78"/>
                <a:cs typeface="Blabeloo  MagdySoliman" panose="02000500000000000000" pitchFamily="2" charset="-78"/>
              </a:rPr>
              <a:t>الإجابة الثانية: ا</a:t>
            </a:r>
            <a:r>
              <a:rPr lang="ar-SA" sz="2400">
                <a:latin typeface="Blabeloo  MagdySoliman" panose="02000500000000000000" pitchFamily="2" charset="-78"/>
                <a:cs typeface="Blabeloo  MagdySoliman" panose="02000500000000000000" pitchFamily="2" charset="-78"/>
              </a:rPr>
              <a:t>لمتر </a:t>
            </a:r>
            <a:endParaRPr lang="ar-AE" sz="2400">
              <a:latin typeface="Blabeloo  MagdySoliman" panose="02000500000000000000" pitchFamily="2" charset="-78"/>
              <a:cs typeface="Blabeloo  MagdySoliman" panose="02000500000000000000" pitchFamily="2" charset="-78"/>
            </a:endParaRPr>
          </a:p>
        </p:txBody>
      </p:sp>
      <p:grpSp>
        <p:nvGrpSpPr>
          <p:cNvPr id="14" name="خطأ 2">
            <a:extLst>
              <a:ext uri="{FF2B5EF4-FFF2-40B4-BE49-F238E27FC236}">
                <a16:creationId xmlns:a16="http://schemas.microsoft.com/office/drawing/2014/main" id="{D24A612F-7E4B-478E-9DA7-2D35C8696ED5}"/>
              </a:ext>
            </a:extLst>
          </p:cNvPr>
          <p:cNvGrpSpPr/>
          <p:nvPr/>
        </p:nvGrpSpPr>
        <p:grpSpPr>
          <a:xfrm>
            <a:off x="2414932" y="1754192"/>
            <a:ext cx="2936280" cy="2790497"/>
            <a:chOff x="8603907" y="1767645"/>
            <a:chExt cx="2936280" cy="2790497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EC181052-708D-4B73-8DB0-85090EAEA4D7}"/>
                </a:ext>
              </a:extLst>
            </p:cNvPr>
            <p:cNvSpPr/>
            <p:nvPr/>
          </p:nvSpPr>
          <p:spPr>
            <a:xfrm>
              <a:off x="8940478" y="2061456"/>
              <a:ext cx="2225563" cy="2172173"/>
            </a:xfrm>
            <a:prstGeom prst="ellipse">
              <a:avLst/>
            </a:prstGeom>
            <a:solidFill>
              <a:srgbClr val="CBCBC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/>
              <a:endParaRPr lang="ar-AE" sz="1351"/>
            </a:p>
          </p:txBody>
        </p:sp>
        <p:pic>
          <p:nvPicPr>
            <p:cNvPr id="6" name="Picture 2">
              <a:extLst>
                <a:ext uri="{FF2B5EF4-FFF2-40B4-BE49-F238E27FC236}">
                  <a16:creationId xmlns:a16="http://schemas.microsoft.com/office/drawing/2014/main" id="{4F1351DB-41E1-4196-825A-D8302288795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637" t="15869" r="2167" b="4177"/>
            <a:stretch/>
          </p:blipFill>
          <p:spPr bwMode="auto">
            <a:xfrm>
              <a:off x="8603907" y="1767645"/>
              <a:ext cx="2936280" cy="27904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167B0F07-0231-4CB0-B5AD-FEAA8D97AE45}"/>
                </a:ext>
              </a:extLst>
            </p:cNvPr>
            <p:cNvSpPr txBox="1"/>
            <p:nvPr/>
          </p:nvSpPr>
          <p:spPr>
            <a:xfrm>
              <a:off x="9384956" y="2624284"/>
              <a:ext cx="1725665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r>
                <a:rPr lang="ar-SA" sz="3200">
                  <a:latin typeface="Blabeloo  MagdySoliman" panose="02000500000000000000" pitchFamily="2" charset="-78"/>
                  <a:cs typeface="Blabeloo  MagdySoliman" panose="02000500000000000000" pitchFamily="2" charset="-78"/>
                </a:rPr>
                <a:t>الإجابة الثانية</a:t>
              </a:r>
              <a:endParaRPr lang="ar-AE" sz="3200">
                <a:latin typeface="Blabeloo  MagdySoliman" panose="02000500000000000000" pitchFamily="2" charset="-78"/>
                <a:cs typeface="Blabeloo  MagdySoliman" panose="02000500000000000000" pitchFamily="2" charset="-78"/>
              </a:endParaRPr>
            </a:p>
          </p:txBody>
        </p:sp>
      </p:grpSp>
      <p:sp>
        <p:nvSpPr>
          <p:cNvPr id="15" name="Arrow: Pentagon 14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EE36E51-F02C-4E5D-9F06-0EC815E05AC6}"/>
              </a:ext>
            </a:extLst>
          </p:cNvPr>
          <p:cNvSpPr/>
          <p:nvPr/>
        </p:nvSpPr>
        <p:spPr>
          <a:xfrm>
            <a:off x="10317479" y="6081413"/>
            <a:ext cx="1222708" cy="632896"/>
          </a:xfrm>
          <a:prstGeom prst="homePlat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ar-AE" sz="1351">
                <a:latin typeface="Blabeloo  MagdySoliman" panose="02000500000000000000" pitchFamily="2" charset="-78"/>
                <a:cs typeface="Blabeloo  MagdySoliman" panose="02000500000000000000" pitchFamily="2" charset="-78"/>
              </a:rPr>
              <a:t>التالي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835D84E-5265-4A26-A23A-43911A298D66}"/>
              </a:ext>
            </a:extLst>
          </p:cNvPr>
          <p:cNvSpPr/>
          <p:nvPr/>
        </p:nvSpPr>
        <p:spPr>
          <a:xfrm rot="5400000">
            <a:off x="-287597" y="599837"/>
            <a:ext cx="1616369" cy="542387"/>
          </a:xfrm>
          <a:prstGeom prst="rect">
            <a:avLst/>
          </a:prstGeom>
          <a:solidFill>
            <a:srgbClr val="CBCB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endParaRPr lang="ar-AE" sz="1351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3324CB3-ECF7-437E-AEAC-3DBF11EE3935}"/>
              </a:ext>
            </a:extLst>
          </p:cNvPr>
          <p:cNvSpPr/>
          <p:nvPr/>
        </p:nvSpPr>
        <p:spPr>
          <a:xfrm rot="5400000">
            <a:off x="-210844" y="664123"/>
            <a:ext cx="1462855" cy="405911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ar-AE" sz="1351">
                <a:latin typeface="Blabeloo  MagdySoliman" panose="02000500000000000000" pitchFamily="2" charset="-78"/>
                <a:cs typeface="Blabeloo  MagdySoliman" panose="02000500000000000000" pitchFamily="2" charset="-78"/>
              </a:rPr>
              <a:t>الوقت</a:t>
            </a:r>
          </a:p>
        </p:txBody>
      </p:sp>
    </p:spTree>
    <p:extLst>
      <p:ext uri="{BB962C8B-B14F-4D97-AF65-F5344CB8AC3E}">
        <p14:creationId xmlns:p14="http://schemas.microsoft.com/office/powerpoint/2010/main" val="24440894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xit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20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20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6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oundsilk-Correct-Answer-Soundeffect (1)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3.7037E-6 L 0.13203 -0.00185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02" y="-9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ike Bell.wav-21369-Free-Loops.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indefinit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" dur="indefinite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GAME SHOW WRONG ANSWER SOUND EFFECT_Trim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6DCD3B05-6EA4-41E8-8F10-F2F95BE876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-61020" y="-136478"/>
            <a:ext cx="12238094" cy="7915702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3707CF6F-53E1-4A12-90DE-7C6BB285C74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rcRect l="5100" t="2726" r="3027" b="21700"/>
          <a:stretch/>
        </p:blipFill>
        <p:spPr>
          <a:xfrm>
            <a:off x="-215905" y="692255"/>
            <a:ext cx="12238094" cy="5480905"/>
          </a:xfrm>
          <a:prstGeom prst="rect">
            <a:avLst/>
          </a:prstGeom>
        </p:spPr>
      </p:pic>
      <p:pic>
        <p:nvPicPr>
          <p:cNvPr id="20" name="Google Shape;89;p1">
            <a:extLst>
              <a:ext uri="{FF2B5EF4-FFF2-40B4-BE49-F238E27FC236}">
                <a16:creationId xmlns:a16="http://schemas.microsoft.com/office/drawing/2014/main" id="{7329A783-3F04-41D4-8C26-3B19F28E73C6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1000094" y="0"/>
            <a:ext cx="1328191" cy="65131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Picture 14">
            <a:extLst>
              <a:ext uri="{FF2B5EF4-FFF2-40B4-BE49-F238E27FC236}">
                <a16:creationId xmlns:a16="http://schemas.microsoft.com/office/drawing/2014/main" id="{24D360EA-A5B0-4FAB-93FA-7B0C5637BB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209" y="6086600"/>
            <a:ext cx="7952839" cy="982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32" descr="https://lh5.googleusercontent.com/4Rv9CcbpVwSScazfNxNsnOrjSAYn8Kvy2VZDp18OtTxOr4uN6wu1rroXiVwzwJRuw7fUFAEKLK3jiiAD8pVyddSCIbbz3mcFxbNgqsBUD7p7Jf91eG2kB3zY0cUEjnvl5A53iou6hVs">
            <a:extLst>
              <a:ext uri="{FF2B5EF4-FFF2-40B4-BE49-F238E27FC236}">
                <a16:creationId xmlns:a16="http://schemas.microsoft.com/office/drawing/2014/main" id="{6EC1E351-B697-490D-A6C7-91C324AF41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159"/>
          <a:stretch/>
        </p:blipFill>
        <p:spPr bwMode="auto">
          <a:xfrm>
            <a:off x="9333635" y="0"/>
            <a:ext cx="3138108" cy="1481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38" descr="https://lh6.googleusercontent.com/lA8Hyi4kH_IVGIdbWoAFwdqJ0IGVj9Bn9TQ8RhpKzpEZjPVyUjgSWzvirmGim6mjsnpnR9onHSWPgS2dGT4Ag0pR-t8j2dOFWCfozE8aOKTdQtfZKVkoibbq713dsVPmtcn8tJQLNB0">
            <a:extLst>
              <a:ext uri="{FF2B5EF4-FFF2-40B4-BE49-F238E27FC236}">
                <a16:creationId xmlns:a16="http://schemas.microsoft.com/office/drawing/2014/main" id="{8FCDB6A6-8474-4F06-AC32-C01EA8C4CF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455216" y="4699490"/>
            <a:ext cx="2649433" cy="2702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10" descr="https://lh3.googleusercontent.com/VMNVCZm22c4vPLUs3u4axgiwda84BV8NtqGTjwX19OZ4zagJmFTcme8TTmK6WAsomAgq97PkJS4HGI4-AkX13sSqXZz1CzxMOCUccUS2iW9dtAU-w9ABiqHPk1VyfJANaU5sBMXFYf0">
            <a:extLst>
              <a:ext uri="{FF2B5EF4-FFF2-40B4-BE49-F238E27FC236}">
                <a16:creationId xmlns:a16="http://schemas.microsoft.com/office/drawing/2014/main" id="{02412DF3-3630-4DCF-BA1C-AD392BE391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1888" y="5172801"/>
            <a:ext cx="3171201" cy="2180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20">
            <a:extLst>
              <a:ext uri="{FF2B5EF4-FFF2-40B4-BE49-F238E27FC236}">
                <a16:creationId xmlns:a16="http://schemas.microsoft.com/office/drawing/2014/main" id="{20555C12-F648-4549-AA74-4C7DC9B78A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2757" y="4714875"/>
            <a:ext cx="812667" cy="677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0" descr="https://lh4.googleusercontent.com/b1vKxXhTN9biOcq_nzOsrm-JGQMPqleFzni1LI1XGZ74Wi-8ygPJflgt0mQArFbYeoxdXcziGMcHR1lmOA9LRRg5jrXXhnNNr-DuHBsRe5cUcgyG2GiOMfp2R-YTQzryGcpvhPz7IUE">
            <a:extLst>
              <a:ext uri="{FF2B5EF4-FFF2-40B4-BE49-F238E27FC236}">
                <a16:creationId xmlns:a16="http://schemas.microsoft.com/office/drawing/2014/main" id="{EB5A3564-7C34-4FA9-AB5A-9456CB4AE5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8086" y="5278004"/>
            <a:ext cx="646101" cy="669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18" descr="https://lh4.googleusercontent.com/b-EDMIxaaqUK2i6El7zb2hICXWWzLXP7Bx1xmPXChB9IOpGPlI-zlkNkoi1uurDk7Ekod1N902O-DCbxkOYC3p5Fzkq0-dSV2hIea-k2WkmwiiOCsMb-StrYQJjL-9PoIz55TF2XSCU">
            <a:extLst>
              <a:ext uri="{FF2B5EF4-FFF2-40B4-BE49-F238E27FC236}">
                <a16:creationId xmlns:a16="http://schemas.microsoft.com/office/drawing/2014/main" id="{EABCA83F-E5CC-4F94-8AB3-F32F6251A7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47" t="18529" r="4470" b="25160"/>
          <a:stretch/>
        </p:blipFill>
        <p:spPr bwMode="auto">
          <a:xfrm flipH="1">
            <a:off x="9901440" y="5172730"/>
            <a:ext cx="1176780" cy="913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2">
            <a:hlinkClick r:id="rId15" action="ppaction://hlinksldjump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>
            <a:off x="10521509" y="895014"/>
            <a:ext cx="737894" cy="715087"/>
          </a:xfrm>
          <a:prstGeom prst="rect">
            <a:avLst/>
          </a:prstGeom>
        </p:spPr>
      </p:pic>
      <p:pic>
        <p:nvPicPr>
          <p:cNvPr id="46" name="Picture 36" descr="https://lh3.googleusercontent.com/FJDVw0INyJi-r7f9skHyyOhZaHvJVKIKvGZU3V4tNYK09OKQQR4bOacLMHwp91ZpejdkiuxHi0dsV2PVGNQwn3hgcqpXkBdvx-1he_kykZ0u16aWgZBSJHJu-GMDSp0xBKWu1cFKX2k">
            <a:extLst>
              <a:ext uri="{FF2B5EF4-FFF2-40B4-BE49-F238E27FC236}">
                <a16:creationId xmlns:a16="http://schemas.microsoft.com/office/drawing/2014/main" id="{DE4C9B36-6605-4E6A-8B87-0B5FE3AA2D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7535" y="5336730"/>
            <a:ext cx="370310" cy="624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" name="مستطيل 74">
            <a:hlinkClick r:id="rId18" action="ppaction://hlinksldjump"/>
            <a:extLst>
              <a:ext uri="{FF2B5EF4-FFF2-40B4-BE49-F238E27FC236}">
                <a16:creationId xmlns:a16="http://schemas.microsoft.com/office/drawing/2014/main" id="{DE30BFDD-D426-4E86-9190-C6110D50B46A}"/>
              </a:ext>
            </a:extLst>
          </p:cNvPr>
          <p:cNvSpPr/>
          <p:nvPr/>
        </p:nvSpPr>
        <p:spPr>
          <a:xfrm>
            <a:off x="6881197" y="47751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>
                <a:solidFill>
                  <a:schemeClr val="accent5">
                    <a:lumMod val="50000"/>
                  </a:schemeClr>
                </a:solidFill>
              </a:rPr>
              <a:t>التهيئة</a:t>
            </a:r>
            <a:endParaRPr lang="en-US" b="1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81" name="مستطيل 80">
            <a:hlinkClick r:id="" action="ppaction://noaction"/>
            <a:extLst>
              <a:ext uri="{FF2B5EF4-FFF2-40B4-BE49-F238E27FC236}">
                <a16:creationId xmlns:a16="http://schemas.microsoft.com/office/drawing/2014/main" id="{C9C85F24-1FF2-48D1-8FE9-1F09C67A2EAD}"/>
              </a:ext>
            </a:extLst>
          </p:cNvPr>
          <p:cNvSpPr/>
          <p:nvPr/>
        </p:nvSpPr>
        <p:spPr>
          <a:xfrm>
            <a:off x="2379840" y="47751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>
                <a:solidFill>
                  <a:schemeClr val="accent1">
                    <a:lumMod val="75000"/>
                  </a:schemeClr>
                </a:solidFill>
              </a:rPr>
              <a:t>التقويم</a:t>
            </a:r>
            <a:endParaRPr lang="en-US" sz="2000" b="1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2" name="مستطيل 81">
            <a:hlinkClick r:id="rId19" action="ppaction://hlinksldjump"/>
            <a:extLst>
              <a:ext uri="{FF2B5EF4-FFF2-40B4-BE49-F238E27FC236}">
                <a16:creationId xmlns:a16="http://schemas.microsoft.com/office/drawing/2014/main" id="{E10C71F6-D2A3-42F8-9CF4-7EC80C62CB63}"/>
              </a:ext>
            </a:extLst>
          </p:cNvPr>
          <p:cNvSpPr/>
          <p:nvPr/>
        </p:nvSpPr>
        <p:spPr>
          <a:xfrm>
            <a:off x="3563063" y="47751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>
                <a:solidFill>
                  <a:schemeClr val="accent1">
                    <a:lumMod val="75000"/>
                  </a:schemeClr>
                </a:solidFill>
              </a:rPr>
              <a:t>الشرح</a:t>
            </a:r>
            <a:endParaRPr lang="en-US" sz="2000" b="1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3" name="مستطيل 82">
            <a:hlinkClick r:id="rId20" action="ppaction://hlinksldjump"/>
            <a:extLst>
              <a:ext uri="{FF2B5EF4-FFF2-40B4-BE49-F238E27FC236}">
                <a16:creationId xmlns:a16="http://schemas.microsoft.com/office/drawing/2014/main" id="{1092A7CE-5A0D-4F27-90F0-946043B22256}"/>
              </a:ext>
            </a:extLst>
          </p:cNvPr>
          <p:cNvSpPr/>
          <p:nvPr/>
        </p:nvSpPr>
        <p:spPr>
          <a:xfrm>
            <a:off x="4735728" y="47751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>
                <a:solidFill>
                  <a:schemeClr val="accent5">
                    <a:lumMod val="50000"/>
                  </a:schemeClr>
                </a:solidFill>
              </a:rPr>
              <a:t>اسكشف</a:t>
            </a:r>
            <a:endParaRPr lang="en-US" b="1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93" name="مستطيل 92">
            <a:hlinkClick r:id="" action="ppaction://noaction"/>
            <a:extLst>
              <a:ext uri="{FF2B5EF4-FFF2-40B4-BE49-F238E27FC236}">
                <a16:creationId xmlns:a16="http://schemas.microsoft.com/office/drawing/2014/main" id="{6C99A92F-59D8-40AC-BDC2-148AA715DB2A}"/>
              </a:ext>
            </a:extLst>
          </p:cNvPr>
          <p:cNvSpPr/>
          <p:nvPr/>
        </p:nvSpPr>
        <p:spPr>
          <a:xfrm>
            <a:off x="7931806" y="2014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00" name="مستطيل 99">
            <a:hlinkClick r:id="rId21" action="ppaction://hlinksldjump"/>
            <a:extLst>
              <a:ext uri="{FF2B5EF4-FFF2-40B4-BE49-F238E27FC236}">
                <a16:creationId xmlns:a16="http://schemas.microsoft.com/office/drawing/2014/main" id="{73527060-1807-46E3-B716-4D68C85D3DCD}"/>
              </a:ext>
            </a:extLst>
          </p:cNvPr>
          <p:cNvSpPr/>
          <p:nvPr/>
        </p:nvSpPr>
        <p:spPr>
          <a:xfrm>
            <a:off x="1283481" y="60729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>
                <a:solidFill>
                  <a:schemeClr val="accent1">
                    <a:lumMod val="75000"/>
                  </a:schemeClr>
                </a:solidFill>
              </a:rPr>
              <a:t>الواجب</a:t>
            </a:r>
            <a:endParaRPr lang="en-US" sz="2400" b="1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02" name="Picture 11">
            <a:extLst>
              <a:ext uri="{FF2B5EF4-FFF2-40B4-BE49-F238E27FC236}">
                <a16:creationId xmlns:a16="http://schemas.microsoft.com/office/drawing/2014/main" id="{B188D43D-88E6-46C2-B821-5FD7EA8D8782}"/>
              </a:ext>
            </a:extLst>
          </p:cNvPr>
          <p:cNvPicPr>
            <a:picLocks noChangeAspect="1"/>
          </p:cNvPicPr>
          <p:nvPr/>
        </p:nvPicPr>
        <p:blipFill>
          <a:blip r:embed="rId22"/>
          <a:srcRect/>
          <a:stretch>
            <a:fillRect/>
          </a:stretch>
        </p:blipFill>
        <p:spPr>
          <a:xfrm>
            <a:off x="9388544" y="5123356"/>
            <a:ext cx="484083" cy="488236"/>
          </a:xfrm>
          <a:prstGeom prst="rect">
            <a:avLst/>
          </a:prstGeom>
        </p:spPr>
      </p:pic>
      <p:pic>
        <p:nvPicPr>
          <p:cNvPr id="104" name="Google Shape;84;p13">
            <a:extLst>
              <a:ext uri="{FF2B5EF4-FFF2-40B4-BE49-F238E27FC236}">
                <a16:creationId xmlns:a16="http://schemas.microsoft.com/office/drawing/2014/main" id="{4836476F-97D8-480C-B012-EC9673A3F090}"/>
              </a:ext>
            </a:extLst>
          </p:cNvPr>
          <p:cNvPicPr preferRelativeResize="0"/>
          <p:nvPr/>
        </p:nvPicPr>
        <p:blipFill>
          <a:blip r:embed="rId23">
            <a:alphaModFix/>
          </a:blip>
          <a:stretch>
            <a:fillRect/>
          </a:stretch>
        </p:blipFill>
        <p:spPr>
          <a:xfrm>
            <a:off x="8793364" y="6362418"/>
            <a:ext cx="734365" cy="586519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Picture 50" descr="https://lh6.googleusercontent.com/43DhS8AINGqXEbUB-peUvmY59Us5s5lxyGWlVv2i9Gwhm83ncyFncd7Ln0u0osI2btMy9buTSK7G8YO3Kjwx5jEod6Wdc8HZTwB8cEFEKGIV1ksnTE-rryveFO1EovAZEmPjmY5-jLk">
            <a:extLst>
              <a:ext uri="{FF2B5EF4-FFF2-40B4-BE49-F238E27FC236}">
                <a16:creationId xmlns:a16="http://schemas.microsoft.com/office/drawing/2014/main" id="{DE38A85A-777D-4386-A7E5-337635C8F4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551" y="-211587"/>
            <a:ext cx="7402640" cy="581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42">
            <a:extLst>
              <a:ext uri="{FF2B5EF4-FFF2-40B4-BE49-F238E27FC236}">
                <a16:creationId xmlns:a16="http://schemas.microsoft.com/office/drawing/2014/main" id="{45E4EABC-A16A-4D68-BC7C-D60E3948A2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0545" y="4909011"/>
            <a:ext cx="1365738" cy="141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مستطيل 1">
            <a:hlinkClick r:id="rId19" action="ppaction://hlinksldjump"/>
            <a:extLst>
              <a:ext uri="{FF2B5EF4-FFF2-40B4-BE49-F238E27FC236}">
                <a16:creationId xmlns:a16="http://schemas.microsoft.com/office/drawing/2014/main" id="{486A4D4D-D0BC-DE4A-B8F6-0BCA1075F003}"/>
              </a:ext>
            </a:extLst>
          </p:cNvPr>
          <p:cNvSpPr/>
          <p:nvPr/>
        </p:nvSpPr>
        <p:spPr>
          <a:xfrm>
            <a:off x="5819073" y="101887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>
                <a:solidFill>
                  <a:schemeClr val="accent5">
                    <a:lumMod val="50000"/>
                  </a:schemeClr>
                </a:solidFill>
              </a:rPr>
              <a:t>الاهداف</a:t>
            </a:r>
            <a:endParaRPr lang="en-US" b="1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4" name="صورة 4">
            <a:extLst>
              <a:ext uri="{FF2B5EF4-FFF2-40B4-BE49-F238E27FC236}">
                <a16:creationId xmlns:a16="http://schemas.microsoft.com/office/drawing/2014/main" id="{25F964DE-5C21-5143-A493-8C51CB99DA63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198" y="1214531"/>
            <a:ext cx="9386088" cy="431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11499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6DCD3B05-6EA4-41E8-8F10-F2F95BE876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-61020" y="-136478"/>
            <a:ext cx="12238094" cy="7915702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3707CF6F-53E1-4A12-90DE-7C6BB285C74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rcRect l="5100" t="2726" r="3027" b="21700"/>
          <a:stretch/>
        </p:blipFill>
        <p:spPr>
          <a:xfrm>
            <a:off x="-215905" y="692255"/>
            <a:ext cx="12238094" cy="5480905"/>
          </a:xfrm>
          <a:prstGeom prst="rect">
            <a:avLst/>
          </a:prstGeom>
        </p:spPr>
      </p:pic>
      <p:pic>
        <p:nvPicPr>
          <p:cNvPr id="20" name="Google Shape;89;p1">
            <a:extLst>
              <a:ext uri="{FF2B5EF4-FFF2-40B4-BE49-F238E27FC236}">
                <a16:creationId xmlns:a16="http://schemas.microsoft.com/office/drawing/2014/main" id="{7329A783-3F04-41D4-8C26-3B19F28E73C6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1000094" y="0"/>
            <a:ext cx="1328191" cy="65131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Picture 14">
            <a:extLst>
              <a:ext uri="{FF2B5EF4-FFF2-40B4-BE49-F238E27FC236}">
                <a16:creationId xmlns:a16="http://schemas.microsoft.com/office/drawing/2014/main" id="{24D360EA-A5B0-4FAB-93FA-7B0C5637BB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209" y="6086600"/>
            <a:ext cx="7952839" cy="982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32" descr="https://lh5.googleusercontent.com/4Rv9CcbpVwSScazfNxNsnOrjSAYn8Kvy2VZDp18OtTxOr4uN6wu1rroXiVwzwJRuw7fUFAEKLK3jiiAD8pVyddSCIbbz3mcFxbNgqsBUD7p7Jf91eG2kB3zY0cUEjnvl5A53iou6hVs">
            <a:extLst>
              <a:ext uri="{FF2B5EF4-FFF2-40B4-BE49-F238E27FC236}">
                <a16:creationId xmlns:a16="http://schemas.microsoft.com/office/drawing/2014/main" id="{6EC1E351-B697-490D-A6C7-91C324AF41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159"/>
          <a:stretch/>
        </p:blipFill>
        <p:spPr bwMode="auto">
          <a:xfrm>
            <a:off x="9333635" y="0"/>
            <a:ext cx="3138108" cy="1481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38" descr="https://lh6.googleusercontent.com/lA8Hyi4kH_IVGIdbWoAFwdqJ0IGVj9Bn9TQ8RhpKzpEZjPVyUjgSWzvirmGim6mjsnpnR9onHSWPgS2dGT4Ag0pR-t8j2dOFWCfozE8aOKTdQtfZKVkoibbq713dsVPmtcn8tJQLNB0">
            <a:extLst>
              <a:ext uri="{FF2B5EF4-FFF2-40B4-BE49-F238E27FC236}">
                <a16:creationId xmlns:a16="http://schemas.microsoft.com/office/drawing/2014/main" id="{8FCDB6A6-8474-4F06-AC32-C01EA8C4CF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455216" y="4699490"/>
            <a:ext cx="2649433" cy="2702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10" descr="https://lh3.googleusercontent.com/VMNVCZm22c4vPLUs3u4axgiwda84BV8NtqGTjwX19OZ4zagJmFTcme8TTmK6WAsomAgq97PkJS4HGI4-AkX13sSqXZz1CzxMOCUccUS2iW9dtAU-w9ABiqHPk1VyfJANaU5sBMXFYf0">
            <a:extLst>
              <a:ext uri="{FF2B5EF4-FFF2-40B4-BE49-F238E27FC236}">
                <a16:creationId xmlns:a16="http://schemas.microsoft.com/office/drawing/2014/main" id="{02412DF3-3630-4DCF-BA1C-AD392BE391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1888" y="5172801"/>
            <a:ext cx="3171201" cy="2180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20">
            <a:extLst>
              <a:ext uri="{FF2B5EF4-FFF2-40B4-BE49-F238E27FC236}">
                <a16:creationId xmlns:a16="http://schemas.microsoft.com/office/drawing/2014/main" id="{20555C12-F648-4549-AA74-4C7DC9B78A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2757" y="4714875"/>
            <a:ext cx="812667" cy="677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0" descr="https://lh4.googleusercontent.com/b1vKxXhTN9biOcq_nzOsrm-JGQMPqleFzni1LI1XGZ74Wi-8ygPJflgt0mQArFbYeoxdXcziGMcHR1lmOA9LRRg5jrXXhnNNr-DuHBsRe5cUcgyG2GiOMfp2R-YTQzryGcpvhPz7IUE">
            <a:extLst>
              <a:ext uri="{FF2B5EF4-FFF2-40B4-BE49-F238E27FC236}">
                <a16:creationId xmlns:a16="http://schemas.microsoft.com/office/drawing/2014/main" id="{EB5A3564-7C34-4FA9-AB5A-9456CB4AE5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8086" y="5278004"/>
            <a:ext cx="646101" cy="669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18" descr="https://lh4.googleusercontent.com/b-EDMIxaaqUK2i6El7zb2hICXWWzLXP7Bx1xmPXChB9IOpGPlI-zlkNkoi1uurDk7Ekod1N902O-DCbxkOYC3p5Fzkq0-dSV2hIea-k2WkmwiiOCsMb-StrYQJjL-9PoIz55TF2XSCU">
            <a:extLst>
              <a:ext uri="{FF2B5EF4-FFF2-40B4-BE49-F238E27FC236}">
                <a16:creationId xmlns:a16="http://schemas.microsoft.com/office/drawing/2014/main" id="{EABCA83F-E5CC-4F94-8AB3-F32F6251A7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47" t="18529" r="4470" b="25160"/>
          <a:stretch/>
        </p:blipFill>
        <p:spPr bwMode="auto">
          <a:xfrm flipH="1">
            <a:off x="9901440" y="5172730"/>
            <a:ext cx="1176780" cy="913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2">
            <a:hlinkClick r:id="rId15" action="ppaction://hlinksldjump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>
            <a:off x="10521509" y="895014"/>
            <a:ext cx="737894" cy="715087"/>
          </a:xfrm>
          <a:prstGeom prst="rect">
            <a:avLst/>
          </a:prstGeom>
        </p:spPr>
      </p:pic>
      <p:pic>
        <p:nvPicPr>
          <p:cNvPr id="46" name="Picture 36" descr="https://lh3.googleusercontent.com/FJDVw0INyJi-r7f9skHyyOhZaHvJVKIKvGZU3V4tNYK09OKQQR4bOacLMHwp91ZpejdkiuxHi0dsV2PVGNQwn3hgcqpXkBdvx-1he_kykZ0u16aWgZBSJHJu-GMDSp0xBKWu1cFKX2k">
            <a:extLst>
              <a:ext uri="{FF2B5EF4-FFF2-40B4-BE49-F238E27FC236}">
                <a16:creationId xmlns:a16="http://schemas.microsoft.com/office/drawing/2014/main" id="{DE4C9B36-6605-4E6A-8B87-0B5FE3AA2D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7535" y="5336730"/>
            <a:ext cx="370310" cy="624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" name="مستطيل 74">
            <a:hlinkClick r:id="rId18" action="ppaction://hlinksldjump"/>
            <a:extLst>
              <a:ext uri="{FF2B5EF4-FFF2-40B4-BE49-F238E27FC236}">
                <a16:creationId xmlns:a16="http://schemas.microsoft.com/office/drawing/2014/main" id="{DE30BFDD-D426-4E86-9190-C6110D50B46A}"/>
              </a:ext>
            </a:extLst>
          </p:cNvPr>
          <p:cNvSpPr/>
          <p:nvPr/>
        </p:nvSpPr>
        <p:spPr>
          <a:xfrm>
            <a:off x="6881197" y="47751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>
                <a:solidFill>
                  <a:schemeClr val="accent5">
                    <a:lumMod val="50000"/>
                  </a:schemeClr>
                </a:solidFill>
              </a:rPr>
              <a:t>التهيئة</a:t>
            </a:r>
            <a:endParaRPr lang="en-US" b="1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81" name="مستطيل 80">
            <a:hlinkClick r:id="" action="ppaction://noaction"/>
            <a:extLst>
              <a:ext uri="{FF2B5EF4-FFF2-40B4-BE49-F238E27FC236}">
                <a16:creationId xmlns:a16="http://schemas.microsoft.com/office/drawing/2014/main" id="{C9C85F24-1FF2-48D1-8FE9-1F09C67A2EAD}"/>
              </a:ext>
            </a:extLst>
          </p:cNvPr>
          <p:cNvSpPr/>
          <p:nvPr/>
        </p:nvSpPr>
        <p:spPr>
          <a:xfrm>
            <a:off x="2379840" y="47751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>
                <a:solidFill>
                  <a:schemeClr val="accent1">
                    <a:lumMod val="75000"/>
                  </a:schemeClr>
                </a:solidFill>
              </a:rPr>
              <a:t>التقويم</a:t>
            </a:r>
            <a:endParaRPr lang="en-US" sz="2000" b="1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2" name="مستطيل 81">
            <a:hlinkClick r:id="rId19" action="ppaction://hlinksldjump"/>
            <a:extLst>
              <a:ext uri="{FF2B5EF4-FFF2-40B4-BE49-F238E27FC236}">
                <a16:creationId xmlns:a16="http://schemas.microsoft.com/office/drawing/2014/main" id="{E10C71F6-D2A3-42F8-9CF4-7EC80C62CB63}"/>
              </a:ext>
            </a:extLst>
          </p:cNvPr>
          <p:cNvSpPr/>
          <p:nvPr/>
        </p:nvSpPr>
        <p:spPr>
          <a:xfrm>
            <a:off x="3563063" y="47751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>
                <a:solidFill>
                  <a:schemeClr val="accent1">
                    <a:lumMod val="75000"/>
                  </a:schemeClr>
                </a:solidFill>
              </a:rPr>
              <a:t>الشرح</a:t>
            </a:r>
            <a:endParaRPr lang="en-US" sz="2000" b="1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3" name="مستطيل 82">
            <a:hlinkClick r:id="rId20" action="ppaction://hlinksldjump"/>
            <a:extLst>
              <a:ext uri="{FF2B5EF4-FFF2-40B4-BE49-F238E27FC236}">
                <a16:creationId xmlns:a16="http://schemas.microsoft.com/office/drawing/2014/main" id="{1092A7CE-5A0D-4F27-90F0-946043B22256}"/>
              </a:ext>
            </a:extLst>
          </p:cNvPr>
          <p:cNvSpPr/>
          <p:nvPr/>
        </p:nvSpPr>
        <p:spPr>
          <a:xfrm>
            <a:off x="4735728" y="47751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>
                <a:solidFill>
                  <a:schemeClr val="accent5">
                    <a:lumMod val="50000"/>
                  </a:schemeClr>
                </a:solidFill>
              </a:rPr>
              <a:t>اسكشف</a:t>
            </a:r>
            <a:endParaRPr lang="en-US" b="1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93" name="مستطيل 92">
            <a:hlinkClick r:id="" action="ppaction://noaction"/>
            <a:extLst>
              <a:ext uri="{FF2B5EF4-FFF2-40B4-BE49-F238E27FC236}">
                <a16:creationId xmlns:a16="http://schemas.microsoft.com/office/drawing/2014/main" id="{6C99A92F-59D8-40AC-BDC2-148AA715DB2A}"/>
              </a:ext>
            </a:extLst>
          </p:cNvPr>
          <p:cNvSpPr/>
          <p:nvPr/>
        </p:nvSpPr>
        <p:spPr>
          <a:xfrm>
            <a:off x="7931806" y="2014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00" name="مستطيل 99">
            <a:hlinkClick r:id="rId21" action="ppaction://hlinksldjump"/>
            <a:extLst>
              <a:ext uri="{FF2B5EF4-FFF2-40B4-BE49-F238E27FC236}">
                <a16:creationId xmlns:a16="http://schemas.microsoft.com/office/drawing/2014/main" id="{73527060-1807-46E3-B716-4D68C85D3DCD}"/>
              </a:ext>
            </a:extLst>
          </p:cNvPr>
          <p:cNvSpPr/>
          <p:nvPr/>
        </p:nvSpPr>
        <p:spPr>
          <a:xfrm>
            <a:off x="1283481" y="60729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>
                <a:solidFill>
                  <a:schemeClr val="accent1">
                    <a:lumMod val="75000"/>
                  </a:schemeClr>
                </a:solidFill>
              </a:rPr>
              <a:t>الواجب</a:t>
            </a:r>
            <a:endParaRPr lang="en-US" sz="2400" b="1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02" name="Picture 11">
            <a:extLst>
              <a:ext uri="{FF2B5EF4-FFF2-40B4-BE49-F238E27FC236}">
                <a16:creationId xmlns:a16="http://schemas.microsoft.com/office/drawing/2014/main" id="{B188D43D-88E6-46C2-B821-5FD7EA8D8782}"/>
              </a:ext>
            </a:extLst>
          </p:cNvPr>
          <p:cNvPicPr>
            <a:picLocks noChangeAspect="1"/>
          </p:cNvPicPr>
          <p:nvPr/>
        </p:nvPicPr>
        <p:blipFill>
          <a:blip r:embed="rId22"/>
          <a:srcRect/>
          <a:stretch>
            <a:fillRect/>
          </a:stretch>
        </p:blipFill>
        <p:spPr>
          <a:xfrm>
            <a:off x="9388544" y="5123356"/>
            <a:ext cx="484083" cy="488236"/>
          </a:xfrm>
          <a:prstGeom prst="rect">
            <a:avLst/>
          </a:prstGeom>
        </p:spPr>
      </p:pic>
      <p:pic>
        <p:nvPicPr>
          <p:cNvPr id="104" name="Google Shape;84;p13">
            <a:extLst>
              <a:ext uri="{FF2B5EF4-FFF2-40B4-BE49-F238E27FC236}">
                <a16:creationId xmlns:a16="http://schemas.microsoft.com/office/drawing/2014/main" id="{4836476F-97D8-480C-B012-EC9673A3F090}"/>
              </a:ext>
            </a:extLst>
          </p:cNvPr>
          <p:cNvPicPr preferRelativeResize="0"/>
          <p:nvPr/>
        </p:nvPicPr>
        <p:blipFill>
          <a:blip r:embed="rId23">
            <a:alphaModFix/>
          </a:blip>
          <a:stretch>
            <a:fillRect/>
          </a:stretch>
        </p:blipFill>
        <p:spPr>
          <a:xfrm>
            <a:off x="8793364" y="6362418"/>
            <a:ext cx="734365" cy="586519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Picture 50" descr="https://lh6.googleusercontent.com/43DhS8AINGqXEbUB-peUvmY59Us5s5lxyGWlVv2i9Gwhm83ncyFncd7Ln0u0osI2btMy9buTSK7G8YO3Kjwx5jEod6Wdc8HZTwB8cEFEKGIV1ksnTE-rryveFO1EovAZEmPjmY5-jLk">
            <a:extLst>
              <a:ext uri="{FF2B5EF4-FFF2-40B4-BE49-F238E27FC236}">
                <a16:creationId xmlns:a16="http://schemas.microsoft.com/office/drawing/2014/main" id="{DE38A85A-777D-4386-A7E5-337635C8F4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551" y="-211587"/>
            <a:ext cx="7402640" cy="581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42">
            <a:extLst>
              <a:ext uri="{FF2B5EF4-FFF2-40B4-BE49-F238E27FC236}">
                <a16:creationId xmlns:a16="http://schemas.microsoft.com/office/drawing/2014/main" id="{45E4EABC-A16A-4D68-BC7C-D60E3948A2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0545" y="4909011"/>
            <a:ext cx="1365738" cy="141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مستطيل 1">
            <a:hlinkClick r:id="rId19" action="ppaction://hlinksldjump"/>
            <a:extLst>
              <a:ext uri="{FF2B5EF4-FFF2-40B4-BE49-F238E27FC236}">
                <a16:creationId xmlns:a16="http://schemas.microsoft.com/office/drawing/2014/main" id="{486A4D4D-D0BC-DE4A-B8F6-0BCA1075F003}"/>
              </a:ext>
            </a:extLst>
          </p:cNvPr>
          <p:cNvSpPr/>
          <p:nvPr/>
        </p:nvSpPr>
        <p:spPr>
          <a:xfrm>
            <a:off x="5819073" y="101887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>
                <a:solidFill>
                  <a:schemeClr val="accent5">
                    <a:lumMod val="50000"/>
                  </a:schemeClr>
                </a:solidFill>
              </a:rPr>
              <a:t>الاهداف</a:t>
            </a:r>
            <a:endParaRPr lang="en-US" b="1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4" name="صورة 4">
            <a:extLst>
              <a:ext uri="{FF2B5EF4-FFF2-40B4-BE49-F238E27FC236}">
                <a16:creationId xmlns:a16="http://schemas.microsoft.com/office/drawing/2014/main" id="{EC7F8428-3D4E-C348-9BB6-3BDE0AD0D8A1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041" y="1211850"/>
            <a:ext cx="8740596" cy="4180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09226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6DCD3B05-6EA4-41E8-8F10-F2F95BE876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-61020" y="-136478"/>
            <a:ext cx="12238094" cy="7915702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3707CF6F-53E1-4A12-90DE-7C6BB285C74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rcRect l="5100" t="2726" r="3027" b="21700"/>
          <a:stretch/>
        </p:blipFill>
        <p:spPr>
          <a:xfrm>
            <a:off x="-215905" y="692255"/>
            <a:ext cx="12238094" cy="5480905"/>
          </a:xfrm>
          <a:prstGeom prst="rect">
            <a:avLst/>
          </a:prstGeom>
        </p:spPr>
      </p:pic>
      <p:pic>
        <p:nvPicPr>
          <p:cNvPr id="20" name="Google Shape;89;p1">
            <a:extLst>
              <a:ext uri="{FF2B5EF4-FFF2-40B4-BE49-F238E27FC236}">
                <a16:creationId xmlns:a16="http://schemas.microsoft.com/office/drawing/2014/main" id="{7329A783-3F04-41D4-8C26-3B19F28E73C6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1000094" y="0"/>
            <a:ext cx="1328191" cy="65131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Picture 14">
            <a:extLst>
              <a:ext uri="{FF2B5EF4-FFF2-40B4-BE49-F238E27FC236}">
                <a16:creationId xmlns:a16="http://schemas.microsoft.com/office/drawing/2014/main" id="{24D360EA-A5B0-4FAB-93FA-7B0C5637BB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209" y="6086600"/>
            <a:ext cx="7952839" cy="982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32" descr="https://lh5.googleusercontent.com/4Rv9CcbpVwSScazfNxNsnOrjSAYn8Kvy2VZDp18OtTxOr4uN6wu1rroXiVwzwJRuw7fUFAEKLK3jiiAD8pVyddSCIbbz3mcFxbNgqsBUD7p7Jf91eG2kB3zY0cUEjnvl5A53iou6hVs">
            <a:extLst>
              <a:ext uri="{FF2B5EF4-FFF2-40B4-BE49-F238E27FC236}">
                <a16:creationId xmlns:a16="http://schemas.microsoft.com/office/drawing/2014/main" id="{6EC1E351-B697-490D-A6C7-91C324AF41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159"/>
          <a:stretch/>
        </p:blipFill>
        <p:spPr bwMode="auto">
          <a:xfrm>
            <a:off x="9333635" y="0"/>
            <a:ext cx="3138108" cy="1481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38" descr="https://lh6.googleusercontent.com/lA8Hyi4kH_IVGIdbWoAFwdqJ0IGVj9Bn9TQ8RhpKzpEZjPVyUjgSWzvirmGim6mjsnpnR9onHSWPgS2dGT4Ag0pR-t8j2dOFWCfozE8aOKTdQtfZKVkoibbq713dsVPmtcn8tJQLNB0">
            <a:extLst>
              <a:ext uri="{FF2B5EF4-FFF2-40B4-BE49-F238E27FC236}">
                <a16:creationId xmlns:a16="http://schemas.microsoft.com/office/drawing/2014/main" id="{8FCDB6A6-8474-4F06-AC32-C01EA8C4CF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455216" y="4699490"/>
            <a:ext cx="2649433" cy="2702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10" descr="https://lh3.googleusercontent.com/VMNVCZm22c4vPLUs3u4axgiwda84BV8NtqGTjwX19OZ4zagJmFTcme8TTmK6WAsomAgq97PkJS4HGI4-AkX13sSqXZz1CzxMOCUccUS2iW9dtAU-w9ABiqHPk1VyfJANaU5sBMXFYf0">
            <a:extLst>
              <a:ext uri="{FF2B5EF4-FFF2-40B4-BE49-F238E27FC236}">
                <a16:creationId xmlns:a16="http://schemas.microsoft.com/office/drawing/2014/main" id="{02412DF3-3630-4DCF-BA1C-AD392BE391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1888" y="5172801"/>
            <a:ext cx="3171201" cy="2180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20">
            <a:extLst>
              <a:ext uri="{FF2B5EF4-FFF2-40B4-BE49-F238E27FC236}">
                <a16:creationId xmlns:a16="http://schemas.microsoft.com/office/drawing/2014/main" id="{20555C12-F648-4549-AA74-4C7DC9B78A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2757" y="4714875"/>
            <a:ext cx="812667" cy="677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0" descr="https://lh4.googleusercontent.com/b1vKxXhTN9biOcq_nzOsrm-JGQMPqleFzni1LI1XGZ74Wi-8ygPJflgt0mQArFbYeoxdXcziGMcHR1lmOA9LRRg5jrXXhnNNr-DuHBsRe5cUcgyG2GiOMfp2R-YTQzryGcpvhPz7IUE">
            <a:extLst>
              <a:ext uri="{FF2B5EF4-FFF2-40B4-BE49-F238E27FC236}">
                <a16:creationId xmlns:a16="http://schemas.microsoft.com/office/drawing/2014/main" id="{EB5A3564-7C34-4FA9-AB5A-9456CB4AE5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8086" y="5278004"/>
            <a:ext cx="646101" cy="669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18" descr="https://lh4.googleusercontent.com/b-EDMIxaaqUK2i6El7zb2hICXWWzLXP7Bx1xmPXChB9IOpGPlI-zlkNkoi1uurDk7Ekod1N902O-DCbxkOYC3p5Fzkq0-dSV2hIea-k2WkmwiiOCsMb-StrYQJjL-9PoIz55TF2XSCU">
            <a:extLst>
              <a:ext uri="{FF2B5EF4-FFF2-40B4-BE49-F238E27FC236}">
                <a16:creationId xmlns:a16="http://schemas.microsoft.com/office/drawing/2014/main" id="{EABCA83F-E5CC-4F94-8AB3-F32F6251A7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47" t="18529" r="4470" b="25160"/>
          <a:stretch/>
        </p:blipFill>
        <p:spPr bwMode="auto">
          <a:xfrm flipH="1">
            <a:off x="9901440" y="5172730"/>
            <a:ext cx="1176780" cy="913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2">
            <a:hlinkClick r:id="rId15" action="ppaction://hlinksldjump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>
            <a:off x="10521509" y="895014"/>
            <a:ext cx="737894" cy="715087"/>
          </a:xfrm>
          <a:prstGeom prst="rect">
            <a:avLst/>
          </a:prstGeom>
        </p:spPr>
      </p:pic>
      <p:pic>
        <p:nvPicPr>
          <p:cNvPr id="46" name="Picture 36" descr="https://lh3.googleusercontent.com/FJDVw0INyJi-r7f9skHyyOhZaHvJVKIKvGZU3V4tNYK09OKQQR4bOacLMHwp91ZpejdkiuxHi0dsV2PVGNQwn3hgcqpXkBdvx-1he_kykZ0u16aWgZBSJHJu-GMDSp0xBKWu1cFKX2k">
            <a:extLst>
              <a:ext uri="{FF2B5EF4-FFF2-40B4-BE49-F238E27FC236}">
                <a16:creationId xmlns:a16="http://schemas.microsoft.com/office/drawing/2014/main" id="{DE4C9B36-6605-4E6A-8B87-0B5FE3AA2D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7535" y="5336730"/>
            <a:ext cx="370310" cy="624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" name="مستطيل 74">
            <a:hlinkClick r:id="rId18" action="ppaction://hlinksldjump"/>
            <a:extLst>
              <a:ext uri="{FF2B5EF4-FFF2-40B4-BE49-F238E27FC236}">
                <a16:creationId xmlns:a16="http://schemas.microsoft.com/office/drawing/2014/main" id="{DE30BFDD-D426-4E86-9190-C6110D50B46A}"/>
              </a:ext>
            </a:extLst>
          </p:cNvPr>
          <p:cNvSpPr/>
          <p:nvPr/>
        </p:nvSpPr>
        <p:spPr>
          <a:xfrm>
            <a:off x="6881197" y="47751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>
                <a:solidFill>
                  <a:schemeClr val="accent5">
                    <a:lumMod val="50000"/>
                  </a:schemeClr>
                </a:solidFill>
              </a:rPr>
              <a:t>التهيئة</a:t>
            </a:r>
            <a:endParaRPr lang="en-US" b="1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81" name="مستطيل 80">
            <a:hlinkClick r:id="" action="ppaction://noaction"/>
            <a:extLst>
              <a:ext uri="{FF2B5EF4-FFF2-40B4-BE49-F238E27FC236}">
                <a16:creationId xmlns:a16="http://schemas.microsoft.com/office/drawing/2014/main" id="{C9C85F24-1FF2-48D1-8FE9-1F09C67A2EAD}"/>
              </a:ext>
            </a:extLst>
          </p:cNvPr>
          <p:cNvSpPr/>
          <p:nvPr/>
        </p:nvSpPr>
        <p:spPr>
          <a:xfrm>
            <a:off x="2379840" y="47751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>
                <a:solidFill>
                  <a:schemeClr val="accent1">
                    <a:lumMod val="75000"/>
                  </a:schemeClr>
                </a:solidFill>
              </a:rPr>
              <a:t>التقويم</a:t>
            </a:r>
            <a:endParaRPr lang="en-US" sz="2000" b="1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2" name="مستطيل 81">
            <a:hlinkClick r:id="rId19" action="ppaction://hlinksldjump"/>
            <a:extLst>
              <a:ext uri="{FF2B5EF4-FFF2-40B4-BE49-F238E27FC236}">
                <a16:creationId xmlns:a16="http://schemas.microsoft.com/office/drawing/2014/main" id="{E10C71F6-D2A3-42F8-9CF4-7EC80C62CB63}"/>
              </a:ext>
            </a:extLst>
          </p:cNvPr>
          <p:cNvSpPr/>
          <p:nvPr/>
        </p:nvSpPr>
        <p:spPr>
          <a:xfrm>
            <a:off x="3563063" y="47751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>
                <a:solidFill>
                  <a:schemeClr val="accent1">
                    <a:lumMod val="75000"/>
                  </a:schemeClr>
                </a:solidFill>
              </a:rPr>
              <a:t>الشرح</a:t>
            </a:r>
            <a:endParaRPr lang="en-US" sz="2000" b="1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3" name="مستطيل 82">
            <a:hlinkClick r:id="rId20" action="ppaction://hlinksldjump"/>
            <a:extLst>
              <a:ext uri="{FF2B5EF4-FFF2-40B4-BE49-F238E27FC236}">
                <a16:creationId xmlns:a16="http://schemas.microsoft.com/office/drawing/2014/main" id="{1092A7CE-5A0D-4F27-90F0-946043B22256}"/>
              </a:ext>
            </a:extLst>
          </p:cNvPr>
          <p:cNvSpPr/>
          <p:nvPr/>
        </p:nvSpPr>
        <p:spPr>
          <a:xfrm>
            <a:off x="4735728" y="47751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>
                <a:solidFill>
                  <a:schemeClr val="accent5">
                    <a:lumMod val="50000"/>
                  </a:schemeClr>
                </a:solidFill>
              </a:rPr>
              <a:t>اسكشف</a:t>
            </a:r>
            <a:endParaRPr lang="en-US" b="1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93" name="مستطيل 92">
            <a:hlinkClick r:id="" action="ppaction://noaction"/>
            <a:extLst>
              <a:ext uri="{FF2B5EF4-FFF2-40B4-BE49-F238E27FC236}">
                <a16:creationId xmlns:a16="http://schemas.microsoft.com/office/drawing/2014/main" id="{6C99A92F-59D8-40AC-BDC2-148AA715DB2A}"/>
              </a:ext>
            </a:extLst>
          </p:cNvPr>
          <p:cNvSpPr/>
          <p:nvPr/>
        </p:nvSpPr>
        <p:spPr>
          <a:xfrm>
            <a:off x="7931806" y="2014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00" name="مستطيل 99">
            <a:hlinkClick r:id="rId21" action="ppaction://hlinksldjump"/>
            <a:extLst>
              <a:ext uri="{FF2B5EF4-FFF2-40B4-BE49-F238E27FC236}">
                <a16:creationId xmlns:a16="http://schemas.microsoft.com/office/drawing/2014/main" id="{73527060-1807-46E3-B716-4D68C85D3DCD}"/>
              </a:ext>
            </a:extLst>
          </p:cNvPr>
          <p:cNvSpPr/>
          <p:nvPr/>
        </p:nvSpPr>
        <p:spPr>
          <a:xfrm>
            <a:off x="1283481" y="60729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>
                <a:solidFill>
                  <a:schemeClr val="accent1">
                    <a:lumMod val="75000"/>
                  </a:schemeClr>
                </a:solidFill>
              </a:rPr>
              <a:t>الواجب</a:t>
            </a:r>
            <a:endParaRPr lang="en-US" sz="2400" b="1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02" name="Picture 11">
            <a:extLst>
              <a:ext uri="{FF2B5EF4-FFF2-40B4-BE49-F238E27FC236}">
                <a16:creationId xmlns:a16="http://schemas.microsoft.com/office/drawing/2014/main" id="{B188D43D-88E6-46C2-B821-5FD7EA8D8782}"/>
              </a:ext>
            </a:extLst>
          </p:cNvPr>
          <p:cNvPicPr>
            <a:picLocks noChangeAspect="1"/>
          </p:cNvPicPr>
          <p:nvPr/>
        </p:nvPicPr>
        <p:blipFill>
          <a:blip r:embed="rId22"/>
          <a:srcRect/>
          <a:stretch>
            <a:fillRect/>
          </a:stretch>
        </p:blipFill>
        <p:spPr>
          <a:xfrm>
            <a:off x="9388544" y="5123356"/>
            <a:ext cx="484083" cy="488236"/>
          </a:xfrm>
          <a:prstGeom prst="rect">
            <a:avLst/>
          </a:prstGeom>
        </p:spPr>
      </p:pic>
      <p:pic>
        <p:nvPicPr>
          <p:cNvPr id="104" name="Google Shape;84;p13">
            <a:extLst>
              <a:ext uri="{FF2B5EF4-FFF2-40B4-BE49-F238E27FC236}">
                <a16:creationId xmlns:a16="http://schemas.microsoft.com/office/drawing/2014/main" id="{4836476F-97D8-480C-B012-EC9673A3F090}"/>
              </a:ext>
            </a:extLst>
          </p:cNvPr>
          <p:cNvPicPr preferRelativeResize="0"/>
          <p:nvPr/>
        </p:nvPicPr>
        <p:blipFill>
          <a:blip r:embed="rId23">
            <a:alphaModFix/>
          </a:blip>
          <a:stretch>
            <a:fillRect/>
          </a:stretch>
        </p:blipFill>
        <p:spPr>
          <a:xfrm>
            <a:off x="8793364" y="6362418"/>
            <a:ext cx="734365" cy="586519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Picture 50" descr="https://lh6.googleusercontent.com/43DhS8AINGqXEbUB-peUvmY59Us5s5lxyGWlVv2i9Gwhm83ncyFncd7Ln0u0osI2btMy9buTSK7G8YO3Kjwx5jEod6Wdc8HZTwB8cEFEKGIV1ksnTE-rryveFO1EovAZEmPjmY5-jLk">
            <a:extLst>
              <a:ext uri="{FF2B5EF4-FFF2-40B4-BE49-F238E27FC236}">
                <a16:creationId xmlns:a16="http://schemas.microsoft.com/office/drawing/2014/main" id="{DE38A85A-777D-4386-A7E5-337635C8F4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551" y="-211587"/>
            <a:ext cx="7402640" cy="581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42">
            <a:extLst>
              <a:ext uri="{FF2B5EF4-FFF2-40B4-BE49-F238E27FC236}">
                <a16:creationId xmlns:a16="http://schemas.microsoft.com/office/drawing/2014/main" id="{45E4EABC-A16A-4D68-BC7C-D60E3948A2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0545" y="4909011"/>
            <a:ext cx="1365738" cy="141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مستطيل 1">
            <a:hlinkClick r:id="rId19" action="ppaction://hlinksldjump"/>
            <a:extLst>
              <a:ext uri="{FF2B5EF4-FFF2-40B4-BE49-F238E27FC236}">
                <a16:creationId xmlns:a16="http://schemas.microsoft.com/office/drawing/2014/main" id="{486A4D4D-D0BC-DE4A-B8F6-0BCA1075F003}"/>
              </a:ext>
            </a:extLst>
          </p:cNvPr>
          <p:cNvSpPr/>
          <p:nvPr/>
        </p:nvSpPr>
        <p:spPr>
          <a:xfrm>
            <a:off x="5819073" y="101887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>
                <a:solidFill>
                  <a:schemeClr val="accent5">
                    <a:lumMod val="50000"/>
                  </a:schemeClr>
                </a:solidFill>
              </a:rPr>
              <a:t>الاهداف</a:t>
            </a:r>
            <a:endParaRPr lang="en-US" b="1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5" name="مستطيل 4">
            <a:extLst>
              <a:ext uri="{FF2B5EF4-FFF2-40B4-BE49-F238E27FC236}">
                <a16:creationId xmlns:a16="http://schemas.microsoft.com/office/drawing/2014/main" id="{F31D4E52-7AE9-1C4A-B1E8-0C4EDC341E27}"/>
              </a:ext>
            </a:extLst>
          </p:cNvPr>
          <p:cNvSpPr/>
          <p:nvPr/>
        </p:nvSpPr>
        <p:spPr>
          <a:xfrm>
            <a:off x="932597" y="1298254"/>
            <a:ext cx="2458495" cy="72822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>
                <a:solidFill>
                  <a:schemeClr val="tx1"/>
                </a:solidFill>
              </a:rPr>
              <a:t>اختبر نفسي صفحة  ١٤١</a:t>
            </a:r>
          </a:p>
        </p:txBody>
      </p:sp>
      <p:pic>
        <p:nvPicPr>
          <p:cNvPr id="4" name="صورة 5">
            <a:extLst>
              <a:ext uri="{FF2B5EF4-FFF2-40B4-BE49-F238E27FC236}">
                <a16:creationId xmlns:a16="http://schemas.microsoft.com/office/drawing/2014/main" id="{291794A5-B559-054E-88D1-D19E3C458A71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7653" y="1153518"/>
            <a:ext cx="6414974" cy="1860495"/>
          </a:xfrm>
          <a:prstGeom prst="rect">
            <a:avLst/>
          </a:prstGeom>
        </p:spPr>
      </p:pic>
      <p:pic>
        <p:nvPicPr>
          <p:cNvPr id="6" name="صورة 6">
            <a:extLst>
              <a:ext uri="{FF2B5EF4-FFF2-40B4-BE49-F238E27FC236}">
                <a16:creationId xmlns:a16="http://schemas.microsoft.com/office/drawing/2014/main" id="{88315948-F9A3-EE4D-AA13-890A64215B3C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9638" y="3196575"/>
            <a:ext cx="6929833" cy="2283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98595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6DCD3B05-6EA4-41E8-8F10-F2F95BE876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-61020" y="-136478"/>
            <a:ext cx="12238094" cy="7915702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3707CF6F-53E1-4A12-90DE-7C6BB285C74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rcRect l="5100" t="2726" r="3027" b="21700"/>
          <a:stretch/>
        </p:blipFill>
        <p:spPr>
          <a:xfrm>
            <a:off x="-215905" y="692255"/>
            <a:ext cx="12238094" cy="5480905"/>
          </a:xfrm>
          <a:prstGeom prst="rect">
            <a:avLst/>
          </a:prstGeom>
        </p:spPr>
      </p:pic>
      <p:pic>
        <p:nvPicPr>
          <p:cNvPr id="20" name="Google Shape;89;p1">
            <a:extLst>
              <a:ext uri="{FF2B5EF4-FFF2-40B4-BE49-F238E27FC236}">
                <a16:creationId xmlns:a16="http://schemas.microsoft.com/office/drawing/2014/main" id="{7329A783-3F04-41D4-8C26-3B19F28E73C6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1000094" y="0"/>
            <a:ext cx="1328191" cy="65131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Picture 14">
            <a:extLst>
              <a:ext uri="{FF2B5EF4-FFF2-40B4-BE49-F238E27FC236}">
                <a16:creationId xmlns:a16="http://schemas.microsoft.com/office/drawing/2014/main" id="{24D360EA-A5B0-4FAB-93FA-7B0C5637BB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209" y="6086600"/>
            <a:ext cx="7952839" cy="982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32" descr="https://lh5.googleusercontent.com/4Rv9CcbpVwSScazfNxNsnOrjSAYn8Kvy2VZDp18OtTxOr4uN6wu1rroXiVwzwJRuw7fUFAEKLK3jiiAD8pVyddSCIbbz3mcFxbNgqsBUD7p7Jf91eG2kB3zY0cUEjnvl5A53iou6hVs">
            <a:extLst>
              <a:ext uri="{FF2B5EF4-FFF2-40B4-BE49-F238E27FC236}">
                <a16:creationId xmlns:a16="http://schemas.microsoft.com/office/drawing/2014/main" id="{6EC1E351-B697-490D-A6C7-91C324AF41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159"/>
          <a:stretch/>
        </p:blipFill>
        <p:spPr bwMode="auto">
          <a:xfrm>
            <a:off x="9333635" y="0"/>
            <a:ext cx="3138108" cy="1481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38" descr="https://lh6.googleusercontent.com/lA8Hyi4kH_IVGIdbWoAFwdqJ0IGVj9Bn9TQ8RhpKzpEZjPVyUjgSWzvirmGim6mjsnpnR9onHSWPgS2dGT4Ag0pR-t8j2dOFWCfozE8aOKTdQtfZKVkoibbq713dsVPmtcn8tJQLNB0">
            <a:extLst>
              <a:ext uri="{FF2B5EF4-FFF2-40B4-BE49-F238E27FC236}">
                <a16:creationId xmlns:a16="http://schemas.microsoft.com/office/drawing/2014/main" id="{8FCDB6A6-8474-4F06-AC32-C01EA8C4CF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455216" y="4699490"/>
            <a:ext cx="2649433" cy="2702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10" descr="https://lh3.googleusercontent.com/VMNVCZm22c4vPLUs3u4axgiwda84BV8NtqGTjwX19OZ4zagJmFTcme8TTmK6WAsomAgq97PkJS4HGI4-AkX13sSqXZz1CzxMOCUccUS2iW9dtAU-w9ABiqHPk1VyfJANaU5sBMXFYf0">
            <a:extLst>
              <a:ext uri="{FF2B5EF4-FFF2-40B4-BE49-F238E27FC236}">
                <a16:creationId xmlns:a16="http://schemas.microsoft.com/office/drawing/2014/main" id="{02412DF3-3630-4DCF-BA1C-AD392BE391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1888" y="5172801"/>
            <a:ext cx="3171201" cy="2180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20">
            <a:extLst>
              <a:ext uri="{FF2B5EF4-FFF2-40B4-BE49-F238E27FC236}">
                <a16:creationId xmlns:a16="http://schemas.microsoft.com/office/drawing/2014/main" id="{20555C12-F648-4549-AA74-4C7DC9B78A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2757" y="4714875"/>
            <a:ext cx="812667" cy="677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0" descr="https://lh4.googleusercontent.com/b1vKxXhTN9biOcq_nzOsrm-JGQMPqleFzni1LI1XGZ74Wi-8ygPJflgt0mQArFbYeoxdXcziGMcHR1lmOA9LRRg5jrXXhnNNr-DuHBsRe5cUcgyG2GiOMfp2R-YTQzryGcpvhPz7IUE">
            <a:extLst>
              <a:ext uri="{FF2B5EF4-FFF2-40B4-BE49-F238E27FC236}">
                <a16:creationId xmlns:a16="http://schemas.microsoft.com/office/drawing/2014/main" id="{EB5A3564-7C34-4FA9-AB5A-9456CB4AE5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8086" y="5278004"/>
            <a:ext cx="646101" cy="669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18" descr="https://lh4.googleusercontent.com/b-EDMIxaaqUK2i6El7zb2hICXWWzLXP7Bx1xmPXChB9IOpGPlI-zlkNkoi1uurDk7Ekod1N902O-DCbxkOYC3p5Fzkq0-dSV2hIea-k2WkmwiiOCsMb-StrYQJjL-9PoIz55TF2XSCU">
            <a:extLst>
              <a:ext uri="{FF2B5EF4-FFF2-40B4-BE49-F238E27FC236}">
                <a16:creationId xmlns:a16="http://schemas.microsoft.com/office/drawing/2014/main" id="{EABCA83F-E5CC-4F94-8AB3-F32F6251A7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47" t="18529" r="4470" b="25160"/>
          <a:stretch/>
        </p:blipFill>
        <p:spPr bwMode="auto">
          <a:xfrm flipH="1">
            <a:off x="9901440" y="5172730"/>
            <a:ext cx="1176780" cy="913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2">
            <a:hlinkClick r:id="rId15" action="ppaction://hlinksldjump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>
            <a:off x="10521509" y="895014"/>
            <a:ext cx="737894" cy="715087"/>
          </a:xfrm>
          <a:prstGeom prst="rect">
            <a:avLst/>
          </a:prstGeom>
        </p:spPr>
      </p:pic>
      <p:pic>
        <p:nvPicPr>
          <p:cNvPr id="46" name="Picture 36" descr="https://lh3.googleusercontent.com/FJDVw0INyJi-r7f9skHyyOhZaHvJVKIKvGZU3V4tNYK09OKQQR4bOacLMHwp91ZpejdkiuxHi0dsV2PVGNQwn3hgcqpXkBdvx-1he_kykZ0u16aWgZBSJHJu-GMDSp0xBKWu1cFKX2k">
            <a:extLst>
              <a:ext uri="{FF2B5EF4-FFF2-40B4-BE49-F238E27FC236}">
                <a16:creationId xmlns:a16="http://schemas.microsoft.com/office/drawing/2014/main" id="{DE4C9B36-6605-4E6A-8B87-0B5FE3AA2D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7535" y="5336730"/>
            <a:ext cx="370310" cy="624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" name="مستطيل 74">
            <a:hlinkClick r:id="rId18" action="ppaction://hlinksldjump"/>
            <a:extLst>
              <a:ext uri="{FF2B5EF4-FFF2-40B4-BE49-F238E27FC236}">
                <a16:creationId xmlns:a16="http://schemas.microsoft.com/office/drawing/2014/main" id="{DE30BFDD-D426-4E86-9190-C6110D50B46A}"/>
              </a:ext>
            </a:extLst>
          </p:cNvPr>
          <p:cNvSpPr/>
          <p:nvPr/>
        </p:nvSpPr>
        <p:spPr>
          <a:xfrm>
            <a:off x="6881197" y="47751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>
                <a:solidFill>
                  <a:schemeClr val="accent5">
                    <a:lumMod val="50000"/>
                  </a:schemeClr>
                </a:solidFill>
              </a:rPr>
              <a:t>التهيئة</a:t>
            </a:r>
            <a:endParaRPr lang="en-US" b="1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81" name="مستطيل 80">
            <a:hlinkClick r:id="" action="ppaction://noaction"/>
            <a:extLst>
              <a:ext uri="{FF2B5EF4-FFF2-40B4-BE49-F238E27FC236}">
                <a16:creationId xmlns:a16="http://schemas.microsoft.com/office/drawing/2014/main" id="{C9C85F24-1FF2-48D1-8FE9-1F09C67A2EAD}"/>
              </a:ext>
            </a:extLst>
          </p:cNvPr>
          <p:cNvSpPr/>
          <p:nvPr/>
        </p:nvSpPr>
        <p:spPr>
          <a:xfrm>
            <a:off x="2379840" y="47751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>
                <a:solidFill>
                  <a:schemeClr val="accent1">
                    <a:lumMod val="75000"/>
                  </a:schemeClr>
                </a:solidFill>
              </a:rPr>
              <a:t>التقويم</a:t>
            </a:r>
            <a:endParaRPr lang="en-US" sz="2000" b="1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2" name="مستطيل 81">
            <a:hlinkClick r:id="rId19" action="ppaction://hlinksldjump"/>
            <a:extLst>
              <a:ext uri="{FF2B5EF4-FFF2-40B4-BE49-F238E27FC236}">
                <a16:creationId xmlns:a16="http://schemas.microsoft.com/office/drawing/2014/main" id="{E10C71F6-D2A3-42F8-9CF4-7EC80C62CB63}"/>
              </a:ext>
            </a:extLst>
          </p:cNvPr>
          <p:cNvSpPr/>
          <p:nvPr/>
        </p:nvSpPr>
        <p:spPr>
          <a:xfrm>
            <a:off x="3563063" y="47751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>
                <a:solidFill>
                  <a:schemeClr val="accent1">
                    <a:lumMod val="75000"/>
                  </a:schemeClr>
                </a:solidFill>
              </a:rPr>
              <a:t>الشرح</a:t>
            </a:r>
            <a:endParaRPr lang="en-US" sz="2000" b="1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3" name="مستطيل 82">
            <a:hlinkClick r:id="rId20" action="ppaction://hlinksldjump"/>
            <a:extLst>
              <a:ext uri="{FF2B5EF4-FFF2-40B4-BE49-F238E27FC236}">
                <a16:creationId xmlns:a16="http://schemas.microsoft.com/office/drawing/2014/main" id="{1092A7CE-5A0D-4F27-90F0-946043B22256}"/>
              </a:ext>
            </a:extLst>
          </p:cNvPr>
          <p:cNvSpPr/>
          <p:nvPr/>
        </p:nvSpPr>
        <p:spPr>
          <a:xfrm>
            <a:off x="4735728" y="47751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>
                <a:solidFill>
                  <a:schemeClr val="accent5">
                    <a:lumMod val="50000"/>
                  </a:schemeClr>
                </a:solidFill>
              </a:rPr>
              <a:t>اسكشف</a:t>
            </a:r>
            <a:endParaRPr lang="en-US" b="1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93" name="مستطيل 92">
            <a:hlinkClick r:id="" action="ppaction://noaction"/>
            <a:extLst>
              <a:ext uri="{FF2B5EF4-FFF2-40B4-BE49-F238E27FC236}">
                <a16:creationId xmlns:a16="http://schemas.microsoft.com/office/drawing/2014/main" id="{6C99A92F-59D8-40AC-BDC2-148AA715DB2A}"/>
              </a:ext>
            </a:extLst>
          </p:cNvPr>
          <p:cNvSpPr/>
          <p:nvPr/>
        </p:nvSpPr>
        <p:spPr>
          <a:xfrm>
            <a:off x="7931806" y="2014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00" name="مستطيل 99">
            <a:hlinkClick r:id="rId21" action="ppaction://hlinksldjump"/>
            <a:extLst>
              <a:ext uri="{FF2B5EF4-FFF2-40B4-BE49-F238E27FC236}">
                <a16:creationId xmlns:a16="http://schemas.microsoft.com/office/drawing/2014/main" id="{73527060-1807-46E3-B716-4D68C85D3DCD}"/>
              </a:ext>
            </a:extLst>
          </p:cNvPr>
          <p:cNvSpPr/>
          <p:nvPr/>
        </p:nvSpPr>
        <p:spPr>
          <a:xfrm>
            <a:off x="1283481" y="60729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>
                <a:solidFill>
                  <a:schemeClr val="accent1">
                    <a:lumMod val="75000"/>
                  </a:schemeClr>
                </a:solidFill>
              </a:rPr>
              <a:t>الواجب</a:t>
            </a:r>
            <a:endParaRPr lang="en-US" sz="2400" b="1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02" name="Picture 11">
            <a:extLst>
              <a:ext uri="{FF2B5EF4-FFF2-40B4-BE49-F238E27FC236}">
                <a16:creationId xmlns:a16="http://schemas.microsoft.com/office/drawing/2014/main" id="{B188D43D-88E6-46C2-B821-5FD7EA8D8782}"/>
              </a:ext>
            </a:extLst>
          </p:cNvPr>
          <p:cNvPicPr>
            <a:picLocks noChangeAspect="1"/>
          </p:cNvPicPr>
          <p:nvPr/>
        </p:nvPicPr>
        <p:blipFill>
          <a:blip r:embed="rId22"/>
          <a:srcRect/>
          <a:stretch>
            <a:fillRect/>
          </a:stretch>
        </p:blipFill>
        <p:spPr>
          <a:xfrm>
            <a:off x="9388544" y="5123356"/>
            <a:ext cx="484083" cy="488236"/>
          </a:xfrm>
          <a:prstGeom prst="rect">
            <a:avLst/>
          </a:prstGeom>
        </p:spPr>
      </p:pic>
      <p:pic>
        <p:nvPicPr>
          <p:cNvPr id="104" name="Google Shape;84;p13">
            <a:extLst>
              <a:ext uri="{FF2B5EF4-FFF2-40B4-BE49-F238E27FC236}">
                <a16:creationId xmlns:a16="http://schemas.microsoft.com/office/drawing/2014/main" id="{4836476F-97D8-480C-B012-EC9673A3F090}"/>
              </a:ext>
            </a:extLst>
          </p:cNvPr>
          <p:cNvPicPr preferRelativeResize="0"/>
          <p:nvPr/>
        </p:nvPicPr>
        <p:blipFill>
          <a:blip r:embed="rId23">
            <a:alphaModFix/>
          </a:blip>
          <a:stretch>
            <a:fillRect/>
          </a:stretch>
        </p:blipFill>
        <p:spPr>
          <a:xfrm>
            <a:off x="8793364" y="6362418"/>
            <a:ext cx="734365" cy="586519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Picture 50" descr="https://lh6.googleusercontent.com/43DhS8AINGqXEbUB-peUvmY59Us5s5lxyGWlVv2i9Gwhm83ncyFncd7Ln0u0osI2btMy9buTSK7G8YO3Kjwx5jEod6Wdc8HZTwB8cEFEKGIV1ksnTE-rryveFO1EovAZEmPjmY5-jLk">
            <a:extLst>
              <a:ext uri="{FF2B5EF4-FFF2-40B4-BE49-F238E27FC236}">
                <a16:creationId xmlns:a16="http://schemas.microsoft.com/office/drawing/2014/main" id="{DE38A85A-777D-4386-A7E5-337635C8F4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551" y="-211587"/>
            <a:ext cx="7402640" cy="581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42">
            <a:extLst>
              <a:ext uri="{FF2B5EF4-FFF2-40B4-BE49-F238E27FC236}">
                <a16:creationId xmlns:a16="http://schemas.microsoft.com/office/drawing/2014/main" id="{45E4EABC-A16A-4D68-BC7C-D60E3948A2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0545" y="4909011"/>
            <a:ext cx="1365738" cy="141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مستطيل 1">
            <a:hlinkClick r:id="rId19" action="ppaction://hlinksldjump"/>
            <a:extLst>
              <a:ext uri="{FF2B5EF4-FFF2-40B4-BE49-F238E27FC236}">
                <a16:creationId xmlns:a16="http://schemas.microsoft.com/office/drawing/2014/main" id="{486A4D4D-D0BC-DE4A-B8F6-0BCA1075F003}"/>
              </a:ext>
            </a:extLst>
          </p:cNvPr>
          <p:cNvSpPr/>
          <p:nvPr/>
        </p:nvSpPr>
        <p:spPr>
          <a:xfrm>
            <a:off x="5819073" y="101887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>
                <a:solidFill>
                  <a:schemeClr val="accent5">
                    <a:lumMod val="50000"/>
                  </a:schemeClr>
                </a:solidFill>
              </a:rPr>
              <a:t>الاهداف</a:t>
            </a:r>
            <a:endParaRPr lang="en-US" b="1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5" name="مستطيل 4">
            <a:extLst>
              <a:ext uri="{FF2B5EF4-FFF2-40B4-BE49-F238E27FC236}">
                <a16:creationId xmlns:a16="http://schemas.microsoft.com/office/drawing/2014/main" id="{F31D4E52-7AE9-1C4A-B1E8-0C4EDC341E27}"/>
              </a:ext>
            </a:extLst>
          </p:cNvPr>
          <p:cNvSpPr/>
          <p:nvPr/>
        </p:nvSpPr>
        <p:spPr>
          <a:xfrm>
            <a:off x="932597" y="1298254"/>
            <a:ext cx="2458495" cy="72822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>
                <a:solidFill>
                  <a:schemeClr val="tx1"/>
                </a:solidFill>
              </a:rPr>
              <a:t>التفكير الناقد صفحة  ١٤١</a:t>
            </a:r>
          </a:p>
        </p:txBody>
      </p:sp>
      <p:pic>
        <p:nvPicPr>
          <p:cNvPr id="4" name="صورة 5">
            <a:extLst>
              <a:ext uri="{FF2B5EF4-FFF2-40B4-BE49-F238E27FC236}">
                <a16:creationId xmlns:a16="http://schemas.microsoft.com/office/drawing/2014/main" id="{0D1BDB2A-CA8D-7447-B3E8-BF64965D4088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6166" y="1174600"/>
            <a:ext cx="7453766" cy="2342692"/>
          </a:xfrm>
          <a:prstGeom prst="rect">
            <a:avLst/>
          </a:prstGeom>
        </p:spPr>
      </p:pic>
      <p:pic>
        <p:nvPicPr>
          <p:cNvPr id="6" name="صورة 6">
            <a:extLst>
              <a:ext uri="{FF2B5EF4-FFF2-40B4-BE49-F238E27FC236}">
                <a16:creationId xmlns:a16="http://schemas.microsoft.com/office/drawing/2014/main" id="{B7ECAB8C-DA18-214B-9C2D-68630778067D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333" y="3907055"/>
            <a:ext cx="7739531" cy="1728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82210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6DCD3B05-6EA4-41E8-8F10-F2F95BE876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-61020" y="-136478"/>
            <a:ext cx="12238094" cy="7915702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3707CF6F-53E1-4A12-90DE-7C6BB285C74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rcRect l="5100" t="2726" r="3027" b="21700"/>
          <a:stretch/>
        </p:blipFill>
        <p:spPr>
          <a:xfrm>
            <a:off x="-215905" y="692255"/>
            <a:ext cx="12238094" cy="5480905"/>
          </a:xfrm>
          <a:prstGeom prst="rect">
            <a:avLst/>
          </a:prstGeom>
        </p:spPr>
      </p:pic>
      <p:pic>
        <p:nvPicPr>
          <p:cNvPr id="20" name="Google Shape;89;p1">
            <a:extLst>
              <a:ext uri="{FF2B5EF4-FFF2-40B4-BE49-F238E27FC236}">
                <a16:creationId xmlns:a16="http://schemas.microsoft.com/office/drawing/2014/main" id="{7329A783-3F04-41D4-8C26-3B19F28E73C6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1000094" y="0"/>
            <a:ext cx="1328191" cy="65131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Picture 14">
            <a:extLst>
              <a:ext uri="{FF2B5EF4-FFF2-40B4-BE49-F238E27FC236}">
                <a16:creationId xmlns:a16="http://schemas.microsoft.com/office/drawing/2014/main" id="{24D360EA-A5B0-4FAB-93FA-7B0C5637BB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209" y="6086600"/>
            <a:ext cx="7952839" cy="982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32" descr="https://lh5.googleusercontent.com/4Rv9CcbpVwSScazfNxNsnOrjSAYn8Kvy2VZDp18OtTxOr4uN6wu1rroXiVwzwJRuw7fUFAEKLK3jiiAD8pVyddSCIbbz3mcFxbNgqsBUD7p7Jf91eG2kB3zY0cUEjnvl5A53iou6hVs">
            <a:extLst>
              <a:ext uri="{FF2B5EF4-FFF2-40B4-BE49-F238E27FC236}">
                <a16:creationId xmlns:a16="http://schemas.microsoft.com/office/drawing/2014/main" id="{6EC1E351-B697-490D-A6C7-91C324AF41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159"/>
          <a:stretch/>
        </p:blipFill>
        <p:spPr bwMode="auto">
          <a:xfrm>
            <a:off x="9333635" y="0"/>
            <a:ext cx="3138108" cy="1481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38" descr="https://lh6.googleusercontent.com/lA8Hyi4kH_IVGIdbWoAFwdqJ0IGVj9Bn9TQ8RhpKzpEZjPVyUjgSWzvirmGim6mjsnpnR9onHSWPgS2dGT4Ag0pR-t8j2dOFWCfozE8aOKTdQtfZKVkoibbq713dsVPmtcn8tJQLNB0">
            <a:extLst>
              <a:ext uri="{FF2B5EF4-FFF2-40B4-BE49-F238E27FC236}">
                <a16:creationId xmlns:a16="http://schemas.microsoft.com/office/drawing/2014/main" id="{8FCDB6A6-8474-4F06-AC32-C01EA8C4CF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455216" y="4699490"/>
            <a:ext cx="2649433" cy="2702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10" descr="https://lh3.googleusercontent.com/VMNVCZm22c4vPLUs3u4axgiwda84BV8NtqGTjwX19OZ4zagJmFTcme8TTmK6WAsomAgq97PkJS4HGI4-AkX13sSqXZz1CzxMOCUccUS2iW9dtAU-w9ABiqHPk1VyfJANaU5sBMXFYf0">
            <a:extLst>
              <a:ext uri="{FF2B5EF4-FFF2-40B4-BE49-F238E27FC236}">
                <a16:creationId xmlns:a16="http://schemas.microsoft.com/office/drawing/2014/main" id="{02412DF3-3630-4DCF-BA1C-AD392BE391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1888" y="5172801"/>
            <a:ext cx="3171201" cy="2180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20">
            <a:extLst>
              <a:ext uri="{FF2B5EF4-FFF2-40B4-BE49-F238E27FC236}">
                <a16:creationId xmlns:a16="http://schemas.microsoft.com/office/drawing/2014/main" id="{20555C12-F648-4549-AA74-4C7DC9B78A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2757" y="4714875"/>
            <a:ext cx="812667" cy="677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0" descr="https://lh4.googleusercontent.com/b1vKxXhTN9biOcq_nzOsrm-JGQMPqleFzni1LI1XGZ74Wi-8ygPJflgt0mQArFbYeoxdXcziGMcHR1lmOA9LRRg5jrXXhnNNr-DuHBsRe5cUcgyG2GiOMfp2R-YTQzryGcpvhPz7IUE">
            <a:extLst>
              <a:ext uri="{FF2B5EF4-FFF2-40B4-BE49-F238E27FC236}">
                <a16:creationId xmlns:a16="http://schemas.microsoft.com/office/drawing/2014/main" id="{EB5A3564-7C34-4FA9-AB5A-9456CB4AE5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8086" y="5278004"/>
            <a:ext cx="646101" cy="669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18" descr="https://lh4.googleusercontent.com/b-EDMIxaaqUK2i6El7zb2hICXWWzLXP7Bx1xmPXChB9IOpGPlI-zlkNkoi1uurDk7Ekod1N902O-DCbxkOYC3p5Fzkq0-dSV2hIea-k2WkmwiiOCsMb-StrYQJjL-9PoIz55TF2XSCU">
            <a:extLst>
              <a:ext uri="{FF2B5EF4-FFF2-40B4-BE49-F238E27FC236}">
                <a16:creationId xmlns:a16="http://schemas.microsoft.com/office/drawing/2014/main" id="{EABCA83F-E5CC-4F94-8AB3-F32F6251A7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47" t="18529" r="4470" b="25160"/>
          <a:stretch/>
        </p:blipFill>
        <p:spPr bwMode="auto">
          <a:xfrm flipH="1">
            <a:off x="9901440" y="5172730"/>
            <a:ext cx="1176780" cy="913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2">
            <a:hlinkClick r:id="rId15" action="ppaction://hlinksldjump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>
            <a:off x="10521509" y="895014"/>
            <a:ext cx="737894" cy="715087"/>
          </a:xfrm>
          <a:prstGeom prst="rect">
            <a:avLst/>
          </a:prstGeom>
        </p:spPr>
      </p:pic>
      <p:pic>
        <p:nvPicPr>
          <p:cNvPr id="46" name="Picture 36" descr="https://lh3.googleusercontent.com/FJDVw0INyJi-r7f9skHyyOhZaHvJVKIKvGZU3V4tNYK09OKQQR4bOacLMHwp91ZpejdkiuxHi0dsV2PVGNQwn3hgcqpXkBdvx-1he_kykZ0u16aWgZBSJHJu-GMDSp0xBKWu1cFKX2k">
            <a:extLst>
              <a:ext uri="{FF2B5EF4-FFF2-40B4-BE49-F238E27FC236}">
                <a16:creationId xmlns:a16="http://schemas.microsoft.com/office/drawing/2014/main" id="{DE4C9B36-6605-4E6A-8B87-0B5FE3AA2D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7535" y="5336730"/>
            <a:ext cx="370310" cy="624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" name="مستطيل 74">
            <a:hlinkClick r:id="rId18" action="ppaction://hlinksldjump"/>
            <a:extLst>
              <a:ext uri="{FF2B5EF4-FFF2-40B4-BE49-F238E27FC236}">
                <a16:creationId xmlns:a16="http://schemas.microsoft.com/office/drawing/2014/main" id="{DE30BFDD-D426-4E86-9190-C6110D50B46A}"/>
              </a:ext>
            </a:extLst>
          </p:cNvPr>
          <p:cNvSpPr/>
          <p:nvPr/>
        </p:nvSpPr>
        <p:spPr>
          <a:xfrm>
            <a:off x="6881197" y="47751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>
                <a:solidFill>
                  <a:schemeClr val="accent5">
                    <a:lumMod val="50000"/>
                  </a:schemeClr>
                </a:solidFill>
              </a:rPr>
              <a:t>التهيئة</a:t>
            </a:r>
            <a:endParaRPr lang="en-US" b="1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81" name="مستطيل 80">
            <a:hlinkClick r:id="" action="ppaction://noaction"/>
            <a:extLst>
              <a:ext uri="{FF2B5EF4-FFF2-40B4-BE49-F238E27FC236}">
                <a16:creationId xmlns:a16="http://schemas.microsoft.com/office/drawing/2014/main" id="{C9C85F24-1FF2-48D1-8FE9-1F09C67A2EAD}"/>
              </a:ext>
            </a:extLst>
          </p:cNvPr>
          <p:cNvSpPr/>
          <p:nvPr/>
        </p:nvSpPr>
        <p:spPr>
          <a:xfrm>
            <a:off x="2379840" y="47751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>
                <a:solidFill>
                  <a:schemeClr val="accent1">
                    <a:lumMod val="75000"/>
                  </a:schemeClr>
                </a:solidFill>
              </a:rPr>
              <a:t>التقويم</a:t>
            </a:r>
            <a:endParaRPr lang="en-US" sz="2000" b="1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2" name="مستطيل 81">
            <a:hlinkClick r:id="rId19" action="ppaction://hlinksldjump"/>
            <a:extLst>
              <a:ext uri="{FF2B5EF4-FFF2-40B4-BE49-F238E27FC236}">
                <a16:creationId xmlns:a16="http://schemas.microsoft.com/office/drawing/2014/main" id="{E10C71F6-D2A3-42F8-9CF4-7EC80C62CB63}"/>
              </a:ext>
            </a:extLst>
          </p:cNvPr>
          <p:cNvSpPr/>
          <p:nvPr/>
        </p:nvSpPr>
        <p:spPr>
          <a:xfrm>
            <a:off x="3563063" y="47751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>
                <a:solidFill>
                  <a:schemeClr val="accent1">
                    <a:lumMod val="75000"/>
                  </a:schemeClr>
                </a:solidFill>
              </a:rPr>
              <a:t>الشرح</a:t>
            </a:r>
            <a:endParaRPr lang="en-US" sz="2000" b="1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3" name="مستطيل 82">
            <a:hlinkClick r:id="rId20" action="ppaction://hlinksldjump"/>
            <a:extLst>
              <a:ext uri="{FF2B5EF4-FFF2-40B4-BE49-F238E27FC236}">
                <a16:creationId xmlns:a16="http://schemas.microsoft.com/office/drawing/2014/main" id="{1092A7CE-5A0D-4F27-90F0-946043B22256}"/>
              </a:ext>
            </a:extLst>
          </p:cNvPr>
          <p:cNvSpPr/>
          <p:nvPr/>
        </p:nvSpPr>
        <p:spPr>
          <a:xfrm>
            <a:off x="4735728" y="47751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>
                <a:solidFill>
                  <a:schemeClr val="accent5">
                    <a:lumMod val="50000"/>
                  </a:schemeClr>
                </a:solidFill>
              </a:rPr>
              <a:t>اسكشف</a:t>
            </a:r>
            <a:endParaRPr lang="en-US" b="1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93" name="مستطيل 92">
            <a:hlinkClick r:id="" action="ppaction://noaction"/>
            <a:extLst>
              <a:ext uri="{FF2B5EF4-FFF2-40B4-BE49-F238E27FC236}">
                <a16:creationId xmlns:a16="http://schemas.microsoft.com/office/drawing/2014/main" id="{6C99A92F-59D8-40AC-BDC2-148AA715DB2A}"/>
              </a:ext>
            </a:extLst>
          </p:cNvPr>
          <p:cNvSpPr/>
          <p:nvPr/>
        </p:nvSpPr>
        <p:spPr>
          <a:xfrm>
            <a:off x="7931806" y="2014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00" name="مستطيل 99">
            <a:hlinkClick r:id="rId21" action="ppaction://hlinksldjump"/>
            <a:extLst>
              <a:ext uri="{FF2B5EF4-FFF2-40B4-BE49-F238E27FC236}">
                <a16:creationId xmlns:a16="http://schemas.microsoft.com/office/drawing/2014/main" id="{73527060-1807-46E3-B716-4D68C85D3DCD}"/>
              </a:ext>
            </a:extLst>
          </p:cNvPr>
          <p:cNvSpPr/>
          <p:nvPr/>
        </p:nvSpPr>
        <p:spPr>
          <a:xfrm>
            <a:off x="1283481" y="60729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>
                <a:solidFill>
                  <a:schemeClr val="accent1">
                    <a:lumMod val="75000"/>
                  </a:schemeClr>
                </a:solidFill>
              </a:rPr>
              <a:t>الواجب</a:t>
            </a:r>
            <a:endParaRPr lang="en-US" sz="2400" b="1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02" name="Picture 11">
            <a:extLst>
              <a:ext uri="{FF2B5EF4-FFF2-40B4-BE49-F238E27FC236}">
                <a16:creationId xmlns:a16="http://schemas.microsoft.com/office/drawing/2014/main" id="{B188D43D-88E6-46C2-B821-5FD7EA8D8782}"/>
              </a:ext>
            </a:extLst>
          </p:cNvPr>
          <p:cNvPicPr>
            <a:picLocks noChangeAspect="1"/>
          </p:cNvPicPr>
          <p:nvPr/>
        </p:nvPicPr>
        <p:blipFill>
          <a:blip r:embed="rId22"/>
          <a:srcRect/>
          <a:stretch>
            <a:fillRect/>
          </a:stretch>
        </p:blipFill>
        <p:spPr>
          <a:xfrm>
            <a:off x="9388544" y="5123356"/>
            <a:ext cx="484083" cy="488236"/>
          </a:xfrm>
          <a:prstGeom prst="rect">
            <a:avLst/>
          </a:prstGeom>
        </p:spPr>
      </p:pic>
      <p:pic>
        <p:nvPicPr>
          <p:cNvPr id="104" name="Google Shape;84;p13">
            <a:extLst>
              <a:ext uri="{FF2B5EF4-FFF2-40B4-BE49-F238E27FC236}">
                <a16:creationId xmlns:a16="http://schemas.microsoft.com/office/drawing/2014/main" id="{4836476F-97D8-480C-B012-EC9673A3F090}"/>
              </a:ext>
            </a:extLst>
          </p:cNvPr>
          <p:cNvPicPr preferRelativeResize="0"/>
          <p:nvPr/>
        </p:nvPicPr>
        <p:blipFill>
          <a:blip r:embed="rId23">
            <a:alphaModFix/>
          </a:blip>
          <a:stretch>
            <a:fillRect/>
          </a:stretch>
        </p:blipFill>
        <p:spPr>
          <a:xfrm>
            <a:off x="8793364" y="6362418"/>
            <a:ext cx="734365" cy="586519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Picture 50" descr="https://lh6.googleusercontent.com/43DhS8AINGqXEbUB-peUvmY59Us5s5lxyGWlVv2i9Gwhm83ncyFncd7Ln0u0osI2btMy9buTSK7G8YO3Kjwx5jEod6Wdc8HZTwB8cEFEKGIV1ksnTE-rryveFO1EovAZEmPjmY5-jLk">
            <a:extLst>
              <a:ext uri="{FF2B5EF4-FFF2-40B4-BE49-F238E27FC236}">
                <a16:creationId xmlns:a16="http://schemas.microsoft.com/office/drawing/2014/main" id="{DE38A85A-777D-4386-A7E5-337635C8F4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551" y="-211587"/>
            <a:ext cx="7402640" cy="581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42">
            <a:extLst>
              <a:ext uri="{FF2B5EF4-FFF2-40B4-BE49-F238E27FC236}">
                <a16:creationId xmlns:a16="http://schemas.microsoft.com/office/drawing/2014/main" id="{45E4EABC-A16A-4D68-BC7C-D60E3948A2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0545" y="4909011"/>
            <a:ext cx="1365738" cy="141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مستطيل 1">
            <a:hlinkClick r:id="rId19" action="ppaction://hlinksldjump"/>
            <a:extLst>
              <a:ext uri="{FF2B5EF4-FFF2-40B4-BE49-F238E27FC236}">
                <a16:creationId xmlns:a16="http://schemas.microsoft.com/office/drawing/2014/main" id="{486A4D4D-D0BC-DE4A-B8F6-0BCA1075F003}"/>
              </a:ext>
            </a:extLst>
          </p:cNvPr>
          <p:cNvSpPr/>
          <p:nvPr/>
        </p:nvSpPr>
        <p:spPr>
          <a:xfrm>
            <a:off x="5819073" y="101887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>
                <a:solidFill>
                  <a:schemeClr val="accent5">
                    <a:lumMod val="50000"/>
                  </a:schemeClr>
                </a:solidFill>
              </a:rPr>
              <a:t>الاهداف</a:t>
            </a:r>
            <a:endParaRPr lang="en-US" b="1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4" name="صورة 4">
            <a:extLst>
              <a:ext uri="{FF2B5EF4-FFF2-40B4-BE49-F238E27FC236}">
                <a16:creationId xmlns:a16="http://schemas.microsoft.com/office/drawing/2014/main" id="{FD7728D9-C767-B742-B604-DB5D5638FAB0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597" y="1218265"/>
            <a:ext cx="9271963" cy="4265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21456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6DCD3B05-6EA4-41E8-8F10-F2F95BE876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-61020" y="-136478"/>
            <a:ext cx="12238094" cy="7915702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3707CF6F-53E1-4A12-90DE-7C6BB285C74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rcRect l="5100" t="2726" r="3027" b="21700"/>
          <a:stretch/>
        </p:blipFill>
        <p:spPr>
          <a:xfrm>
            <a:off x="-215905" y="692255"/>
            <a:ext cx="12238094" cy="5480905"/>
          </a:xfrm>
          <a:prstGeom prst="rect">
            <a:avLst/>
          </a:prstGeom>
        </p:spPr>
      </p:pic>
      <p:pic>
        <p:nvPicPr>
          <p:cNvPr id="20" name="Google Shape;89;p1">
            <a:extLst>
              <a:ext uri="{FF2B5EF4-FFF2-40B4-BE49-F238E27FC236}">
                <a16:creationId xmlns:a16="http://schemas.microsoft.com/office/drawing/2014/main" id="{7329A783-3F04-41D4-8C26-3B19F28E73C6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1000094" y="0"/>
            <a:ext cx="1328191" cy="65131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Picture 14">
            <a:extLst>
              <a:ext uri="{FF2B5EF4-FFF2-40B4-BE49-F238E27FC236}">
                <a16:creationId xmlns:a16="http://schemas.microsoft.com/office/drawing/2014/main" id="{24D360EA-A5B0-4FAB-93FA-7B0C5637BB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209" y="6086600"/>
            <a:ext cx="7952839" cy="982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32" descr="https://lh5.googleusercontent.com/4Rv9CcbpVwSScazfNxNsnOrjSAYn8Kvy2VZDp18OtTxOr4uN6wu1rroXiVwzwJRuw7fUFAEKLK3jiiAD8pVyddSCIbbz3mcFxbNgqsBUD7p7Jf91eG2kB3zY0cUEjnvl5A53iou6hVs">
            <a:extLst>
              <a:ext uri="{FF2B5EF4-FFF2-40B4-BE49-F238E27FC236}">
                <a16:creationId xmlns:a16="http://schemas.microsoft.com/office/drawing/2014/main" id="{6EC1E351-B697-490D-A6C7-91C324AF41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159"/>
          <a:stretch/>
        </p:blipFill>
        <p:spPr bwMode="auto">
          <a:xfrm>
            <a:off x="9333635" y="0"/>
            <a:ext cx="3138108" cy="1481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38" descr="https://lh6.googleusercontent.com/lA8Hyi4kH_IVGIdbWoAFwdqJ0IGVj9Bn9TQ8RhpKzpEZjPVyUjgSWzvirmGim6mjsnpnR9onHSWPgS2dGT4Ag0pR-t8j2dOFWCfozE8aOKTdQtfZKVkoibbq713dsVPmtcn8tJQLNB0">
            <a:extLst>
              <a:ext uri="{FF2B5EF4-FFF2-40B4-BE49-F238E27FC236}">
                <a16:creationId xmlns:a16="http://schemas.microsoft.com/office/drawing/2014/main" id="{8FCDB6A6-8474-4F06-AC32-C01EA8C4CF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455216" y="4699490"/>
            <a:ext cx="2649433" cy="2702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10" descr="https://lh3.googleusercontent.com/VMNVCZm22c4vPLUs3u4axgiwda84BV8NtqGTjwX19OZ4zagJmFTcme8TTmK6WAsomAgq97PkJS4HGI4-AkX13sSqXZz1CzxMOCUccUS2iW9dtAU-w9ABiqHPk1VyfJANaU5sBMXFYf0">
            <a:extLst>
              <a:ext uri="{FF2B5EF4-FFF2-40B4-BE49-F238E27FC236}">
                <a16:creationId xmlns:a16="http://schemas.microsoft.com/office/drawing/2014/main" id="{02412DF3-3630-4DCF-BA1C-AD392BE391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1888" y="5172801"/>
            <a:ext cx="3171201" cy="2180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20">
            <a:extLst>
              <a:ext uri="{FF2B5EF4-FFF2-40B4-BE49-F238E27FC236}">
                <a16:creationId xmlns:a16="http://schemas.microsoft.com/office/drawing/2014/main" id="{20555C12-F648-4549-AA74-4C7DC9B78A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2757" y="4714875"/>
            <a:ext cx="812667" cy="677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0" descr="https://lh4.googleusercontent.com/b1vKxXhTN9biOcq_nzOsrm-JGQMPqleFzni1LI1XGZ74Wi-8ygPJflgt0mQArFbYeoxdXcziGMcHR1lmOA9LRRg5jrXXhnNNr-DuHBsRe5cUcgyG2GiOMfp2R-YTQzryGcpvhPz7IUE">
            <a:extLst>
              <a:ext uri="{FF2B5EF4-FFF2-40B4-BE49-F238E27FC236}">
                <a16:creationId xmlns:a16="http://schemas.microsoft.com/office/drawing/2014/main" id="{EB5A3564-7C34-4FA9-AB5A-9456CB4AE5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8086" y="5278004"/>
            <a:ext cx="646101" cy="669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18" descr="https://lh4.googleusercontent.com/b-EDMIxaaqUK2i6El7zb2hICXWWzLXP7Bx1xmPXChB9IOpGPlI-zlkNkoi1uurDk7Ekod1N902O-DCbxkOYC3p5Fzkq0-dSV2hIea-k2WkmwiiOCsMb-StrYQJjL-9PoIz55TF2XSCU">
            <a:extLst>
              <a:ext uri="{FF2B5EF4-FFF2-40B4-BE49-F238E27FC236}">
                <a16:creationId xmlns:a16="http://schemas.microsoft.com/office/drawing/2014/main" id="{EABCA83F-E5CC-4F94-8AB3-F32F6251A7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47" t="18529" r="4470" b="25160"/>
          <a:stretch/>
        </p:blipFill>
        <p:spPr bwMode="auto">
          <a:xfrm flipH="1">
            <a:off x="9901440" y="5172730"/>
            <a:ext cx="1176780" cy="913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2">
            <a:hlinkClick r:id="rId15" action="ppaction://hlinksldjump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>
            <a:off x="10521509" y="895014"/>
            <a:ext cx="737894" cy="715087"/>
          </a:xfrm>
          <a:prstGeom prst="rect">
            <a:avLst/>
          </a:prstGeom>
        </p:spPr>
      </p:pic>
      <p:pic>
        <p:nvPicPr>
          <p:cNvPr id="46" name="Picture 36" descr="https://lh3.googleusercontent.com/FJDVw0INyJi-r7f9skHyyOhZaHvJVKIKvGZU3V4tNYK09OKQQR4bOacLMHwp91ZpejdkiuxHi0dsV2PVGNQwn3hgcqpXkBdvx-1he_kykZ0u16aWgZBSJHJu-GMDSp0xBKWu1cFKX2k">
            <a:extLst>
              <a:ext uri="{FF2B5EF4-FFF2-40B4-BE49-F238E27FC236}">
                <a16:creationId xmlns:a16="http://schemas.microsoft.com/office/drawing/2014/main" id="{DE4C9B36-6605-4E6A-8B87-0B5FE3AA2D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7535" y="5336730"/>
            <a:ext cx="370310" cy="624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" name="مستطيل 74">
            <a:hlinkClick r:id="rId18" action="ppaction://hlinksldjump"/>
            <a:extLst>
              <a:ext uri="{FF2B5EF4-FFF2-40B4-BE49-F238E27FC236}">
                <a16:creationId xmlns:a16="http://schemas.microsoft.com/office/drawing/2014/main" id="{DE30BFDD-D426-4E86-9190-C6110D50B46A}"/>
              </a:ext>
            </a:extLst>
          </p:cNvPr>
          <p:cNvSpPr/>
          <p:nvPr/>
        </p:nvSpPr>
        <p:spPr>
          <a:xfrm>
            <a:off x="6881197" y="47751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>
                <a:solidFill>
                  <a:schemeClr val="accent5">
                    <a:lumMod val="50000"/>
                  </a:schemeClr>
                </a:solidFill>
              </a:rPr>
              <a:t>التهيئة</a:t>
            </a:r>
            <a:endParaRPr lang="en-US" b="1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81" name="مستطيل 80">
            <a:hlinkClick r:id="" action="ppaction://noaction"/>
            <a:extLst>
              <a:ext uri="{FF2B5EF4-FFF2-40B4-BE49-F238E27FC236}">
                <a16:creationId xmlns:a16="http://schemas.microsoft.com/office/drawing/2014/main" id="{C9C85F24-1FF2-48D1-8FE9-1F09C67A2EAD}"/>
              </a:ext>
            </a:extLst>
          </p:cNvPr>
          <p:cNvSpPr/>
          <p:nvPr/>
        </p:nvSpPr>
        <p:spPr>
          <a:xfrm>
            <a:off x="2379840" y="47751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>
                <a:solidFill>
                  <a:schemeClr val="accent1">
                    <a:lumMod val="75000"/>
                  </a:schemeClr>
                </a:solidFill>
              </a:rPr>
              <a:t>التقويم</a:t>
            </a:r>
            <a:endParaRPr lang="en-US" sz="2000" b="1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2" name="مستطيل 81">
            <a:hlinkClick r:id="rId19" action="ppaction://hlinksldjump"/>
            <a:extLst>
              <a:ext uri="{FF2B5EF4-FFF2-40B4-BE49-F238E27FC236}">
                <a16:creationId xmlns:a16="http://schemas.microsoft.com/office/drawing/2014/main" id="{E10C71F6-D2A3-42F8-9CF4-7EC80C62CB63}"/>
              </a:ext>
            </a:extLst>
          </p:cNvPr>
          <p:cNvSpPr/>
          <p:nvPr/>
        </p:nvSpPr>
        <p:spPr>
          <a:xfrm>
            <a:off x="3563063" y="47751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>
                <a:solidFill>
                  <a:schemeClr val="accent1">
                    <a:lumMod val="75000"/>
                  </a:schemeClr>
                </a:solidFill>
              </a:rPr>
              <a:t>الشرح</a:t>
            </a:r>
            <a:endParaRPr lang="en-US" sz="2000" b="1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3" name="مستطيل 82">
            <a:hlinkClick r:id="rId20" action="ppaction://hlinksldjump"/>
            <a:extLst>
              <a:ext uri="{FF2B5EF4-FFF2-40B4-BE49-F238E27FC236}">
                <a16:creationId xmlns:a16="http://schemas.microsoft.com/office/drawing/2014/main" id="{1092A7CE-5A0D-4F27-90F0-946043B22256}"/>
              </a:ext>
            </a:extLst>
          </p:cNvPr>
          <p:cNvSpPr/>
          <p:nvPr/>
        </p:nvSpPr>
        <p:spPr>
          <a:xfrm>
            <a:off x="4735728" y="47751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>
                <a:solidFill>
                  <a:schemeClr val="accent5">
                    <a:lumMod val="50000"/>
                  </a:schemeClr>
                </a:solidFill>
              </a:rPr>
              <a:t>اسكشف</a:t>
            </a:r>
            <a:endParaRPr lang="en-US" b="1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93" name="مستطيل 92">
            <a:hlinkClick r:id="" action="ppaction://noaction"/>
            <a:extLst>
              <a:ext uri="{FF2B5EF4-FFF2-40B4-BE49-F238E27FC236}">
                <a16:creationId xmlns:a16="http://schemas.microsoft.com/office/drawing/2014/main" id="{6C99A92F-59D8-40AC-BDC2-148AA715DB2A}"/>
              </a:ext>
            </a:extLst>
          </p:cNvPr>
          <p:cNvSpPr/>
          <p:nvPr/>
        </p:nvSpPr>
        <p:spPr>
          <a:xfrm>
            <a:off x="7931806" y="2014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00" name="مستطيل 99">
            <a:hlinkClick r:id="rId21" action="ppaction://hlinksldjump"/>
            <a:extLst>
              <a:ext uri="{FF2B5EF4-FFF2-40B4-BE49-F238E27FC236}">
                <a16:creationId xmlns:a16="http://schemas.microsoft.com/office/drawing/2014/main" id="{73527060-1807-46E3-B716-4D68C85D3DCD}"/>
              </a:ext>
            </a:extLst>
          </p:cNvPr>
          <p:cNvSpPr/>
          <p:nvPr/>
        </p:nvSpPr>
        <p:spPr>
          <a:xfrm>
            <a:off x="1283481" y="60729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>
                <a:solidFill>
                  <a:schemeClr val="accent1">
                    <a:lumMod val="75000"/>
                  </a:schemeClr>
                </a:solidFill>
              </a:rPr>
              <a:t>الواجب</a:t>
            </a:r>
            <a:endParaRPr lang="en-US" sz="2400" b="1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02" name="Picture 11">
            <a:extLst>
              <a:ext uri="{FF2B5EF4-FFF2-40B4-BE49-F238E27FC236}">
                <a16:creationId xmlns:a16="http://schemas.microsoft.com/office/drawing/2014/main" id="{B188D43D-88E6-46C2-B821-5FD7EA8D8782}"/>
              </a:ext>
            </a:extLst>
          </p:cNvPr>
          <p:cNvPicPr>
            <a:picLocks noChangeAspect="1"/>
          </p:cNvPicPr>
          <p:nvPr/>
        </p:nvPicPr>
        <p:blipFill>
          <a:blip r:embed="rId22"/>
          <a:srcRect/>
          <a:stretch>
            <a:fillRect/>
          </a:stretch>
        </p:blipFill>
        <p:spPr>
          <a:xfrm>
            <a:off x="9388544" y="5123356"/>
            <a:ext cx="484083" cy="488236"/>
          </a:xfrm>
          <a:prstGeom prst="rect">
            <a:avLst/>
          </a:prstGeom>
        </p:spPr>
      </p:pic>
      <p:pic>
        <p:nvPicPr>
          <p:cNvPr id="104" name="Google Shape;84;p13">
            <a:extLst>
              <a:ext uri="{FF2B5EF4-FFF2-40B4-BE49-F238E27FC236}">
                <a16:creationId xmlns:a16="http://schemas.microsoft.com/office/drawing/2014/main" id="{4836476F-97D8-480C-B012-EC9673A3F090}"/>
              </a:ext>
            </a:extLst>
          </p:cNvPr>
          <p:cNvPicPr preferRelativeResize="0"/>
          <p:nvPr/>
        </p:nvPicPr>
        <p:blipFill>
          <a:blip r:embed="rId23">
            <a:alphaModFix/>
          </a:blip>
          <a:stretch>
            <a:fillRect/>
          </a:stretch>
        </p:blipFill>
        <p:spPr>
          <a:xfrm>
            <a:off x="8793364" y="6362418"/>
            <a:ext cx="734365" cy="586519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Picture 50" descr="https://lh6.googleusercontent.com/43DhS8AINGqXEbUB-peUvmY59Us5s5lxyGWlVv2i9Gwhm83ncyFncd7Ln0u0osI2btMy9buTSK7G8YO3Kjwx5jEod6Wdc8HZTwB8cEFEKGIV1ksnTE-rryveFO1EovAZEmPjmY5-jLk">
            <a:extLst>
              <a:ext uri="{FF2B5EF4-FFF2-40B4-BE49-F238E27FC236}">
                <a16:creationId xmlns:a16="http://schemas.microsoft.com/office/drawing/2014/main" id="{DE38A85A-777D-4386-A7E5-337635C8F4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551" y="-211587"/>
            <a:ext cx="7402640" cy="581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42">
            <a:extLst>
              <a:ext uri="{FF2B5EF4-FFF2-40B4-BE49-F238E27FC236}">
                <a16:creationId xmlns:a16="http://schemas.microsoft.com/office/drawing/2014/main" id="{45E4EABC-A16A-4D68-BC7C-D60E3948A2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0545" y="4909011"/>
            <a:ext cx="1365738" cy="141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مستطيل 1">
            <a:hlinkClick r:id="rId19" action="ppaction://hlinksldjump"/>
            <a:extLst>
              <a:ext uri="{FF2B5EF4-FFF2-40B4-BE49-F238E27FC236}">
                <a16:creationId xmlns:a16="http://schemas.microsoft.com/office/drawing/2014/main" id="{486A4D4D-D0BC-DE4A-B8F6-0BCA1075F003}"/>
              </a:ext>
            </a:extLst>
          </p:cNvPr>
          <p:cNvSpPr/>
          <p:nvPr/>
        </p:nvSpPr>
        <p:spPr>
          <a:xfrm>
            <a:off x="5819073" y="101887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>
                <a:solidFill>
                  <a:schemeClr val="accent5">
                    <a:lumMod val="50000"/>
                  </a:schemeClr>
                </a:solidFill>
              </a:rPr>
              <a:t>الاهداف</a:t>
            </a:r>
            <a:endParaRPr lang="en-US" b="1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4" name="صورة 4">
            <a:extLst>
              <a:ext uri="{FF2B5EF4-FFF2-40B4-BE49-F238E27FC236}">
                <a16:creationId xmlns:a16="http://schemas.microsoft.com/office/drawing/2014/main" id="{658A9529-7620-434A-8C26-22CBFE52D3DC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784" y="1183328"/>
            <a:ext cx="9584782" cy="440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04052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6DCD3B05-6EA4-41E8-8F10-F2F95BE876E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-61020" y="-136478"/>
            <a:ext cx="12238094" cy="7915702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3707CF6F-53E1-4A12-90DE-7C6BB285C74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rcRect l="5100" t="2726" r="3027" b="21700"/>
          <a:stretch/>
        </p:blipFill>
        <p:spPr>
          <a:xfrm>
            <a:off x="-215905" y="692255"/>
            <a:ext cx="12238094" cy="5480905"/>
          </a:xfrm>
          <a:prstGeom prst="rect">
            <a:avLst/>
          </a:prstGeom>
        </p:spPr>
      </p:pic>
      <p:pic>
        <p:nvPicPr>
          <p:cNvPr id="20" name="Google Shape;89;p1">
            <a:extLst>
              <a:ext uri="{FF2B5EF4-FFF2-40B4-BE49-F238E27FC236}">
                <a16:creationId xmlns:a16="http://schemas.microsoft.com/office/drawing/2014/main" id="{7329A783-3F04-41D4-8C26-3B19F28E73C6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1000094" y="0"/>
            <a:ext cx="1328191" cy="65131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Picture 14">
            <a:extLst>
              <a:ext uri="{FF2B5EF4-FFF2-40B4-BE49-F238E27FC236}">
                <a16:creationId xmlns:a16="http://schemas.microsoft.com/office/drawing/2014/main" id="{24D360EA-A5B0-4FAB-93FA-7B0C5637BB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209" y="6086600"/>
            <a:ext cx="7952839" cy="982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32" descr="https://lh5.googleusercontent.com/4Rv9CcbpVwSScazfNxNsnOrjSAYn8Kvy2VZDp18OtTxOr4uN6wu1rroXiVwzwJRuw7fUFAEKLK3jiiAD8pVyddSCIbbz3mcFxbNgqsBUD7p7Jf91eG2kB3zY0cUEjnvl5A53iou6hVs">
            <a:extLst>
              <a:ext uri="{FF2B5EF4-FFF2-40B4-BE49-F238E27FC236}">
                <a16:creationId xmlns:a16="http://schemas.microsoft.com/office/drawing/2014/main" id="{6EC1E351-B697-490D-A6C7-91C324AF41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159"/>
          <a:stretch/>
        </p:blipFill>
        <p:spPr bwMode="auto">
          <a:xfrm>
            <a:off x="9333635" y="0"/>
            <a:ext cx="3138108" cy="1481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38" descr="https://lh6.googleusercontent.com/lA8Hyi4kH_IVGIdbWoAFwdqJ0IGVj9Bn9TQ8RhpKzpEZjPVyUjgSWzvirmGim6mjsnpnR9onHSWPgS2dGT4Ag0pR-t8j2dOFWCfozE8aOKTdQtfZKVkoibbq713dsVPmtcn8tJQLNB0">
            <a:extLst>
              <a:ext uri="{FF2B5EF4-FFF2-40B4-BE49-F238E27FC236}">
                <a16:creationId xmlns:a16="http://schemas.microsoft.com/office/drawing/2014/main" id="{8FCDB6A6-8474-4F06-AC32-C01EA8C4CF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455216" y="4699490"/>
            <a:ext cx="2649433" cy="2702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10" descr="https://lh3.googleusercontent.com/VMNVCZm22c4vPLUs3u4axgiwda84BV8NtqGTjwX19OZ4zagJmFTcme8TTmK6WAsomAgq97PkJS4HGI4-AkX13sSqXZz1CzxMOCUccUS2iW9dtAU-w9ABiqHPk1VyfJANaU5sBMXFYf0">
            <a:extLst>
              <a:ext uri="{FF2B5EF4-FFF2-40B4-BE49-F238E27FC236}">
                <a16:creationId xmlns:a16="http://schemas.microsoft.com/office/drawing/2014/main" id="{02412DF3-3630-4DCF-BA1C-AD392BE391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1888" y="5172801"/>
            <a:ext cx="3171201" cy="2180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20">
            <a:extLst>
              <a:ext uri="{FF2B5EF4-FFF2-40B4-BE49-F238E27FC236}">
                <a16:creationId xmlns:a16="http://schemas.microsoft.com/office/drawing/2014/main" id="{20555C12-F648-4549-AA74-4C7DC9B78A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2757" y="4714875"/>
            <a:ext cx="812667" cy="677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0" descr="https://lh4.googleusercontent.com/b1vKxXhTN9biOcq_nzOsrm-JGQMPqleFzni1LI1XGZ74Wi-8ygPJflgt0mQArFbYeoxdXcziGMcHR1lmOA9LRRg5jrXXhnNNr-DuHBsRe5cUcgyG2GiOMfp2R-YTQzryGcpvhPz7IUE">
            <a:extLst>
              <a:ext uri="{FF2B5EF4-FFF2-40B4-BE49-F238E27FC236}">
                <a16:creationId xmlns:a16="http://schemas.microsoft.com/office/drawing/2014/main" id="{EB5A3564-7C34-4FA9-AB5A-9456CB4AE5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8086" y="5278004"/>
            <a:ext cx="646101" cy="669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18" descr="https://lh4.googleusercontent.com/b-EDMIxaaqUK2i6El7zb2hICXWWzLXP7Bx1xmPXChB9IOpGPlI-zlkNkoi1uurDk7Ekod1N902O-DCbxkOYC3p5Fzkq0-dSV2hIea-k2WkmwiiOCsMb-StrYQJjL-9PoIz55TF2XSCU">
            <a:extLst>
              <a:ext uri="{FF2B5EF4-FFF2-40B4-BE49-F238E27FC236}">
                <a16:creationId xmlns:a16="http://schemas.microsoft.com/office/drawing/2014/main" id="{EABCA83F-E5CC-4F94-8AB3-F32F6251A7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47" t="18529" r="4470" b="25160"/>
          <a:stretch/>
        </p:blipFill>
        <p:spPr bwMode="auto">
          <a:xfrm flipH="1">
            <a:off x="9901440" y="5172730"/>
            <a:ext cx="1176780" cy="913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2">
            <a:hlinkClick r:id="rId16" action="ppaction://hlinksldjump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7"/>
          <a:srcRect/>
          <a:stretch>
            <a:fillRect/>
          </a:stretch>
        </p:blipFill>
        <p:spPr>
          <a:xfrm>
            <a:off x="10521509" y="895014"/>
            <a:ext cx="737894" cy="715087"/>
          </a:xfrm>
          <a:prstGeom prst="rect">
            <a:avLst/>
          </a:prstGeom>
        </p:spPr>
      </p:pic>
      <p:pic>
        <p:nvPicPr>
          <p:cNvPr id="46" name="Picture 36" descr="https://lh3.googleusercontent.com/FJDVw0INyJi-r7f9skHyyOhZaHvJVKIKvGZU3V4tNYK09OKQQR4bOacLMHwp91ZpejdkiuxHi0dsV2PVGNQwn3hgcqpXkBdvx-1he_kykZ0u16aWgZBSJHJu-GMDSp0xBKWu1cFKX2k">
            <a:extLst>
              <a:ext uri="{FF2B5EF4-FFF2-40B4-BE49-F238E27FC236}">
                <a16:creationId xmlns:a16="http://schemas.microsoft.com/office/drawing/2014/main" id="{DE4C9B36-6605-4E6A-8B87-0B5FE3AA2D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7535" y="5336730"/>
            <a:ext cx="370310" cy="624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" name="مستطيل 74">
            <a:hlinkClick r:id="rId19" action="ppaction://hlinksldjump"/>
            <a:extLst>
              <a:ext uri="{FF2B5EF4-FFF2-40B4-BE49-F238E27FC236}">
                <a16:creationId xmlns:a16="http://schemas.microsoft.com/office/drawing/2014/main" id="{DE30BFDD-D426-4E86-9190-C6110D50B46A}"/>
              </a:ext>
            </a:extLst>
          </p:cNvPr>
          <p:cNvSpPr/>
          <p:nvPr/>
        </p:nvSpPr>
        <p:spPr>
          <a:xfrm>
            <a:off x="6881197" y="47751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>
                <a:solidFill>
                  <a:schemeClr val="accent5">
                    <a:lumMod val="50000"/>
                  </a:schemeClr>
                </a:solidFill>
              </a:rPr>
              <a:t>التهيئة</a:t>
            </a:r>
            <a:endParaRPr lang="en-US" b="1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81" name="مستطيل 80">
            <a:hlinkClick r:id="" action="ppaction://noaction"/>
            <a:extLst>
              <a:ext uri="{FF2B5EF4-FFF2-40B4-BE49-F238E27FC236}">
                <a16:creationId xmlns:a16="http://schemas.microsoft.com/office/drawing/2014/main" id="{C9C85F24-1FF2-48D1-8FE9-1F09C67A2EAD}"/>
              </a:ext>
            </a:extLst>
          </p:cNvPr>
          <p:cNvSpPr/>
          <p:nvPr/>
        </p:nvSpPr>
        <p:spPr>
          <a:xfrm>
            <a:off x="2379840" y="47751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>
                <a:solidFill>
                  <a:schemeClr val="accent1">
                    <a:lumMod val="75000"/>
                  </a:schemeClr>
                </a:solidFill>
              </a:rPr>
              <a:t>التقويم</a:t>
            </a:r>
            <a:endParaRPr lang="en-US" sz="2000" b="1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2" name="مستطيل 81">
            <a:hlinkClick r:id="" action="ppaction://noaction"/>
            <a:extLst>
              <a:ext uri="{FF2B5EF4-FFF2-40B4-BE49-F238E27FC236}">
                <a16:creationId xmlns:a16="http://schemas.microsoft.com/office/drawing/2014/main" id="{E10C71F6-D2A3-42F8-9CF4-7EC80C62CB63}"/>
              </a:ext>
            </a:extLst>
          </p:cNvPr>
          <p:cNvSpPr/>
          <p:nvPr/>
        </p:nvSpPr>
        <p:spPr>
          <a:xfrm>
            <a:off x="3563063" y="47751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>
                <a:solidFill>
                  <a:schemeClr val="accent1">
                    <a:lumMod val="75000"/>
                  </a:schemeClr>
                </a:solidFill>
              </a:rPr>
              <a:t>الشرح</a:t>
            </a:r>
            <a:endParaRPr lang="en-US" sz="2000" b="1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3" name="مستطيل 82">
            <a:hlinkClick r:id="" action="ppaction://noaction"/>
            <a:extLst>
              <a:ext uri="{FF2B5EF4-FFF2-40B4-BE49-F238E27FC236}">
                <a16:creationId xmlns:a16="http://schemas.microsoft.com/office/drawing/2014/main" id="{1092A7CE-5A0D-4F27-90F0-946043B22256}"/>
              </a:ext>
            </a:extLst>
          </p:cNvPr>
          <p:cNvSpPr/>
          <p:nvPr/>
        </p:nvSpPr>
        <p:spPr>
          <a:xfrm>
            <a:off x="4735728" y="47751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>
                <a:solidFill>
                  <a:schemeClr val="accent5">
                    <a:lumMod val="50000"/>
                  </a:schemeClr>
                </a:solidFill>
              </a:rPr>
              <a:t>اسكشف</a:t>
            </a:r>
            <a:endParaRPr lang="en-US" b="1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93" name="مستطيل 92">
            <a:hlinkClick r:id="" action="ppaction://noaction"/>
            <a:extLst>
              <a:ext uri="{FF2B5EF4-FFF2-40B4-BE49-F238E27FC236}">
                <a16:creationId xmlns:a16="http://schemas.microsoft.com/office/drawing/2014/main" id="{6C99A92F-59D8-40AC-BDC2-148AA715DB2A}"/>
              </a:ext>
            </a:extLst>
          </p:cNvPr>
          <p:cNvSpPr/>
          <p:nvPr/>
        </p:nvSpPr>
        <p:spPr>
          <a:xfrm>
            <a:off x="7931806" y="2014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00" name="مستطيل 99">
            <a:hlinkClick r:id="" action="ppaction://noaction"/>
            <a:extLst>
              <a:ext uri="{FF2B5EF4-FFF2-40B4-BE49-F238E27FC236}">
                <a16:creationId xmlns:a16="http://schemas.microsoft.com/office/drawing/2014/main" id="{73527060-1807-46E3-B716-4D68C85D3DCD}"/>
              </a:ext>
            </a:extLst>
          </p:cNvPr>
          <p:cNvSpPr/>
          <p:nvPr/>
        </p:nvSpPr>
        <p:spPr>
          <a:xfrm>
            <a:off x="1283481" y="60729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>
                <a:solidFill>
                  <a:schemeClr val="accent1">
                    <a:lumMod val="75000"/>
                  </a:schemeClr>
                </a:solidFill>
              </a:rPr>
              <a:t>الواجب</a:t>
            </a:r>
            <a:endParaRPr lang="en-US" sz="2400" b="1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02" name="Picture 11">
            <a:extLst>
              <a:ext uri="{FF2B5EF4-FFF2-40B4-BE49-F238E27FC236}">
                <a16:creationId xmlns:a16="http://schemas.microsoft.com/office/drawing/2014/main" id="{B188D43D-88E6-46C2-B821-5FD7EA8D8782}"/>
              </a:ext>
            </a:extLst>
          </p:cNvPr>
          <p:cNvPicPr>
            <a:picLocks noChangeAspect="1"/>
          </p:cNvPicPr>
          <p:nvPr/>
        </p:nvPicPr>
        <p:blipFill>
          <a:blip r:embed="rId20"/>
          <a:srcRect/>
          <a:stretch>
            <a:fillRect/>
          </a:stretch>
        </p:blipFill>
        <p:spPr>
          <a:xfrm>
            <a:off x="9388544" y="5123356"/>
            <a:ext cx="484083" cy="488236"/>
          </a:xfrm>
          <a:prstGeom prst="rect">
            <a:avLst/>
          </a:prstGeom>
        </p:spPr>
      </p:pic>
      <p:pic>
        <p:nvPicPr>
          <p:cNvPr id="104" name="Google Shape;84;p13">
            <a:extLst>
              <a:ext uri="{FF2B5EF4-FFF2-40B4-BE49-F238E27FC236}">
                <a16:creationId xmlns:a16="http://schemas.microsoft.com/office/drawing/2014/main" id="{4836476F-97D8-480C-B012-EC9673A3F090}"/>
              </a:ext>
            </a:extLst>
          </p:cNvPr>
          <p:cNvPicPr preferRelativeResize="0"/>
          <p:nvPr/>
        </p:nvPicPr>
        <p:blipFill>
          <a:blip r:embed="rId21">
            <a:alphaModFix/>
          </a:blip>
          <a:stretch>
            <a:fillRect/>
          </a:stretch>
        </p:blipFill>
        <p:spPr>
          <a:xfrm>
            <a:off x="8793364" y="6362418"/>
            <a:ext cx="734365" cy="586519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Picture 50" descr="https://lh6.googleusercontent.com/43DhS8AINGqXEbUB-peUvmY59Us5s5lxyGWlVv2i9Gwhm83ncyFncd7Ln0u0osI2btMy9buTSK7G8YO3Kjwx5jEod6Wdc8HZTwB8cEFEKGIV1ksnTE-rryveFO1EovAZEmPjmY5-jLk">
            <a:extLst>
              <a:ext uri="{FF2B5EF4-FFF2-40B4-BE49-F238E27FC236}">
                <a16:creationId xmlns:a16="http://schemas.microsoft.com/office/drawing/2014/main" id="{DE38A85A-777D-4386-A7E5-337635C8F4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551" y="-211587"/>
            <a:ext cx="7402640" cy="581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42">
            <a:extLst>
              <a:ext uri="{FF2B5EF4-FFF2-40B4-BE49-F238E27FC236}">
                <a16:creationId xmlns:a16="http://schemas.microsoft.com/office/drawing/2014/main" id="{45E4EABC-A16A-4D68-BC7C-D60E3948A2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0545" y="4909011"/>
            <a:ext cx="1365738" cy="141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مستطيل 1">
            <a:hlinkClick r:id="" action="ppaction://noaction"/>
            <a:extLst>
              <a:ext uri="{FF2B5EF4-FFF2-40B4-BE49-F238E27FC236}">
                <a16:creationId xmlns:a16="http://schemas.microsoft.com/office/drawing/2014/main" id="{486A4D4D-D0BC-DE4A-B8F6-0BCA1075F003}"/>
              </a:ext>
            </a:extLst>
          </p:cNvPr>
          <p:cNvSpPr/>
          <p:nvPr/>
        </p:nvSpPr>
        <p:spPr>
          <a:xfrm>
            <a:off x="5819073" y="101887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>
                <a:solidFill>
                  <a:schemeClr val="accent5">
                    <a:lumMod val="50000"/>
                  </a:schemeClr>
                </a:solidFill>
              </a:rPr>
              <a:t>الاهداف</a:t>
            </a:r>
            <a:endParaRPr lang="en-US" b="1">
              <a:solidFill>
                <a:schemeClr val="accent5">
                  <a:lumMod val="50000"/>
                </a:schemeClr>
              </a:solidFill>
            </a:endParaRPr>
          </a:p>
        </p:txBody>
      </p:sp>
      <p:grpSp>
        <p:nvGrpSpPr>
          <p:cNvPr id="4" name="مجموعة 3">
            <a:extLst>
              <a:ext uri="{FF2B5EF4-FFF2-40B4-BE49-F238E27FC236}">
                <a16:creationId xmlns:a16="http://schemas.microsoft.com/office/drawing/2014/main" id="{932D85E6-6146-F04B-BB2F-3BFFBE89F254}"/>
              </a:ext>
            </a:extLst>
          </p:cNvPr>
          <p:cNvGrpSpPr/>
          <p:nvPr/>
        </p:nvGrpSpPr>
        <p:grpSpPr>
          <a:xfrm>
            <a:off x="1506433" y="930353"/>
            <a:ext cx="4832024" cy="4681239"/>
            <a:chOff x="7432160" y="2158414"/>
            <a:chExt cx="1829728" cy="1985994"/>
          </a:xfrm>
        </p:grpSpPr>
        <p:pic>
          <p:nvPicPr>
            <p:cNvPr id="26" name="صورة 25">
              <a:extLst>
                <a:ext uri="{FF2B5EF4-FFF2-40B4-BE49-F238E27FC236}">
                  <a16:creationId xmlns:a16="http://schemas.microsoft.com/office/drawing/2014/main" id="{1F345469-3DFA-7C4C-A18A-956920F55ED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4098"/>
            <a:stretch/>
          </p:blipFill>
          <p:spPr>
            <a:xfrm>
              <a:off x="7432160" y="2158414"/>
              <a:ext cx="1829728" cy="1985994"/>
            </a:xfrm>
            <a:prstGeom prst="rect">
              <a:avLst/>
            </a:prstGeom>
          </p:spPr>
        </p:pic>
        <p:sp>
          <p:nvSpPr>
            <p:cNvPr id="27" name="مستطيل 26">
              <a:extLst>
                <a:ext uri="{FF2B5EF4-FFF2-40B4-BE49-F238E27FC236}">
                  <a16:creationId xmlns:a16="http://schemas.microsoft.com/office/drawing/2014/main" id="{0A0ADAC7-A8BA-0949-81D0-2B8EAFA9523C}"/>
                </a:ext>
              </a:extLst>
            </p:cNvPr>
            <p:cNvSpPr/>
            <p:nvPr/>
          </p:nvSpPr>
          <p:spPr>
            <a:xfrm>
              <a:off x="7605711" y="3454902"/>
              <a:ext cx="1251076" cy="36398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ar-SA" sz="4400" b="1">
                  <a:solidFill>
                    <a:srgbClr val="FF0000"/>
                  </a:solidFill>
                  <a:latin typeface="Calibri" pitchFamily="34" charset="0"/>
                </a:rPr>
                <a:t>أنتن رائعات </a:t>
              </a:r>
              <a:endParaRPr lang="ar-SA" sz="4400">
                <a:solidFill>
                  <a:srgbClr val="FF0000"/>
                </a:solidFill>
              </a:endParaRPr>
            </a:p>
          </p:txBody>
        </p:sp>
      </p:grpSp>
      <p:sp>
        <p:nvSpPr>
          <p:cNvPr id="5" name="نجمة: 5 نقاط 4">
            <a:extLst>
              <a:ext uri="{FF2B5EF4-FFF2-40B4-BE49-F238E27FC236}">
                <a16:creationId xmlns:a16="http://schemas.microsoft.com/office/drawing/2014/main" id="{7971397A-FCC2-FC4A-B908-CC01E8B43E9A}"/>
              </a:ext>
            </a:extLst>
          </p:cNvPr>
          <p:cNvSpPr/>
          <p:nvPr/>
        </p:nvSpPr>
        <p:spPr>
          <a:xfrm>
            <a:off x="7815687" y="1481676"/>
            <a:ext cx="1050609" cy="973408"/>
          </a:xfrm>
          <a:prstGeom prst="star5">
            <a:avLst/>
          </a:prstGeom>
          <a:solidFill>
            <a:srgbClr val="FFFF00"/>
          </a:solidFill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6" name="نجمة: 5 نقاط 5">
            <a:extLst>
              <a:ext uri="{FF2B5EF4-FFF2-40B4-BE49-F238E27FC236}">
                <a16:creationId xmlns:a16="http://schemas.microsoft.com/office/drawing/2014/main" id="{3BA18834-CEBB-6C4E-AAD3-00946A88423A}"/>
              </a:ext>
            </a:extLst>
          </p:cNvPr>
          <p:cNvSpPr/>
          <p:nvPr/>
        </p:nvSpPr>
        <p:spPr>
          <a:xfrm>
            <a:off x="7085601" y="2629128"/>
            <a:ext cx="1050609" cy="973408"/>
          </a:xfrm>
          <a:prstGeom prst="star5">
            <a:avLst/>
          </a:prstGeom>
          <a:solidFill>
            <a:srgbClr val="FFC000"/>
          </a:solidFill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7" name="نجمة: 5 نقاط 6">
            <a:extLst>
              <a:ext uri="{FF2B5EF4-FFF2-40B4-BE49-F238E27FC236}">
                <a16:creationId xmlns:a16="http://schemas.microsoft.com/office/drawing/2014/main" id="{40DB4E12-0388-F341-A5C9-8A1D0E14242B}"/>
              </a:ext>
            </a:extLst>
          </p:cNvPr>
          <p:cNvSpPr/>
          <p:nvPr/>
        </p:nvSpPr>
        <p:spPr>
          <a:xfrm>
            <a:off x="7606359" y="3733159"/>
            <a:ext cx="1050609" cy="973408"/>
          </a:xfrm>
          <a:prstGeom prst="star5">
            <a:avLst/>
          </a:prstGeom>
          <a:solidFill>
            <a:srgbClr val="FFFF00"/>
          </a:solidFill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8" name="نجمة: 5 نقاط 7">
            <a:extLst>
              <a:ext uri="{FF2B5EF4-FFF2-40B4-BE49-F238E27FC236}">
                <a16:creationId xmlns:a16="http://schemas.microsoft.com/office/drawing/2014/main" id="{294F4A91-2532-3147-B12C-E4FF7FEC092B}"/>
              </a:ext>
            </a:extLst>
          </p:cNvPr>
          <p:cNvSpPr/>
          <p:nvPr/>
        </p:nvSpPr>
        <p:spPr>
          <a:xfrm>
            <a:off x="6349812" y="1641286"/>
            <a:ext cx="1050609" cy="973408"/>
          </a:xfrm>
          <a:prstGeom prst="star5">
            <a:avLst/>
          </a:prstGeom>
          <a:solidFill>
            <a:srgbClr val="92D050"/>
          </a:solidFill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9" name="نجمة: 5 نقاط 8">
            <a:extLst>
              <a:ext uri="{FF2B5EF4-FFF2-40B4-BE49-F238E27FC236}">
                <a16:creationId xmlns:a16="http://schemas.microsoft.com/office/drawing/2014/main" id="{22DF7FE0-0965-8B4E-995F-63A27D4EDFE5}"/>
              </a:ext>
            </a:extLst>
          </p:cNvPr>
          <p:cNvSpPr/>
          <p:nvPr/>
        </p:nvSpPr>
        <p:spPr>
          <a:xfrm>
            <a:off x="6612294" y="4073003"/>
            <a:ext cx="1050609" cy="973408"/>
          </a:xfrm>
          <a:prstGeom prst="star5">
            <a:avLst/>
          </a:prstGeom>
          <a:solidFill>
            <a:srgbClr val="00B050"/>
          </a:solidFill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5244005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6DCD3B05-6EA4-41E8-8F10-F2F95BE876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-61020" y="-136478"/>
            <a:ext cx="12238094" cy="7915702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3707CF6F-53E1-4A12-90DE-7C6BB285C74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rcRect l="5100" t="2726" r="3027" b="21700"/>
          <a:stretch/>
        </p:blipFill>
        <p:spPr>
          <a:xfrm>
            <a:off x="-213907" y="518136"/>
            <a:ext cx="12238094" cy="5480905"/>
          </a:xfrm>
          <a:prstGeom prst="rect">
            <a:avLst/>
          </a:prstGeom>
        </p:spPr>
      </p:pic>
      <p:pic>
        <p:nvPicPr>
          <p:cNvPr id="20" name="Google Shape;89;p1">
            <a:extLst>
              <a:ext uri="{FF2B5EF4-FFF2-40B4-BE49-F238E27FC236}">
                <a16:creationId xmlns:a16="http://schemas.microsoft.com/office/drawing/2014/main" id="{7329A783-3F04-41D4-8C26-3B19F28E73C6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1000094" y="0"/>
            <a:ext cx="1328191" cy="65131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Picture 14">
            <a:extLst>
              <a:ext uri="{FF2B5EF4-FFF2-40B4-BE49-F238E27FC236}">
                <a16:creationId xmlns:a16="http://schemas.microsoft.com/office/drawing/2014/main" id="{24D360EA-A5B0-4FAB-93FA-7B0C5637BB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209" y="6086600"/>
            <a:ext cx="7952839" cy="982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32" descr="https://lh5.googleusercontent.com/4Rv9CcbpVwSScazfNxNsnOrjSAYn8Kvy2VZDp18OtTxOr4uN6wu1rroXiVwzwJRuw7fUFAEKLK3jiiAD8pVyddSCIbbz3mcFxbNgqsBUD7p7Jf91eG2kB3zY0cUEjnvl5A53iou6hVs">
            <a:extLst>
              <a:ext uri="{FF2B5EF4-FFF2-40B4-BE49-F238E27FC236}">
                <a16:creationId xmlns:a16="http://schemas.microsoft.com/office/drawing/2014/main" id="{6EC1E351-B697-490D-A6C7-91C324AF41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159"/>
          <a:stretch/>
        </p:blipFill>
        <p:spPr bwMode="auto">
          <a:xfrm>
            <a:off x="9333635" y="0"/>
            <a:ext cx="3138108" cy="1481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38" descr="https://lh6.googleusercontent.com/lA8Hyi4kH_IVGIdbWoAFwdqJ0IGVj9Bn9TQ8RhpKzpEZjPVyUjgSWzvirmGim6mjsnpnR9onHSWPgS2dGT4Ag0pR-t8j2dOFWCfozE8aOKTdQtfZKVkoibbq713dsVPmtcn8tJQLNB0">
            <a:extLst>
              <a:ext uri="{FF2B5EF4-FFF2-40B4-BE49-F238E27FC236}">
                <a16:creationId xmlns:a16="http://schemas.microsoft.com/office/drawing/2014/main" id="{8FCDB6A6-8474-4F06-AC32-C01EA8C4CF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455216" y="4699490"/>
            <a:ext cx="2649433" cy="2702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10" descr="https://lh3.googleusercontent.com/VMNVCZm22c4vPLUs3u4axgiwda84BV8NtqGTjwX19OZ4zagJmFTcme8TTmK6WAsomAgq97PkJS4HGI4-AkX13sSqXZz1CzxMOCUccUS2iW9dtAU-w9ABiqHPk1VyfJANaU5sBMXFYf0">
            <a:extLst>
              <a:ext uri="{FF2B5EF4-FFF2-40B4-BE49-F238E27FC236}">
                <a16:creationId xmlns:a16="http://schemas.microsoft.com/office/drawing/2014/main" id="{02412DF3-3630-4DCF-BA1C-AD392BE391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1888" y="5172801"/>
            <a:ext cx="3171201" cy="2180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20">
            <a:extLst>
              <a:ext uri="{FF2B5EF4-FFF2-40B4-BE49-F238E27FC236}">
                <a16:creationId xmlns:a16="http://schemas.microsoft.com/office/drawing/2014/main" id="{20555C12-F648-4549-AA74-4C7DC9B78A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2757" y="4714875"/>
            <a:ext cx="812667" cy="677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0" descr="https://lh4.googleusercontent.com/b1vKxXhTN9biOcq_nzOsrm-JGQMPqleFzni1LI1XGZ74Wi-8ygPJflgt0mQArFbYeoxdXcziGMcHR1lmOA9LRRg5jrXXhnNNr-DuHBsRe5cUcgyG2GiOMfp2R-YTQzryGcpvhPz7IUE">
            <a:extLst>
              <a:ext uri="{FF2B5EF4-FFF2-40B4-BE49-F238E27FC236}">
                <a16:creationId xmlns:a16="http://schemas.microsoft.com/office/drawing/2014/main" id="{EB5A3564-7C34-4FA9-AB5A-9456CB4AE5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8086" y="5278004"/>
            <a:ext cx="646101" cy="669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18" descr="https://lh4.googleusercontent.com/b-EDMIxaaqUK2i6El7zb2hICXWWzLXP7Bx1xmPXChB9IOpGPlI-zlkNkoi1uurDk7Ekod1N902O-DCbxkOYC3p5Fzkq0-dSV2hIea-k2WkmwiiOCsMb-StrYQJjL-9PoIz55TF2XSCU">
            <a:extLst>
              <a:ext uri="{FF2B5EF4-FFF2-40B4-BE49-F238E27FC236}">
                <a16:creationId xmlns:a16="http://schemas.microsoft.com/office/drawing/2014/main" id="{EABCA83F-E5CC-4F94-8AB3-F32F6251A7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47" t="18529" r="4470" b="25160"/>
          <a:stretch/>
        </p:blipFill>
        <p:spPr bwMode="auto">
          <a:xfrm flipH="1">
            <a:off x="9901440" y="5172730"/>
            <a:ext cx="1176780" cy="913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10521509" y="895014"/>
            <a:ext cx="737894" cy="715087"/>
          </a:xfrm>
          <a:prstGeom prst="rect">
            <a:avLst/>
          </a:prstGeom>
        </p:spPr>
      </p:pic>
      <p:pic>
        <p:nvPicPr>
          <p:cNvPr id="46" name="Picture 36" descr="https://lh3.googleusercontent.com/FJDVw0INyJi-r7f9skHyyOhZaHvJVKIKvGZU3V4tNYK09OKQQR4bOacLMHwp91ZpejdkiuxHi0dsV2PVGNQwn3hgcqpXkBdvx-1he_kykZ0u16aWgZBSJHJu-GMDSp0xBKWu1cFKX2k">
            <a:extLst>
              <a:ext uri="{FF2B5EF4-FFF2-40B4-BE49-F238E27FC236}">
                <a16:creationId xmlns:a16="http://schemas.microsoft.com/office/drawing/2014/main" id="{DE4C9B36-6605-4E6A-8B87-0B5FE3AA2D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7535" y="5336730"/>
            <a:ext cx="370310" cy="624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" name="مستطيل 74">
            <a:hlinkClick r:id="rId17" action="ppaction://hlinksldjump"/>
            <a:extLst>
              <a:ext uri="{FF2B5EF4-FFF2-40B4-BE49-F238E27FC236}">
                <a16:creationId xmlns:a16="http://schemas.microsoft.com/office/drawing/2014/main" id="{DE30BFDD-D426-4E86-9190-C6110D50B46A}"/>
              </a:ext>
            </a:extLst>
          </p:cNvPr>
          <p:cNvSpPr/>
          <p:nvPr/>
        </p:nvSpPr>
        <p:spPr>
          <a:xfrm>
            <a:off x="6881197" y="47751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>
                <a:solidFill>
                  <a:schemeClr val="accent5">
                    <a:lumMod val="50000"/>
                  </a:schemeClr>
                </a:solidFill>
              </a:rPr>
              <a:t>التهيئة</a:t>
            </a:r>
            <a:endParaRPr lang="en-US" b="1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81" name="مستطيل 80">
            <a:hlinkClick r:id="" action="ppaction://noaction"/>
            <a:extLst>
              <a:ext uri="{FF2B5EF4-FFF2-40B4-BE49-F238E27FC236}">
                <a16:creationId xmlns:a16="http://schemas.microsoft.com/office/drawing/2014/main" id="{C9C85F24-1FF2-48D1-8FE9-1F09C67A2EAD}"/>
              </a:ext>
            </a:extLst>
          </p:cNvPr>
          <p:cNvSpPr/>
          <p:nvPr/>
        </p:nvSpPr>
        <p:spPr>
          <a:xfrm>
            <a:off x="2379840" y="47751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>
                <a:solidFill>
                  <a:schemeClr val="accent1">
                    <a:lumMod val="75000"/>
                  </a:schemeClr>
                </a:solidFill>
              </a:rPr>
              <a:t>التقويم</a:t>
            </a:r>
            <a:endParaRPr lang="en-US" sz="2000" b="1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2" name="مستطيل 81">
            <a:hlinkClick r:id="" action="ppaction://noaction"/>
            <a:extLst>
              <a:ext uri="{FF2B5EF4-FFF2-40B4-BE49-F238E27FC236}">
                <a16:creationId xmlns:a16="http://schemas.microsoft.com/office/drawing/2014/main" id="{E10C71F6-D2A3-42F8-9CF4-7EC80C62CB63}"/>
              </a:ext>
            </a:extLst>
          </p:cNvPr>
          <p:cNvSpPr/>
          <p:nvPr/>
        </p:nvSpPr>
        <p:spPr>
          <a:xfrm>
            <a:off x="3563063" y="47751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>
                <a:solidFill>
                  <a:schemeClr val="accent1">
                    <a:lumMod val="75000"/>
                  </a:schemeClr>
                </a:solidFill>
              </a:rPr>
              <a:t>الشرح</a:t>
            </a:r>
            <a:endParaRPr lang="en-US" sz="2000" b="1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3" name="مستطيل 82">
            <a:hlinkClick r:id="" action="ppaction://noaction"/>
            <a:extLst>
              <a:ext uri="{FF2B5EF4-FFF2-40B4-BE49-F238E27FC236}">
                <a16:creationId xmlns:a16="http://schemas.microsoft.com/office/drawing/2014/main" id="{1092A7CE-5A0D-4F27-90F0-946043B22256}"/>
              </a:ext>
            </a:extLst>
          </p:cNvPr>
          <p:cNvSpPr/>
          <p:nvPr/>
        </p:nvSpPr>
        <p:spPr>
          <a:xfrm>
            <a:off x="4735728" y="47751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>
                <a:solidFill>
                  <a:schemeClr val="accent5">
                    <a:lumMod val="50000"/>
                  </a:schemeClr>
                </a:solidFill>
              </a:rPr>
              <a:t>اسكشف</a:t>
            </a:r>
            <a:endParaRPr lang="en-US" b="1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93" name="مستطيل 92">
            <a:hlinkClick r:id="" action="ppaction://noaction"/>
            <a:extLst>
              <a:ext uri="{FF2B5EF4-FFF2-40B4-BE49-F238E27FC236}">
                <a16:creationId xmlns:a16="http://schemas.microsoft.com/office/drawing/2014/main" id="{6C99A92F-59D8-40AC-BDC2-148AA715DB2A}"/>
              </a:ext>
            </a:extLst>
          </p:cNvPr>
          <p:cNvSpPr/>
          <p:nvPr/>
        </p:nvSpPr>
        <p:spPr>
          <a:xfrm>
            <a:off x="7931806" y="2014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00" name="مستطيل 99">
            <a:hlinkClick r:id="" action="ppaction://noaction"/>
            <a:extLst>
              <a:ext uri="{FF2B5EF4-FFF2-40B4-BE49-F238E27FC236}">
                <a16:creationId xmlns:a16="http://schemas.microsoft.com/office/drawing/2014/main" id="{73527060-1807-46E3-B716-4D68C85D3DCD}"/>
              </a:ext>
            </a:extLst>
          </p:cNvPr>
          <p:cNvSpPr/>
          <p:nvPr/>
        </p:nvSpPr>
        <p:spPr>
          <a:xfrm>
            <a:off x="1283481" y="60729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>
                <a:solidFill>
                  <a:schemeClr val="accent1">
                    <a:lumMod val="75000"/>
                  </a:schemeClr>
                </a:solidFill>
              </a:rPr>
              <a:t>الواجب</a:t>
            </a:r>
            <a:endParaRPr lang="en-US" sz="2400" b="1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02" name="Picture 11">
            <a:extLst>
              <a:ext uri="{FF2B5EF4-FFF2-40B4-BE49-F238E27FC236}">
                <a16:creationId xmlns:a16="http://schemas.microsoft.com/office/drawing/2014/main" id="{B188D43D-88E6-46C2-B821-5FD7EA8D8782}"/>
              </a:ext>
            </a:extLst>
          </p:cNvPr>
          <p:cNvPicPr>
            <a:picLocks noChangeAspect="1"/>
          </p:cNvPicPr>
          <p:nvPr/>
        </p:nvPicPr>
        <p:blipFill>
          <a:blip r:embed="rId18"/>
          <a:srcRect/>
          <a:stretch>
            <a:fillRect/>
          </a:stretch>
        </p:blipFill>
        <p:spPr>
          <a:xfrm>
            <a:off x="9388544" y="5123356"/>
            <a:ext cx="484083" cy="488236"/>
          </a:xfrm>
          <a:prstGeom prst="rect">
            <a:avLst/>
          </a:prstGeom>
        </p:spPr>
      </p:pic>
      <p:pic>
        <p:nvPicPr>
          <p:cNvPr id="104" name="Google Shape;84;p13">
            <a:extLst>
              <a:ext uri="{FF2B5EF4-FFF2-40B4-BE49-F238E27FC236}">
                <a16:creationId xmlns:a16="http://schemas.microsoft.com/office/drawing/2014/main" id="{4836476F-97D8-480C-B012-EC9673A3F090}"/>
              </a:ext>
            </a:extLst>
          </p:cNvPr>
          <p:cNvPicPr preferRelativeResize="0"/>
          <p:nvPr/>
        </p:nvPicPr>
        <p:blipFill>
          <a:blip r:embed="rId19">
            <a:alphaModFix/>
          </a:blip>
          <a:stretch>
            <a:fillRect/>
          </a:stretch>
        </p:blipFill>
        <p:spPr>
          <a:xfrm>
            <a:off x="8793364" y="6362418"/>
            <a:ext cx="734365" cy="586519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Picture 50" descr="https://lh6.googleusercontent.com/43DhS8AINGqXEbUB-peUvmY59Us5s5lxyGWlVv2i9Gwhm83ncyFncd7Ln0u0osI2btMy9buTSK7G8YO3Kjwx5jEod6Wdc8HZTwB8cEFEKGIV1ksnTE-rryveFO1EovAZEmPjmY5-jLk">
            <a:extLst>
              <a:ext uri="{FF2B5EF4-FFF2-40B4-BE49-F238E27FC236}">
                <a16:creationId xmlns:a16="http://schemas.microsoft.com/office/drawing/2014/main" id="{DE38A85A-777D-4386-A7E5-337635C8F4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551" y="-211587"/>
            <a:ext cx="7402640" cy="581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42">
            <a:extLst>
              <a:ext uri="{FF2B5EF4-FFF2-40B4-BE49-F238E27FC236}">
                <a16:creationId xmlns:a16="http://schemas.microsoft.com/office/drawing/2014/main" id="{45E4EABC-A16A-4D68-BC7C-D60E3948A2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0545" y="4909011"/>
            <a:ext cx="1365738" cy="141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مستطيل 1">
            <a:hlinkClick r:id="" action="ppaction://noaction"/>
            <a:extLst>
              <a:ext uri="{FF2B5EF4-FFF2-40B4-BE49-F238E27FC236}">
                <a16:creationId xmlns:a16="http://schemas.microsoft.com/office/drawing/2014/main" id="{486A4D4D-D0BC-DE4A-B8F6-0BCA1075F003}"/>
              </a:ext>
            </a:extLst>
          </p:cNvPr>
          <p:cNvSpPr/>
          <p:nvPr/>
        </p:nvSpPr>
        <p:spPr>
          <a:xfrm>
            <a:off x="5819073" y="101887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>
                <a:solidFill>
                  <a:schemeClr val="accent5">
                    <a:lumMod val="50000"/>
                  </a:schemeClr>
                </a:solidFill>
              </a:rPr>
              <a:t>الاهداف</a:t>
            </a:r>
            <a:endParaRPr lang="en-US" b="1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5" name="مربع نص 4">
            <a:extLst>
              <a:ext uri="{FF2B5EF4-FFF2-40B4-BE49-F238E27FC236}">
                <a16:creationId xmlns:a16="http://schemas.microsoft.com/office/drawing/2014/main" id="{2A3781E7-4FFE-AB42-94C3-5369DAD66ADB}"/>
              </a:ext>
            </a:extLst>
          </p:cNvPr>
          <p:cNvSpPr txBox="1"/>
          <p:nvPr/>
        </p:nvSpPr>
        <p:spPr>
          <a:xfrm rot="21145784">
            <a:off x="6442239" y="2084516"/>
            <a:ext cx="3831761" cy="461665"/>
          </a:xfrm>
          <a:custGeom>
            <a:avLst/>
            <a:gdLst>
              <a:gd name="connsiteX0" fmla="*/ 0 w 1700904"/>
              <a:gd name="connsiteY0" fmla="*/ 0 h 369332"/>
              <a:gd name="connsiteX1" fmla="*/ 1700904 w 1700904"/>
              <a:gd name="connsiteY1" fmla="*/ 0 h 369332"/>
              <a:gd name="connsiteX2" fmla="*/ 1700904 w 1700904"/>
              <a:gd name="connsiteY2" fmla="*/ 369332 h 369332"/>
              <a:gd name="connsiteX3" fmla="*/ 0 w 1700904"/>
              <a:gd name="connsiteY3" fmla="*/ 369332 h 369332"/>
              <a:gd name="connsiteX4" fmla="*/ 0 w 1700904"/>
              <a:gd name="connsiteY4" fmla="*/ 0 h 369332"/>
              <a:gd name="connsiteX0" fmla="*/ 0 w 1700904"/>
              <a:gd name="connsiteY0" fmla="*/ 0 h 369332"/>
              <a:gd name="connsiteX1" fmla="*/ 1700904 w 1700904"/>
              <a:gd name="connsiteY1" fmla="*/ 0 h 369332"/>
              <a:gd name="connsiteX2" fmla="*/ 1646313 w 1700904"/>
              <a:gd name="connsiteY2" fmla="*/ 287445 h 369332"/>
              <a:gd name="connsiteX3" fmla="*/ 0 w 1700904"/>
              <a:gd name="connsiteY3" fmla="*/ 369332 h 369332"/>
              <a:gd name="connsiteX4" fmla="*/ 0 w 1700904"/>
              <a:gd name="connsiteY4" fmla="*/ 0 h 369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00904" h="369332">
                <a:moveTo>
                  <a:pt x="0" y="0"/>
                </a:moveTo>
                <a:lnTo>
                  <a:pt x="1700904" y="0"/>
                </a:lnTo>
                <a:lnTo>
                  <a:pt x="1646313" y="287445"/>
                </a:lnTo>
                <a:lnTo>
                  <a:pt x="0" y="369332"/>
                </a:lnTo>
                <a:lnTo>
                  <a:pt x="0" y="0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ar-SA" sz="2400" b="1"/>
              <a:t>من واقع الحياة </a:t>
            </a:r>
            <a:endParaRPr lang="ar-SA" sz="2400"/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C6414F70-36F3-E840-B559-378616C1B6F0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0894" y="939169"/>
            <a:ext cx="4418179" cy="2926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49247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6DCD3B05-6EA4-41E8-8F10-F2F95BE876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-61020" y="-136478"/>
            <a:ext cx="12238094" cy="7915702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3707CF6F-53E1-4A12-90DE-7C6BB285C74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rcRect l="5100" t="2726" r="3027" b="21700"/>
          <a:stretch/>
        </p:blipFill>
        <p:spPr>
          <a:xfrm>
            <a:off x="-215905" y="692255"/>
            <a:ext cx="12238094" cy="5480905"/>
          </a:xfrm>
          <a:prstGeom prst="rect">
            <a:avLst/>
          </a:prstGeom>
        </p:spPr>
      </p:pic>
      <p:pic>
        <p:nvPicPr>
          <p:cNvPr id="20" name="Google Shape;89;p1">
            <a:extLst>
              <a:ext uri="{FF2B5EF4-FFF2-40B4-BE49-F238E27FC236}">
                <a16:creationId xmlns:a16="http://schemas.microsoft.com/office/drawing/2014/main" id="{7329A783-3F04-41D4-8C26-3B19F28E73C6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1000094" y="0"/>
            <a:ext cx="1328191" cy="65131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Picture 14">
            <a:extLst>
              <a:ext uri="{FF2B5EF4-FFF2-40B4-BE49-F238E27FC236}">
                <a16:creationId xmlns:a16="http://schemas.microsoft.com/office/drawing/2014/main" id="{24D360EA-A5B0-4FAB-93FA-7B0C5637BB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209" y="6086600"/>
            <a:ext cx="7952839" cy="982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32" descr="https://lh5.googleusercontent.com/4Rv9CcbpVwSScazfNxNsnOrjSAYn8Kvy2VZDp18OtTxOr4uN6wu1rroXiVwzwJRuw7fUFAEKLK3jiiAD8pVyddSCIbbz3mcFxbNgqsBUD7p7Jf91eG2kB3zY0cUEjnvl5A53iou6hVs">
            <a:extLst>
              <a:ext uri="{FF2B5EF4-FFF2-40B4-BE49-F238E27FC236}">
                <a16:creationId xmlns:a16="http://schemas.microsoft.com/office/drawing/2014/main" id="{6EC1E351-B697-490D-A6C7-91C324AF41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159"/>
          <a:stretch/>
        </p:blipFill>
        <p:spPr bwMode="auto">
          <a:xfrm>
            <a:off x="9333635" y="0"/>
            <a:ext cx="3138108" cy="1481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38" descr="https://lh6.googleusercontent.com/lA8Hyi4kH_IVGIdbWoAFwdqJ0IGVj9Bn9TQ8RhpKzpEZjPVyUjgSWzvirmGim6mjsnpnR9onHSWPgS2dGT4Ag0pR-t8j2dOFWCfozE8aOKTdQtfZKVkoibbq713dsVPmtcn8tJQLNB0">
            <a:extLst>
              <a:ext uri="{FF2B5EF4-FFF2-40B4-BE49-F238E27FC236}">
                <a16:creationId xmlns:a16="http://schemas.microsoft.com/office/drawing/2014/main" id="{8FCDB6A6-8474-4F06-AC32-C01EA8C4CF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455216" y="4699490"/>
            <a:ext cx="2649433" cy="2702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10" descr="https://lh3.googleusercontent.com/VMNVCZm22c4vPLUs3u4axgiwda84BV8NtqGTjwX19OZ4zagJmFTcme8TTmK6WAsomAgq97PkJS4HGI4-AkX13sSqXZz1CzxMOCUccUS2iW9dtAU-w9ABiqHPk1VyfJANaU5sBMXFYf0">
            <a:extLst>
              <a:ext uri="{FF2B5EF4-FFF2-40B4-BE49-F238E27FC236}">
                <a16:creationId xmlns:a16="http://schemas.microsoft.com/office/drawing/2014/main" id="{02412DF3-3630-4DCF-BA1C-AD392BE391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1888" y="5172801"/>
            <a:ext cx="3171201" cy="2180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20">
            <a:extLst>
              <a:ext uri="{FF2B5EF4-FFF2-40B4-BE49-F238E27FC236}">
                <a16:creationId xmlns:a16="http://schemas.microsoft.com/office/drawing/2014/main" id="{20555C12-F648-4549-AA74-4C7DC9B78A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2757" y="4714875"/>
            <a:ext cx="812667" cy="677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0" descr="https://lh4.googleusercontent.com/b1vKxXhTN9biOcq_nzOsrm-JGQMPqleFzni1LI1XGZ74Wi-8ygPJflgt0mQArFbYeoxdXcziGMcHR1lmOA9LRRg5jrXXhnNNr-DuHBsRe5cUcgyG2GiOMfp2R-YTQzryGcpvhPz7IUE">
            <a:extLst>
              <a:ext uri="{FF2B5EF4-FFF2-40B4-BE49-F238E27FC236}">
                <a16:creationId xmlns:a16="http://schemas.microsoft.com/office/drawing/2014/main" id="{EB5A3564-7C34-4FA9-AB5A-9456CB4AE5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8086" y="5278004"/>
            <a:ext cx="646101" cy="669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18" descr="https://lh4.googleusercontent.com/b-EDMIxaaqUK2i6El7zb2hICXWWzLXP7Bx1xmPXChB9IOpGPlI-zlkNkoi1uurDk7Ekod1N902O-DCbxkOYC3p5Fzkq0-dSV2hIea-k2WkmwiiOCsMb-StrYQJjL-9PoIz55TF2XSCU">
            <a:extLst>
              <a:ext uri="{FF2B5EF4-FFF2-40B4-BE49-F238E27FC236}">
                <a16:creationId xmlns:a16="http://schemas.microsoft.com/office/drawing/2014/main" id="{EABCA83F-E5CC-4F94-8AB3-F32F6251A7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47" t="18529" r="4470" b="25160"/>
          <a:stretch/>
        </p:blipFill>
        <p:spPr bwMode="auto">
          <a:xfrm flipH="1">
            <a:off x="9901440" y="5172730"/>
            <a:ext cx="1176780" cy="913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10521509" y="895014"/>
            <a:ext cx="737894" cy="715087"/>
          </a:xfrm>
          <a:prstGeom prst="rect">
            <a:avLst/>
          </a:prstGeom>
        </p:spPr>
      </p:pic>
      <p:pic>
        <p:nvPicPr>
          <p:cNvPr id="46" name="Picture 36" descr="https://lh3.googleusercontent.com/FJDVw0INyJi-r7f9skHyyOhZaHvJVKIKvGZU3V4tNYK09OKQQR4bOacLMHwp91ZpejdkiuxHi0dsV2PVGNQwn3hgcqpXkBdvx-1he_kykZ0u16aWgZBSJHJu-GMDSp0xBKWu1cFKX2k">
            <a:extLst>
              <a:ext uri="{FF2B5EF4-FFF2-40B4-BE49-F238E27FC236}">
                <a16:creationId xmlns:a16="http://schemas.microsoft.com/office/drawing/2014/main" id="{DE4C9B36-6605-4E6A-8B87-0B5FE3AA2D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7535" y="5336730"/>
            <a:ext cx="370310" cy="624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" name="مستطيل 74">
            <a:hlinkClick r:id="rId17" action="ppaction://hlinksldjump"/>
            <a:extLst>
              <a:ext uri="{FF2B5EF4-FFF2-40B4-BE49-F238E27FC236}">
                <a16:creationId xmlns:a16="http://schemas.microsoft.com/office/drawing/2014/main" id="{DE30BFDD-D426-4E86-9190-C6110D50B46A}"/>
              </a:ext>
            </a:extLst>
          </p:cNvPr>
          <p:cNvSpPr/>
          <p:nvPr/>
        </p:nvSpPr>
        <p:spPr>
          <a:xfrm>
            <a:off x="6881197" y="47751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>
                <a:solidFill>
                  <a:schemeClr val="accent5">
                    <a:lumMod val="50000"/>
                  </a:schemeClr>
                </a:solidFill>
              </a:rPr>
              <a:t>التهيئة</a:t>
            </a:r>
            <a:endParaRPr lang="en-US" b="1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81" name="مستطيل 80">
            <a:hlinkClick r:id="" action="ppaction://noaction"/>
            <a:extLst>
              <a:ext uri="{FF2B5EF4-FFF2-40B4-BE49-F238E27FC236}">
                <a16:creationId xmlns:a16="http://schemas.microsoft.com/office/drawing/2014/main" id="{C9C85F24-1FF2-48D1-8FE9-1F09C67A2EAD}"/>
              </a:ext>
            </a:extLst>
          </p:cNvPr>
          <p:cNvSpPr/>
          <p:nvPr/>
        </p:nvSpPr>
        <p:spPr>
          <a:xfrm>
            <a:off x="2379840" y="47751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>
                <a:solidFill>
                  <a:schemeClr val="accent1">
                    <a:lumMod val="75000"/>
                  </a:schemeClr>
                </a:solidFill>
              </a:rPr>
              <a:t>التقويم</a:t>
            </a:r>
            <a:endParaRPr lang="en-US" sz="2000" b="1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2" name="مستطيل 81">
            <a:hlinkClick r:id="rId18" action="ppaction://hlinksldjump"/>
            <a:extLst>
              <a:ext uri="{FF2B5EF4-FFF2-40B4-BE49-F238E27FC236}">
                <a16:creationId xmlns:a16="http://schemas.microsoft.com/office/drawing/2014/main" id="{E10C71F6-D2A3-42F8-9CF4-7EC80C62CB63}"/>
              </a:ext>
            </a:extLst>
          </p:cNvPr>
          <p:cNvSpPr/>
          <p:nvPr/>
        </p:nvSpPr>
        <p:spPr>
          <a:xfrm>
            <a:off x="3563063" y="47751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>
                <a:solidFill>
                  <a:schemeClr val="accent1">
                    <a:lumMod val="75000"/>
                  </a:schemeClr>
                </a:solidFill>
              </a:rPr>
              <a:t>الشرح</a:t>
            </a:r>
            <a:endParaRPr lang="en-US" sz="2000" b="1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3" name="مستطيل 82">
            <a:hlinkClick r:id="" action="ppaction://noaction"/>
            <a:extLst>
              <a:ext uri="{FF2B5EF4-FFF2-40B4-BE49-F238E27FC236}">
                <a16:creationId xmlns:a16="http://schemas.microsoft.com/office/drawing/2014/main" id="{1092A7CE-5A0D-4F27-90F0-946043B22256}"/>
              </a:ext>
            </a:extLst>
          </p:cNvPr>
          <p:cNvSpPr/>
          <p:nvPr/>
        </p:nvSpPr>
        <p:spPr>
          <a:xfrm>
            <a:off x="4735728" y="47751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>
                <a:solidFill>
                  <a:schemeClr val="accent5">
                    <a:lumMod val="50000"/>
                  </a:schemeClr>
                </a:solidFill>
              </a:rPr>
              <a:t>اسكشف</a:t>
            </a:r>
            <a:endParaRPr lang="en-US" b="1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93" name="مستطيل 92">
            <a:hlinkClick r:id="" action="ppaction://noaction"/>
            <a:extLst>
              <a:ext uri="{FF2B5EF4-FFF2-40B4-BE49-F238E27FC236}">
                <a16:creationId xmlns:a16="http://schemas.microsoft.com/office/drawing/2014/main" id="{6C99A92F-59D8-40AC-BDC2-148AA715DB2A}"/>
              </a:ext>
            </a:extLst>
          </p:cNvPr>
          <p:cNvSpPr/>
          <p:nvPr/>
        </p:nvSpPr>
        <p:spPr>
          <a:xfrm>
            <a:off x="7931806" y="2014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00" name="مستطيل 99">
            <a:hlinkClick r:id="" action="ppaction://noaction"/>
            <a:extLst>
              <a:ext uri="{FF2B5EF4-FFF2-40B4-BE49-F238E27FC236}">
                <a16:creationId xmlns:a16="http://schemas.microsoft.com/office/drawing/2014/main" id="{73527060-1807-46E3-B716-4D68C85D3DCD}"/>
              </a:ext>
            </a:extLst>
          </p:cNvPr>
          <p:cNvSpPr/>
          <p:nvPr/>
        </p:nvSpPr>
        <p:spPr>
          <a:xfrm>
            <a:off x="1283481" y="60729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>
                <a:solidFill>
                  <a:schemeClr val="accent1">
                    <a:lumMod val="75000"/>
                  </a:schemeClr>
                </a:solidFill>
              </a:rPr>
              <a:t>الواجب</a:t>
            </a:r>
            <a:endParaRPr lang="en-US" sz="2400" b="1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02" name="Picture 11">
            <a:extLst>
              <a:ext uri="{FF2B5EF4-FFF2-40B4-BE49-F238E27FC236}">
                <a16:creationId xmlns:a16="http://schemas.microsoft.com/office/drawing/2014/main" id="{B188D43D-88E6-46C2-B821-5FD7EA8D8782}"/>
              </a:ext>
            </a:extLst>
          </p:cNvPr>
          <p:cNvPicPr>
            <a:picLocks noChangeAspect="1"/>
          </p:cNvPicPr>
          <p:nvPr/>
        </p:nvPicPr>
        <p:blipFill>
          <a:blip r:embed="rId19"/>
          <a:srcRect/>
          <a:stretch>
            <a:fillRect/>
          </a:stretch>
        </p:blipFill>
        <p:spPr>
          <a:xfrm>
            <a:off x="9388544" y="5123356"/>
            <a:ext cx="484083" cy="488236"/>
          </a:xfrm>
          <a:prstGeom prst="rect">
            <a:avLst/>
          </a:prstGeom>
        </p:spPr>
      </p:pic>
      <p:pic>
        <p:nvPicPr>
          <p:cNvPr id="104" name="Google Shape;84;p13">
            <a:extLst>
              <a:ext uri="{FF2B5EF4-FFF2-40B4-BE49-F238E27FC236}">
                <a16:creationId xmlns:a16="http://schemas.microsoft.com/office/drawing/2014/main" id="{4836476F-97D8-480C-B012-EC9673A3F090}"/>
              </a:ext>
            </a:extLst>
          </p:cNvPr>
          <p:cNvPicPr preferRelativeResize="0"/>
          <p:nvPr/>
        </p:nvPicPr>
        <p:blipFill>
          <a:blip r:embed="rId20">
            <a:alphaModFix/>
          </a:blip>
          <a:stretch>
            <a:fillRect/>
          </a:stretch>
        </p:blipFill>
        <p:spPr>
          <a:xfrm>
            <a:off x="8793364" y="6362418"/>
            <a:ext cx="734365" cy="586519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Picture 50" descr="https://lh6.googleusercontent.com/43DhS8AINGqXEbUB-peUvmY59Us5s5lxyGWlVv2i9Gwhm83ncyFncd7Ln0u0osI2btMy9buTSK7G8YO3Kjwx5jEod6Wdc8HZTwB8cEFEKGIV1ksnTE-rryveFO1EovAZEmPjmY5-jLk">
            <a:extLst>
              <a:ext uri="{FF2B5EF4-FFF2-40B4-BE49-F238E27FC236}">
                <a16:creationId xmlns:a16="http://schemas.microsoft.com/office/drawing/2014/main" id="{DE38A85A-777D-4386-A7E5-337635C8F4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551" y="-211587"/>
            <a:ext cx="7402640" cy="581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42">
            <a:extLst>
              <a:ext uri="{FF2B5EF4-FFF2-40B4-BE49-F238E27FC236}">
                <a16:creationId xmlns:a16="http://schemas.microsoft.com/office/drawing/2014/main" id="{45E4EABC-A16A-4D68-BC7C-D60E3948A2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0545" y="4909011"/>
            <a:ext cx="1365738" cy="141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مستطيل 1">
            <a:hlinkClick r:id="rId18" action="ppaction://hlinksldjump"/>
            <a:extLst>
              <a:ext uri="{FF2B5EF4-FFF2-40B4-BE49-F238E27FC236}">
                <a16:creationId xmlns:a16="http://schemas.microsoft.com/office/drawing/2014/main" id="{486A4D4D-D0BC-DE4A-B8F6-0BCA1075F003}"/>
              </a:ext>
            </a:extLst>
          </p:cNvPr>
          <p:cNvSpPr/>
          <p:nvPr/>
        </p:nvSpPr>
        <p:spPr>
          <a:xfrm>
            <a:off x="5819073" y="101887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>
                <a:solidFill>
                  <a:schemeClr val="accent5">
                    <a:lumMod val="50000"/>
                  </a:schemeClr>
                </a:solidFill>
              </a:rPr>
              <a:t>الاهداف</a:t>
            </a:r>
            <a:endParaRPr lang="en-US" b="1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351F3388-D70D-3E4C-AD09-99CA405B2DBE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016" y="1083623"/>
            <a:ext cx="5679317" cy="4541226"/>
          </a:xfrm>
          <a:prstGeom prst="rect">
            <a:avLst/>
          </a:prstGeom>
        </p:spPr>
      </p:pic>
      <p:sp>
        <p:nvSpPr>
          <p:cNvPr id="5" name="مستطيل 4">
            <a:extLst>
              <a:ext uri="{FF2B5EF4-FFF2-40B4-BE49-F238E27FC236}">
                <a16:creationId xmlns:a16="http://schemas.microsoft.com/office/drawing/2014/main" id="{5DB0A5B5-3A76-C144-A7E5-B8CAADA1DEFB}"/>
              </a:ext>
            </a:extLst>
          </p:cNvPr>
          <p:cNvSpPr/>
          <p:nvPr/>
        </p:nvSpPr>
        <p:spPr>
          <a:xfrm>
            <a:off x="2984606" y="2277759"/>
            <a:ext cx="2516394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3600" b="1">
                <a:ln w="0"/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نجمتي المفكرة اطرحي سؤال </a:t>
            </a:r>
          </a:p>
          <a:p>
            <a:pPr algn="ctr"/>
            <a:r>
              <a:rPr lang="ar-SA" sz="3600" b="1" cap="none" spc="0">
                <a:ln w="0"/>
                <a:solidFill>
                  <a:schemeClr val="tx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حول درس اليوم؟</a:t>
            </a:r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id="{990BDCA6-7E0C-6541-AA46-A10AE0660B7E}"/>
              </a:ext>
            </a:extLst>
          </p:cNvPr>
          <p:cNvSpPr/>
          <p:nvPr/>
        </p:nvSpPr>
        <p:spPr>
          <a:xfrm>
            <a:off x="6015796" y="2049670"/>
            <a:ext cx="2789020" cy="31547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19900" b="1">
                <a:ln w="0"/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؟</a:t>
            </a:r>
            <a:endParaRPr lang="ar-SA" sz="16600" b="1" cap="none" spc="0">
              <a:ln w="0"/>
              <a:solidFill>
                <a:schemeClr val="tx1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7" name="Picture 20" descr="A picture containing lamp, clock&#10;&#10;Description automatically generated">
            <a:extLst>
              <a:ext uri="{FF2B5EF4-FFF2-40B4-BE49-F238E27FC236}">
                <a16:creationId xmlns:a16="http://schemas.microsoft.com/office/drawing/2014/main" id="{9D787B85-B77A-E34A-B465-3441A4E9485A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29174">
            <a:off x="7989341" y="3043178"/>
            <a:ext cx="1675436" cy="2158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8979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6DCD3B05-6EA4-41E8-8F10-F2F95BE876E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-61020" y="-136478"/>
            <a:ext cx="12238094" cy="7915702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3707CF6F-53E1-4A12-90DE-7C6BB285C74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rcRect l="5100" t="2726" r="3027" b="21700"/>
          <a:stretch/>
        </p:blipFill>
        <p:spPr>
          <a:xfrm>
            <a:off x="-202403" y="654497"/>
            <a:ext cx="9856747" cy="4981634"/>
          </a:xfrm>
          <a:prstGeom prst="rect">
            <a:avLst/>
          </a:prstGeom>
        </p:spPr>
      </p:pic>
      <p:pic>
        <p:nvPicPr>
          <p:cNvPr id="20" name="Google Shape;89;p1">
            <a:extLst>
              <a:ext uri="{FF2B5EF4-FFF2-40B4-BE49-F238E27FC236}">
                <a16:creationId xmlns:a16="http://schemas.microsoft.com/office/drawing/2014/main" id="{7329A783-3F04-41D4-8C26-3B19F28E73C6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1000094" y="0"/>
            <a:ext cx="1328191" cy="65131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Picture 14">
            <a:extLst>
              <a:ext uri="{FF2B5EF4-FFF2-40B4-BE49-F238E27FC236}">
                <a16:creationId xmlns:a16="http://schemas.microsoft.com/office/drawing/2014/main" id="{24D360EA-A5B0-4FAB-93FA-7B0C5637BB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3034" y="5855640"/>
            <a:ext cx="7409712" cy="1174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42">
            <a:extLst>
              <a:ext uri="{FF2B5EF4-FFF2-40B4-BE49-F238E27FC236}">
                <a16:creationId xmlns:a16="http://schemas.microsoft.com/office/drawing/2014/main" id="{45E4EABC-A16A-4D68-BC7C-D60E3948A2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9501" y="5145703"/>
            <a:ext cx="1176781" cy="1181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32" descr="https://lh5.googleusercontent.com/4Rv9CcbpVwSScazfNxNsnOrjSAYn8Kvy2VZDp18OtTxOr4uN6wu1rroXiVwzwJRuw7fUFAEKLK3jiiAD8pVyddSCIbbz3mcFxbNgqsBUD7p7Jf91eG2kB3zY0cUEjnvl5A53iou6hVs">
            <a:extLst>
              <a:ext uri="{FF2B5EF4-FFF2-40B4-BE49-F238E27FC236}">
                <a16:creationId xmlns:a16="http://schemas.microsoft.com/office/drawing/2014/main" id="{6EC1E351-B697-490D-A6C7-91C324AF41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159"/>
          <a:stretch/>
        </p:blipFill>
        <p:spPr bwMode="auto">
          <a:xfrm>
            <a:off x="9333635" y="0"/>
            <a:ext cx="3138108" cy="1481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38" descr="https://lh6.googleusercontent.com/lA8Hyi4kH_IVGIdbWoAFwdqJ0IGVj9Bn9TQ8RhpKzpEZjPVyUjgSWzvirmGim6mjsnpnR9onHSWPgS2dGT4Ag0pR-t8j2dOFWCfozE8aOKTdQtfZKVkoibbq713dsVPmtcn8tJQLNB0">
            <a:extLst>
              <a:ext uri="{FF2B5EF4-FFF2-40B4-BE49-F238E27FC236}">
                <a16:creationId xmlns:a16="http://schemas.microsoft.com/office/drawing/2014/main" id="{8FCDB6A6-8474-4F06-AC32-C01EA8C4CF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455217" y="4765060"/>
            <a:ext cx="2649433" cy="2446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10" descr="https://lh3.googleusercontent.com/VMNVCZm22c4vPLUs3u4axgiwda84BV8NtqGTjwX19OZ4zagJmFTcme8TTmK6WAsomAgq97PkJS4HGI4-AkX13sSqXZz1CzxMOCUccUS2iW9dtAU-w9ABiqHPk1VyfJANaU5sBMXFYf0">
            <a:extLst>
              <a:ext uri="{FF2B5EF4-FFF2-40B4-BE49-F238E27FC236}">
                <a16:creationId xmlns:a16="http://schemas.microsoft.com/office/drawing/2014/main" id="{02412DF3-3630-4DCF-BA1C-AD392BE391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1888" y="5172801"/>
            <a:ext cx="3171201" cy="2180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20">
            <a:extLst>
              <a:ext uri="{FF2B5EF4-FFF2-40B4-BE49-F238E27FC236}">
                <a16:creationId xmlns:a16="http://schemas.microsoft.com/office/drawing/2014/main" id="{20555C12-F648-4549-AA74-4C7DC9B78A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3210" y="4469994"/>
            <a:ext cx="858993" cy="930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0" descr="https://lh4.googleusercontent.com/b1vKxXhTN9biOcq_nzOsrm-JGQMPqleFzni1LI1XGZ74Wi-8ygPJflgt0mQArFbYeoxdXcziGMcHR1lmOA9LRRg5jrXXhnNNr-DuHBsRe5cUcgyG2GiOMfp2R-YTQzryGcpvhPz7IUE">
            <a:extLst>
              <a:ext uri="{FF2B5EF4-FFF2-40B4-BE49-F238E27FC236}">
                <a16:creationId xmlns:a16="http://schemas.microsoft.com/office/drawing/2014/main" id="{EB5A3564-7C34-4FA9-AB5A-9456CB4AE5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8086" y="5278004"/>
            <a:ext cx="646101" cy="669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18" descr="https://lh4.googleusercontent.com/b-EDMIxaaqUK2i6El7zb2hICXWWzLXP7Bx1xmPXChB9IOpGPlI-zlkNkoi1uurDk7Ekod1N902O-DCbxkOYC3p5Fzkq0-dSV2hIea-k2WkmwiiOCsMb-StrYQJjL-9PoIz55TF2XSCU">
            <a:extLst>
              <a:ext uri="{FF2B5EF4-FFF2-40B4-BE49-F238E27FC236}">
                <a16:creationId xmlns:a16="http://schemas.microsoft.com/office/drawing/2014/main" id="{EABCA83F-E5CC-4F94-8AB3-F32F6251A7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47" t="18529" r="4470" b="25160"/>
          <a:stretch/>
        </p:blipFill>
        <p:spPr bwMode="auto">
          <a:xfrm flipH="1">
            <a:off x="9717863" y="5119835"/>
            <a:ext cx="1311205" cy="1018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7"/>
          <a:srcRect/>
          <a:stretch>
            <a:fillRect/>
          </a:stretch>
        </p:blipFill>
        <p:spPr>
          <a:xfrm>
            <a:off x="10521509" y="925677"/>
            <a:ext cx="706253" cy="684424"/>
          </a:xfrm>
          <a:prstGeom prst="rect">
            <a:avLst/>
          </a:prstGeom>
        </p:spPr>
      </p:pic>
      <p:pic>
        <p:nvPicPr>
          <p:cNvPr id="46" name="Picture 36" descr="https://lh3.googleusercontent.com/FJDVw0INyJi-r7f9skHyyOhZaHvJVKIKvGZU3V4tNYK09OKQQR4bOacLMHwp91ZpejdkiuxHi0dsV2PVGNQwn3hgcqpXkBdvx-1he_kykZ0u16aWgZBSJHJu-GMDSp0xBKWu1cFKX2k">
            <a:extLst>
              <a:ext uri="{FF2B5EF4-FFF2-40B4-BE49-F238E27FC236}">
                <a16:creationId xmlns:a16="http://schemas.microsoft.com/office/drawing/2014/main" id="{DE4C9B36-6605-4E6A-8B87-0B5FE3AA2D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6196" y="5417656"/>
            <a:ext cx="370310" cy="624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" name="صورة 77">
            <a:extLst>
              <a:ext uri="{FF2B5EF4-FFF2-40B4-BE49-F238E27FC236}">
                <a16:creationId xmlns:a16="http://schemas.microsoft.com/office/drawing/2014/main" id="{4FBE215D-5657-4340-B9C5-E36A5F911769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2406" y="1637343"/>
            <a:ext cx="1319116" cy="101440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5" name="Picture 11">
            <a:extLst>
              <a:ext uri="{FF2B5EF4-FFF2-40B4-BE49-F238E27FC236}">
                <a16:creationId xmlns:a16="http://schemas.microsoft.com/office/drawing/2014/main" id="{085617E3-7FAC-40C3-8DCC-89AA958EE62B}"/>
              </a:ext>
            </a:extLst>
          </p:cNvPr>
          <p:cNvPicPr>
            <a:picLocks noChangeAspect="1"/>
          </p:cNvPicPr>
          <p:nvPr/>
        </p:nvPicPr>
        <p:blipFill>
          <a:blip r:embed="rId20"/>
          <a:srcRect/>
          <a:stretch>
            <a:fillRect/>
          </a:stretch>
        </p:blipFill>
        <p:spPr>
          <a:xfrm>
            <a:off x="9388544" y="5123356"/>
            <a:ext cx="484083" cy="488236"/>
          </a:xfrm>
          <a:prstGeom prst="rect">
            <a:avLst/>
          </a:prstGeom>
        </p:spPr>
      </p:pic>
      <p:pic>
        <p:nvPicPr>
          <p:cNvPr id="50" name="Picture 6" descr="any questions">
            <a:extLst>
              <a:ext uri="{FF2B5EF4-FFF2-40B4-BE49-F238E27FC236}">
                <a16:creationId xmlns:a16="http://schemas.microsoft.com/office/drawing/2014/main" id="{60ADA3C5-806B-44F3-84E3-01C2D927C3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9249" y="2250917"/>
            <a:ext cx="3579740" cy="4326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EE33DBB2-9CCD-4396-A247-E622C87ABF67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5610" y="845419"/>
            <a:ext cx="1319116" cy="1319116"/>
          </a:xfrm>
          <a:prstGeom prst="rect">
            <a:avLst/>
          </a:prstGeom>
        </p:spPr>
      </p:pic>
      <p:sp>
        <p:nvSpPr>
          <p:cNvPr id="7" name="قلب 6">
            <a:extLst>
              <a:ext uri="{FF2B5EF4-FFF2-40B4-BE49-F238E27FC236}">
                <a16:creationId xmlns:a16="http://schemas.microsoft.com/office/drawing/2014/main" id="{9D1A339F-2243-4577-AA25-BF4BA11C96DC}"/>
              </a:ext>
            </a:extLst>
          </p:cNvPr>
          <p:cNvSpPr/>
          <p:nvPr/>
        </p:nvSpPr>
        <p:spPr>
          <a:xfrm>
            <a:off x="998799" y="1115199"/>
            <a:ext cx="472797" cy="422735"/>
          </a:xfrm>
          <a:prstGeom prst="hear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15" name="صورة 14">
            <a:extLst>
              <a:ext uri="{FF2B5EF4-FFF2-40B4-BE49-F238E27FC236}">
                <a16:creationId xmlns:a16="http://schemas.microsoft.com/office/drawing/2014/main" id="{4C6E4D45-6B30-454C-98A1-FAEA28596201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6091237" y="3424237"/>
            <a:ext cx="9525" cy="9525"/>
          </a:xfrm>
          <a:prstGeom prst="rect">
            <a:avLst/>
          </a:prstGeom>
        </p:spPr>
      </p:pic>
      <p:grpSp>
        <p:nvGrpSpPr>
          <p:cNvPr id="80" name="مجموعة 79">
            <a:extLst>
              <a:ext uri="{FF2B5EF4-FFF2-40B4-BE49-F238E27FC236}">
                <a16:creationId xmlns:a16="http://schemas.microsoft.com/office/drawing/2014/main" id="{9A0D20F4-6853-4F71-890C-1B0D7775C187}"/>
              </a:ext>
            </a:extLst>
          </p:cNvPr>
          <p:cNvGrpSpPr/>
          <p:nvPr/>
        </p:nvGrpSpPr>
        <p:grpSpPr>
          <a:xfrm>
            <a:off x="9348223" y="2813541"/>
            <a:ext cx="1616459" cy="1131299"/>
            <a:chOff x="9328683" y="3304582"/>
            <a:chExt cx="1616459" cy="1131299"/>
          </a:xfrm>
        </p:grpSpPr>
        <p:pic>
          <p:nvPicPr>
            <p:cNvPr id="84" name="Picture 46">
              <a:extLst>
                <a:ext uri="{FF2B5EF4-FFF2-40B4-BE49-F238E27FC236}">
                  <a16:creationId xmlns:a16="http://schemas.microsoft.com/office/drawing/2014/main" id="{210A5B7E-5D66-45FD-A596-174DAB163A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5"/>
                </a:ext>
              </a:extLst>
            </a:blip>
            <a:srcRect l="14797" t="6571" r="14269" b="10899"/>
            <a:stretch/>
          </p:blipFill>
          <p:spPr>
            <a:xfrm>
              <a:off x="9341072" y="3304582"/>
              <a:ext cx="1480207" cy="1131299"/>
            </a:xfrm>
            <a:prstGeom prst="rect">
              <a:avLst/>
            </a:prstGeom>
          </p:spPr>
        </p:pic>
        <p:sp>
          <p:nvSpPr>
            <p:cNvPr id="85" name="مربع نص 84">
              <a:hlinkClick r:id="rId26" action="ppaction://hlinksldjump"/>
              <a:extLst>
                <a:ext uri="{FF2B5EF4-FFF2-40B4-BE49-F238E27FC236}">
                  <a16:creationId xmlns:a16="http://schemas.microsoft.com/office/drawing/2014/main" id="{DC61169E-CF0D-4AA3-8E44-940F03E84A8E}"/>
                </a:ext>
              </a:extLst>
            </p:cNvPr>
            <p:cNvSpPr txBox="1"/>
            <p:nvPr/>
          </p:nvSpPr>
          <p:spPr>
            <a:xfrm>
              <a:off x="9328683" y="3461836"/>
              <a:ext cx="1616459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ar-SA" b="1"/>
                <a:t>نجمة اليوم </a:t>
              </a:r>
              <a:endParaRPr lang="en-US" b="1"/>
            </a:p>
          </p:txBody>
        </p:sp>
      </p:grpSp>
      <p:pic>
        <p:nvPicPr>
          <p:cNvPr id="60" name="Picture 6" descr="check box">
            <a:extLst>
              <a:ext uri="{FF2B5EF4-FFF2-40B4-BE49-F238E27FC236}">
                <a16:creationId xmlns:a16="http://schemas.microsoft.com/office/drawing/2014/main" id="{908CD148-9179-441E-B668-C6CC67ACF0F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949" t="67792" r="1302" b="8828"/>
          <a:stretch/>
        </p:blipFill>
        <p:spPr bwMode="auto">
          <a:xfrm>
            <a:off x="432559" y="5220657"/>
            <a:ext cx="1706008" cy="1437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" name="Picture 50" descr="https://lh6.googleusercontent.com/43DhS8AINGqXEbUB-peUvmY59Us5s5lxyGWlVv2i9Gwhm83ncyFncd7Ln0u0osI2btMy9buTSK7G8YO3Kjwx5jEod6Wdc8HZTwB8cEFEKGIV1ksnTE-rryveFO1EovAZEmPjmY5-jLk">
            <a:extLst>
              <a:ext uri="{FF2B5EF4-FFF2-40B4-BE49-F238E27FC236}">
                <a16:creationId xmlns:a16="http://schemas.microsoft.com/office/drawing/2014/main" id="{C3999D0F-7EF8-4244-867C-18A9C4B8B5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551" y="-211587"/>
            <a:ext cx="7402640" cy="640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5" name="مجموعة 74">
            <a:extLst>
              <a:ext uri="{FF2B5EF4-FFF2-40B4-BE49-F238E27FC236}">
                <a16:creationId xmlns:a16="http://schemas.microsoft.com/office/drawing/2014/main" id="{40B441BD-DDD5-4861-8815-660A06D82D65}"/>
              </a:ext>
            </a:extLst>
          </p:cNvPr>
          <p:cNvGrpSpPr/>
          <p:nvPr/>
        </p:nvGrpSpPr>
        <p:grpSpPr>
          <a:xfrm>
            <a:off x="4725970" y="3518687"/>
            <a:ext cx="1810253" cy="1364358"/>
            <a:chOff x="2191177" y="608857"/>
            <a:chExt cx="2146013" cy="1410328"/>
          </a:xfrm>
        </p:grpSpPr>
        <p:pic>
          <p:nvPicPr>
            <p:cNvPr id="76" name="Picture 4" descr="1acbfac431d009018b53ff8218c2b9a3.gif">
              <a:extLst>
                <a:ext uri="{FF2B5EF4-FFF2-40B4-BE49-F238E27FC236}">
                  <a16:creationId xmlns:a16="http://schemas.microsoft.com/office/drawing/2014/main" id="{2E2F0EAF-D49A-4EE8-A380-D3E2EDFF20CF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/>
            <a:srcRect/>
            <a:stretch>
              <a:fillRect/>
            </a:stretch>
          </p:blipFill>
          <p:spPr bwMode="auto">
            <a:xfrm>
              <a:off x="2191177" y="767484"/>
              <a:ext cx="967266" cy="12517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7" name="Picture 2" descr="ملف:نجوم ملونة.gif - ويكيبيديا">
              <a:extLst>
                <a:ext uri="{FF2B5EF4-FFF2-40B4-BE49-F238E27FC236}">
                  <a16:creationId xmlns:a16="http://schemas.microsoft.com/office/drawing/2014/main" id="{CBEC64D8-02BD-45CC-8326-97E24913E6E4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94190" y="608857"/>
              <a:ext cx="1143000" cy="13335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" name="مجموعة 4">
            <a:extLst>
              <a:ext uri="{FF2B5EF4-FFF2-40B4-BE49-F238E27FC236}">
                <a16:creationId xmlns:a16="http://schemas.microsoft.com/office/drawing/2014/main" id="{5F71B4F8-71C4-40EB-ADEC-9C911C123DC0}"/>
              </a:ext>
            </a:extLst>
          </p:cNvPr>
          <p:cNvGrpSpPr/>
          <p:nvPr/>
        </p:nvGrpSpPr>
        <p:grpSpPr>
          <a:xfrm>
            <a:off x="655770" y="1018258"/>
            <a:ext cx="3699910" cy="4381773"/>
            <a:chOff x="655770" y="1018258"/>
            <a:chExt cx="3357729" cy="4381773"/>
          </a:xfrm>
        </p:grpSpPr>
        <p:sp>
          <p:nvSpPr>
            <p:cNvPr id="51" name="مربع نص 50">
              <a:extLst>
                <a:ext uri="{FF2B5EF4-FFF2-40B4-BE49-F238E27FC236}">
                  <a16:creationId xmlns:a16="http://schemas.microsoft.com/office/drawing/2014/main" id="{24BC8884-02C0-4761-B05D-6C7E70D3953F}"/>
                </a:ext>
              </a:extLst>
            </p:cNvPr>
            <p:cNvSpPr txBox="1"/>
            <p:nvPr/>
          </p:nvSpPr>
          <p:spPr>
            <a:xfrm>
              <a:off x="1588661" y="1018258"/>
              <a:ext cx="2232713" cy="646331"/>
            </a:xfrm>
            <a:prstGeom prst="rect">
              <a:avLst/>
            </a:prstGeom>
            <a:solidFill>
              <a:srgbClr val="92D050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ar-SA" sz="3600" b="1"/>
                <a:t>بطاقة خروج </a:t>
              </a:r>
              <a:endParaRPr lang="en-US" sz="3600" b="1"/>
            </a:p>
          </p:txBody>
        </p:sp>
        <p:pic>
          <p:nvPicPr>
            <p:cNvPr id="47" name="صورة 4">
              <a:extLst>
                <a:ext uri="{FF2B5EF4-FFF2-40B4-BE49-F238E27FC236}">
                  <a16:creationId xmlns:a16="http://schemas.microsoft.com/office/drawing/2014/main" id="{816EDEDC-6F5F-42E1-95C0-E0322A4E20E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805" t="30391" r="24800" b="14983"/>
            <a:stretch>
              <a:fillRect/>
            </a:stretch>
          </p:blipFill>
          <p:spPr bwMode="auto">
            <a:xfrm>
              <a:off x="655770" y="1637343"/>
              <a:ext cx="3357729" cy="37626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مستطيل 3">
              <a:extLst>
                <a:ext uri="{FF2B5EF4-FFF2-40B4-BE49-F238E27FC236}">
                  <a16:creationId xmlns:a16="http://schemas.microsoft.com/office/drawing/2014/main" id="{6EEBA1BE-7715-4D2F-B5FA-D15807C58116}"/>
                </a:ext>
              </a:extLst>
            </p:cNvPr>
            <p:cNvSpPr/>
            <p:nvPr/>
          </p:nvSpPr>
          <p:spPr>
            <a:xfrm>
              <a:off x="832514" y="2741282"/>
              <a:ext cx="2988860" cy="2407116"/>
            </a:xfrm>
            <a:prstGeom prst="rect">
              <a:avLst/>
            </a:prstGeom>
            <a:solidFill>
              <a:schemeClr val="bg1"/>
            </a:solidFill>
            <a:effectLst>
              <a:glow rad="228600">
                <a:schemeClr val="accent4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ar-SA" sz="3200">
                  <a:solidFill>
                    <a:schemeClr val="tx1"/>
                  </a:solidFill>
                  <a:effectLst>
                    <a:glow rad="228600">
                      <a:schemeClr val="accent6">
                        <a:satMod val="175000"/>
                        <a:alpha val="40000"/>
                      </a:schemeClr>
                    </a:glow>
                  </a:effectLst>
                </a:rPr>
                <a:t>مبدعتي الرائعة لخصي في نقطة واحدة</a:t>
              </a:r>
            </a:p>
            <a:p>
              <a:pPr algn="ctr"/>
              <a:r>
                <a:rPr lang="ar-SA" sz="3200">
                  <a:solidFill>
                    <a:schemeClr val="tx1"/>
                  </a:solidFill>
                  <a:effectLst>
                    <a:glow rad="228600">
                      <a:schemeClr val="accent6">
                        <a:satMod val="175000"/>
                        <a:alpha val="40000"/>
                      </a:schemeClr>
                    </a:glow>
                  </a:effectLst>
                </a:rPr>
                <a:t>ما تعلمت من درس اليوم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52241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نتيجة بحث الصور عن boy riding bike gif cartoon transparent background">
            <a:extLst>
              <a:ext uri="{FF2B5EF4-FFF2-40B4-BE49-F238E27FC236}">
                <a16:creationId xmlns:a16="http://schemas.microsoft.com/office/drawing/2014/main" id="{50D41680-726C-4026-B3BE-65C18860D85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255" y="4376539"/>
            <a:ext cx="2703531" cy="2703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9EDB248-CC29-4151-BFED-A2B7E9F1FB72}"/>
              </a:ext>
            </a:extLst>
          </p:cNvPr>
          <p:cNvSpPr/>
          <p:nvPr/>
        </p:nvSpPr>
        <p:spPr>
          <a:xfrm>
            <a:off x="3749042" y="18501"/>
            <a:ext cx="8442959" cy="1454019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endParaRPr lang="en-US" sz="2667">
              <a:latin typeface="Blabeloo  MagdySoliman" panose="02000500000000000000" pitchFamily="2" charset="-78"/>
              <a:cs typeface="Blabeloo  MagdySoliman" panose="02000500000000000000" pitchFamily="2" charset="-78"/>
            </a:endParaRPr>
          </a:p>
          <a:p>
            <a:pPr algn="ctr"/>
            <a:r>
              <a:rPr lang="ar-AE" sz="2667">
                <a:latin typeface="Blabeloo  MagdySoliman" panose="02000500000000000000" pitchFamily="2" charset="-78"/>
                <a:cs typeface="Blabeloo  MagdySoliman" panose="02000500000000000000" pitchFamily="2" charset="-78"/>
              </a:rPr>
              <a:t>السؤال: </a:t>
            </a:r>
            <a:r>
              <a:rPr lang="ar-SA" sz="2667">
                <a:latin typeface="Blabeloo  MagdySoliman" panose="02000500000000000000" pitchFamily="2" charset="-78"/>
                <a:cs typeface="Blabeloo  MagdySoliman" panose="02000500000000000000" pitchFamily="2" charset="-78"/>
              </a:rPr>
              <a:t>اثناء سقوط الكرة تكتسب الكرة طاقة .....</a:t>
            </a:r>
            <a:endParaRPr lang="ar-AE" sz="2667">
              <a:latin typeface="Blabeloo  MagdySoliman" panose="02000500000000000000" pitchFamily="2" charset="-78"/>
              <a:cs typeface="Blabeloo  MagdySoliman" panose="02000500000000000000" pitchFamily="2" charset="-78"/>
            </a:endParaRPr>
          </a:p>
          <a:p>
            <a:pPr algn="ctr"/>
            <a:r>
              <a:rPr lang="ar-AE" sz="2667">
                <a:latin typeface="Blabeloo  MagdySoliman" panose="02000500000000000000" pitchFamily="2" charset="-78"/>
                <a:cs typeface="Blabeloo  MagdySoliman" panose="02000500000000000000" pitchFamily="2" charset="-78"/>
              </a:rPr>
              <a:t>الإجابة الأولى: </a:t>
            </a:r>
            <a:r>
              <a:rPr lang="ar-SA" sz="2667">
                <a:latin typeface="Blabeloo  MagdySoliman" panose="02000500000000000000" pitchFamily="2" charset="-78"/>
                <a:cs typeface="Blabeloo  MagdySoliman" panose="02000500000000000000" pitchFamily="2" charset="-78"/>
              </a:rPr>
              <a:t>وضع</a:t>
            </a:r>
            <a:endParaRPr lang="ar-AE" sz="2667">
              <a:latin typeface="Blabeloo  MagdySoliman" panose="02000500000000000000" pitchFamily="2" charset="-78"/>
              <a:cs typeface="Blabeloo  MagdySoliman" panose="02000500000000000000" pitchFamily="2" charset="-78"/>
            </a:endParaRPr>
          </a:p>
          <a:p>
            <a:pPr algn="ctr"/>
            <a:r>
              <a:rPr lang="ar-AE" sz="2667">
                <a:latin typeface="Blabeloo  MagdySoliman" panose="02000500000000000000" pitchFamily="2" charset="-78"/>
                <a:cs typeface="Blabeloo  MagdySoliman" panose="02000500000000000000" pitchFamily="2" charset="-78"/>
              </a:rPr>
              <a:t>الإجابة الثانية: </a:t>
            </a:r>
            <a:r>
              <a:rPr lang="ar-SA" sz="2667">
                <a:latin typeface="Blabeloo  MagdySoliman" panose="02000500000000000000" pitchFamily="2" charset="-78"/>
                <a:cs typeface="Blabeloo  MagdySoliman" panose="02000500000000000000" pitchFamily="2" charset="-78"/>
              </a:rPr>
              <a:t>حركة </a:t>
            </a:r>
            <a:endParaRPr lang="ar-AE" sz="2667">
              <a:latin typeface="Blabeloo  MagdySoliman" panose="02000500000000000000" pitchFamily="2" charset="-78"/>
              <a:cs typeface="Blabeloo  MagdySoliman" panose="02000500000000000000" pitchFamily="2" charset="-78"/>
            </a:endParaRPr>
          </a:p>
          <a:p>
            <a:pPr algn="ctr"/>
            <a:endParaRPr lang="ar-AE" sz="2667">
              <a:latin typeface="Blabeloo  MagdySoliman" panose="02000500000000000000" pitchFamily="2" charset="-78"/>
              <a:cs typeface="Blabeloo  MagdySoliman" panose="02000500000000000000" pitchFamily="2" charset="-78"/>
            </a:endParaRPr>
          </a:p>
        </p:txBody>
      </p:sp>
      <p:grpSp>
        <p:nvGrpSpPr>
          <p:cNvPr id="11" name="صح">
            <a:extLst>
              <a:ext uri="{FF2B5EF4-FFF2-40B4-BE49-F238E27FC236}">
                <a16:creationId xmlns:a16="http://schemas.microsoft.com/office/drawing/2014/main" id="{F9C994C9-43DD-4496-9BEB-03BC59F35D02}"/>
              </a:ext>
            </a:extLst>
          </p:cNvPr>
          <p:cNvGrpSpPr/>
          <p:nvPr/>
        </p:nvGrpSpPr>
        <p:grpSpPr>
          <a:xfrm>
            <a:off x="2618791" y="2033752"/>
            <a:ext cx="2936280" cy="2790497"/>
            <a:chOff x="4489111" y="1767646"/>
            <a:chExt cx="2936280" cy="2790497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E700BECC-9968-4A81-B59B-8FB9E7AA9B82}"/>
                </a:ext>
              </a:extLst>
            </p:cNvPr>
            <p:cNvSpPr/>
            <p:nvPr/>
          </p:nvSpPr>
          <p:spPr>
            <a:xfrm>
              <a:off x="4825682" y="2061457"/>
              <a:ext cx="2225563" cy="2172172"/>
            </a:xfrm>
            <a:prstGeom prst="ellipse">
              <a:avLst/>
            </a:prstGeom>
            <a:solidFill>
              <a:srgbClr val="CBCBC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/>
              <a:endParaRPr lang="ar-AE" sz="1351"/>
            </a:p>
          </p:txBody>
        </p:sp>
        <p:pic>
          <p:nvPicPr>
            <p:cNvPr id="5" name="Picture 2">
              <a:extLst>
                <a:ext uri="{FF2B5EF4-FFF2-40B4-BE49-F238E27FC236}">
                  <a16:creationId xmlns:a16="http://schemas.microsoft.com/office/drawing/2014/main" id="{3CEDC2A6-CA27-4D5B-92F3-8C6EE7F22E6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637" t="15869" r="2167" b="4177"/>
            <a:stretch/>
          </p:blipFill>
          <p:spPr bwMode="auto">
            <a:xfrm>
              <a:off x="4489111" y="1767646"/>
              <a:ext cx="2936280" cy="27904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A23CEEB-F02B-4F71-AA13-90CBE2954D24}"/>
                </a:ext>
              </a:extLst>
            </p:cNvPr>
            <p:cNvSpPr txBox="1"/>
            <p:nvPr/>
          </p:nvSpPr>
          <p:spPr>
            <a:xfrm>
              <a:off x="5261104" y="2629997"/>
              <a:ext cx="1982251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r>
                <a:rPr lang="ar-SA" sz="3200">
                  <a:latin typeface="Blabeloo  MagdySoliman" panose="02000500000000000000" pitchFamily="2" charset="-78"/>
                  <a:cs typeface="Blabeloo  MagdySoliman" panose="02000500000000000000" pitchFamily="2" charset="-78"/>
                </a:rPr>
                <a:t>الإجابة الاولى</a:t>
              </a:r>
              <a:endParaRPr lang="ar-AE" sz="3200">
                <a:latin typeface="Blabeloo  MagdySoliman" panose="02000500000000000000" pitchFamily="2" charset="-78"/>
                <a:cs typeface="Blabeloo  MagdySoliman" panose="02000500000000000000" pitchFamily="2" charset="-78"/>
              </a:endParaRPr>
            </a:p>
          </p:txBody>
        </p:sp>
      </p:grpSp>
      <p:grpSp>
        <p:nvGrpSpPr>
          <p:cNvPr id="8" name="خطأ 1">
            <a:extLst>
              <a:ext uri="{FF2B5EF4-FFF2-40B4-BE49-F238E27FC236}">
                <a16:creationId xmlns:a16="http://schemas.microsoft.com/office/drawing/2014/main" id="{DD3BCBB9-749A-48B6-A0F4-B3FDF89A42D6}"/>
              </a:ext>
            </a:extLst>
          </p:cNvPr>
          <p:cNvGrpSpPr/>
          <p:nvPr/>
        </p:nvGrpSpPr>
        <p:grpSpPr>
          <a:xfrm>
            <a:off x="6507933" y="2086484"/>
            <a:ext cx="2936280" cy="2790497"/>
            <a:chOff x="647339" y="1767647"/>
            <a:chExt cx="2936280" cy="2790497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A9940674-B7AF-480F-B159-DAF861DB6600}"/>
                </a:ext>
              </a:extLst>
            </p:cNvPr>
            <p:cNvSpPr/>
            <p:nvPr/>
          </p:nvSpPr>
          <p:spPr>
            <a:xfrm>
              <a:off x="983910" y="2061456"/>
              <a:ext cx="2225563" cy="2172173"/>
            </a:xfrm>
            <a:prstGeom prst="ellipse">
              <a:avLst/>
            </a:prstGeom>
            <a:solidFill>
              <a:srgbClr val="CBCBC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/>
              <a:endParaRPr lang="ar-AE" sz="1351"/>
            </a:p>
          </p:txBody>
        </p:sp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304E9410-CD95-459B-815F-18380759209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637" t="15869" r="2167" b="4177"/>
            <a:stretch/>
          </p:blipFill>
          <p:spPr bwMode="auto">
            <a:xfrm>
              <a:off x="647339" y="1767647"/>
              <a:ext cx="2936280" cy="27904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C8F611C-C8C1-4E4C-AF29-26D101A70A9B}"/>
                </a:ext>
              </a:extLst>
            </p:cNvPr>
            <p:cNvSpPr txBox="1"/>
            <p:nvPr/>
          </p:nvSpPr>
          <p:spPr>
            <a:xfrm>
              <a:off x="1431188" y="2629920"/>
              <a:ext cx="1725665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r>
                <a:rPr lang="ar-SA" sz="3200">
                  <a:latin typeface="Blabeloo  MagdySoliman" panose="02000500000000000000" pitchFamily="2" charset="-78"/>
                  <a:cs typeface="Blabeloo  MagdySoliman" panose="02000500000000000000" pitchFamily="2" charset="-78"/>
                </a:rPr>
                <a:t>الإجابة الثانية </a:t>
              </a:r>
              <a:endParaRPr lang="ar-AE" sz="3200">
                <a:latin typeface="Blabeloo  MagdySoliman" panose="02000500000000000000" pitchFamily="2" charset="-78"/>
                <a:cs typeface="Blabeloo  MagdySoliman" panose="02000500000000000000" pitchFamily="2" charset="-78"/>
              </a:endParaRPr>
            </a:p>
          </p:txBody>
        </p:sp>
      </p:grpSp>
      <p:sp>
        <p:nvSpPr>
          <p:cNvPr id="15" name="Arrow: Pentagon 14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EE36E51-F02C-4E5D-9F06-0EC815E05AC6}"/>
              </a:ext>
            </a:extLst>
          </p:cNvPr>
          <p:cNvSpPr/>
          <p:nvPr/>
        </p:nvSpPr>
        <p:spPr>
          <a:xfrm>
            <a:off x="10317479" y="6081413"/>
            <a:ext cx="1222708" cy="632896"/>
          </a:xfrm>
          <a:prstGeom prst="homePlat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ar-AE" sz="1351">
                <a:latin typeface="Blabeloo  MagdySoliman" panose="02000500000000000000" pitchFamily="2" charset="-78"/>
                <a:cs typeface="Blabeloo  MagdySoliman" panose="02000500000000000000" pitchFamily="2" charset="-78"/>
              </a:rPr>
              <a:t>التالي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02E0C77-7A65-4D96-BF71-4A3FB7A40ABD}"/>
              </a:ext>
            </a:extLst>
          </p:cNvPr>
          <p:cNvSpPr/>
          <p:nvPr/>
        </p:nvSpPr>
        <p:spPr>
          <a:xfrm rot="5400000">
            <a:off x="-287597" y="599837"/>
            <a:ext cx="1616369" cy="542387"/>
          </a:xfrm>
          <a:prstGeom prst="rect">
            <a:avLst/>
          </a:prstGeom>
          <a:solidFill>
            <a:srgbClr val="CBCB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endParaRPr lang="ar-AE" sz="1351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79C139A-30A9-455C-9F93-5099EC98E230}"/>
              </a:ext>
            </a:extLst>
          </p:cNvPr>
          <p:cNvSpPr/>
          <p:nvPr/>
        </p:nvSpPr>
        <p:spPr>
          <a:xfrm rot="5400000">
            <a:off x="-210844" y="664123"/>
            <a:ext cx="1462855" cy="405911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ar-AE" sz="1351">
                <a:latin typeface="Blabeloo  MagdySoliman" panose="02000500000000000000" pitchFamily="2" charset="-78"/>
                <a:cs typeface="Blabeloo  MagdySoliman" panose="02000500000000000000" pitchFamily="2" charset="-78"/>
              </a:rPr>
              <a:t>الوقت</a:t>
            </a:r>
          </a:p>
        </p:txBody>
      </p:sp>
    </p:spTree>
    <p:extLst>
      <p:ext uri="{BB962C8B-B14F-4D97-AF65-F5344CB8AC3E}">
        <p14:creationId xmlns:p14="http://schemas.microsoft.com/office/powerpoint/2010/main" val="27493835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xit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20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20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6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oundsilk-Correct-Answer-Soundeffect (1)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4.81481E-6 L 0.13203 -0.00186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02" y="-9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ike Bell.wav-21369-Free-Loops.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GAME SHOW WRONG ANSWER SOUND EFFECT_Trim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6DCD3B05-6EA4-41E8-8F10-F2F95BE876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-61020" y="-136478"/>
            <a:ext cx="12238094" cy="7915702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3707CF6F-53E1-4A12-90DE-7C6BB285C74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rcRect l="5100" t="2726" r="3027" b="21700"/>
          <a:stretch/>
        </p:blipFill>
        <p:spPr>
          <a:xfrm>
            <a:off x="-215905" y="692255"/>
            <a:ext cx="12238094" cy="5480905"/>
          </a:xfrm>
          <a:prstGeom prst="rect">
            <a:avLst/>
          </a:prstGeom>
        </p:spPr>
      </p:pic>
      <p:pic>
        <p:nvPicPr>
          <p:cNvPr id="20" name="Google Shape;89;p1">
            <a:extLst>
              <a:ext uri="{FF2B5EF4-FFF2-40B4-BE49-F238E27FC236}">
                <a16:creationId xmlns:a16="http://schemas.microsoft.com/office/drawing/2014/main" id="{7329A783-3F04-41D4-8C26-3B19F28E73C6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1000094" y="0"/>
            <a:ext cx="1328191" cy="65131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Picture 14">
            <a:extLst>
              <a:ext uri="{FF2B5EF4-FFF2-40B4-BE49-F238E27FC236}">
                <a16:creationId xmlns:a16="http://schemas.microsoft.com/office/drawing/2014/main" id="{24D360EA-A5B0-4FAB-93FA-7B0C5637BB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209" y="6086600"/>
            <a:ext cx="7952839" cy="982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32" descr="https://lh5.googleusercontent.com/4Rv9CcbpVwSScazfNxNsnOrjSAYn8Kvy2VZDp18OtTxOr4uN6wu1rroXiVwzwJRuw7fUFAEKLK3jiiAD8pVyddSCIbbz3mcFxbNgqsBUD7p7Jf91eG2kB3zY0cUEjnvl5A53iou6hVs">
            <a:extLst>
              <a:ext uri="{FF2B5EF4-FFF2-40B4-BE49-F238E27FC236}">
                <a16:creationId xmlns:a16="http://schemas.microsoft.com/office/drawing/2014/main" id="{6EC1E351-B697-490D-A6C7-91C324AF41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159"/>
          <a:stretch/>
        </p:blipFill>
        <p:spPr bwMode="auto">
          <a:xfrm>
            <a:off x="9333635" y="0"/>
            <a:ext cx="3138108" cy="1481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38" descr="https://lh6.googleusercontent.com/lA8Hyi4kH_IVGIdbWoAFwdqJ0IGVj9Bn9TQ8RhpKzpEZjPVyUjgSWzvirmGim6mjsnpnR9onHSWPgS2dGT4Ag0pR-t8j2dOFWCfozE8aOKTdQtfZKVkoibbq713dsVPmtcn8tJQLNB0">
            <a:extLst>
              <a:ext uri="{FF2B5EF4-FFF2-40B4-BE49-F238E27FC236}">
                <a16:creationId xmlns:a16="http://schemas.microsoft.com/office/drawing/2014/main" id="{8FCDB6A6-8474-4F06-AC32-C01EA8C4CF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455216" y="4699490"/>
            <a:ext cx="2649433" cy="2702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10" descr="https://lh3.googleusercontent.com/VMNVCZm22c4vPLUs3u4axgiwda84BV8NtqGTjwX19OZ4zagJmFTcme8TTmK6WAsomAgq97PkJS4HGI4-AkX13sSqXZz1CzxMOCUccUS2iW9dtAU-w9ABiqHPk1VyfJANaU5sBMXFYf0">
            <a:extLst>
              <a:ext uri="{FF2B5EF4-FFF2-40B4-BE49-F238E27FC236}">
                <a16:creationId xmlns:a16="http://schemas.microsoft.com/office/drawing/2014/main" id="{02412DF3-3630-4DCF-BA1C-AD392BE391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1888" y="5172801"/>
            <a:ext cx="3171201" cy="2180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20">
            <a:extLst>
              <a:ext uri="{FF2B5EF4-FFF2-40B4-BE49-F238E27FC236}">
                <a16:creationId xmlns:a16="http://schemas.microsoft.com/office/drawing/2014/main" id="{20555C12-F648-4549-AA74-4C7DC9B78A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2757" y="4714875"/>
            <a:ext cx="812667" cy="677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0" descr="https://lh4.googleusercontent.com/b1vKxXhTN9biOcq_nzOsrm-JGQMPqleFzni1LI1XGZ74Wi-8ygPJflgt0mQArFbYeoxdXcziGMcHR1lmOA9LRRg5jrXXhnNNr-DuHBsRe5cUcgyG2GiOMfp2R-YTQzryGcpvhPz7IUE">
            <a:extLst>
              <a:ext uri="{FF2B5EF4-FFF2-40B4-BE49-F238E27FC236}">
                <a16:creationId xmlns:a16="http://schemas.microsoft.com/office/drawing/2014/main" id="{EB5A3564-7C34-4FA9-AB5A-9456CB4AE5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8086" y="5278004"/>
            <a:ext cx="646101" cy="669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18" descr="https://lh4.googleusercontent.com/b-EDMIxaaqUK2i6El7zb2hICXWWzLXP7Bx1xmPXChB9IOpGPlI-zlkNkoi1uurDk7Ekod1N902O-DCbxkOYC3p5Fzkq0-dSV2hIea-k2WkmwiiOCsMb-StrYQJjL-9PoIz55TF2XSCU">
            <a:extLst>
              <a:ext uri="{FF2B5EF4-FFF2-40B4-BE49-F238E27FC236}">
                <a16:creationId xmlns:a16="http://schemas.microsoft.com/office/drawing/2014/main" id="{EABCA83F-E5CC-4F94-8AB3-F32F6251A7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47" t="18529" r="4470" b="25160"/>
          <a:stretch/>
        </p:blipFill>
        <p:spPr bwMode="auto">
          <a:xfrm flipH="1">
            <a:off x="9901440" y="5172730"/>
            <a:ext cx="1176780" cy="913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2">
            <a:hlinkClick r:id="rId15" action="ppaction://hlinksldjump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>
            <a:off x="10521509" y="895014"/>
            <a:ext cx="737894" cy="715087"/>
          </a:xfrm>
          <a:prstGeom prst="rect">
            <a:avLst/>
          </a:prstGeom>
        </p:spPr>
      </p:pic>
      <p:pic>
        <p:nvPicPr>
          <p:cNvPr id="46" name="Picture 36" descr="https://lh3.googleusercontent.com/FJDVw0INyJi-r7f9skHyyOhZaHvJVKIKvGZU3V4tNYK09OKQQR4bOacLMHwp91ZpejdkiuxHi0dsV2PVGNQwn3hgcqpXkBdvx-1he_kykZ0u16aWgZBSJHJu-GMDSp0xBKWu1cFKX2k">
            <a:extLst>
              <a:ext uri="{FF2B5EF4-FFF2-40B4-BE49-F238E27FC236}">
                <a16:creationId xmlns:a16="http://schemas.microsoft.com/office/drawing/2014/main" id="{DE4C9B36-6605-4E6A-8B87-0B5FE3AA2D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7535" y="5336730"/>
            <a:ext cx="370310" cy="624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" name="مستطيل 74">
            <a:hlinkClick r:id="rId18" action="ppaction://hlinksldjump"/>
            <a:extLst>
              <a:ext uri="{FF2B5EF4-FFF2-40B4-BE49-F238E27FC236}">
                <a16:creationId xmlns:a16="http://schemas.microsoft.com/office/drawing/2014/main" id="{DE30BFDD-D426-4E86-9190-C6110D50B46A}"/>
              </a:ext>
            </a:extLst>
          </p:cNvPr>
          <p:cNvSpPr/>
          <p:nvPr/>
        </p:nvSpPr>
        <p:spPr>
          <a:xfrm>
            <a:off x="6881197" y="47751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>
                <a:solidFill>
                  <a:schemeClr val="accent5">
                    <a:lumMod val="50000"/>
                  </a:schemeClr>
                </a:solidFill>
              </a:rPr>
              <a:t>التهيئة</a:t>
            </a:r>
            <a:endParaRPr lang="en-US" b="1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81" name="مستطيل 80">
            <a:hlinkClick r:id="" action="ppaction://noaction"/>
            <a:extLst>
              <a:ext uri="{FF2B5EF4-FFF2-40B4-BE49-F238E27FC236}">
                <a16:creationId xmlns:a16="http://schemas.microsoft.com/office/drawing/2014/main" id="{C9C85F24-1FF2-48D1-8FE9-1F09C67A2EAD}"/>
              </a:ext>
            </a:extLst>
          </p:cNvPr>
          <p:cNvSpPr/>
          <p:nvPr/>
        </p:nvSpPr>
        <p:spPr>
          <a:xfrm>
            <a:off x="2379840" y="47751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>
                <a:solidFill>
                  <a:schemeClr val="accent1">
                    <a:lumMod val="75000"/>
                  </a:schemeClr>
                </a:solidFill>
              </a:rPr>
              <a:t>التقويم</a:t>
            </a:r>
            <a:endParaRPr lang="en-US" sz="2000" b="1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2" name="مستطيل 81">
            <a:hlinkClick r:id="rId19" action="ppaction://hlinksldjump"/>
            <a:extLst>
              <a:ext uri="{FF2B5EF4-FFF2-40B4-BE49-F238E27FC236}">
                <a16:creationId xmlns:a16="http://schemas.microsoft.com/office/drawing/2014/main" id="{E10C71F6-D2A3-42F8-9CF4-7EC80C62CB63}"/>
              </a:ext>
            </a:extLst>
          </p:cNvPr>
          <p:cNvSpPr/>
          <p:nvPr/>
        </p:nvSpPr>
        <p:spPr>
          <a:xfrm>
            <a:off x="3563063" y="47751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>
                <a:solidFill>
                  <a:schemeClr val="accent1">
                    <a:lumMod val="75000"/>
                  </a:schemeClr>
                </a:solidFill>
              </a:rPr>
              <a:t>الشرح</a:t>
            </a:r>
            <a:endParaRPr lang="en-US" sz="2000" b="1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3" name="مستطيل 82">
            <a:hlinkClick r:id="rId20" action="ppaction://hlinksldjump"/>
            <a:extLst>
              <a:ext uri="{FF2B5EF4-FFF2-40B4-BE49-F238E27FC236}">
                <a16:creationId xmlns:a16="http://schemas.microsoft.com/office/drawing/2014/main" id="{1092A7CE-5A0D-4F27-90F0-946043B22256}"/>
              </a:ext>
            </a:extLst>
          </p:cNvPr>
          <p:cNvSpPr/>
          <p:nvPr/>
        </p:nvSpPr>
        <p:spPr>
          <a:xfrm>
            <a:off x="4735728" y="47751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>
                <a:solidFill>
                  <a:schemeClr val="accent5">
                    <a:lumMod val="50000"/>
                  </a:schemeClr>
                </a:solidFill>
              </a:rPr>
              <a:t>اسكشف</a:t>
            </a:r>
            <a:endParaRPr lang="en-US" b="1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93" name="مستطيل 92">
            <a:hlinkClick r:id="" action="ppaction://noaction"/>
            <a:extLst>
              <a:ext uri="{FF2B5EF4-FFF2-40B4-BE49-F238E27FC236}">
                <a16:creationId xmlns:a16="http://schemas.microsoft.com/office/drawing/2014/main" id="{6C99A92F-59D8-40AC-BDC2-148AA715DB2A}"/>
              </a:ext>
            </a:extLst>
          </p:cNvPr>
          <p:cNvSpPr/>
          <p:nvPr/>
        </p:nvSpPr>
        <p:spPr>
          <a:xfrm>
            <a:off x="7931806" y="2014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00" name="مستطيل 99">
            <a:hlinkClick r:id="" action="ppaction://noaction"/>
            <a:extLst>
              <a:ext uri="{FF2B5EF4-FFF2-40B4-BE49-F238E27FC236}">
                <a16:creationId xmlns:a16="http://schemas.microsoft.com/office/drawing/2014/main" id="{73527060-1807-46E3-B716-4D68C85D3DCD}"/>
              </a:ext>
            </a:extLst>
          </p:cNvPr>
          <p:cNvSpPr/>
          <p:nvPr/>
        </p:nvSpPr>
        <p:spPr>
          <a:xfrm>
            <a:off x="1283481" y="60729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>
                <a:solidFill>
                  <a:schemeClr val="accent1">
                    <a:lumMod val="75000"/>
                  </a:schemeClr>
                </a:solidFill>
              </a:rPr>
              <a:t>الواجب</a:t>
            </a:r>
            <a:endParaRPr lang="en-US" sz="2400" b="1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02" name="Picture 11">
            <a:extLst>
              <a:ext uri="{FF2B5EF4-FFF2-40B4-BE49-F238E27FC236}">
                <a16:creationId xmlns:a16="http://schemas.microsoft.com/office/drawing/2014/main" id="{B188D43D-88E6-46C2-B821-5FD7EA8D8782}"/>
              </a:ext>
            </a:extLst>
          </p:cNvPr>
          <p:cNvPicPr>
            <a:picLocks noChangeAspect="1"/>
          </p:cNvPicPr>
          <p:nvPr/>
        </p:nvPicPr>
        <p:blipFill>
          <a:blip r:embed="rId21"/>
          <a:srcRect/>
          <a:stretch>
            <a:fillRect/>
          </a:stretch>
        </p:blipFill>
        <p:spPr>
          <a:xfrm>
            <a:off x="9388544" y="5123356"/>
            <a:ext cx="484083" cy="488236"/>
          </a:xfrm>
          <a:prstGeom prst="rect">
            <a:avLst/>
          </a:prstGeom>
        </p:spPr>
      </p:pic>
      <p:pic>
        <p:nvPicPr>
          <p:cNvPr id="104" name="Google Shape;84;p13">
            <a:extLst>
              <a:ext uri="{FF2B5EF4-FFF2-40B4-BE49-F238E27FC236}">
                <a16:creationId xmlns:a16="http://schemas.microsoft.com/office/drawing/2014/main" id="{4836476F-97D8-480C-B012-EC9673A3F090}"/>
              </a:ext>
            </a:extLst>
          </p:cNvPr>
          <p:cNvPicPr preferRelativeResize="0"/>
          <p:nvPr/>
        </p:nvPicPr>
        <p:blipFill>
          <a:blip r:embed="rId22">
            <a:alphaModFix/>
          </a:blip>
          <a:stretch>
            <a:fillRect/>
          </a:stretch>
        </p:blipFill>
        <p:spPr>
          <a:xfrm>
            <a:off x="8793364" y="6362418"/>
            <a:ext cx="734365" cy="586519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Picture 50" descr="https://lh6.googleusercontent.com/43DhS8AINGqXEbUB-peUvmY59Us5s5lxyGWlVv2i9Gwhm83ncyFncd7Ln0u0osI2btMy9buTSK7G8YO3Kjwx5jEod6Wdc8HZTwB8cEFEKGIV1ksnTE-rryveFO1EovAZEmPjmY5-jLk">
            <a:extLst>
              <a:ext uri="{FF2B5EF4-FFF2-40B4-BE49-F238E27FC236}">
                <a16:creationId xmlns:a16="http://schemas.microsoft.com/office/drawing/2014/main" id="{DE38A85A-777D-4386-A7E5-337635C8F4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551" y="-211587"/>
            <a:ext cx="7402640" cy="581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42">
            <a:extLst>
              <a:ext uri="{FF2B5EF4-FFF2-40B4-BE49-F238E27FC236}">
                <a16:creationId xmlns:a16="http://schemas.microsoft.com/office/drawing/2014/main" id="{45E4EABC-A16A-4D68-BC7C-D60E3948A2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0545" y="4909011"/>
            <a:ext cx="1365738" cy="141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مستطيل 1">
            <a:hlinkClick r:id="rId19" action="ppaction://hlinksldjump"/>
            <a:extLst>
              <a:ext uri="{FF2B5EF4-FFF2-40B4-BE49-F238E27FC236}">
                <a16:creationId xmlns:a16="http://schemas.microsoft.com/office/drawing/2014/main" id="{486A4D4D-D0BC-DE4A-B8F6-0BCA1075F003}"/>
              </a:ext>
            </a:extLst>
          </p:cNvPr>
          <p:cNvSpPr/>
          <p:nvPr/>
        </p:nvSpPr>
        <p:spPr>
          <a:xfrm>
            <a:off x="5819073" y="101887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>
                <a:solidFill>
                  <a:schemeClr val="accent5">
                    <a:lumMod val="50000"/>
                  </a:schemeClr>
                </a:solidFill>
              </a:rPr>
              <a:t>الاهداف</a:t>
            </a:r>
            <a:endParaRPr lang="en-US" b="1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5" name="صورة 5">
            <a:extLst>
              <a:ext uri="{FF2B5EF4-FFF2-40B4-BE49-F238E27FC236}">
                <a16:creationId xmlns:a16="http://schemas.microsoft.com/office/drawing/2014/main" id="{36ECCDC8-3F2F-734A-B152-EA71501EA376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377" y="1114096"/>
            <a:ext cx="8548787" cy="4515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070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6DCD3B05-6EA4-41E8-8F10-F2F95BE876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-61020" y="-136478"/>
            <a:ext cx="12238094" cy="7915702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3707CF6F-53E1-4A12-90DE-7C6BB285C74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rcRect l="5100" t="2726" r="3027" b="21700"/>
          <a:stretch/>
        </p:blipFill>
        <p:spPr>
          <a:xfrm>
            <a:off x="-215905" y="692255"/>
            <a:ext cx="12238094" cy="5480905"/>
          </a:xfrm>
          <a:prstGeom prst="rect">
            <a:avLst/>
          </a:prstGeom>
        </p:spPr>
      </p:pic>
      <p:pic>
        <p:nvPicPr>
          <p:cNvPr id="20" name="Google Shape;89;p1">
            <a:extLst>
              <a:ext uri="{FF2B5EF4-FFF2-40B4-BE49-F238E27FC236}">
                <a16:creationId xmlns:a16="http://schemas.microsoft.com/office/drawing/2014/main" id="{7329A783-3F04-41D4-8C26-3B19F28E73C6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1000094" y="0"/>
            <a:ext cx="1328191" cy="65131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Picture 14">
            <a:extLst>
              <a:ext uri="{FF2B5EF4-FFF2-40B4-BE49-F238E27FC236}">
                <a16:creationId xmlns:a16="http://schemas.microsoft.com/office/drawing/2014/main" id="{24D360EA-A5B0-4FAB-93FA-7B0C5637BB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209" y="6086600"/>
            <a:ext cx="7952839" cy="982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32" descr="https://lh5.googleusercontent.com/4Rv9CcbpVwSScazfNxNsnOrjSAYn8Kvy2VZDp18OtTxOr4uN6wu1rroXiVwzwJRuw7fUFAEKLK3jiiAD8pVyddSCIbbz3mcFxbNgqsBUD7p7Jf91eG2kB3zY0cUEjnvl5A53iou6hVs">
            <a:extLst>
              <a:ext uri="{FF2B5EF4-FFF2-40B4-BE49-F238E27FC236}">
                <a16:creationId xmlns:a16="http://schemas.microsoft.com/office/drawing/2014/main" id="{6EC1E351-B697-490D-A6C7-91C324AF41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159"/>
          <a:stretch/>
        </p:blipFill>
        <p:spPr bwMode="auto">
          <a:xfrm>
            <a:off x="9333635" y="0"/>
            <a:ext cx="3138108" cy="1481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38" descr="https://lh6.googleusercontent.com/lA8Hyi4kH_IVGIdbWoAFwdqJ0IGVj9Bn9TQ8RhpKzpEZjPVyUjgSWzvirmGim6mjsnpnR9onHSWPgS2dGT4Ag0pR-t8j2dOFWCfozE8aOKTdQtfZKVkoibbq713dsVPmtcn8tJQLNB0">
            <a:extLst>
              <a:ext uri="{FF2B5EF4-FFF2-40B4-BE49-F238E27FC236}">
                <a16:creationId xmlns:a16="http://schemas.microsoft.com/office/drawing/2014/main" id="{8FCDB6A6-8474-4F06-AC32-C01EA8C4CF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455216" y="4699490"/>
            <a:ext cx="2649433" cy="2702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10" descr="https://lh3.googleusercontent.com/VMNVCZm22c4vPLUs3u4axgiwda84BV8NtqGTjwX19OZ4zagJmFTcme8TTmK6WAsomAgq97PkJS4HGI4-AkX13sSqXZz1CzxMOCUccUS2iW9dtAU-w9ABiqHPk1VyfJANaU5sBMXFYf0">
            <a:extLst>
              <a:ext uri="{FF2B5EF4-FFF2-40B4-BE49-F238E27FC236}">
                <a16:creationId xmlns:a16="http://schemas.microsoft.com/office/drawing/2014/main" id="{02412DF3-3630-4DCF-BA1C-AD392BE391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1888" y="5172801"/>
            <a:ext cx="3171201" cy="2180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20">
            <a:extLst>
              <a:ext uri="{FF2B5EF4-FFF2-40B4-BE49-F238E27FC236}">
                <a16:creationId xmlns:a16="http://schemas.microsoft.com/office/drawing/2014/main" id="{20555C12-F648-4549-AA74-4C7DC9B78A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2757" y="4714875"/>
            <a:ext cx="812667" cy="677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0" descr="https://lh4.googleusercontent.com/b1vKxXhTN9biOcq_nzOsrm-JGQMPqleFzni1LI1XGZ74Wi-8ygPJflgt0mQArFbYeoxdXcziGMcHR1lmOA9LRRg5jrXXhnNNr-DuHBsRe5cUcgyG2GiOMfp2R-YTQzryGcpvhPz7IUE">
            <a:extLst>
              <a:ext uri="{FF2B5EF4-FFF2-40B4-BE49-F238E27FC236}">
                <a16:creationId xmlns:a16="http://schemas.microsoft.com/office/drawing/2014/main" id="{EB5A3564-7C34-4FA9-AB5A-9456CB4AE5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8086" y="5278004"/>
            <a:ext cx="646101" cy="669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18" descr="https://lh4.googleusercontent.com/b-EDMIxaaqUK2i6El7zb2hICXWWzLXP7Bx1xmPXChB9IOpGPlI-zlkNkoi1uurDk7Ekod1N902O-DCbxkOYC3p5Fzkq0-dSV2hIea-k2WkmwiiOCsMb-StrYQJjL-9PoIz55TF2XSCU">
            <a:extLst>
              <a:ext uri="{FF2B5EF4-FFF2-40B4-BE49-F238E27FC236}">
                <a16:creationId xmlns:a16="http://schemas.microsoft.com/office/drawing/2014/main" id="{EABCA83F-E5CC-4F94-8AB3-F32F6251A7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47" t="18529" r="4470" b="25160"/>
          <a:stretch/>
        </p:blipFill>
        <p:spPr bwMode="auto">
          <a:xfrm flipH="1">
            <a:off x="9901440" y="5172730"/>
            <a:ext cx="1176780" cy="913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10521509" y="895014"/>
            <a:ext cx="737894" cy="715087"/>
          </a:xfrm>
          <a:prstGeom prst="rect">
            <a:avLst/>
          </a:prstGeom>
        </p:spPr>
      </p:pic>
      <p:pic>
        <p:nvPicPr>
          <p:cNvPr id="46" name="Picture 36" descr="https://lh3.googleusercontent.com/FJDVw0INyJi-r7f9skHyyOhZaHvJVKIKvGZU3V4tNYK09OKQQR4bOacLMHwp91ZpejdkiuxHi0dsV2PVGNQwn3hgcqpXkBdvx-1he_kykZ0u16aWgZBSJHJu-GMDSp0xBKWu1cFKX2k">
            <a:extLst>
              <a:ext uri="{FF2B5EF4-FFF2-40B4-BE49-F238E27FC236}">
                <a16:creationId xmlns:a16="http://schemas.microsoft.com/office/drawing/2014/main" id="{DE4C9B36-6605-4E6A-8B87-0B5FE3AA2D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7535" y="5336730"/>
            <a:ext cx="370310" cy="624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" name="مستطيل 74">
            <a:hlinkClick r:id="rId17" action="ppaction://hlinksldjump"/>
            <a:extLst>
              <a:ext uri="{FF2B5EF4-FFF2-40B4-BE49-F238E27FC236}">
                <a16:creationId xmlns:a16="http://schemas.microsoft.com/office/drawing/2014/main" id="{DE30BFDD-D426-4E86-9190-C6110D50B46A}"/>
              </a:ext>
            </a:extLst>
          </p:cNvPr>
          <p:cNvSpPr/>
          <p:nvPr/>
        </p:nvSpPr>
        <p:spPr>
          <a:xfrm>
            <a:off x="6881197" y="47751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>
                <a:solidFill>
                  <a:schemeClr val="accent5">
                    <a:lumMod val="50000"/>
                  </a:schemeClr>
                </a:solidFill>
              </a:rPr>
              <a:t>التهيئة</a:t>
            </a:r>
            <a:endParaRPr lang="en-US" b="1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81" name="مستطيل 80">
            <a:hlinkClick r:id="" action="ppaction://noaction"/>
            <a:extLst>
              <a:ext uri="{FF2B5EF4-FFF2-40B4-BE49-F238E27FC236}">
                <a16:creationId xmlns:a16="http://schemas.microsoft.com/office/drawing/2014/main" id="{C9C85F24-1FF2-48D1-8FE9-1F09C67A2EAD}"/>
              </a:ext>
            </a:extLst>
          </p:cNvPr>
          <p:cNvSpPr/>
          <p:nvPr/>
        </p:nvSpPr>
        <p:spPr>
          <a:xfrm>
            <a:off x="2379840" y="47751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>
                <a:solidFill>
                  <a:schemeClr val="accent1">
                    <a:lumMod val="75000"/>
                  </a:schemeClr>
                </a:solidFill>
              </a:rPr>
              <a:t>التقويم</a:t>
            </a:r>
            <a:endParaRPr lang="en-US" sz="2000" b="1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2" name="مستطيل 81">
            <a:hlinkClick r:id="" action="ppaction://noaction"/>
            <a:extLst>
              <a:ext uri="{FF2B5EF4-FFF2-40B4-BE49-F238E27FC236}">
                <a16:creationId xmlns:a16="http://schemas.microsoft.com/office/drawing/2014/main" id="{E10C71F6-D2A3-42F8-9CF4-7EC80C62CB63}"/>
              </a:ext>
            </a:extLst>
          </p:cNvPr>
          <p:cNvSpPr/>
          <p:nvPr/>
        </p:nvSpPr>
        <p:spPr>
          <a:xfrm>
            <a:off x="3563063" y="47751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>
                <a:solidFill>
                  <a:schemeClr val="accent1">
                    <a:lumMod val="75000"/>
                  </a:schemeClr>
                </a:solidFill>
              </a:rPr>
              <a:t>الشرح</a:t>
            </a:r>
            <a:endParaRPr lang="en-US" sz="2000" b="1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3" name="مستطيل 82">
            <a:hlinkClick r:id="rId18" action="ppaction://hlinksldjump"/>
            <a:extLst>
              <a:ext uri="{FF2B5EF4-FFF2-40B4-BE49-F238E27FC236}">
                <a16:creationId xmlns:a16="http://schemas.microsoft.com/office/drawing/2014/main" id="{1092A7CE-5A0D-4F27-90F0-946043B22256}"/>
              </a:ext>
            </a:extLst>
          </p:cNvPr>
          <p:cNvSpPr/>
          <p:nvPr/>
        </p:nvSpPr>
        <p:spPr>
          <a:xfrm>
            <a:off x="4735728" y="47751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>
                <a:solidFill>
                  <a:schemeClr val="accent5">
                    <a:lumMod val="50000"/>
                  </a:schemeClr>
                </a:solidFill>
              </a:rPr>
              <a:t>اسكشف</a:t>
            </a:r>
            <a:endParaRPr lang="en-US" b="1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93" name="مستطيل 92">
            <a:hlinkClick r:id="" action="ppaction://noaction"/>
            <a:extLst>
              <a:ext uri="{FF2B5EF4-FFF2-40B4-BE49-F238E27FC236}">
                <a16:creationId xmlns:a16="http://schemas.microsoft.com/office/drawing/2014/main" id="{6C99A92F-59D8-40AC-BDC2-148AA715DB2A}"/>
              </a:ext>
            </a:extLst>
          </p:cNvPr>
          <p:cNvSpPr/>
          <p:nvPr/>
        </p:nvSpPr>
        <p:spPr>
          <a:xfrm>
            <a:off x="7931806" y="2014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00" name="مستطيل 99">
            <a:hlinkClick r:id="" action="ppaction://noaction"/>
            <a:extLst>
              <a:ext uri="{FF2B5EF4-FFF2-40B4-BE49-F238E27FC236}">
                <a16:creationId xmlns:a16="http://schemas.microsoft.com/office/drawing/2014/main" id="{73527060-1807-46E3-B716-4D68C85D3DCD}"/>
              </a:ext>
            </a:extLst>
          </p:cNvPr>
          <p:cNvSpPr/>
          <p:nvPr/>
        </p:nvSpPr>
        <p:spPr>
          <a:xfrm>
            <a:off x="1283481" y="60729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>
                <a:solidFill>
                  <a:schemeClr val="accent1">
                    <a:lumMod val="75000"/>
                  </a:schemeClr>
                </a:solidFill>
              </a:rPr>
              <a:t>الواجب</a:t>
            </a:r>
            <a:endParaRPr lang="en-US" sz="2400" b="1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02" name="Picture 11">
            <a:extLst>
              <a:ext uri="{FF2B5EF4-FFF2-40B4-BE49-F238E27FC236}">
                <a16:creationId xmlns:a16="http://schemas.microsoft.com/office/drawing/2014/main" id="{B188D43D-88E6-46C2-B821-5FD7EA8D8782}"/>
              </a:ext>
            </a:extLst>
          </p:cNvPr>
          <p:cNvPicPr>
            <a:picLocks noChangeAspect="1"/>
          </p:cNvPicPr>
          <p:nvPr/>
        </p:nvPicPr>
        <p:blipFill>
          <a:blip r:embed="rId19"/>
          <a:srcRect/>
          <a:stretch>
            <a:fillRect/>
          </a:stretch>
        </p:blipFill>
        <p:spPr>
          <a:xfrm>
            <a:off x="9388544" y="5123356"/>
            <a:ext cx="484083" cy="488236"/>
          </a:xfrm>
          <a:prstGeom prst="rect">
            <a:avLst/>
          </a:prstGeom>
        </p:spPr>
      </p:pic>
      <p:pic>
        <p:nvPicPr>
          <p:cNvPr id="104" name="Google Shape;84;p13">
            <a:extLst>
              <a:ext uri="{FF2B5EF4-FFF2-40B4-BE49-F238E27FC236}">
                <a16:creationId xmlns:a16="http://schemas.microsoft.com/office/drawing/2014/main" id="{4836476F-97D8-480C-B012-EC9673A3F090}"/>
              </a:ext>
            </a:extLst>
          </p:cNvPr>
          <p:cNvPicPr preferRelativeResize="0"/>
          <p:nvPr/>
        </p:nvPicPr>
        <p:blipFill>
          <a:blip r:embed="rId20">
            <a:alphaModFix/>
          </a:blip>
          <a:stretch>
            <a:fillRect/>
          </a:stretch>
        </p:blipFill>
        <p:spPr>
          <a:xfrm>
            <a:off x="8793364" y="6362418"/>
            <a:ext cx="734365" cy="586519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Picture 50" descr="https://lh6.googleusercontent.com/43DhS8AINGqXEbUB-peUvmY59Us5s5lxyGWlVv2i9Gwhm83ncyFncd7Ln0u0osI2btMy9buTSK7G8YO3Kjwx5jEod6Wdc8HZTwB8cEFEKGIV1ksnTE-rryveFO1EovAZEmPjmY5-jLk">
            <a:extLst>
              <a:ext uri="{FF2B5EF4-FFF2-40B4-BE49-F238E27FC236}">
                <a16:creationId xmlns:a16="http://schemas.microsoft.com/office/drawing/2014/main" id="{DE38A85A-777D-4386-A7E5-337635C8F4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551" y="-211587"/>
            <a:ext cx="7402640" cy="581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42">
            <a:extLst>
              <a:ext uri="{FF2B5EF4-FFF2-40B4-BE49-F238E27FC236}">
                <a16:creationId xmlns:a16="http://schemas.microsoft.com/office/drawing/2014/main" id="{45E4EABC-A16A-4D68-BC7C-D60E3948A2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0545" y="4909011"/>
            <a:ext cx="1365738" cy="141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مستطيل 1">
            <a:hlinkClick r:id="" action="ppaction://noaction"/>
            <a:extLst>
              <a:ext uri="{FF2B5EF4-FFF2-40B4-BE49-F238E27FC236}">
                <a16:creationId xmlns:a16="http://schemas.microsoft.com/office/drawing/2014/main" id="{486A4D4D-D0BC-DE4A-B8F6-0BCA1075F003}"/>
              </a:ext>
            </a:extLst>
          </p:cNvPr>
          <p:cNvSpPr/>
          <p:nvPr/>
        </p:nvSpPr>
        <p:spPr>
          <a:xfrm>
            <a:off x="5819073" y="101887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>
                <a:solidFill>
                  <a:schemeClr val="accent5">
                    <a:lumMod val="50000"/>
                  </a:schemeClr>
                </a:solidFill>
              </a:rPr>
              <a:t>الاهداف</a:t>
            </a:r>
            <a:endParaRPr lang="en-US" b="1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4" name="Shape 1090">
            <a:extLst>
              <a:ext uri="{FF2B5EF4-FFF2-40B4-BE49-F238E27FC236}">
                <a16:creationId xmlns:a16="http://schemas.microsoft.com/office/drawing/2014/main" id="{353D15E7-E2B0-C343-9885-D9B8D66E78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5384" y="2080041"/>
            <a:ext cx="10113368" cy="2125813"/>
          </a:xfrm>
          <a:custGeom>
            <a:avLst/>
            <a:gdLst>
              <a:gd name="connsiteX0" fmla="*/ 0 w 5651315"/>
              <a:gd name="connsiteY0" fmla="*/ 0 h 855136"/>
              <a:gd name="connsiteX1" fmla="*/ 5651315 w 5651315"/>
              <a:gd name="connsiteY1" fmla="*/ 0 h 855136"/>
              <a:gd name="connsiteX2" fmla="*/ 5651315 w 5651315"/>
              <a:gd name="connsiteY2" fmla="*/ 855136 h 855136"/>
              <a:gd name="connsiteX3" fmla="*/ 0 w 5651315"/>
              <a:gd name="connsiteY3" fmla="*/ 855136 h 855136"/>
              <a:gd name="connsiteX4" fmla="*/ 0 w 5651315"/>
              <a:gd name="connsiteY4" fmla="*/ 0 h 855136"/>
              <a:gd name="connsiteX0" fmla="*/ 0 w 5651315"/>
              <a:gd name="connsiteY0" fmla="*/ 0 h 855136"/>
              <a:gd name="connsiteX1" fmla="*/ 5651315 w 5651315"/>
              <a:gd name="connsiteY1" fmla="*/ 0 h 855136"/>
              <a:gd name="connsiteX2" fmla="*/ 5460246 w 5651315"/>
              <a:gd name="connsiteY2" fmla="*/ 472999 h 855136"/>
              <a:gd name="connsiteX3" fmla="*/ 0 w 5651315"/>
              <a:gd name="connsiteY3" fmla="*/ 855136 h 855136"/>
              <a:gd name="connsiteX4" fmla="*/ 0 w 5651315"/>
              <a:gd name="connsiteY4" fmla="*/ 0 h 855136"/>
              <a:gd name="connsiteX0" fmla="*/ 0 w 5801440"/>
              <a:gd name="connsiteY0" fmla="*/ 0 h 1141739"/>
              <a:gd name="connsiteX1" fmla="*/ 5651315 w 5801440"/>
              <a:gd name="connsiteY1" fmla="*/ 0 h 1141739"/>
              <a:gd name="connsiteX2" fmla="*/ 5801440 w 5801440"/>
              <a:gd name="connsiteY2" fmla="*/ 1141739 h 1141739"/>
              <a:gd name="connsiteX3" fmla="*/ 0 w 5801440"/>
              <a:gd name="connsiteY3" fmla="*/ 855136 h 1141739"/>
              <a:gd name="connsiteX4" fmla="*/ 0 w 5801440"/>
              <a:gd name="connsiteY4" fmla="*/ 0 h 11417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01440" h="1141739">
                <a:moveTo>
                  <a:pt x="0" y="0"/>
                </a:moveTo>
                <a:lnTo>
                  <a:pt x="5651315" y="0"/>
                </a:lnTo>
                <a:lnTo>
                  <a:pt x="5801440" y="1141739"/>
                </a:lnTo>
                <a:lnTo>
                  <a:pt x="0" y="85513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lIns="91425" tIns="45700" rIns="91425" bIns="45700" anchor="ctr"/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ar-SA" altLang="ar-SA" b="1"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اللهم لك الحمد  كما ينبغي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ar-SA" altLang="ar-SA" b="1"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لجلال وجهك وعظيم سلطانك ،،</a:t>
            </a:r>
            <a:endParaRPr lang="ar-SA" altLang="ar-SA" sz="80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4256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نتيجة بحث الصور عن boy riding bike gif cartoon transparent background">
            <a:extLst>
              <a:ext uri="{FF2B5EF4-FFF2-40B4-BE49-F238E27FC236}">
                <a16:creationId xmlns:a16="http://schemas.microsoft.com/office/drawing/2014/main" id="{50D41680-726C-4026-B3BE-65C18860D85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6477" y="4233630"/>
            <a:ext cx="2790497" cy="2790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9EDB248-CC29-4151-BFED-A2B7E9F1FB72}"/>
              </a:ext>
            </a:extLst>
          </p:cNvPr>
          <p:cNvSpPr/>
          <p:nvPr/>
        </p:nvSpPr>
        <p:spPr>
          <a:xfrm>
            <a:off x="5370749" y="-25581"/>
            <a:ext cx="6821251" cy="1557984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endParaRPr lang="ar-SA" sz="3200">
              <a:latin typeface="Blabeloo  MagdySoliman" panose="02000500000000000000" pitchFamily="2" charset="-78"/>
              <a:cs typeface="Blabeloo  MagdySoliman" panose="02000500000000000000" pitchFamily="2" charset="-78"/>
            </a:endParaRPr>
          </a:p>
          <a:p>
            <a:pPr algn="ctr"/>
            <a:r>
              <a:rPr lang="ar-AE" sz="3200">
                <a:latin typeface="Blabeloo  MagdySoliman" panose="02000500000000000000" pitchFamily="2" charset="-78"/>
                <a:cs typeface="Blabeloo  MagdySoliman" panose="02000500000000000000" pitchFamily="2" charset="-78"/>
              </a:rPr>
              <a:t>السؤال:   </a:t>
            </a:r>
            <a:r>
              <a:rPr lang="ar-SA" sz="3200">
                <a:latin typeface="Blabeloo  MagdySoliman" panose="02000500000000000000" pitchFamily="2" charset="-78"/>
                <a:cs typeface="Blabeloo  MagdySoliman" panose="02000500000000000000" pitchFamily="2" charset="-78"/>
              </a:rPr>
              <a:t>الشغل=القوة * المسافة </a:t>
            </a:r>
            <a:endParaRPr lang="ar-AE" sz="3200">
              <a:latin typeface="Blabeloo  MagdySoliman" panose="02000500000000000000" pitchFamily="2" charset="-78"/>
              <a:cs typeface="Blabeloo  MagdySoliman" panose="02000500000000000000" pitchFamily="2" charset="-78"/>
            </a:endParaRPr>
          </a:p>
          <a:p>
            <a:pPr algn="ctr"/>
            <a:r>
              <a:rPr lang="ar-AE" sz="3200">
                <a:latin typeface="Blabeloo  MagdySoliman" panose="02000500000000000000" pitchFamily="2" charset="-78"/>
                <a:cs typeface="Blabeloo  MagdySoliman" panose="02000500000000000000" pitchFamily="2" charset="-78"/>
              </a:rPr>
              <a:t>الإجابة الأولى: </a:t>
            </a:r>
            <a:r>
              <a:rPr lang="ar-SA" sz="3200">
                <a:latin typeface="Blabeloo  MagdySoliman" panose="02000500000000000000" pitchFamily="2" charset="-78"/>
                <a:cs typeface="Blabeloo  MagdySoliman" panose="02000500000000000000" pitchFamily="2" charset="-78"/>
              </a:rPr>
              <a:t>خطأ</a:t>
            </a:r>
            <a:endParaRPr lang="ar-AE" sz="3200">
              <a:latin typeface="Blabeloo  MagdySoliman" panose="02000500000000000000" pitchFamily="2" charset="-78"/>
              <a:cs typeface="Blabeloo  MagdySoliman" panose="02000500000000000000" pitchFamily="2" charset="-78"/>
            </a:endParaRPr>
          </a:p>
          <a:p>
            <a:pPr algn="ctr"/>
            <a:r>
              <a:rPr lang="ar-AE" sz="3200">
                <a:latin typeface="Blabeloo  MagdySoliman" panose="02000500000000000000" pitchFamily="2" charset="-78"/>
                <a:cs typeface="Blabeloo  MagdySoliman" panose="02000500000000000000" pitchFamily="2" charset="-78"/>
              </a:rPr>
              <a:t>الإجابة الثانية: </a:t>
            </a:r>
            <a:r>
              <a:rPr lang="ar-SA" sz="3200">
                <a:latin typeface="Blabeloo  MagdySoliman" panose="02000500000000000000" pitchFamily="2" charset="-78"/>
                <a:cs typeface="Blabeloo  MagdySoliman" panose="02000500000000000000" pitchFamily="2" charset="-78"/>
              </a:rPr>
              <a:t>صح </a:t>
            </a:r>
            <a:endParaRPr lang="ar-AE" sz="3200">
              <a:latin typeface="Blabeloo  MagdySoliman" panose="02000500000000000000" pitchFamily="2" charset="-78"/>
              <a:cs typeface="Blabeloo  MagdySoliman" panose="02000500000000000000" pitchFamily="2" charset="-78"/>
            </a:endParaRPr>
          </a:p>
          <a:p>
            <a:pPr algn="ctr"/>
            <a:endParaRPr lang="ar-AE" sz="3200">
              <a:latin typeface="Blabeloo  MagdySoliman" panose="02000500000000000000" pitchFamily="2" charset="-78"/>
              <a:cs typeface="Blabeloo  MagdySoliman" panose="02000500000000000000" pitchFamily="2" charset="-78"/>
            </a:endParaRPr>
          </a:p>
        </p:txBody>
      </p:sp>
      <p:grpSp>
        <p:nvGrpSpPr>
          <p:cNvPr id="14" name="خطأ 2">
            <a:extLst>
              <a:ext uri="{FF2B5EF4-FFF2-40B4-BE49-F238E27FC236}">
                <a16:creationId xmlns:a16="http://schemas.microsoft.com/office/drawing/2014/main" id="{D24A612F-7E4B-478E-9DA7-2D35C8696ED5}"/>
              </a:ext>
            </a:extLst>
          </p:cNvPr>
          <p:cNvGrpSpPr/>
          <p:nvPr/>
        </p:nvGrpSpPr>
        <p:grpSpPr>
          <a:xfrm>
            <a:off x="6523139" y="2033752"/>
            <a:ext cx="2936280" cy="2790497"/>
            <a:chOff x="8603907" y="1767645"/>
            <a:chExt cx="2936280" cy="2790497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EC181052-708D-4B73-8DB0-85090EAEA4D7}"/>
                </a:ext>
              </a:extLst>
            </p:cNvPr>
            <p:cNvSpPr/>
            <p:nvPr/>
          </p:nvSpPr>
          <p:spPr>
            <a:xfrm>
              <a:off x="8940478" y="2061456"/>
              <a:ext cx="2225563" cy="2172173"/>
            </a:xfrm>
            <a:prstGeom prst="ellipse">
              <a:avLst/>
            </a:prstGeom>
            <a:solidFill>
              <a:srgbClr val="CBCBC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/>
              <a:endParaRPr lang="ar-AE" sz="1351"/>
            </a:p>
          </p:txBody>
        </p:sp>
        <p:pic>
          <p:nvPicPr>
            <p:cNvPr id="6" name="Picture 2">
              <a:extLst>
                <a:ext uri="{FF2B5EF4-FFF2-40B4-BE49-F238E27FC236}">
                  <a16:creationId xmlns:a16="http://schemas.microsoft.com/office/drawing/2014/main" id="{4F1351DB-41E1-4196-825A-D8302288795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637" t="15869" r="2167" b="4177"/>
            <a:stretch/>
          </p:blipFill>
          <p:spPr bwMode="auto">
            <a:xfrm>
              <a:off x="8603907" y="1767645"/>
              <a:ext cx="2936280" cy="27904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167B0F07-0231-4CB0-B5AD-FEAA8D97AE45}"/>
                </a:ext>
              </a:extLst>
            </p:cNvPr>
            <p:cNvSpPr txBox="1"/>
            <p:nvPr/>
          </p:nvSpPr>
          <p:spPr>
            <a:xfrm>
              <a:off x="9384956" y="2624284"/>
              <a:ext cx="1725665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r>
                <a:rPr lang="ar-SA" sz="3200">
                  <a:latin typeface="Blabeloo  MagdySoliman" panose="02000500000000000000" pitchFamily="2" charset="-78"/>
                  <a:cs typeface="Blabeloo  MagdySoliman" panose="02000500000000000000" pitchFamily="2" charset="-78"/>
                </a:rPr>
                <a:t>الإجابة الاولى</a:t>
              </a:r>
              <a:endParaRPr lang="ar-AE" sz="3200">
                <a:latin typeface="Blabeloo  MagdySoliman" panose="02000500000000000000" pitchFamily="2" charset="-78"/>
                <a:cs typeface="Blabeloo  MagdySoliman" panose="02000500000000000000" pitchFamily="2" charset="-78"/>
              </a:endParaRPr>
            </a:p>
          </p:txBody>
        </p:sp>
      </p:grpSp>
      <p:grpSp>
        <p:nvGrpSpPr>
          <p:cNvPr id="11" name="صح">
            <a:extLst>
              <a:ext uri="{FF2B5EF4-FFF2-40B4-BE49-F238E27FC236}">
                <a16:creationId xmlns:a16="http://schemas.microsoft.com/office/drawing/2014/main" id="{F9C994C9-43DD-4496-9BEB-03BC59F35D02}"/>
              </a:ext>
            </a:extLst>
          </p:cNvPr>
          <p:cNvGrpSpPr/>
          <p:nvPr/>
        </p:nvGrpSpPr>
        <p:grpSpPr>
          <a:xfrm>
            <a:off x="2434469" y="2033753"/>
            <a:ext cx="2936280" cy="2790497"/>
            <a:chOff x="4489111" y="1767646"/>
            <a:chExt cx="2936280" cy="2790497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E700BECC-9968-4A81-B59B-8FB9E7AA9B82}"/>
                </a:ext>
              </a:extLst>
            </p:cNvPr>
            <p:cNvSpPr/>
            <p:nvPr/>
          </p:nvSpPr>
          <p:spPr>
            <a:xfrm>
              <a:off x="4825682" y="2061457"/>
              <a:ext cx="2225563" cy="2172172"/>
            </a:xfrm>
            <a:prstGeom prst="ellipse">
              <a:avLst/>
            </a:prstGeom>
            <a:solidFill>
              <a:srgbClr val="CBCBC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/>
              <a:endParaRPr lang="ar-AE" sz="1351"/>
            </a:p>
          </p:txBody>
        </p:sp>
        <p:pic>
          <p:nvPicPr>
            <p:cNvPr id="5" name="Picture 2">
              <a:extLst>
                <a:ext uri="{FF2B5EF4-FFF2-40B4-BE49-F238E27FC236}">
                  <a16:creationId xmlns:a16="http://schemas.microsoft.com/office/drawing/2014/main" id="{3CEDC2A6-CA27-4D5B-92F3-8C6EE7F22E6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637" t="15869" r="2167" b="4177"/>
            <a:stretch/>
          </p:blipFill>
          <p:spPr bwMode="auto">
            <a:xfrm>
              <a:off x="4489111" y="1767646"/>
              <a:ext cx="2936280" cy="27904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A23CEEB-F02B-4F71-AA13-90CBE2954D24}"/>
                </a:ext>
              </a:extLst>
            </p:cNvPr>
            <p:cNvSpPr txBox="1"/>
            <p:nvPr/>
          </p:nvSpPr>
          <p:spPr>
            <a:xfrm>
              <a:off x="5261104" y="2629997"/>
              <a:ext cx="1982251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r>
                <a:rPr lang="ar-SA" sz="3200">
                  <a:latin typeface="Blabeloo  MagdySoliman" panose="02000500000000000000" pitchFamily="2" charset="-78"/>
                  <a:cs typeface="Blabeloo  MagdySoliman" panose="02000500000000000000" pitchFamily="2" charset="-78"/>
                </a:rPr>
                <a:t>الإجابة الثانية </a:t>
              </a:r>
              <a:endParaRPr lang="ar-AE" sz="3200">
                <a:latin typeface="Blabeloo  MagdySoliman" panose="02000500000000000000" pitchFamily="2" charset="-78"/>
                <a:cs typeface="Blabeloo  MagdySoliman" panose="02000500000000000000" pitchFamily="2" charset="-78"/>
              </a:endParaRPr>
            </a:p>
          </p:txBody>
        </p:sp>
      </p:grpSp>
      <p:sp>
        <p:nvSpPr>
          <p:cNvPr id="15" name="Arrow: Pentagon 14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EE36E51-F02C-4E5D-9F06-0EC815E05AC6}"/>
              </a:ext>
            </a:extLst>
          </p:cNvPr>
          <p:cNvSpPr/>
          <p:nvPr/>
        </p:nvSpPr>
        <p:spPr>
          <a:xfrm>
            <a:off x="10317479" y="6081413"/>
            <a:ext cx="1222708" cy="632896"/>
          </a:xfrm>
          <a:prstGeom prst="homePlat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ar-AE" sz="1351">
                <a:latin typeface="Blabeloo  MagdySoliman" panose="02000500000000000000" pitchFamily="2" charset="-78"/>
                <a:cs typeface="Blabeloo  MagdySoliman" panose="02000500000000000000" pitchFamily="2" charset="-78"/>
              </a:rPr>
              <a:t>التالي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85C2840-7417-4403-A79F-13F3C22DC08C}"/>
              </a:ext>
            </a:extLst>
          </p:cNvPr>
          <p:cNvSpPr/>
          <p:nvPr/>
        </p:nvSpPr>
        <p:spPr>
          <a:xfrm rot="5400000">
            <a:off x="-287597" y="599837"/>
            <a:ext cx="1616369" cy="542387"/>
          </a:xfrm>
          <a:prstGeom prst="rect">
            <a:avLst/>
          </a:prstGeom>
          <a:solidFill>
            <a:srgbClr val="CBCB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endParaRPr lang="ar-AE" sz="1351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C62BD02-CC08-449F-A555-542E6FC4A140}"/>
              </a:ext>
            </a:extLst>
          </p:cNvPr>
          <p:cNvSpPr/>
          <p:nvPr/>
        </p:nvSpPr>
        <p:spPr>
          <a:xfrm rot="5400000">
            <a:off x="-210844" y="664123"/>
            <a:ext cx="1462855" cy="405911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ar-AE" sz="1351">
                <a:latin typeface="Blabeloo  MagdySoliman" panose="02000500000000000000" pitchFamily="2" charset="-78"/>
                <a:cs typeface="Blabeloo  MagdySoliman" panose="02000500000000000000" pitchFamily="2" charset="-78"/>
              </a:rPr>
              <a:t>الوقت</a:t>
            </a:r>
          </a:p>
        </p:txBody>
      </p:sp>
    </p:spTree>
    <p:extLst>
      <p:ext uri="{BB962C8B-B14F-4D97-AF65-F5344CB8AC3E}">
        <p14:creationId xmlns:p14="http://schemas.microsoft.com/office/powerpoint/2010/main" val="2490488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xit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20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20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6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oundsilk-Correct-Answer-Soundeffect (1)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3.33333E-6 L 0.13203 -0.00185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02" y="-9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ike Bell.wav-21369-Free-Loops.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indefinit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" dur="indefinite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GAME SHOW WRONG ANSWER SOUND EFFECT_Trim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نتيجة بحث الصور عن boy riding bike gif cartoon transparent background">
            <a:extLst>
              <a:ext uri="{FF2B5EF4-FFF2-40B4-BE49-F238E27FC236}">
                <a16:creationId xmlns:a16="http://schemas.microsoft.com/office/drawing/2014/main" id="{50D41680-726C-4026-B3BE-65C18860D85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0619" y="4233629"/>
            <a:ext cx="2703531" cy="2703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9EDB248-CC29-4151-BFED-A2B7E9F1FB72}"/>
              </a:ext>
            </a:extLst>
          </p:cNvPr>
          <p:cNvSpPr/>
          <p:nvPr/>
        </p:nvSpPr>
        <p:spPr>
          <a:xfrm>
            <a:off x="5691817" y="40377"/>
            <a:ext cx="6497320" cy="1616369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ar-AE" sz="2400">
                <a:latin typeface="Blabeloo  MagdySoliman" panose="02000500000000000000" pitchFamily="2" charset="-78"/>
                <a:cs typeface="Blabeloo  MagdySoliman" panose="02000500000000000000" pitchFamily="2" charset="-78"/>
              </a:rPr>
              <a:t>السؤال: </a:t>
            </a:r>
            <a:r>
              <a:rPr lang="ar-SA" sz="2400">
                <a:latin typeface="Blabeloo  MagdySoliman" panose="02000500000000000000" pitchFamily="2" charset="-78"/>
                <a:cs typeface="Blabeloo  MagdySoliman" panose="02000500000000000000" pitchFamily="2" charset="-78"/>
              </a:rPr>
              <a:t>يلزم بذل شغل اكبر للتغلب على قوة الاحتكاك </a:t>
            </a:r>
            <a:endParaRPr lang="ar-AE" sz="2400">
              <a:latin typeface="Blabeloo  MagdySoliman" panose="02000500000000000000" pitchFamily="2" charset="-78"/>
              <a:cs typeface="Blabeloo  MagdySoliman" panose="02000500000000000000" pitchFamily="2" charset="-78"/>
            </a:endParaRPr>
          </a:p>
          <a:p>
            <a:pPr algn="ctr"/>
            <a:r>
              <a:rPr lang="ar-AE" sz="2400">
                <a:latin typeface="Blabeloo  MagdySoliman" panose="02000500000000000000" pitchFamily="2" charset="-78"/>
                <a:cs typeface="Blabeloo  MagdySoliman" panose="02000500000000000000" pitchFamily="2" charset="-78"/>
              </a:rPr>
              <a:t>الإجابة الأولى: </a:t>
            </a:r>
            <a:r>
              <a:rPr lang="ar-SA" sz="2400">
                <a:latin typeface="Blabeloo  MagdySoliman" panose="02000500000000000000" pitchFamily="2" charset="-78"/>
                <a:cs typeface="Blabeloo  MagdySoliman" panose="02000500000000000000" pitchFamily="2" charset="-78"/>
              </a:rPr>
              <a:t>خطأ</a:t>
            </a:r>
            <a:endParaRPr lang="ar-AE" sz="2400">
              <a:latin typeface="Blabeloo  MagdySoliman" panose="02000500000000000000" pitchFamily="2" charset="-78"/>
              <a:cs typeface="Blabeloo  MagdySoliman" panose="02000500000000000000" pitchFamily="2" charset="-78"/>
            </a:endParaRPr>
          </a:p>
          <a:p>
            <a:pPr algn="ctr"/>
            <a:r>
              <a:rPr lang="ar-AE" sz="2400">
                <a:latin typeface="Blabeloo  MagdySoliman" panose="02000500000000000000" pitchFamily="2" charset="-78"/>
                <a:cs typeface="Blabeloo  MagdySoliman" panose="02000500000000000000" pitchFamily="2" charset="-78"/>
              </a:rPr>
              <a:t>الإجابة الثانية: </a:t>
            </a:r>
            <a:r>
              <a:rPr lang="ar-SA" sz="2400">
                <a:latin typeface="Blabeloo  MagdySoliman" panose="02000500000000000000" pitchFamily="2" charset="-78"/>
                <a:cs typeface="Blabeloo  MagdySoliman" panose="02000500000000000000" pitchFamily="2" charset="-78"/>
              </a:rPr>
              <a:t>صح </a:t>
            </a:r>
            <a:endParaRPr lang="ar-AE" sz="2400">
              <a:latin typeface="Blabeloo  MagdySoliman" panose="02000500000000000000" pitchFamily="2" charset="-78"/>
              <a:cs typeface="Blabeloo  MagdySoliman" panose="02000500000000000000" pitchFamily="2" charset="-78"/>
            </a:endParaRPr>
          </a:p>
        </p:txBody>
      </p:sp>
      <p:grpSp>
        <p:nvGrpSpPr>
          <p:cNvPr id="14" name="خطأ 2">
            <a:extLst>
              <a:ext uri="{FF2B5EF4-FFF2-40B4-BE49-F238E27FC236}">
                <a16:creationId xmlns:a16="http://schemas.microsoft.com/office/drawing/2014/main" id="{D24A612F-7E4B-478E-9DA7-2D35C8696ED5}"/>
              </a:ext>
            </a:extLst>
          </p:cNvPr>
          <p:cNvGrpSpPr/>
          <p:nvPr/>
        </p:nvGrpSpPr>
        <p:grpSpPr>
          <a:xfrm>
            <a:off x="6004197" y="1752054"/>
            <a:ext cx="2936280" cy="2790497"/>
            <a:chOff x="8603907" y="1767645"/>
            <a:chExt cx="2936280" cy="2790497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EC181052-708D-4B73-8DB0-85090EAEA4D7}"/>
                </a:ext>
              </a:extLst>
            </p:cNvPr>
            <p:cNvSpPr/>
            <p:nvPr/>
          </p:nvSpPr>
          <p:spPr>
            <a:xfrm>
              <a:off x="8940478" y="2061456"/>
              <a:ext cx="2225563" cy="2172173"/>
            </a:xfrm>
            <a:prstGeom prst="ellipse">
              <a:avLst/>
            </a:prstGeom>
            <a:solidFill>
              <a:srgbClr val="CBCBC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/>
              <a:endParaRPr lang="ar-AE" sz="1351"/>
            </a:p>
          </p:txBody>
        </p:sp>
        <p:pic>
          <p:nvPicPr>
            <p:cNvPr id="6" name="Picture 2">
              <a:extLst>
                <a:ext uri="{FF2B5EF4-FFF2-40B4-BE49-F238E27FC236}">
                  <a16:creationId xmlns:a16="http://schemas.microsoft.com/office/drawing/2014/main" id="{4F1351DB-41E1-4196-825A-D8302288795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637" t="15869" r="2167" b="4177"/>
            <a:stretch/>
          </p:blipFill>
          <p:spPr bwMode="auto">
            <a:xfrm>
              <a:off x="8603907" y="1767645"/>
              <a:ext cx="2936280" cy="27904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167B0F07-0231-4CB0-B5AD-FEAA8D97AE45}"/>
                </a:ext>
              </a:extLst>
            </p:cNvPr>
            <p:cNvSpPr txBox="1"/>
            <p:nvPr/>
          </p:nvSpPr>
          <p:spPr>
            <a:xfrm>
              <a:off x="9384956" y="2624284"/>
              <a:ext cx="1725665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r>
                <a:rPr lang="ar-SA" sz="3200">
                  <a:latin typeface="Blabeloo  MagdySoliman" panose="02000500000000000000" pitchFamily="2" charset="-78"/>
                  <a:cs typeface="Blabeloo  MagdySoliman" panose="02000500000000000000" pitchFamily="2" charset="-78"/>
                </a:rPr>
                <a:t>الإجابة الاولى</a:t>
              </a:r>
              <a:endParaRPr lang="ar-AE" sz="3200">
                <a:latin typeface="Blabeloo  MagdySoliman" panose="02000500000000000000" pitchFamily="2" charset="-78"/>
                <a:cs typeface="Blabeloo  MagdySoliman" panose="02000500000000000000" pitchFamily="2" charset="-78"/>
              </a:endParaRPr>
            </a:p>
          </p:txBody>
        </p:sp>
      </p:grpSp>
      <p:grpSp>
        <p:nvGrpSpPr>
          <p:cNvPr id="11" name="صح">
            <a:extLst>
              <a:ext uri="{FF2B5EF4-FFF2-40B4-BE49-F238E27FC236}">
                <a16:creationId xmlns:a16="http://schemas.microsoft.com/office/drawing/2014/main" id="{F9C994C9-43DD-4496-9BEB-03BC59F35D02}"/>
              </a:ext>
            </a:extLst>
          </p:cNvPr>
          <p:cNvGrpSpPr/>
          <p:nvPr/>
        </p:nvGrpSpPr>
        <p:grpSpPr>
          <a:xfrm>
            <a:off x="2058529" y="1767408"/>
            <a:ext cx="2936280" cy="2790497"/>
            <a:chOff x="4489111" y="1767646"/>
            <a:chExt cx="2936280" cy="2790497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E700BECC-9968-4A81-B59B-8FB9E7AA9B82}"/>
                </a:ext>
              </a:extLst>
            </p:cNvPr>
            <p:cNvSpPr/>
            <p:nvPr/>
          </p:nvSpPr>
          <p:spPr>
            <a:xfrm>
              <a:off x="4825682" y="2061457"/>
              <a:ext cx="2225563" cy="2172172"/>
            </a:xfrm>
            <a:prstGeom prst="ellipse">
              <a:avLst/>
            </a:prstGeom>
            <a:solidFill>
              <a:srgbClr val="CBCBC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/>
              <a:endParaRPr lang="ar-AE" sz="1351"/>
            </a:p>
          </p:txBody>
        </p:sp>
        <p:pic>
          <p:nvPicPr>
            <p:cNvPr id="5" name="Picture 2">
              <a:extLst>
                <a:ext uri="{FF2B5EF4-FFF2-40B4-BE49-F238E27FC236}">
                  <a16:creationId xmlns:a16="http://schemas.microsoft.com/office/drawing/2014/main" id="{3CEDC2A6-CA27-4D5B-92F3-8C6EE7F22E6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637" t="15869" r="2167" b="4177"/>
            <a:stretch/>
          </p:blipFill>
          <p:spPr bwMode="auto">
            <a:xfrm>
              <a:off x="4489111" y="1767646"/>
              <a:ext cx="2936280" cy="27904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A23CEEB-F02B-4F71-AA13-90CBE2954D24}"/>
                </a:ext>
              </a:extLst>
            </p:cNvPr>
            <p:cNvSpPr txBox="1"/>
            <p:nvPr/>
          </p:nvSpPr>
          <p:spPr>
            <a:xfrm>
              <a:off x="5261104" y="2629997"/>
              <a:ext cx="1982251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r>
                <a:rPr lang="ar-SA" sz="3200">
                  <a:latin typeface="Blabeloo  MagdySoliman" panose="02000500000000000000" pitchFamily="2" charset="-78"/>
                  <a:cs typeface="Blabeloo  MagdySoliman" panose="02000500000000000000" pitchFamily="2" charset="-78"/>
                </a:rPr>
                <a:t>الإجابة</a:t>
              </a:r>
            </a:p>
            <a:p>
              <a:r>
                <a:rPr lang="ar-SA" sz="3200">
                  <a:latin typeface="Blabeloo  MagdySoliman" panose="02000500000000000000" pitchFamily="2" charset="-78"/>
                  <a:cs typeface="Blabeloo  MagdySoliman" panose="02000500000000000000" pitchFamily="2" charset="-78"/>
                </a:rPr>
                <a:t> الثانية</a:t>
              </a:r>
              <a:endParaRPr lang="ar-AE" sz="3200">
                <a:latin typeface="Blabeloo  MagdySoliman" panose="02000500000000000000" pitchFamily="2" charset="-78"/>
                <a:cs typeface="Blabeloo  MagdySoliman" panose="02000500000000000000" pitchFamily="2" charset="-78"/>
              </a:endParaRPr>
            </a:p>
          </p:txBody>
        </p:sp>
      </p:grpSp>
      <p:sp>
        <p:nvSpPr>
          <p:cNvPr id="15" name="Arrow: Pentagon 14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EE36E51-F02C-4E5D-9F06-0EC815E05AC6}"/>
              </a:ext>
            </a:extLst>
          </p:cNvPr>
          <p:cNvSpPr/>
          <p:nvPr/>
        </p:nvSpPr>
        <p:spPr>
          <a:xfrm>
            <a:off x="10317479" y="6081413"/>
            <a:ext cx="1222708" cy="632896"/>
          </a:xfrm>
          <a:prstGeom prst="homePlat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ar-AE" sz="1351">
                <a:latin typeface="Blabeloo  MagdySoliman" panose="02000500000000000000" pitchFamily="2" charset="-78"/>
                <a:cs typeface="Blabeloo  MagdySoliman" panose="02000500000000000000" pitchFamily="2" charset="-78"/>
              </a:rPr>
              <a:t>التالي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A0F1CA6-1C49-4676-B170-E36E197132FE}"/>
              </a:ext>
            </a:extLst>
          </p:cNvPr>
          <p:cNvSpPr/>
          <p:nvPr/>
        </p:nvSpPr>
        <p:spPr>
          <a:xfrm rot="5400000">
            <a:off x="-287597" y="599837"/>
            <a:ext cx="1616369" cy="542387"/>
          </a:xfrm>
          <a:prstGeom prst="rect">
            <a:avLst/>
          </a:prstGeom>
          <a:solidFill>
            <a:srgbClr val="CBCB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endParaRPr lang="ar-AE" sz="1351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43A9F25-64F4-4A3E-9E6E-68B23851B14E}"/>
              </a:ext>
            </a:extLst>
          </p:cNvPr>
          <p:cNvSpPr/>
          <p:nvPr/>
        </p:nvSpPr>
        <p:spPr>
          <a:xfrm rot="5400000">
            <a:off x="-210844" y="664123"/>
            <a:ext cx="1462855" cy="405911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ar-AE" sz="1351">
                <a:latin typeface="Blabeloo  MagdySoliman" panose="02000500000000000000" pitchFamily="2" charset="-78"/>
                <a:cs typeface="Blabeloo  MagdySoliman" panose="02000500000000000000" pitchFamily="2" charset="-78"/>
              </a:rPr>
              <a:t>الوقت</a:t>
            </a:r>
          </a:p>
        </p:txBody>
      </p:sp>
    </p:spTree>
    <p:extLst>
      <p:ext uri="{BB962C8B-B14F-4D97-AF65-F5344CB8AC3E}">
        <p14:creationId xmlns:p14="http://schemas.microsoft.com/office/powerpoint/2010/main" val="31857931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xit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20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20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6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oundsilk-Correct-Answer-Soundeffect (1)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1.85185E-6 L 0.13203 -0.00185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02" y="-9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ike Bell.wav-21369-Free-Loops.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indefinit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" dur="indefinite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GAME SHOW WRONG ANSWER SOUND EFFECT_Trim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6" name="Google Shape;1796;p49"/>
          <p:cNvSpPr txBox="1">
            <a:spLocks noGrp="1"/>
          </p:cNvSpPr>
          <p:nvPr>
            <p:ph type="title"/>
          </p:nvPr>
        </p:nvSpPr>
        <p:spPr>
          <a:xfrm>
            <a:off x="2227967" y="2180651"/>
            <a:ext cx="7877600" cy="1871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SA">
                <a:cs typeface="Akhbar MT" pitchFamily="2" charset="-78"/>
              </a:rPr>
              <a:t>شكراً لكم طالباتي الجميلات</a:t>
            </a:r>
            <a:endParaRPr>
              <a:cs typeface="Akhbar MT" pitchFamily="2" charset="-78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شاشة عريضة</PresentationFormat>
  <Slides>61</Slides>
  <Notes>54</Notes>
  <HiddenSlides>0</HiddenSlides>
  <ScaleCrop>false</ScaleCrop>
  <HeadingPairs>
    <vt:vector size="4" baseType="variant">
      <vt:variant>
        <vt:lpstr>نسق</vt:lpstr>
      </vt:variant>
      <vt:variant>
        <vt:i4>1</vt:i4>
      </vt:variant>
      <vt:variant>
        <vt:lpstr>عناوين الشرائح</vt:lpstr>
      </vt:variant>
      <vt:variant>
        <vt:i4>61</vt:i4>
      </vt:variant>
    </vt:vector>
  </HeadingPairs>
  <TitlesOfParts>
    <vt:vector size="62" baseType="lpstr">
      <vt:lpstr>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شكراً لكم طالباتي الجميلات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الابتدائية الثامنة بنات باملج</dc:creator>
  <cp:lastModifiedBy>Bsma ..</cp:lastModifiedBy>
  <cp:revision>1</cp:revision>
  <dcterms:created xsi:type="dcterms:W3CDTF">2021-01-10T08:52:06Z</dcterms:created>
  <dcterms:modified xsi:type="dcterms:W3CDTF">2021-03-20T21:05:50Z</dcterms:modified>
</cp:coreProperties>
</file>