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59" r:id="rId3"/>
    <p:sldId id="260" r:id="rId4"/>
    <p:sldId id="261" r:id="rId5"/>
    <p:sldId id="263" r:id="rId6"/>
    <p:sldId id="264" r:id="rId7"/>
    <p:sldId id="262" r:id="rId8"/>
    <p:sldId id="265" r:id="rId9"/>
    <p:sldId id="266" r:id="rId10"/>
    <p:sldId id="267" r:id="rId11"/>
    <p:sldId id="268" r:id="rId12"/>
    <p:sldId id="269" r:id="rId13"/>
    <p:sldId id="270" r:id="rId14"/>
    <p:sldId id="272" r:id="rId15"/>
    <p:sldId id="271" r:id="rId16"/>
    <p:sldId id="274" r:id="rId17"/>
    <p:sldId id="273" r:id="rId18"/>
    <p:sldId id="275" r:id="rId19"/>
    <p:sldId id="276" r:id="rId20"/>
    <p:sldId id="277" r:id="rId21"/>
    <p:sldId id="278" r:id="rId22"/>
    <p:sldId id="284" r:id="rId23"/>
    <p:sldId id="281" r:id="rId24"/>
    <p:sldId id="282" r:id="rId25"/>
    <p:sldId id="280" r:id="rId26"/>
    <p:sldId id="279" r:id="rId27"/>
    <p:sldId id="285" r:id="rId28"/>
    <p:sldId id="286" r:id="rId29"/>
    <p:sldId id="287" r:id="rId30"/>
    <p:sldId id="283" r:id="rId31"/>
    <p:sldId id="288" r:id="rId32"/>
    <p:sldId id="291" r:id="rId33"/>
    <p:sldId id="289" r:id="rId34"/>
    <p:sldId id="292" r:id="rId35"/>
    <p:sldId id="293" r:id="rId36"/>
    <p:sldId id="295" r:id="rId37"/>
    <p:sldId id="296" r:id="rId38"/>
    <p:sldId id="297" r:id="rId39"/>
    <p:sldId id="298" r:id="rId40"/>
    <p:sldId id="299" r:id="rId41"/>
    <p:sldId id="300" r:id="rId42"/>
    <p:sldId id="301" r:id="rId43"/>
    <p:sldId id="302" r:id="rId44"/>
    <p:sldId id="304" r:id="rId45"/>
    <p:sldId id="303" r:id="rId46"/>
    <p:sldId id="305" r:id="rId47"/>
    <p:sldId id="306" r:id="rId48"/>
    <p:sldId id="307" r:id="rId49"/>
    <p:sldId id="308" r:id="rId50"/>
    <p:sldId id="309" r:id="rId51"/>
    <p:sldId id="310" r:id="rId52"/>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800080"/>
    <a:srgbClr val="940028"/>
    <a:srgbClr val="6C6E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2" d="100"/>
          <a:sy n="82" d="100"/>
        </p:scale>
        <p:origin x="72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7" name="Google Shape;15;p2">
            <a:extLst>
              <a:ext uri="{FF2B5EF4-FFF2-40B4-BE49-F238E27FC236}">
                <a16:creationId xmlns:a16="http://schemas.microsoft.com/office/drawing/2014/main" id="{15DBF8DB-F74B-33F4-E31F-7A57ABCBD528}"/>
              </a:ext>
            </a:extLst>
          </p:cNvPr>
          <p:cNvSpPr/>
          <p:nvPr userDrawn="1"/>
        </p:nvSpPr>
        <p:spPr>
          <a:xfrm>
            <a:off x="-78425" y="4427674"/>
            <a:ext cx="7883099" cy="2589984"/>
          </a:xfrm>
          <a:custGeom>
            <a:avLst/>
            <a:gdLst/>
            <a:ahLst/>
            <a:cxnLst/>
            <a:rect l="l" t="t" r="r" b="b"/>
            <a:pathLst>
              <a:path w="7883099" h="3808800" extrusionOk="0">
                <a:moveTo>
                  <a:pt x="14035" y="100395"/>
                </a:moveTo>
                <a:cubicBezTo>
                  <a:pt x="-27735" y="74155"/>
                  <a:pt x="32689" y="17033"/>
                  <a:pt x="81511" y="10071"/>
                </a:cubicBezTo>
                <a:cubicBezTo>
                  <a:pt x="526439" y="-52406"/>
                  <a:pt x="998856" y="158142"/>
                  <a:pt x="1249033" y="531400"/>
                </a:cubicBezTo>
                <a:cubicBezTo>
                  <a:pt x="1416829" y="781755"/>
                  <a:pt x="1512241" y="1115741"/>
                  <a:pt x="1788034" y="1236947"/>
                </a:cubicBezTo>
                <a:cubicBezTo>
                  <a:pt x="2038746" y="1347443"/>
                  <a:pt x="2326142" y="1229271"/>
                  <a:pt x="2572570" y="1109493"/>
                </a:cubicBezTo>
                <a:cubicBezTo>
                  <a:pt x="2818999" y="989715"/>
                  <a:pt x="3100682" y="864493"/>
                  <a:pt x="3356482" y="962671"/>
                </a:cubicBezTo>
                <a:cubicBezTo>
                  <a:pt x="3630936" y="1068080"/>
                  <a:pt x="3754641" y="1388499"/>
                  <a:pt x="3789896" y="1680357"/>
                </a:cubicBezTo>
                <a:cubicBezTo>
                  <a:pt x="3809175" y="1839674"/>
                  <a:pt x="3829614" y="2029784"/>
                  <a:pt x="3971973" y="2103685"/>
                </a:cubicBezTo>
                <a:cubicBezTo>
                  <a:pt x="4170383" y="2206773"/>
                  <a:pt x="4381556" y="1986942"/>
                  <a:pt x="4601476" y="1946868"/>
                </a:cubicBezTo>
                <a:cubicBezTo>
                  <a:pt x="4752511" y="1921520"/>
                  <a:pt x="4905027" y="1982837"/>
                  <a:pt x="4996422" y="2105739"/>
                </a:cubicBezTo>
                <a:cubicBezTo>
                  <a:pt x="5100492" y="2249882"/>
                  <a:pt x="5101206" y="2451773"/>
                  <a:pt x="5213218" y="2589849"/>
                </a:cubicBezTo>
                <a:cubicBezTo>
                  <a:pt x="5391725" y="2810036"/>
                  <a:pt x="5730887" y="2756128"/>
                  <a:pt x="6014178" y="2755502"/>
                </a:cubicBezTo>
                <a:cubicBezTo>
                  <a:pt x="6752035" y="2753718"/>
                  <a:pt x="7399032" y="3251037"/>
                  <a:pt x="7883141" y="3807978"/>
                </a:cubicBezTo>
                <a:lnTo>
                  <a:pt x="48487" y="3757639"/>
                </a:lnTo>
                <a:close/>
              </a:path>
            </a:pathLst>
          </a:custGeom>
          <a:gradFill>
            <a:gsLst>
              <a:gs pos="0">
                <a:schemeClr val="accent1"/>
              </a:gs>
              <a:gs pos="21000">
                <a:schemeClr val="accent1"/>
              </a:gs>
              <a:gs pos="38000">
                <a:schemeClr val="accent1"/>
              </a:gs>
              <a:gs pos="77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800">
                <a:latin typeface="Calibri"/>
                <a:ea typeface="Calibri"/>
                <a:cs typeface="Calibri"/>
                <a:sym typeface="Calibri"/>
              </a:rPr>
              <a:t>s</a:t>
            </a:r>
            <a:endParaRPr sz="1800">
              <a:latin typeface="Calibri"/>
              <a:ea typeface="Calibri"/>
              <a:cs typeface="Calibri"/>
              <a:sym typeface="Calibri"/>
            </a:endParaRPr>
          </a:p>
        </p:txBody>
      </p:sp>
      <p:sp>
        <p:nvSpPr>
          <p:cNvPr id="8" name="Google Shape;17;p2">
            <a:extLst>
              <a:ext uri="{FF2B5EF4-FFF2-40B4-BE49-F238E27FC236}">
                <a16:creationId xmlns:a16="http://schemas.microsoft.com/office/drawing/2014/main" id="{4B98EA6E-C33E-A2C6-9586-C982C4C43DC6}"/>
              </a:ext>
            </a:extLst>
          </p:cNvPr>
          <p:cNvSpPr/>
          <p:nvPr userDrawn="1"/>
        </p:nvSpPr>
        <p:spPr>
          <a:xfrm>
            <a:off x="-78416" y="5139221"/>
            <a:ext cx="7726211" cy="1831263"/>
          </a:xfrm>
          <a:custGeom>
            <a:avLst/>
            <a:gdLst/>
            <a:ahLst/>
            <a:cxnLst/>
            <a:rect l="l" t="t" r="r" b="b"/>
            <a:pathLst>
              <a:path w="7726211" h="2240077" extrusionOk="0">
                <a:moveTo>
                  <a:pt x="7726253" y="2239255"/>
                </a:moveTo>
                <a:lnTo>
                  <a:pt x="7306763" y="2063962"/>
                </a:lnTo>
                <a:cubicBezTo>
                  <a:pt x="7058817" y="1960696"/>
                  <a:pt x="6809532" y="1856626"/>
                  <a:pt x="6581936" y="1714000"/>
                </a:cubicBezTo>
                <a:cubicBezTo>
                  <a:pt x="6367104" y="1579405"/>
                  <a:pt x="6171907" y="1410538"/>
                  <a:pt x="5940206" y="1307718"/>
                </a:cubicBezTo>
                <a:cubicBezTo>
                  <a:pt x="5627819" y="1169019"/>
                  <a:pt x="5271609" y="1160985"/>
                  <a:pt x="4933517" y="1210253"/>
                </a:cubicBezTo>
                <a:cubicBezTo>
                  <a:pt x="4595426" y="1259521"/>
                  <a:pt x="4267956" y="1363055"/>
                  <a:pt x="3935219" y="1440617"/>
                </a:cubicBezTo>
                <a:cubicBezTo>
                  <a:pt x="3602483" y="1518177"/>
                  <a:pt x="3251539" y="1568784"/>
                  <a:pt x="2925675" y="1469356"/>
                </a:cubicBezTo>
                <a:cubicBezTo>
                  <a:pt x="2536263" y="1350559"/>
                  <a:pt x="2243245" y="1037817"/>
                  <a:pt x="1951476" y="753901"/>
                </a:cubicBezTo>
                <a:cubicBezTo>
                  <a:pt x="1715044" y="523806"/>
                  <a:pt x="1463349" y="302458"/>
                  <a:pt x="1167207" y="157243"/>
                </a:cubicBezTo>
                <a:cubicBezTo>
                  <a:pt x="871064" y="12028"/>
                  <a:pt x="522798" y="-51342"/>
                  <a:pt x="207377" y="45587"/>
                </a:cubicBezTo>
                <a:cubicBezTo>
                  <a:pt x="131779" y="68793"/>
                  <a:pt x="57253" y="101906"/>
                  <a:pt x="41" y="156440"/>
                </a:cubicBezTo>
                <a:lnTo>
                  <a:pt x="11555" y="2229794"/>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5;p2">
            <a:extLst>
              <a:ext uri="{FF2B5EF4-FFF2-40B4-BE49-F238E27FC236}">
                <a16:creationId xmlns:a16="http://schemas.microsoft.com/office/drawing/2014/main" id="{2745B237-F9CF-F59F-3ED8-33E94ED12FAE}"/>
              </a:ext>
            </a:extLst>
          </p:cNvPr>
          <p:cNvSpPr/>
          <p:nvPr userDrawn="1"/>
        </p:nvSpPr>
        <p:spPr>
          <a:xfrm>
            <a:off x="4563275" y="4495502"/>
            <a:ext cx="7659003" cy="2475643"/>
          </a:xfrm>
          <a:custGeom>
            <a:avLst/>
            <a:gdLst/>
            <a:ahLst/>
            <a:cxnLst/>
            <a:rect l="l" t="t" r="r" b="b"/>
            <a:pathLst>
              <a:path w="7659003" h="3104254" extrusionOk="0">
                <a:moveTo>
                  <a:pt x="41" y="3092275"/>
                </a:moveTo>
                <a:cubicBezTo>
                  <a:pt x="510302" y="2801666"/>
                  <a:pt x="777527" y="2199295"/>
                  <a:pt x="1278149" y="1892353"/>
                </a:cubicBezTo>
                <a:cubicBezTo>
                  <a:pt x="1638286" y="1671540"/>
                  <a:pt x="2103206" y="1631020"/>
                  <a:pt x="2496188" y="1786142"/>
                </a:cubicBezTo>
                <a:cubicBezTo>
                  <a:pt x="2680764" y="1859062"/>
                  <a:pt x="2862127" y="1974467"/>
                  <a:pt x="3059644" y="1957419"/>
                </a:cubicBezTo>
                <a:cubicBezTo>
                  <a:pt x="3221193" y="1943496"/>
                  <a:pt x="3363106" y="1841390"/>
                  <a:pt x="3471102" y="1720451"/>
                </a:cubicBezTo>
                <a:cubicBezTo>
                  <a:pt x="3579099" y="1599514"/>
                  <a:pt x="3662996" y="1459029"/>
                  <a:pt x="3766709" y="1334431"/>
                </a:cubicBezTo>
                <a:cubicBezTo>
                  <a:pt x="3864441" y="1217063"/>
                  <a:pt x="3988860" y="1110138"/>
                  <a:pt x="4139699" y="1085772"/>
                </a:cubicBezTo>
                <a:cubicBezTo>
                  <a:pt x="4456637" y="1034540"/>
                  <a:pt x="4727878" y="1357191"/>
                  <a:pt x="5049011" y="1357994"/>
                </a:cubicBezTo>
                <a:cubicBezTo>
                  <a:pt x="5260631" y="1358530"/>
                  <a:pt x="5448241" y="1216438"/>
                  <a:pt x="5578997" y="1049981"/>
                </a:cubicBezTo>
                <a:cubicBezTo>
                  <a:pt x="5709754" y="883523"/>
                  <a:pt x="5800613" y="688951"/>
                  <a:pt x="5928602" y="520351"/>
                </a:cubicBezTo>
                <a:cubicBezTo>
                  <a:pt x="6014018" y="407803"/>
                  <a:pt x="6126209" y="302128"/>
                  <a:pt x="6266158" y="283027"/>
                </a:cubicBezTo>
                <a:cubicBezTo>
                  <a:pt x="6488399" y="252592"/>
                  <a:pt x="6699394" y="448503"/>
                  <a:pt x="6919403" y="405215"/>
                </a:cubicBezTo>
                <a:cubicBezTo>
                  <a:pt x="7194393" y="351038"/>
                  <a:pt x="7352460" y="-50870"/>
                  <a:pt x="7627182" y="4378"/>
                </a:cubicBezTo>
                <a:lnTo>
                  <a:pt x="7659045" y="3103432"/>
                </a:lnTo>
                <a:close/>
              </a:path>
            </a:pathLst>
          </a:custGeom>
          <a:solidFill>
            <a:schemeClr val="accent1"/>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extLst>
      <p:ext uri="{BB962C8B-B14F-4D97-AF65-F5344CB8AC3E}">
        <p14:creationId xmlns:p14="http://schemas.microsoft.com/office/powerpoint/2010/main" val="276518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صورة مع تسمية توضيحية">
    <p:spTree>
      <p:nvGrpSpPr>
        <p:cNvPr id="1" name=""/>
        <p:cNvGrpSpPr/>
        <p:nvPr/>
      </p:nvGrpSpPr>
      <p:grpSpPr>
        <a:xfrm>
          <a:off x="0" y="0"/>
          <a:ext cx="0" cy="0"/>
          <a:chOff x="0" y="0"/>
          <a:chExt cx="0" cy="0"/>
        </a:xfrm>
      </p:grpSpPr>
      <p:grpSp>
        <p:nvGrpSpPr>
          <p:cNvPr id="8" name="Google Shape;767;p15">
            <a:extLst>
              <a:ext uri="{FF2B5EF4-FFF2-40B4-BE49-F238E27FC236}">
                <a16:creationId xmlns:a16="http://schemas.microsoft.com/office/drawing/2014/main" id="{D667D270-5AFE-CEC8-C271-6C0ECDB324EF}"/>
              </a:ext>
            </a:extLst>
          </p:cNvPr>
          <p:cNvGrpSpPr/>
          <p:nvPr userDrawn="1"/>
        </p:nvGrpSpPr>
        <p:grpSpPr>
          <a:xfrm rot="782129" flipH="1">
            <a:off x="10067688" y="5674421"/>
            <a:ext cx="1005996" cy="834909"/>
            <a:chOff x="2962468" y="5325918"/>
            <a:chExt cx="3191376" cy="2616157"/>
          </a:xfrm>
        </p:grpSpPr>
        <p:sp>
          <p:nvSpPr>
            <p:cNvPr id="9" name="Google Shape;768;p15">
              <a:extLst>
                <a:ext uri="{FF2B5EF4-FFF2-40B4-BE49-F238E27FC236}">
                  <a16:creationId xmlns:a16="http://schemas.microsoft.com/office/drawing/2014/main" id="{F0850674-8C40-C456-C20C-A0D9EA2FD18E}"/>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769;p15">
              <a:extLst>
                <a:ext uri="{FF2B5EF4-FFF2-40B4-BE49-F238E27FC236}">
                  <a16:creationId xmlns:a16="http://schemas.microsoft.com/office/drawing/2014/main" id="{57F1D102-874A-468D-0A38-B466D8E3B069}"/>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770;p15">
              <a:extLst>
                <a:ext uri="{FF2B5EF4-FFF2-40B4-BE49-F238E27FC236}">
                  <a16:creationId xmlns:a16="http://schemas.microsoft.com/office/drawing/2014/main" id="{103AC969-5211-A92F-ABE2-126EE9AE1C43}"/>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771;p15">
            <a:extLst>
              <a:ext uri="{FF2B5EF4-FFF2-40B4-BE49-F238E27FC236}">
                <a16:creationId xmlns:a16="http://schemas.microsoft.com/office/drawing/2014/main" id="{27D5AB8A-9258-826E-41D3-55130373E26F}"/>
              </a:ext>
            </a:extLst>
          </p:cNvPr>
          <p:cNvGrpSpPr/>
          <p:nvPr userDrawn="1"/>
        </p:nvGrpSpPr>
        <p:grpSpPr>
          <a:xfrm rot="-774789" flipH="1">
            <a:off x="11007871" y="3683829"/>
            <a:ext cx="841137" cy="695921"/>
            <a:chOff x="2962468" y="5325918"/>
            <a:chExt cx="3191376" cy="2616157"/>
          </a:xfrm>
        </p:grpSpPr>
        <p:sp>
          <p:nvSpPr>
            <p:cNvPr id="13" name="Google Shape;772;p15">
              <a:extLst>
                <a:ext uri="{FF2B5EF4-FFF2-40B4-BE49-F238E27FC236}">
                  <a16:creationId xmlns:a16="http://schemas.microsoft.com/office/drawing/2014/main" id="{FD545B7D-688F-F648-CAAA-CC3142985F2A}"/>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773;p15">
              <a:extLst>
                <a:ext uri="{FF2B5EF4-FFF2-40B4-BE49-F238E27FC236}">
                  <a16:creationId xmlns:a16="http://schemas.microsoft.com/office/drawing/2014/main" id="{3F96CF07-CEDE-55B2-082E-3714A1C33470}"/>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774;p15">
              <a:extLst>
                <a:ext uri="{FF2B5EF4-FFF2-40B4-BE49-F238E27FC236}">
                  <a16:creationId xmlns:a16="http://schemas.microsoft.com/office/drawing/2014/main" id="{9D3B7AF4-7621-39BF-3410-101F896024CD}"/>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Google Shape;775;p15">
            <a:extLst>
              <a:ext uri="{FF2B5EF4-FFF2-40B4-BE49-F238E27FC236}">
                <a16:creationId xmlns:a16="http://schemas.microsoft.com/office/drawing/2014/main" id="{2630C777-DEAF-5311-4665-683EEC6AD7E8}"/>
              </a:ext>
            </a:extLst>
          </p:cNvPr>
          <p:cNvSpPr/>
          <p:nvPr userDrawn="1"/>
        </p:nvSpPr>
        <p:spPr>
          <a:xfrm flipH="1">
            <a:off x="10134898" y="16275"/>
            <a:ext cx="18678" cy="4052114"/>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776;p15">
            <a:extLst>
              <a:ext uri="{FF2B5EF4-FFF2-40B4-BE49-F238E27FC236}">
                <a16:creationId xmlns:a16="http://schemas.microsoft.com/office/drawing/2014/main" id="{E4B61D4D-EA80-A05F-9972-6D0FCEC64D1A}"/>
              </a:ext>
            </a:extLst>
          </p:cNvPr>
          <p:cNvSpPr/>
          <p:nvPr userDrawn="1"/>
        </p:nvSpPr>
        <p:spPr>
          <a:xfrm>
            <a:off x="9697265" y="3948327"/>
            <a:ext cx="893943" cy="731464"/>
          </a:xfrm>
          <a:custGeom>
            <a:avLst/>
            <a:gdLst/>
            <a:ahLst/>
            <a:cxnLst/>
            <a:rect l="l" t="t" r="r" b="b"/>
            <a:pathLst>
              <a:path w="1241587" h="1015922" extrusionOk="0">
                <a:moveTo>
                  <a:pt x="1138925" y="101046"/>
                </a:moveTo>
                <a:cubicBezTo>
                  <a:pt x="1075109" y="36429"/>
                  <a:pt x="988121" y="38"/>
                  <a:pt x="897306" y="-20"/>
                </a:cubicBezTo>
                <a:lnTo>
                  <a:pt x="896008" y="-20"/>
                </a:lnTo>
                <a:cubicBezTo>
                  <a:pt x="800212" y="-20"/>
                  <a:pt x="706510" y="40839"/>
                  <a:pt x="623853" y="117288"/>
                </a:cubicBezTo>
                <a:lnTo>
                  <a:pt x="614613" y="117288"/>
                </a:lnTo>
                <a:cubicBezTo>
                  <a:pt x="531956" y="40839"/>
                  <a:pt x="438326" y="341"/>
                  <a:pt x="342458" y="-20"/>
                </a:cubicBezTo>
                <a:cubicBezTo>
                  <a:pt x="152744" y="572"/>
                  <a:pt x="-947" y="154235"/>
                  <a:pt x="-1525" y="343963"/>
                </a:cubicBezTo>
                <a:cubicBezTo>
                  <a:pt x="-1525" y="446111"/>
                  <a:pt x="44749" y="546094"/>
                  <a:pt x="131232" y="632721"/>
                </a:cubicBezTo>
                <a:lnTo>
                  <a:pt x="131954" y="633443"/>
                </a:lnTo>
                <a:cubicBezTo>
                  <a:pt x="134409" y="635609"/>
                  <a:pt x="381007" y="854054"/>
                  <a:pt x="609993" y="1009622"/>
                </a:cubicBezTo>
                <a:lnTo>
                  <a:pt x="619233" y="1015903"/>
                </a:lnTo>
                <a:lnTo>
                  <a:pt x="628473" y="1009622"/>
                </a:lnTo>
                <a:cubicBezTo>
                  <a:pt x="857458" y="854054"/>
                  <a:pt x="1104057" y="635609"/>
                  <a:pt x="1106511" y="633443"/>
                </a:cubicBezTo>
                <a:lnTo>
                  <a:pt x="1107234" y="632721"/>
                </a:lnTo>
                <a:cubicBezTo>
                  <a:pt x="1193861" y="546094"/>
                  <a:pt x="1239629" y="446472"/>
                  <a:pt x="1240062" y="343963"/>
                </a:cubicBezTo>
                <a:cubicBezTo>
                  <a:pt x="1240279" y="252701"/>
                  <a:pt x="1203824" y="165172"/>
                  <a:pt x="1138925" y="101046"/>
                </a:cubicBezTo>
                <a:close/>
                <a:moveTo>
                  <a:pt x="1008984" y="54050"/>
                </a:moveTo>
                <a:cubicBezTo>
                  <a:pt x="1045873" y="68582"/>
                  <a:pt x="1079657" y="90051"/>
                  <a:pt x="1108461" y="117288"/>
                </a:cubicBezTo>
                <a:lnTo>
                  <a:pt x="1008767" y="117288"/>
                </a:lnTo>
                <a:close/>
                <a:moveTo>
                  <a:pt x="1008984" y="279787"/>
                </a:moveTo>
                <a:lnTo>
                  <a:pt x="1154662" y="279787"/>
                </a:lnTo>
                <a:lnTo>
                  <a:pt x="1154662" y="425465"/>
                </a:lnTo>
                <a:lnTo>
                  <a:pt x="1008767" y="425465"/>
                </a:lnTo>
                <a:close/>
                <a:moveTo>
                  <a:pt x="1008984" y="433911"/>
                </a:moveTo>
                <a:lnTo>
                  <a:pt x="1154662" y="433911"/>
                </a:lnTo>
                <a:lnTo>
                  <a:pt x="1154662" y="520539"/>
                </a:lnTo>
                <a:cubicBezTo>
                  <a:pt x="1141884" y="541431"/>
                  <a:pt x="1127374" y="561232"/>
                  <a:pt x="1111348" y="579734"/>
                </a:cubicBezTo>
                <a:lnTo>
                  <a:pt x="1008840" y="579734"/>
                </a:lnTo>
                <a:close/>
                <a:moveTo>
                  <a:pt x="1163109" y="184352"/>
                </a:moveTo>
                <a:cubicBezTo>
                  <a:pt x="1179568" y="211308"/>
                  <a:pt x="1191768" y="240653"/>
                  <a:pt x="1199203" y="271341"/>
                </a:cubicBezTo>
                <a:lnTo>
                  <a:pt x="1163109" y="271341"/>
                </a:lnTo>
                <a:close/>
                <a:moveTo>
                  <a:pt x="1154662" y="171286"/>
                </a:moveTo>
                <a:lnTo>
                  <a:pt x="1154662" y="271341"/>
                </a:lnTo>
                <a:lnTo>
                  <a:pt x="1008767" y="271341"/>
                </a:lnTo>
                <a:lnTo>
                  <a:pt x="1008767" y="125662"/>
                </a:lnTo>
                <a:lnTo>
                  <a:pt x="1117052" y="125662"/>
                </a:lnTo>
                <a:cubicBezTo>
                  <a:pt x="1130912" y="139732"/>
                  <a:pt x="1143401" y="155051"/>
                  <a:pt x="1154445" y="171430"/>
                </a:cubicBezTo>
                <a:close/>
                <a:moveTo>
                  <a:pt x="1163109" y="433911"/>
                </a:moveTo>
                <a:lnTo>
                  <a:pt x="1193572" y="433911"/>
                </a:lnTo>
                <a:cubicBezTo>
                  <a:pt x="1185992" y="459011"/>
                  <a:pt x="1175742" y="483217"/>
                  <a:pt x="1162964" y="506101"/>
                </a:cubicBezTo>
                <a:close/>
                <a:moveTo>
                  <a:pt x="896008" y="32899"/>
                </a:moveTo>
                <a:cubicBezTo>
                  <a:pt x="931524" y="32747"/>
                  <a:pt x="966753" y="38782"/>
                  <a:pt x="1000176" y="50730"/>
                </a:cubicBezTo>
                <a:lnTo>
                  <a:pt x="1000176" y="117288"/>
                </a:lnTo>
                <a:lnTo>
                  <a:pt x="854499" y="117288"/>
                </a:lnTo>
                <a:lnTo>
                  <a:pt x="854499" y="35931"/>
                </a:lnTo>
                <a:cubicBezTo>
                  <a:pt x="868286" y="33982"/>
                  <a:pt x="882219" y="32964"/>
                  <a:pt x="896152" y="32899"/>
                </a:cubicBezTo>
                <a:close/>
                <a:moveTo>
                  <a:pt x="31322" y="343819"/>
                </a:moveTo>
                <a:cubicBezTo>
                  <a:pt x="31250" y="322299"/>
                  <a:pt x="33488" y="300837"/>
                  <a:pt x="37964" y="279787"/>
                </a:cubicBezTo>
                <a:lnTo>
                  <a:pt x="75646" y="279787"/>
                </a:lnTo>
                <a:lnTo>
                  <a:pt x="75646" y="425465"/>
                </a:lnTo>
                <a:lnTo>
                  <a:pt x="42584" y="425465"/>
                </a:lnTo>
                <a:cubicBezTo>
                  <a:pt x="35293" y="398856"/>
                  <a:pt x="31539" y="371410"/>
                  <a:pt x="31322" y="343819"/>
                </a:cubicBezTo>
                <a:close/>
                <a:moveTo>
                  <a:pt x="238145" y="425465"/>
                </a:moveTo>
                <a:lnTo>
                  <a:pt x="238145" y="279715"/>
                </a:lnTo>
                <a:lnTo>
                  <a:pt x="383823" y="279715"/>
                </a:lnTo>
                <a:lnTo>
                  <a:pt x="383823" y="425393"/>
                </a:lnTo>
                <a:close/>
                <a:moveTo>
                  <a:pt x="383823" y="433911"/>
                </a:moveTo>
                <a:lnTo>
                  <a:pt x="383823" y="579590"/>
                </a:lnTo>
                <a:lnTo>
                  <a:pt x="238145" y="579590"/>
                </a:lnTo>
                <a:lnTo>
                  <a:pt x="238145" y="433911"/>
                </a:lnTo>
                <a:close/>
                <a:moveTo>
                  <a:pt x="238145" y="271341"/>
                </a:moveTo>
                <a:lnTo>
                  <a:pt x="238145" y="125662"/>
                </a:lnTo>
                <a:lnTo>
                  <a:pt x="383823" y="125662"/>
                </a:lnTo>
                <a:lnTo>
                  <a:pt x="383823" y="271341"/>
                </a:lnTo>
                <a:close/>
                <a:moveTo>
                  <a:pt x="229698" y="125662"/>
                </a:moveTo>
                <a:lnTo>
                  <a:pt x="229698" y="271341"/>
                </a:lnTo>
                <a:lnTo>
                  <a:pt x="84021" y="271341"/>
                </a:lnTo>
                <a:lnTo>
                  <a:pt x="84021" y="171430"/>
                </a:lnTo>
                <a:cubicBezTo>
                  <a:pt x="95065" y="155087"/>
                  <a:pt x="107626" y="139811"/>
                  <a:pt x="121559" y="125807"/>
                </a:cubicBezTo>
                <a:close/>
                <a:moveTo>
                  <a:pt x="130221" y="117288"/>
                </a:moveTo>
                <a:cubicBezTo>
                  <a:pt x="159025" y="90044"/>
                  <a:pt x="192810" y="68560"/>
                  <a:pt x="229698" y="53978"/>
                </a:cubicBezTo>
                <a:lnTo>
                  <a:pt x="229698" y="117288"/>
                </a:lnTo>
                <a:close/>
                <a:moveTo>
                  <a:pt x="229698" y="279715"/>
                </a:moveTo>
                <a:lnTo>
                  <a:pt x="229698" y="425393"/>
                </a:lnTo>
                <a:lnTo>
                  <a:pt x="84021" y="425393"/>
                </a:lnTo>
                <a:lnTo>
                  <a:pt x="84021" y="279715"/>
                </a:lnTo>
                <a:close/>
                <a:moveTo>
                  <a:pt x="39841" y="271269"/>
                </a:moveTo>
                <a:cubicBezTo>
                  <a:pt x="47275" y="240574"/>
                  <a:pt x="59476" y="211221"/>
                  <a:pt x="75935" y="184280"/>
                </a:cubicBezTo>
                <a:lnTo>
                  <a:pt x="75935" y="271269"/>
                </a:lnTo>
                <a:close/>
                <a:moveTo>
                  <a:pt x="75935" y="433839"/>
                </a:moveTo>
                <a:lnTo>
                  <a:pt x="75935" y="506028"/>
                </a:lnTo>
                <a:cubicBezTo>
                  <a:pt x="63158" y="483145"/>
                  <a:pt x="52834" y="458940"/>
                  <a:pt x="45255" y="433839"/>
                </a:cubicBezTo>
                <a:close/>
                <a:moveTo>
                  <a:pt x="84309" y="433839"/>
                </a:moveTo>
                <a:lnTo>
                  <a:pt x="229987" y="433839"/>
                </a:lnTo>
                <a:lnTo>
                  <a:pt x="229987" y="579518"/>
                </a:lnTo>
                <a:lnTo>
                  <a:pt x="127478" y="579518"/>
                </a:lnTo>
                <a:cubicBezTo>
                  <a:pt x="111452" y="560979"/>
                  <a:pt x="97014" y="541185"/>
                  <a:pt x="84164" y="520322"/>
                </a:cubicBezTo>
                <a:close/>
                <a:moveTo>
                  <a:pt x="238433" y="587964"/>
                </a:moveTo>
                <a:lnTo>
                  <a:pt x="384112" y="587964"/>
                </a:lnTo>
                <a:lnTo>
                  <a:pt x="384112" y="733642"/>
                </a:lnTo>
                <a:lnTo>
                  <a:pt x="301743" y="733642"/>
                </a:lnTo>
                <a:cubicBezTo>
                  <a:pt x="278426" y="714512"/>
                  <a:pt x="257203" y="696753"/>
                  <a:pt x="238433" y="680944"/>
                </a:cubicBezTo>
                <a:close/>
                <a:moveTo>
                  <a:pt x="384112" y="742088"/>
                </a:moveTo>
                <a:lnTo>
                  <a:pt x="384112" y="800273"/>
                </a:lnTo>
                <a:cubicBezTo>
                  <a:pt x="358701" y="780132"/>
                  <a:pt x="334518" y="760569"/>
                  <a:pt x="311922" y="742088"/>
                </a:cubicBezTo>
                <a:close/>
                <a:moveTo>
                  <a:pt x="392558" y="579518"/>
                </a:moveTo>
                <a:lnTo>
                  <a:pt x="392558" y="433911"/>
                </a:lnTo>
                <a:lnTo>
                  <a:pt x="538236" y="433911"/>
                </a:lnTo>
                <a:lnTo>
                  <a:pt x="538236" y="579590"/>
                </a:lnTo>
                <a:close/>
                <a:moveTo>
                  <a:pt x="538236" y="587964"/>
                </a:moveTo>
                <a:lnTo>
                  <a:pt x="538236" y="733642"/>
                </a:lnTo>
                <a:lnTo>
                  <a:pt x="392269" y="733642"/>
                </a:lnTo>
                <a:lnTo>
                  <a:pt x="392269" y="588036"/>
                </a:lnTo>
                <a:close/>
                <a:moveTo>
                  <a:pt x="392269" y="425465"/>
                </a:moveTo>
                <a:lnTo>
                  <a:pt x="392269" y="279715"/>
                </a:lnTo>
                <a:lnTo>
                  <a:pt x="537948" y="279715"/>
                </a:lnTo>
                <a:lnTo>
                  <a:pt x="537948" y="425393"/>
                </a:lnTo>
                <a:close/>
                <a:moveTo>
                  <a:pt x="392269" y="271341"/>
                </a:moveTo>
                <a:lnTo>
                  <a:pt x="392269" y="125662"/>
                </a:lnTo>
                <a:lnTo>
                  <a:pt x="537948" y="125662"/>
                </a:lnTo>
                <a:lnTo>
                  <a:pt x="537948" y="271341"/>
                </a:lnTo>
                <a:close/>
                <a:moveTo>
                  <a:pt x="537948" y="742160"/>
                </a:moveTo>
                <a:lnTo>
                  <a:pt x="537948" y="887839"/>
                </a:lnTo>
                <a:lnTo>
                  <a:pt x="497016" y="887839"/>
                </a:lnTo>
                <a:cubicBezTo>
                  <a:pt x="460921" y="860768"/>
                  <a:pt x="425621" y="833480"/>
                  <a:pt x="392269" y="807059"/>
                </a:cubicBezTo>
                <a:lnTo>
                  <a:pt x="392269" y="742088"/>
                </a:lnTo>
                <a:close/>
                <a:moveTo>
                  <a:pt x="537948" y="896285"/>
                </a:moveTo>
                <a:lnTo>
                  <a:pt x="537948" y="917942"/>
                </a:lnTo>
                <a:lnTo>
                  <a:pt x="508277" y="896285"/>
                </a:lnTo>
                <a:close/>
                <a:moveTo>
                  <a:pt x="392269" y="117288"/>
                </a:moveTo>
                <a:lnTo>
                  <a:pt x="392269" y="37158"/>
                </a:lnTo>
                <a:cubicBezTo>
                  <a:pt x="444679" y="46441"/>
                  <a:pt x="494418" y="67174"/>
                  <a:pt x="537948" y="97869"/>
                </a:cubicBezTo>
                <a:lnTo>
                  <a:pt x="537948" y="117288"/>
                </a:lnTo>
                <a:close/>
                <a:moveTo>
                  <a:pt x="607610" y="156054"/>
                </a:moveTo>
                <a:lnTo>
                  <a:pt x="619233" y="167676"/>
                </a:lnTo>
                <a:lnTo>
                  <a:pt x="630856" y="156054"/>
                </a:lnTo>
                <a:cubicBezTo>
                  <a:pt x="641684" y="145226"/>
                  <a:pt x="652513" y="135119"/>
                  <a:pt x="663991" y="125662"/>
                </a:cubicBezTo>
                <a:lnTo>
                  <a:pt x="692072" y="125662"/>
                </a:lnTo>
                <a:lnTo>
                  <a:pt x="692072" y="271341"/>
                </a:lnTo>
                <a:lnTo>
                  <a:pt x="546394" y="271341"/>
                </a:lnTo>
                <a:lnTo>
                  <a:pt x="546394" y="125662"/>
                </a:lnTo>
                <a:lnTo>
                  <a:pt x="574475" y="125662"/>
                </a:lnTo>
                <a:cubicBezTo>
                  <a:pt x="585737" y="135141"/>
                  <a:pt x="596782" y="145276"/>
                  <a:pt x="607610" y="156054"/>
                </a:cubicBezTo>
                <a:close/>
                <a:moveTo>
                  <a:pt x="546394" y="579590"/>
                </a:moveTo>
                <a:lnTo>
                  <a:pt x="546394" y="433911"/>
                </a:lnTo>
                <a:lnTo>
                  <a:pt x="692072" y="433911"/>
                </a:lnTo>
                <a:lnTo>
                  <a:pt x="692072" y="579590"/>
                </a:lnTo>
                <a:close/>
                <a:moveTo>
                  <a:pt x="692072" y="588036"/>
                </a:moveTo>
                <a:lnTo>
                  <a:pt x="692072" y="733714"/>
                </a:lnTo>
                <a:lnTo>
                  <a:pt x="546394" y="733714"/>
                </a:lnTo>
                <a:lnTo>
                  <a:pt x="546394" y="588036"/>
                </a:lnTo>
                <a:close/>
                <a:moveTo>
                  <a:pt x="546394" y="425465"/>
                </a:moveTo>
                <a:lnTo>
                  <a:pt x="546394" y="279715"/>
                </a:lnTo>
                <a:lnTo>
                  <a:pt x="692072" y="279715"/>
                </a:lnTo>
                <a:lnTo>
                  <a:pt x="692072" y="425393"/>
                </a:lnTo>
                <a:close/>
                <a:moveTo>
                  <a:pt x="546394" y="742160"/>
                </a:moveTo>
                <a:lnTo>
                  <a:pt x="692072" y="742160"/>
                </a:lnTo>
                <a:lnTo>
                  <a:pt x="692072" y="887839"/>
                </a:lnTo>
                <a:lnTo>
                  <a:pt x="546394" y="887839"/>
                </a:lnTo>
                <a:close/>
                <a:moveTo>
                  <a:pt x="854643" y="425465"/>
                </a:moveTo>
                <a:lnTo>
                  <a:pt x="854643" y="279715"/>
                </a:lnTo>
                <a:lnTo>
                  <a:pt x="1000321" y="279715"/>
                </a:lnTo>
                <a:lnTo>
                  <a:pt x="1000321" y="425393"/>
                </a:lnTo>
                <a:close/>
                <a:moveTo>
                  <a:pt x="1000321" y="433911"/>
                </a:moveTo>
                <a:lnTo>
                  <a:pt x="1000321" y="579590"/>
                </a:lnTo>
                <a:lnTo>
                  <a:pt x="854643" y="579590"/>
                </a:lnTo>
                <a:lnTo>
                  <a:pt x="854643" y="433911"/>
                </a:lnTo>
                <a:close/>
                <a:moveTo>
                  <a:pt x="854643" y="271341"/>
                </a:moveTo>
                <a:lnTo>
                  <a:pt x="854643" y="125662"/>
                </a:lnTo>
                <a:lnTo>
                  <a:pt x="1000321" y="125662"/>
                </a:lnTo>
                <a:lnTo>
                  <a:pt x="1000321" y="271341"/>
                </a:lnTo>
                <a:close/>
                <a:moveTo>
                  <a:pt x="700518" y="579590"/>
                </a:moveTo>
                <a:lnTo>
                  <a:pt x="700518" y="433911"/>
                </a:lnTo>
                <a:lnTo>
                  <a:pt x="846197" y="433911"/>
                </a:lnTo>
                <a:lnTo>
                  <a:pt x="846197" y="579590"/>
                </a:lnTo>
                <a:close/>
                <a:moveTo>
                  <a:pt x="846197" y="588036"/>
                </a:moveTo>
                <a:lnTo>
                  <a:pt x="846197" y="733714"/>
                </a:lnTo>
                <a:lnTo>
                  <a:pt x="700518" y="733714"/>
                </a:lnTo>
                <a:lnTo>
                  <a:pt x="700518" y="588036"/>
                </a:lnTo>
                <a:close/>
                <a:moveTo>
                  <a:pt x="700518" y="425465"/>
                </a:moveTo>
                <a:lnTo>
                  <a:pt x="700518" y="279715"/>
                </a:lnTo>
                <a:lnTo>
                  <a:pt x="846197" y="279715"/>
                </a:lnTo>
                <a:lnTo>
                  <a:pt x="846197" y="425393"/>
                </a:lnTo>
                <a:close/>
                <a:moveTo>
                  <a:pt x="700518" y="271341"/>
                </a:moveTo>
                <a:lnTo>
                  <a:pt x="700518" y="125662"/>
                </a:lnTo>
                <a:lnTo>
                  <a:pt x="846197" y="125662"/>
                </a:lnTo>
                <a:lnTo>
                  <a:pt x="846197" y="271341"/>
                </a:lnTo>
                <a:close/>
                <a:moveTo>
                  <a:pt x="700518" y="117288"/>
                </a:moveTo>
                <a:lnTo>
                  <a:pt x="700518" y="97869"/>
                </a:lnTo>
                <a:cubicBezTo>
                  <a:pt x="744048" y="67189"/>
                  <a:pt x="793787" y="46456"/>
                  <a:pt x="846197" y="37158"/>
                </a:cubicBezTo>
                <a:lnTo>
                  <a:pt x="846197" y="117288"/>
                </a:lnTo>
                <a:close/>
                <a:moveTo>
                  <a:pt x="700518" y="887839"/>
                </a:moveTo>
                <a:lnTo>
                  <a:pt x="700518" y="742160"/>
                </a:lnTo>
                <a:lnTo>
                  <a:pt x="846197" y="742160"/>
                </a:lnTo>
                <a:lnTo>
                  <a:pt x="846197" y="807131"/>
                </a:lnTo>
                <a:cubicBezTo>
                  <a:pt x="812845" y="833552"/>
                  <a:pt x="777544" y="860840"/>
                  <a:pt x="741450" y="887911"/>
                </a:cubicBezTo>
                <a:close/>
                <a:moveTo>
                  <a:pt x="730189" y="896285"/>
                </a:moveTo>
                <a:lnTo>
                  <a:pt x="700518" y="917942"/>
                </a:lnTo>
                <a:lnTo>
                  <a:pt x="700518" y="896285"/>
                </a:lnTo>
                <a:close/>
                <a:moveTo>
                  <a:pt x="854643" y="742160"/>
                </a:moveTo>
                <a:lnTo>
                  <a:pt x="926833" y="742160"/>
                </a:lnTo>
                <a:cubicBezTo>
                  <a:pt x="904310" y="760641"/>
                  <a:pt x="880125" y="780204"/>
                  <a:pt x="854643" y="800345"/>
                </a:cubicBezTo>
                <a:close/>
                <a:moveTo>
                  <a:pt x="854643" y="733714"/>
                </a:moveTo>
                <a:lnTo>
                  <a:pt x="854643" y="588036"/>
                </a:lnTo>
                <a:lnTo>
                  <a:pt x="1000321" y="588036"/>
                </a:lnTo>
                <a:lnTo>
                  <a:pt x="1000321" y="681016"/>
                </a:lnTo>
                <a:cubicBezTo>
                  <a:pt x="981624" y="696826"/>
                  <a:pt x="960328" y="714584"/>
                  <a:pt x="937011" y="733714"/>
                </a:cubicBezTo>
                <a:close/>
                <a:moveTo>
                  <a:pt x="692072" y="103717"/>
                </a:moveTo>
                <a:lnTo>
                  <a:pt x="692072" y="117288"/>
                </a:lnTo>
                <a:lnTo>
                  <a:pt x="674313" y="117288"/>
                </a:lnTo>
                <a:cubicBezTo>
                  <a:pt x="680161" y="112596"/>
                  <a:pt x="686080" y="108048"/>
                  <a:pt x="692072" y="103717"/>
                </a:cubicBezTo>
                <a:close/>
                <a:moveTo>
                  <a:pt x="546394" y="117288"/>
                </a:moveTo>
                <a:lnTo>
                  <a:pt x="546394" y="103717"/>
                </a:lnTo>
                <a:cubicBezTo>
                  <a:pt x="552386" y="108048"/>
                  <a:pt x="558305" y="112596"/>
                  <a:pt x="564224" y="117288"/>
                </a:cubicBezTo>
                <a:close/>
                <a:moveTo>
                  <a:pt x="383823" y="35931"/>
                </a:moveTo>
                <a:lnTo>
                  <a:pt x="383823" y="117288"/>
                </a:lnTo>
                <a:lnTo>
                  <a:pt x="238145" y="117288"/>
                </a:lnTo>
                <a:lnTo>
                  <a:pt x="238145" y="50730"/>
                </a:lnTo>
                <a:cubicBezTo>
                  <a:pt x="271569" y="38703"/>
                  <a:pt x="306797" y="32668"/>
                  <a:pt x="342314" y="32899"/>
                </a:cubicBezTo>
                <a:cubicBezTo>
                  <a:pt x="356174" y="32971"/>
                  <a:pt x="370107" y="33982"/>
                  <a:pt x="383823" y="35931"/>
                </a:cubicBezTo>
                <a:close/>
                <a:moveTo>
                  <a:pt x="134625" y="588036"/>
                </a:moveTo>
                <a:lnTo>
                  <a:pt x="229698" y="588036"/>
                </a:lnTo>
                <a:lnTo>
                  <a:pt x="229698" y="673869"/>
                </a:lnTo>
                <a:cubicBezTo>
                  <a:pt x="185735" y="636692"/>
                  <a:pt x="157509" y="611858"/>
                  <a:pt x="154189" y="608898"/>
                </a:cubicBezTo>
                <a:cubicBezTo>
                  <a:pt x="147330" y="601969"/>
                  <a:pt x="140906" y="595038"/>
                  <a:pt x="134625" y="588036"/>
                </a:cubicBezTo>
                <a:close/>
                <a:moveTo>
                  <a:pt x="619233" y="975765"/>
                </a:moveTo>
                <a:cubicBezTo>
                  <a:pt x="594977" y="959162"/>
                  <a:pt x="570649" y="941909"/>
                  <a:pt x="546394" y="924294"/>
                </a:cubicBezTo>
                <a:lnTo>
                  <a:pt x="546394" y="896285"/>
                </a:lnTo>
                <a:lnTo>
                  <a:pt x="692072" y="896285"/>
                </a:lnTo>
                <a:lnTo>
                  <a:pt x="692072" y="924294"/>
                </a:lnTo>
                <a:cubicBezTo>
                  <a:pt x="667889" y="941909"/>
                  <a:pt x="643489" y="959162"/>
                  <a:pt x="619233" y="975765"/>
                </a:cubicBezTo>
                <a:close/>
                <a:moveTo>
                  <a:pt x="1009056" y="673869"/>
                </a:moveTo>
                <a:lnTo>
                  <a:pt x="1009056" y="588036"/>
                </a:lnTo>
                <a:lnTo>
                  <a:pt x="1104130" y="588036"/>
                </a:lnTo>
                <a:cubicBezTo>
                  <a:pt x="1097849" y="595255"/>
                  <a:pt x="1091424" y="601969"/>
                  <a:pt x="1084566" y="608754"/>
                </a:cubicBezTo>
                <a:cubicBezTo>
                  <a:pt x="1080812" y="611786"/>
                  <a:pt x="1052731" y="636692"/>
                  <a:pt x="1008767" y="673869"/>
                </a:cubicBezTo>
                <a:close/>
                <a:moveTo>
                  <a:pt x="1196171" y="425465"/>
                </a:moveTo>
                <a:lnTo>
                  <a:pt x="1163181" y="425465"/>
                </a:lnTo>
                <a:lnTo>
                  <a:pt x="1163181" y="279715"/>
                </a:lnTo>
                <a:lnTo>
                  <a:pt x="1200791" y="279715"/>
                </a:lnTo>
                <a:cubicBezTo>
                  <a:pt x="1205195" y="300772"/>
                  <a:pt x="1207433" y="322234"/>
                  <a:pt x="1207361" y="343747"/>
                </a:cubicBezTo>
                <a:cubicBezTo>
                  <a:pt x="1207072" y="371366"/>
                  <a:pt x="1203246" y="398842"/>
                  <a:pt x="1195882" y="42546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777;p15">
            <a:extLst>
              <a:ext uri="{FF2B5EF4-FFF2-40B4-BE49-F238E27FC236}">
                <a16:creationId xmlns:a16="http://schemas.microsoft.com/office/drawing/2014/main" id="{54ADC66E-32F9-971B-DD0E-7F519E46DCD8}"/>
              </a:ext>
            </a:extLst>
          </p:cNvPr>
          <p:cNvSpPr/>
          <p:nvPr userDrawn="1"/>
        </p:nvSpPr>
        <p:spPr>
          <a:xfrm flipH="1">
            <a:off x="11002972" y="2"/>
            <a:ext cx="18678" cy="2836480"/>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solidFill>
                  <a:srgbClr val="000000"/>
                </a:solidFill>
                <a:latin typeface="Calibri"/>
                <a:ea typeface="Calibri"/>
                <a:cs typeface="Calibri"/>
                <a:sym typeface="Calibri"/>
              </a:rPr>
              <a:t> </a:t>
            </a:r>
            <a:endParaRPr/>
          </a:p>
        </p:txBody>
      </p:sp>
      <p:grpSp>
        <p:nvGrpSpPr>
          <p:cNvPr id="19" name="Google Shape;779;p15">
            <a:extLst>
              <a:ext uri="{FF2B5EF4-FFF2-40B4-BE49-F238E27FC236}">
                <a16:creationId xmlns:a16="http://schemas.microsoft.com/office/drawing/2014/main" id="{33E93EC6-B160-A565-3D88-3E6AC9DB8351}"/>
              </a:ext>
            </a:extLst>
          </p:cNvPr>
          <p:cNvGrpSpPr/>
          <p:nvPr userDrawn="1"/>
        </p:nvGrpSpPr>
        <p:grpSpPr>
          <a:xfrm>
            <a:off x="10591196" y="2653718"/>
            <a:ext cx="842181" cy="686460"/>
            <a:chOff x="3861727" y="6022062"/>
            <a:chExt cx="1025299" cy="835720"/>
          </a:xfrm>
        </p:grpSpPr>
        <p:sp>
          <p:nvSpPr>
            <p:cNvPr id="20" name="Google Shape;780;p15">
              <a:extLst>
                <a:ext uri="{FF2B5EF4-FFF2-40B4-BE49-F238E27FC236}">
                  <a16:creationId xmlns:a16="http://schemas.microsoft.com/office/drawing/2014/main" id="{42556045-49F0-6D86-54B7-715592B715AE}"/>
                </a:ext>
              </a:extLst>
            </p:cNvPr>
            <p:cNvSpPr/>
            <p:nvPr/>
          </p:nvSpPr>
          <p:spPr>
            <a:xfrm>
              <a:off x="3861727" y="6022062"/>
              <a:ext cx="1025299" cy="835720"/>
            </a:xfrm>
            <a:custGeom>
              <a:avLst/>
              <a:gdLst/>
              <a:ahLst/>
              <a:cxnLst/>
              <a:rect l="l" t="t" r="r" b="b"/>
              <a:pathLst>
                <a:path w="1025299" h="835720" extrusionOk="0">
                  <a:moveTo>
                    <a:pt x="940485" y="83271"/>
                  </a:moveTo>
                  <a:cubicBezTo>
                    <a:pt x="843245" y="-13969"/>
                    <a:pt x="668258" y="-48114"/>
                    <a:pt x="511101" y="103411"/>
                  </a:cubicBezTo>
                  <a:cubicBezTo>
                    <a:pt x="441439" y="36347"/>
                    <a:pt x="361958" y="758"/>
                    <a:pt x="280673" y="469"/>
                  </a:cubicBezTo>
                  <a:cubicBezTo>
                    <a:pt x="205885" y="137"/>
                    <a:pt x="134200" y="29995"/>
                    <a:pt x="81718" y="83271"/>
                  </a:cubicBezTo>
                  <a:cubicBezTo>
                    <a:pt x="-16820" y="181881"/>
                    <a:pt x="-50605" y="360262"/>
                    <a:pt x="108501" y="519439"/>
                  </a:cubicBezTo>
                  <a:cubicBezTo>
                    <a:pt x="110594" y="521244"/>
                    <a:pt x="315612" y="702945"/>
                    <a:pt x="505976" y="832236"/>
                  </a:cubicBezTo>
                  <a:lnTo>
                    <a:pt x="511101" y="835701"/>
                  </a:lnTo>
                  <a:lnTo>
                    <a:pt x="516155" y="832236"/>
                  </a:lnTo>
                  <a:cubicBezTo>
                    <a:pt x="706591" y="702945"/>
                    <a:pt x="911609" y="521244"/>
                    <a:pt x="914063" y="519078"/>
                  </a:cubicBezTo>
                  <a:cubicBezTo>
                    <a:pt x="1072808" y="360262"/>
                    <a:pt x="1039023" y="181881"/>
                    <a:pt x="940485" y="83271"/>
                  </a:cubicBezTo>
                  <a:close/>
                  <a:moveTo>
                    <a:pt x="901647" y="505868"/>
                  </a:moveTo>
                  <a:cubicBezTo>
                    <a:pt x="899625" y="507672"/>
                    <a:pt x="699083" y="685331"/>
                    <a:pt x="511101" y="813828"/>
                  </a:cubicBezTo>
                  <a:cubicBezTo>
                    <a:pt x="323408" y="685403"/>
                    <a:pt x="122578" y="507672"/>
                    <a:pt x="121278" y="506228"/>
                  </a:cubicBezTo>
                  <a:cubicBezTo>
                    <a:pt x="53636" y="438587"/>
                    <a:pt x="17686" y="361056"/>
                    <a:pt x="17398" y="282441"/>
                  </a:cubicBezTo>
                  <a:cubicBezTo>
                    <a:pt x="17037" y="212482"/>
                    <a:pt x="44902" y="145324"/>
                    <a:pt x="94640" y="96120"/>
                  </a:cubicBezTo>
                  <a:cubicBezTo>
                    <a:pt x="143729" y="46627"/>
                    <a:pt x="210505" y="18661"/>
                    <a:pt x="280239" y="18372"/>
                  </a:cubicBezTo>
                  <a:cubicBezTo>
                    <a:pt x="351924" y="18372"/>
                    <a:pt x="430538" y="48258"/>
                    <a:pt x="504749" y="122542"/>
                  </a:cubicBezTo>
                  <a:lnTo>
                    <a:pt x="511173" y="128894"/>
                  </a:lnTo>
                  <a:lnTo>
                    <a:pt x="517598" y="122542"/>
                  </a:lnTo>
                  <a:cubicBezTo>
                    <a:pt x="667536" y="-27468"/>
                    <a:pt x="835232" y="3645"/>
                    <a:pt x="927707" y="96120"/>
                  </a:cubicBezTo>
                  <a:cubicBezTo>
                    <a:pt x="977446" y="145209"/>
                    <a:pt x="1005383" y="212251"/>
                    <a:pt x="1005238" y="282152"/>
                  </a:cubicBezTo>
                  <a:cubicBezTo>
                    <a:pt x="1004877" y="361056"/>
                    <a:pt x="968927" y="438587"/>
                    <a:pt x="901647" y="50586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781;p15">
              <a:extLst>
                <a:ext uri="{FF2B5EF4-FFF2-40B4-BE49-F238E27FC236}">
                  <a16:creationId xmlns:a16="http://schemas.microsoft.com/office/drawing/2014/main" id="{C4AA0E9C-9C1E-AB4E-3057-377A2A4D1E9B}"/>
                </a:ext>
              </a:extLst>
            </p:cNvPr>
            <p:cNvSpPr/>
            <p:nvPr/>
          </p:nvSpPr>
          <p:spPr>
            <a:xfrm>
              <a:off x="3900140" y="6060378"/>
              <a:ext cx="948549" cy="751636"/>
            </a:xfrm>
            <a:custGeom>
              <a:avLst/>
              <a:gdLst/>
              <a:ahLst/>
              <a:cxnLst/>
              <a:rect l="l" t="t" r="r" b="b"/>
              <a:pathLst>
                <a:path w="948549" h="751636" extrusionOk="0">
                  <a:moveTo>
                    <a:pt x="938960" y="181320"/>
                  </a:moveTo>
                  <a:cubicBezTo>
                    <a:pt x="915859" y="97018"/>
                    <a:pt x="850022" y="31152"/>
                    <a:pt x="765705" y="8066"/>
                  </a:cubicBezTo>
                  <a:cubicBezTo>
                    <a:pt x="711924" y="-6372"/>
                    <a:pt x="604939" y="-13591"/>
                    <a:pt x="493045" y="98158"/>
                  </a:cubicBezTo>
                  <a:lnTo>
                    <a:pt x="472688" y="118516"/>
                  </a:lnTo>
                  <a:lnTo>
                    <a:pt x="452330" y="98158"/>
                  </a:lnTo>
                  <a:cubicBezTo>
                    <a:pt x="388443" y="34198"/>
                    <a:pt x="315748" y="269"/>
                    <a:pt x="242115" y="-20"/>
                  </a:cubicBezTo>
                  <a:lnTo>
                    <a:pt x="241465" y="-20"/>
                  </a:lnTo>
                  <a:cubicBezTo>
                    <a:pt x="107409" y="1085"/>
                    <a:pt x="-875" y="109716"/>
                    <a:pt x="-1525" y="243764"/>
                  </a:cubicBezTo>
                  <a:cubicBezTo>
                    <a:pt x="-1525" y="317037"/>
                    <a:pt x="32404" y="389443"/>
                    <a:pt x="96220" y="453547"/>
                  </a:cubicBezTo>
                  <a:cubicBezTo>
                    <a:pt x="104089" y="460766"/>
                    <a:pt x="290121" y="624492"/>
                    <a:pt x="467635" y="748008"/>
                  </a:cubicBezTo>
                  <a:lnTo>
                    <a:pt x="472832" y="751617"/>
                  </a:lnTo>
                  <a:lnTo>
                    <a:pt x="478030" y="748008"/>
                  </a:lnTo>
                  <a:cubicBezTo>
                    <a:pt x="652367" y="626729"/>
                    <a:pt x="829809" y="470944"/>
                    <a:pt x="849878" y="453186"/>
                  </a:cubicBezTo>
                  <a:cubicBezTo>
                    <a:pt x="960834" y="341509"/>
                    <a:pt x="953326" y="234957"/>
                    <a:pt x="938960" y="181320"/>
                  </a:cubicBezTo>
                  <a:close/>
                  <a:moveTo>
                    <a:pt x="837317" y="439975"/>
                  </a:moveTo>
                  <a:cubicBezTo>
                    <a:pt x="829593" y="447194"/>
                    <a:pt x="647603" y="607166"/>
                    <a:pt x="472688" y="729527"/>
                  </a:cubicBezTo>
                  <a:cubicBezTo>
                    <a:pt x="297557" y="606805"/>
                    <a:pt x="115783" y="446833"/>
                    <a:pt x="108492" y="440769"/>
                  </a:cubicBezTo>
                  <a:cubicBezTo>
                    <a:pt x="48503" y="380491"/>
                    <a:pt x="16667" y="312489"/>
                    <a:pt x="16450" y="244053"/>
                  </a:cubicBezTo>
                  <a:cubicBezTo>
                    <a:pt x="17100" y="119945"/>
                    <a:pt x="117371" y="19407"/>
                    <a:pt x="241465" y="18461"/>
                  </a:cubicBezTo>
                  <a:lnTo>
                    <a:pt x="242043" y="18461"/>
                  </a:lnTo>
                  <a:cubicBezTo>
                    <a:pt x="310767" y="18461"/>
                    <a:pt x="379203" y="50802"/>
                    <a:pt x="439553" y="111297"/>
                  </a:cubicBezTo>
                  <a:lnTo>
                    <a:pt x="472688" y="144432"/>
                  </a:lnTo>
                  <a:lnTo>
                    <a:pt x="505823" y="111297"/>
                  </a:lnTo>
                  <a:cubicBezTo>
                    <a:pt x="611292" y="5828"/>
                    <a:pt x="710985" y="12541"/>
                    <a:pt x="761013" y="25969"/>
                  </a:cubicBezTo>
                  <a:cubicBezTo>
                    <a:pt x="839121" y="47272"/>
                    <a:pt x="900122" y="108279"/>
                    <a:pt x="921418" y="186374"/>
                  </a:cubicBezTo>
                  <a:cubicBezTo>
                    <a:pt x="934772" y="235896"/>
                    <a:pt x="941559" y="335228"/>
                    <a:pt x="837317" y="43997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782;p15">
              <a:extLst>
                <a:ext uri="{FF2B5EF4-FFF2-40B4-BE49-F238E27FC236}">
                  <a16:creationId xmlns:a16="http://schemas.microsoft.com/office/drawing/2014/main" id="{1B3ED040-B56D-09FA-B9DA-673D2BD22DA0}"/>
                </a:ext>
              </a:extLst>
            </p:cNvPr>
            <p:cNvSpPr/>
            <p:nvPr/>
          </p:nvSpPr>
          <p:spPr>
            <a:xfrm>
              <a:off x="3937823" y="6098044"/>
              <a:ext cx="873184" cy="667769"/>
            </a:xfrm>
            <a:custGeom>
              <a:avLst/>
              <a:gdLst/>
              <a:ahLst/>
              <a:cxnLst/>
              <a:rect l="l" t="t" r="r" b="b"/>
              <a:pathLst>
                <a:path w="873184" h="667769" extrusionOk="0">
                  <a:moveTo>
                    <a:pt x="810896" y="60781"/>
                  </a:moveTo>
                  <a:cubicBezTo>
                    <a:pt x="785268" y="35016"/>
                    <a:pt x="753289" y="16464"/>
                    <a:pt x="718205" y="6999"/>
                  </a:cubicBezTo>
                  <a:cubicBezTo>
                    <a:pt x="611220" y="-21876"/>
                    <a:pt x="524375" y="44971"/>
                    <a:pt x="482073" y="87202"/>
                  </a:cubicBezTo>
                  <a:lnTo>
                    <a:pt x="435005" y="134342"/>
                  </a:lnTo>
                  <a:lnTo>
                    <a:pt x="387938" y="87202"/>
                  </a:lnTo>
                  <a:cubicBezTo>
                    <a:pt x="331197" y="30461"/>
                    <a:pt x="267670" y="574"/>
                    <a:pt x="203783" y="141"/>
                  </a:cubicBezTo>
                  <a:cubicBezTo>
                    <a:pt x="90589" y="1087"/>
                    <a:pt x="-874" y="92761"/>
                    <a:pt x="-1525" y="205954"/>
                  </a:cubicBezTo>
                  <a:cubicBezTo>
                    <a:pt x="-1525" y="268759"/>
                    <a:pt x="28290" y="331636"/>
                    <a:pt x="83948" y="387943"/>
                  </a:cubicBezTo>
                  <a:lnTo>
                    <a:pt x="84381" y="388377"/>
                  </a:lnTo>
                  <a:cubicBezTo>
                    <a:pt x="102501" y="404331"/>
                    <a:pt x="266010" y="547627"/>
                    <a:pt x="429735" y="663996"/>
                  </a:cubicBezTo>
                  <a:lnTo>
                    <a:pt x="435005" y="667750"/>
                  </a:lnTo>
                  <a:lnTo>
                    <a:pt x="440275" y="663996"/>
                  </a:lnTo>
                  <a:cubicBezTo>
                    <a:pt x="603784" y="547771"/>
                    <a:pt x="767510" y="404114"/>
                    <a:pt x="785630" y="388377"/>
                  </a:cubicBezTo>
                  <a:lnTo>
                    <a:pt x="786062" y="387943"/>
                  </a:lnTo>
                  <a:cubicBezTo>
                    <a:pt x="827643" y="345929"/>
                    <a:pt x="893120" y="259519"/>
                    <a:pt x="864749" y="153472"/>
                  </a:cubicBezTo>
                  <a:cubicBezTo>
                    <a:pt x="855220" y="118388"/>
                    <a:pt x="836667" y="86429"/>
                    <a:pt x="810896" y="60781"/>
                  </a:cubicBezTo>
                  <a:close/>
                  <a:moveTo>
                    <a:pt x="773429" y="375022"/>
                  </a:moveTo>
                  <a:cubicBezTo>
                    <a:pt x="754443" y="391697"/>
                    <a:pt x="595338" y="530951"/>
                    <a:pt x="435005" y="645515"/>
                  </a:cubicBezTo>
                  <a:cubicBezTo>
                    <a:pt x="274456" y="530879"/>
                    <a:pt x="115566" y="391697"/>
                    <a:pt x="96581" y="375022"/>
                  </a:cubicBezTo>
                  <a:cubicBezTo>
                    <a:pt x="44460" y="322251"/>
                    <a:pt x="17173" y="263705"/>
                    <a:pt x="16595" y="205881"/>
                  </a:cubicBezTo>
                  <a:cubicBezTo>
                    <a:pt x="17317" y="102535"/>
                    <a:pt x="100913" y="18932"/>
                    <a:pt x="204288" y="18189"/>
                  </a:cubicBezTo>
                  <a:cubicBezTo>
                    <a:pt x="262833" y="18189"/>
                    <a:pt x="321884" y="46704"/>
                    <a:pt x="375160" y="99980"/>
                  </a:cubicBezTo>
                  <a:lnTo>
                    <a:pt x="435077" y="159824"/>
                  </a:lnTo>
                  <a:lnTo>
                    <a:pt x="494995" y="99980"/>
                  </a:lnTo>
                  <a:cubicBezTo>
                    <a:pt x="534482" y="60420"/>
                    <a:pt x="615407" y="-1952"/>
                    <a:pt x="713585" y="24397"/>
                  </a:cubicBezTo>
                  <a:cubicBezTo>
                    <a:pt x="778627" y="42257"/>
                    <a:pt x="829448" y="93064"/>
                    <a:pt x="847280" y="158092"/>
                  </a:cubicBezTo>
                  <a:cubicBezTo>
                    <a:pt x="873268" y="255331"/>
                    <a:pt x="812628" y="335606"/>
                    <a:pt x="773429" y="37502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783;p15">
              <a:extLst>
                <a:ext uri="{FF2B5EF4-FFF2-40B4-BE49-F238E27FC236}">
                  <a16:creationId xmlns:a16="http://schemas.microsoft.com/office/drawing/2014/main" id="{190C2E41-E847-536D-B806-2AD26BC5A606}"/>
                </a:ext>
              </a:extLst>
            </p:cNvPr>
            <p:cNvSpPr/>
            <p:nvPr/>
          </p:nvSpPr>
          <p:spPr>
            <a:xfrm>
              <a:off x="4175471" y="6278571"/>
              <a:ext cx="398062" cy="307851"/>
            </a:xfrm>
            <a:custGeom>
              <a:avLst/>
              <a:gdLst/>
              <a:ahLst/>
              <a:cxnLst/>
              <a:rect l="l" t="t" r="r" b="b"/>
              <a:pathLst>
                <a:path w="398062" h="307851" extrusionOk="0">
                  <a:moveTo>
                    <a:pt x="368013" y="28459"/>
                  </a:moveTo>
                  <a:lnTo>
                    <a:pt x="368013" y="28459"/>
                  </a:lnTo>
                  <a:cubicBezTo>
                    <a:pt x="356030" y="16403"/>
                    <a:pt x="341086" y="7711"/>
                    <a:pt x="324699" y="3264"/>
                  </a:cubicBezTo>
                  <a:cubicBezTo>
                    <a:pt x="274745" y="-10163"/>
                    <a:pt x="234462" y="20662"/>
                    <a:pt x="214899" y="40225"/>
                  </a:cubicBezTo>
                  <a:lnTo>
                    <a:pt x="197501" y="57551"/>
                  </a:lnTo>
                  <a:lnTo>
                    <a:pt x="180177" y="40225"/>
                  </a:lnTo>
                  <a:cubicBezTo>
                    <a:pt x="153972" y="14021"/>
                    <a:pt x="124518" y="160"/>
                    <a:pt x="94776" y="16"/>
                  </a:cubicBezTo>
                  <a:cubicBezTo>
                    <a:pt x="41717" y="449"/>
                    <a:pt x="-1236" y="43445"/>
                    <a:pt x="-1525" y="96533"/>
                  </a:cubicBezTo>
                  <a:cubicBezTo>
                    <a:pt x="-1525" y="125409"/>
                    <a:pt x="12264" y="155007"/>
                    <a:pt x="37890" y="180995"/>
                  </a:cubicBezTo>
                  <a:lnTo>
                    <a:pt x="38396" y="181356"/>
                  </a:lnTo>
                  <a:cubicBezTo>
                    <a:pt x="46409" y="188575"/>
                    <a:pt x="119320" y="252390"/>
                    <a:pt x="192304" y="304078"/>
                  </a:cubicBezTo>
                  <a:lnTo>
                    <a:pt x="197501" y="307832"/>
                  </a:lnTo>
                  <a:lnTo>
                    <a:pt x="202771" y="304078"/>
                  </a:lnTo>
                  <a:cubicBezTo>
                    <a:pt x="275611" y="252318"/>
                    <a:pt x="348594" y="188575"/>
                    <a:pt x="356679" y="181356"/>
                  </a:cubicBezTo>
                  <a:lnTo>
                    <a:pt x="357112" y="180923"/>
                  </a:lnTo>
                  <a:cubicBezTo>
                    <a:pt x="376387" y="161432"/>
                    <a:pt x="406635" y="121367"/>
                    <a:pt x="393207" y="71844"/>
                  </a:cubicBezTo>
                  <a:cubicBezTo>
                    <a:pt x="388803" y="55421"/>
                    <a:pt x="380069" y="40457"/>
                    <a:pt x="368013" y="28459"/>
                  </a:cubicBezTo>
                  <a:close/>
                  <a:moveTo>
                    <a:pt x="344335" y="168001"/>
                  </a:moveTo>
                  <a:cubicBezTo>
                    <a:pt x="335455" y="175870"/>
                    <a:pt x="267020" y="235642"/>
                    <a:pt x="197357" y="285742"/>
                  </a:cubicBezTo>
                  <a:cubicBezTo>
                    <a:pt x="127622" y="235570"/>
                    <a:pt x="59331" y="175797"/>
                    <a:pt x="50451" y="168001"/>
                  </a:cubicBezTo>
                  <a:cubicBezTo>
                    <a:pt x="28290" y="145550"/>
                    <a:pt x="16523" y="120789"/>
                    <a:pt x="16450" y="96461"/>
                  </a:cubicBezTo>
                  <a:cubicBezTo>
                    <a:pt x="16739" y="53335"/>
                    <a:pt x="51679" y="18453"/>
                    <a:pt x="94776" y="18135"/>
                  </a:cubicBezTo>
                  <a:lnTo>
                    <a:pt x="94776" y="18135"/>
                  </a:lnTo>
                  <a:cubicBezTo>
                    <a:pt x="119465" y="18135"/>
                    <a:pt x="144514" y="30264"/>
                    <a:pt x="166965" y="53003"/>
                  </a:cubicBezTo>
                  <a:lnTo>
                    <a:pt x="197141" y="83178"/>
                  </a:lnTo>
                  <a:lnTo>
                    <a:pt x="227316" y="53003"/>
                  </a:lnTo>
                  <a:cubicBezTo>
                    <a:pt x="244136" y="36183"/>
                    <a:pt x="278426" y="9689"/>
                    <a:pt x="319646" y="20734"/>
                  </a:cubicBezTo>
                  <a:cubicBezTo>
                    <a:pt x="346862" y="28191"/>
                    <a:pt x="368085" y="49430"/>
                    <a:pt x="375521" y="76609"/>
                  </a:cubicBezTo>
                  <a:cubicBezTo>
                    <a:pt x="386638" y="117252"/>
                    <a:pt x="360866" y="151253"/>
                    <a:pt x="344335" y="16800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 name="Google Shape;784;p15">
            <a:extLst>
              <a:ext uri="{FF2B5EF4-FFF2-40B4-BE49-F238E27FC236}">
                <a16:creationId xmlns:a16="http://schemas.microsoft.com/office/drawing/2014/main" id="{AEE339CD-5E3E-AB78-3D89-4E091ECF19D5}"/>
              </a:ext>
            </a:extLst>
          </p:cNvPr>
          <p:cNvGrpSpPr/>
          <p:nvPr userDrawn="1"/>
        </p:nvGrpSpPr>
        <p:grpSpPr>
          <a:xfrm>
            <a:off x="11307753" y="1148969"/>
            <a:ext cx="741810" cy="613289"/>
            <a:chOff x="6553537" y="1126875"/>
            <a:chExt cx="682626" cy="564307"/>
          </a:xfrm>
        </p:grpSpPr>
        <p:sp>
          <p:nvSpPr>
            <p:cNvPr id="25" name="Google Shape;785;p15">
              <a:extLst>
                <a:ext uri="{FF2B5EF4-FFF2-40B4-BE49-F238E27FC236}">
                  <a16:creationId xmlns:a16="http://schemas.microsoft.com/office/drawing/2014/main" id="{19C2D1EC-D546-1BF5-1954-F43C45A569D9}"/>
                </a:ext>
              </a:extLst>
            </p:cNvPr>
            <p:cNvSpPr/>
            <p:nvPr/>
          </p:nvSpPr>
          <p:spPr>
            <a:xfrm>
              <a:off x="6553537" y="1126875"/>
              <a:ext cx="682626" cy="564307"/>
            </a:xfrm>
            <a:custGeom>
              <a:avLst/>
              <a:gdLst/>
              <a:ahLst/>
              <a:cxnLst/>
              <a:rect l="l" t="t" r="r" b="b"/>
              <a:pathLst>
                <a:path w="682626" h="564307" extrusionOk="0">
                  <a:moveTo>
                    <a:pt x="624430" y="56940"/>
                  </a:moveTo>
                  <a:cubicBezTo>
                    <a:pt x="588263" y="20268"/>
                    <a:pt x="538813" y="-263"/>
                    <a:pt x="487270" y="-17"/>
                  </a:cubicBezTo>
                  <a:cubicBezTo>
                    <a:pt x="435293" y="-17"/>
                    <a:pt x="384689" y="21206"/>
                    <a:pt x="339786" y="61055"/>
                  </a:cubicBezTo>
                  <a:cubicBezTo>
                    <a:pt x="294885" y="21206"/>
                    <a:pt x="244208" y="199"/>
                    <a:pt x="192304" y="-17"/>
                  </a:cubicBezTo>
                  <a:cubicBezTo>
                    <a:pt x="85391" y="257"/>
                    <a:pt x="-1237" y="86877"/>
                    <a:pt x="-1525" y="193811"/>
                  </a:cubicBezTo>
                  <a:cubicBezTo>
                    <a:pt x="-1525" y="251058"/>
                    <a:pt x="24174" y="306788"/>
                    <a:pt x="72325" y="354866"/>
                  </a:cubicBezTo>
                  <a:lnTo>
                    <a:pt x="73119" y="355660"/>
                  </a:lnTo>
                  <a:cubicBezTo>
                    <a:pt x="74418" y="356815"/>
                    <a:pt x="206380" y="473762"/>
                    <a:pt x="329030" y="557069"/>
                  </a:cubicBezTo>
                  <a:lnTo>
                    <a:pt x="339786" y="564288"/>
                  </a:lnTo>
                  <a:lnTo>
                    <a:pt x="350543" y="557069"/>
                  </a:lnTo>
                  <a:cubicBezTo>
                    <a:pt x="473265" y="473762"/>
                    <a:pt x="605155" y="356815"/>
                    <a:pt x="606455" y="355660"/>
                  </a:cubicBezTo>
                  <a:lnTo>
                    <a:pt x="607249" y="354866"/>
                  </a:lnTo>
                  <a:cubicBezTo>
                    <a:pt x="655399" y="306788"/>
                    <a:pt x="680882" y="251058"/>
                    <a:pt x="681098" y="193811"/>
                  </a:cubicBezTo>
                  <a:cubicBezTo>
                    <a:pt x="681388" y="142427"/>
                    <a:pt x="660957" y="93085"/>
                    <a:pt x="624430" y="56940"/>
                  </a:cubicBezTo>
                  <a:close/>
                  <a:moveTo>
                    <a:pt x="353214" y="508702"/>
                  </a:moveTo>
                  <a:cubicBezTo>
                    <a:pt x="351481" y="501447"/>
                    <a:pt x="344262" y="496949"/>
                    <a:pt x="336971" y="498667"/>
                  </a:cubicBezTo>
                  <a:cubicBezTo>
                    <a:pt x="331990" y="499837"/>
                    <a:pt x="328092" y="503728"/>
                    <a:pt x="326937" y="508702"/>
                  </a:cubicBezTo>
                  <a:cubicBezTo>
                    <a:pt x="217209" y="431170"/>
                    <a:pt x="107048" y="334148"/>
                    <a:pt x="99324" y="327362"/>
                  </a:cubicBezTo>
                  <a:cubicBezTo>
                    <a:pt x="10241" y="237919"/>
                    <a:pt x="28289" y="138586"/>
                    <a:pt x="82792" y="84083"/>
                  </a:cubicBezTo>
                  <a:cubicBezTo>
                    <a:pt x="125529" y="40957"/>
                    <a:pt x="189561" y="26844"/>
                    <a:pt x="246518" y="47989"/>
                  </a:cubicBezTo>
                  <a:cubicBezTo>
                    <a:pt x="239227" y="49866"/>
                    <a:pt x="234896" y="57265"/>
                    <a:pt x="236772" y="64520"/>
                  </a:cubicBezTo>
                  <a:cubicBezTo>
                    <a:pt x="238649" y="71782"/>
                    <a:pt x="246012" y="76142"/>
                    <a:pt x="253304" y="74273"/>
                  </a:cubicBezTo>
                  <a:cubicBezTo>
                    <a:pt x="259295" y="72713"/>
                    <a:pt x="263483" y="67270"/>
                    <a:pt x="263483" y="61055"/>
                  </a:cubicBezTo>
                  <a:cubicBezTo>
                    <a:pt x="263555" y="58507"/>
                    <a:pt x="262905" y="56002"/>
                    <a:pt x="261533" y="53836"/>
                  </a:cubicBezTo>
                  <a:cubicBezTo>
                    <a:pt x="285789" y="65444"/>
                    <a:pt x="307735" y="81232"/>
                    <a:pt x="326504" y="100470"/>
                  </a:cubicBezTo>
                  <a:lnTo>
                    <a:pt x="340076" y="114042"/>
                  </a:lnTo>
                  <a:lnTo>
                    <a:pt x="353647" y="100470"/>
                  </a:lnTo>
                  <a:cubicBezTo>
                    <a:pt x="372416" y="81217"/>
                    <a:pt x="394362" y="65430"/>
                    <a:pt x="418618" y="53836"/>
                  </a:cubicBezTo>
                  <a:cubicBezTo>
                    <a:pt x="417246" y="56002"/>
                    <a:pt x="416596" y="58507"/>
                    <a:pt x="416668" y="61055"/>
                  </a:cubicBezTo>
                  <a:cubicBezTo>
                    <a:pt x="416596" y="68548"/>
                    <a:pt x="422660" y="74663"/>
                    <a:pt x="430168" y="74699"/>
                  </a:cubicBezTo>
                  <a:cubicBezTo>
                    <a:pt x="437676" y="74742"/>
                    <a:pt x="443739" y="68700"/>
                    <a:pt x="443812" y="61206"/>
                  </a:cubicBezTo>
                  <a:cubicBezTo>
                    <a:pt x="443812" y="54991"/>
                    <a:pt x="439625" y="49541"/>
                    <a:pt x="433633" y="47989"/>
                  </a:cubicBezTo>
                  <a:cubicBezTo>
                    <a:pt x="490590" y="26859"/>
                    <a:pt x="554622" y="40972"/>
                    <a:pt x="597359" y="84083"/>
                  </a:cubicBezTo>
                  <a:cubicBezTo>
                    <a:pt x="651861" y="138586"/>
                    <a:pt x="669548" y="237919"/>
                    <a:pt x="580827" y="327362"/>
                  </a:cubicBezTo>
                  <a:cubicBezTo>
                    <a:pt x="573103" y="334220"/>
                    <a:pt x="462942" y="431170"/>
                    <a:pt x="353214" y="50870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786;p15">
              <a:extLst>
                <a:ext uri="{FF2B5EF4-FFF2-40B4-BE49-F238E27FC236}">
                  <a16:creationId xmlns:a16="http://schemas.microsoft.com/office/drawing/2014/main" id="{ECD265C6-A0FB-F029-DE0B-1CBD547758BA}"/>
                </a:ext>
              </a:extLst>
            </p:cNvPr>
            <p:cNvSpPr/>
            <p:nvPr/>
          </p:nvSpPr>
          <p:spPr>
            <a:xfrm>
              <a:off x="6701235" y="1174594"/>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787;p15">
              <a:extLst>
                <a:ext uri="{FF2B5EF4-FFF2-40B4-BE49-F238E27FC236}">
                  <a16:creationId xmlns:a16="http://schemas.microsoft.com/office/drawing/2014/main" id="{D2D18157-B294-53A0-DFC9-B17DAE9948EF}"/>
                </a:ext>
              </a:extLst>
            </p:cNvPr>
            <p:cNvSpPr/>
            <p:nvPr/>
          </p:nvSpPr>
          <p:spPr>
            <a:xfrm>
              <a:off x="7061822" y="1174594"/>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788;p15">
              <a:extLst>
                <a:ext uri="{FF2B5EF4-FFF2-40B4-BE49-F238E27FC236}">
                  <a16:creationId xmlns:a16="http://schemas.microsoft.com/office/drawing/2014/main" id="{F98BEB74-F273-EAAF-C99B-87342EBDDFC5}"/>
                </a:ext>
              </a:extLst>
            </p:cNvPr>
            <p:cNvSpPr/>
            <p:nvPr/>
          </p:nvSpPr>
          <p:spPr>
            <a:xfrm>
              <a:off x="6611144"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789;p15">
              <a:extLst>
                <a:ext uri="{FF2B5EF4-FFF2-40B4-BE49-F238E27FC236}">
                  <a16:creationId xmlns:a16="http://schemas.microsoft.com/office/drawing/2014/main" id="{7EAAF8A9-7501-72B6-20CF-30CC8E4F5032}"/>
                </a:ext>
              </a:extLst>
            </p:cNvPr>
            <p:cNvSpPr/>
            <p:nvPr/>
          </p:nvSpPr>
          <p:spPr>
            <a:xfrm>
              <a:off x="6701235" y="1264687"/>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790;p15">
              <a:extLst>
                <a:ext uri="{FF2B5EF4-FFF2-40B4-BE49-F238E27FC236}">
                  <a16:creationId xmlns:a16="http://schemas.microsoft.com/office/drawing/2014/main" id="{5ABF38BD-851B-488E-75F0-1CB8BF299D19}"/>
                </a:ext>
              </a:extLst>
            </p:cNvPr>
            <p:cNvSpPr/>
            <p:nvPr/>
          </p:nvSpPr>
          <p:spPr>
            <a:xfrm>
              <a:off x="6791401"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791;p15">
              <a:extLst>
                <a:ext uri="{FF2B5EF4-FFF2-40B4-BE49-F238E27FC236}">
                  <a16:creationId xmlns:a16="http://schemas.microsoft.com/office/drawing/2014/main" id="{4B51AE9F-8AC2-C71C-C33D-63B7E72932CC}"/>
                </a:ext>
              </a:extLst>
            </p:cNvPr>
            <p:cNvSpPr/>
            <p:nvPr/>
          </p:nvSpPr>
          <p:spPr>
            <a:xfrm>
              <a:off x="6881565"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792;p15">
              <a:extLst>
                <a:ext uri="{FF2B5EF4-FFF2-40B4-BE49-F238E27FC236}">
                  <a16:creationId xmlns:a16="http://schemas.microsoft.com/office/drawing/2014/main" id="{50526735-B7BE-29F0-EA9E-53A08BF998EA}"/>
                </a:ext>
              </a:extLst>
            </p:cNvPr>
            <p:cNvSpPr/>
            <p:nvPr/>
          </p:nvSpPr>
          <p:spPr>
            <a:xfrm>
              <a:off x="6971657" y="1264687"/>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793;p15">
              <a:extLst>
                <a:ext uri="{FF2B5EF4-FFF2-40B4-BE49-F238E27FC236}">
                  <a16:creationId xmlns:a16="http://schemas.microsoft.com/office/drawing/2014/main" id="{018DA694-F235-6178-AD66-70D1C6AEBFCA}"/>
                </a:ext>
              </a:extLst>
            </p:cNvPr>
            <p:cNvSpPr/>
            <p:nvPr/>
          </p:nvSpPr>
          <p:spPr>
            <a:xfrm>
              <a:off x="7061822" y="1264687"/>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794;p15">
              <a:extLst>
                <a:ext uri="{FF2B5EF4-FFF2-40B4-BE49-F238E27FC236}">
                  <a16:creationId xmlns:a16="http://schemas.microsoft.com/office/drawing/2014/main" id="{EE2902C5-61F4-8C83-7E50-45C05DDE4818}"/>
                </a:ext>
              </a:extLst>
            </p:cNvPr>
            <p:cNvSpPr/>
            <p:nvPr/>
          </p:nvSpPr>
          <p:spPr>
            <a:xfrm>
              <a:off x="7151987" y="1264687"/>
              <a:ext cx="27143" cy="27143"/>
            </a:xfrm>
            <a:custGeom>
              <a:avLst/>
              <a:gdLst/>
              <a:ahLst/>
              <a:cxnLst/>
              <a:rect l="l" t="t" r="r" b="b"/>
              <a:pathLst>
                <a:path w="27143" h="27143" extrusionOk="0">
                  <a:moveTo>
                    <a:pt x="12047" y="27124"/>
                  </a:moveTo>
                  <a:cubicBezTo>
                    <a:pt x="19555" y="27124"/>
                    <a:pt x="25619" y="21045"/>
                    <a:pt x="25619" y="13552"/>
                  </a:cubicBezTo>
                  <a:cubicBezTo>
                    <a:pt x="25619" y="6059"/>
                    <a:pt x="19555" y="-20"/>
                    <a:pt x="12047" y="-20"/>
                  </a:cubicBezTo>
                  <a:cubicBezTo>
                    <a:pt x="4540" y="-20"/>
                    <a:pt x="-1525" y="6059"/>
                    <a:pt x="-1525" y="13552"/>
                  </a:cubicBezTo>
                  <a:cubicBezTo>
                    <a:pt x="-1525" y="21045"/>
                    <a:pt x="4540" y="27124"/>
                    <a:pt x="12047" y="27124"/>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795;p15">
              <a:extLst>
                <a:ext uri="{FF2B5EF4-FFF2-40B4-BE49-F238E27FC236}">
                  <a16:creationId xmlns:a16="http://schemas.microsoft.com/office/drawing/2014/main" id="{D8AAB751-8250-4911-CA20-4102F22B0D1D}"/>
                </a:ext>
              </a:extLst>
            </p:cNvPr>
            <p:cNvSpPr/>
            <p:nvPr/>
          </p:nvSpPr>
          <p:spPr>
            <a:xfrm>
              <a:off x="6611144"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796;p15">
              <a:extLst>
                <a:ext uri="{FF2B5EF4-FFF2-40B4-BE49-F238E27FC236}">
                  <a16:creationId xmlns:a16="http://schemas.microsoft.com/office/drawing/2014/main" id="{C319CC18-E0AE-C7A5-43BE-04BF6F1D682D}"/>
                </a:ext>
              </a:extLst>
            </p:cNvPr>
            <p:cNvSpPr/>
            <p:nvPr/>
          </p:nvSpPr>
          <p:spPr>
            <a:xfrm>
              <a:off x="6701235" y="1354851"/>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797;p15">
              <a:extLst>
                <a:ext uri="{FF2B5EF4-FFF2-40B4-BE49-F238E27FC236}">
                  <a16:creationId xmlns:a16="http://schemas.microsoft.com/office/drawing/2014/main" id="{FFA0C06B-A498-CD02-7009-92EE82FA1965}"/>
                </a:ext>
              </a:extLst>
            </p:cNvPr>
            <p:cNvSpPr/>
            <p:nvPr/>
          </p:nvSpPr>
          <p:spPr>
            <a:xfrm>
              <a:off x="6791401"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798;p15">
              <a:extLst>
                <a:ext uri="{FF2B5EF4-FFF2-40B4-BE49-F238E27FC236}">
                  <a16:creationId xmlns:a16="http://schemas.microsoft.com/office/drawing/2014/main" id="{0C078686-2F8E-6A5A-6214-80D0611E18DE}"/>
                </a:ext>
              </a:extLst>
            </p:cNvPr>
            <p:cNvSpPr/>
            <p:nvPr/>
          </p:nvSpPr>
          <p:spPr>
            <a:xfrm>
              <a:off x="6881565"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799;p15">
              <a:extLst>
                <a:ext uri="{FF2B5EF4-FFF2-40B4-BE49-F238E27FC236}">
                  <a16:creationId xmlns:a16="http://schemas.microsoft.com/office/drawing/2014/main" id="{00F5144F-6437-B07C-7153-5DBA141B1DFE}"/>
                </a:ext>
              </a:extLst>
            </p:cNvPr>
            <p:cNvSpPr/>
            <p:nvPr/>
          </p:nvSpPr>
          <p:spPr>
            <a:xfrm>
              <a:off x="6971657" y="1354851"/>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800;p15">
              <a:extLst>
                <a:ext uri="{FF2B5EF4-FFF2-40B4-BE49-F238E27FC236}">
                  <a16:creationId xmlns:a16="http://schemas.microsoft.com/office/drawing/2014/main" id="{2DD21B95-66CA-C334-99DE-15A72AC6C4E7}"/>
                </a:ext>
              </a:extLst>
            </p:cNvPr>
            <p:cNvSpPr/>
            <p:nvPr/>
          </p:nvSpPr>
          <p:spPr>
            <a:xfrm>
              <a:off x="7061822"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801;p15">
              <a:extLst>
                <a:ext uri="{FF2B5EF4-FFF2-40B4-BE49-F238E27FC236}">
                  <a16:creationId xmlns:a16="http://schemas.microsoft.com/office/drawing/2014/main" id="{727027C3-0CC4-045A-065D-F1CF0FDB5162}"/>
                </a:ext>
              </a:extLst>
            </p:cNvPr>
            <p:cNvSpPr/>
            <p:nvPr/>
          </p:nvSpPr>
          <p:spPr>
            <a:xfrm>
              <a:off x="7151987"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802;p15">
              <a:extLst>
                <a:ext uri="{FF2B5EF4-FFF2-40B4-BE49-F238E27FC236}">
                  <a16:creationId xmlns:a16="http://schemas.microsoft.com/office/drawing/2014/main" id="{C90702EF-7BAA-2518-B6EA-42E47EF90904}"/>
                </a:ext>
              </a:extLst>
            </p:cNvPr>
            <p:cNvSpPr/>
            <p:nvPr/>
          </p:nvSpPr>
          <p:spPr>
            <a:xfrm>
              <a:off x="6701235" y="1445016"/>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803;p15">
              <a:extLst>
                <a:ext uri="{FF2B5EF4-FFF2-40B4-BE49-F238E27FC236}">
                  <a16:creationId xmlns:a16="http://schemas.microsoft.com/office/drawing/2014/main" id="{69D21345-2A62-84EA-F48B-3A7C78ED83A3}"/>
                </a:ext>
              </a:extLst>
            </p:cNvPr>
            <p:cNvSpPr/>
            <p:nvPr/>
          </p:nvSpPr>
          <p:spPr>
            <a:xfrm>
              <a:off x="6791401"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804;p15">
              <a:extLst>
                <a:ext uri="{FF2B5EF4-FFF2-40B4-BE49-F238E27FC236}">
                  <a16:creationId xmlns:a16="http://schemas.microsoft.com/office/drawing/2014/main" id="{27A41A19-DF21-722D-0D53-920313E52DB5}"/>
                </a:ext>
              </a:extLst>
            </p:cNvPr>
            <p:cNvSpPr/>
            <p:nvPr/>
          </p:nvSpPr>
          <p:spPr>
            <a:xfrm>
              <a:off x="6881565"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805;p15">
              <a:extLst>
                <a:ext uri="{FF2B5EF4-FFF2-40B4-BE49-F238E27FC236}">
                  <a16:creationId xmlns:a16="http://schemas.microsoft.com/office/drawing/2014/main" id="{FB5D2EEB-49A1-9245-5F03-CA7B24576D22}"/>
                </a:ext>
              </a:extLst>
            </p:cNvPr>
            <p:cNvSpPr/>
            <p:nvPr/>
          </p:nvSpPr>
          <p:spPr>
            <a:xfrm>
              <a:off x="6971657" y="1445016"/>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574"/>
                    <a:pt x="25619" y="13531"/>
                    <a:pt x="25619" y="13480"/>
                  </a:cubicBezTo>
                  <a:cubicBezTo>
                    <a:pt x="25547" y="6045"/>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806;p15">
              <a:extLst>
                <a:ext uri="{FF2B5EF4-FFF2-40B4-BE49-F238E27FC236}">
                  <a16:creationId xmlns:a16="http://schemas.microsoft.com/office/drawing/2014/main" id="{9B66365D-921F-7CD3-D030-35C39DC67E51}"/>
                </a:ext>
              </a:extLst>
            </p:cNvPr>
            <p:cNvSpPr/>
            <p:nvPr/>
          </p:nvSpPr>
          <p:spPr>
            <a:xfrm>
              <a:off x="7061822" y="1445016"/>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807;p15">
              <a:extLst>
                <a:ext uri="{FF2B5EF4-FFF2-40B4-BE49-F238E27FC236}">
                  <a16:creationId xmlns:a16="http://schemas.microsoft.com/office/drawing/2014/main" id="{1315BCE7-E702-4E10-A69E-DF7C544B05F1}"/>
                </a:ext>
              </a:extLst>
            </p:cNvPr>
            <p:cNvSpPr/>
            <p:nvPr/>
          </p:nvSpPr>
          <p:spPr>
            <a:xfrm>
              <a:off x="6791401"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808;p15">
              <a:extLst>
                <a:ext uri="{FF2B5EF4-FFF2-40B4-BE49-F238E27FC236}">
                  <a16:creationId xmlns:a16="http://schemas.microsoft.com/office/drawing/2014/main" id="{F5F71A37-A5DA-9168-95AA-D588E1102F81}"/>
                </a:ext>
              </a:extLst>
            </p:cNvPr>
            <p:cNvSpPr/>
            <p:nvPr/>
          </p:nvSpPr>
          <p:spPr>
            <a:xfrm>
              <a:off x="6881565"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809;p15">
              <a:extLst>
                <a:ext uri="{FF2B5EF4-FFF2-40B4-BE49-F238E27FC236}">
                  <a16:creationId xmlns:a16="http://schemas.microsoft.com/office/drawing/2014/main" id="{BBF6319E-1C97-8AD2-9451-EEC95E0AE9B0}"/>
                </a:ext>
              </a:extLst>
            </p:cNvPr>
            <p:cNvSpPr/>
            <p:nvPr/>
          </p:nvSpPr>
          <p:spPr>
            <a:xfrm>
              <a:off x="6971657" y="1535108"/>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812;p15">
            <a:extLst>
              <a:ext uri="{FF2B5EF4-FFF2-40B4-BE49-F238E27FC236}">
                <a16:creationId xmlns:a16="http://schemas.microsoft.com/office/drawing/2014/main" id="{CD3B3F5A-2EF5-4BE6-4968-336D3C3E6696}"/>
              </a:ext>
            </a:extLst>
          </p:cNvPr>
          <p:cNvGrpSpPr/>
          <p:nvPr userDrawn="1"/>
        </p:nvGrpSpPr>
        <p:grpSpPr>
          <a:xfrm rot="782129" flipH="1">
            <a:off x="10067688" y="1554246"/>
            <a:ext cx="1005996" cy="834909"/>
            <a:chOff x="2962468" y="5325918"/>
            <a:chExt cx="3191376" cy="2616157"/>
          </a:xfrm>
        </p:grpSpPr>
        <p:sp>
          <p:nvSpPr>
            <p:cNvPr id="51" name="Google Shape;813;p15">
              <a:extLst>
                <a:ext uri="{FF2B5EF4-FFF2-40B4-BE49-F238E27FC236}">
                  <a16:creationId xmlns:a16="http://schemas.microsoft.com/office/drawing/2014/main" id="{013A96CA-1AC6-9353-D7C9-D0A90B33B4D9}"/>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814;p15">
              <a:extLst>
                <a:ext uri="{FF2B5EF4-FFF2-40B4-BE49-F238E27FC236}">
                  <a16:creationId xmlns:a16="http://schemas.microsoft.com/office/drawing/2014/main" id="{993F0F50-F0CF-98BA-75AB-BB0CAFAA47C4}"/>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815;p15">
              <a:extLst>
                <a:ext uri="{FF2B5EF4-FFF2-40B4-BE49-F238E27FC236}">
                  <a16:creationId xmlns:a16="http://schemas.microsoft.com/office/drawing/2014/main" id="{7CC33BE4-54BE-3A5E-3C07-FFB1AB3EFA24}"/>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41595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تخطيط مخصص">
    <p:spTree>
      <p:nvGrpSpPr>
        <p:cNvPr id="1" name=""/>
        <p:cNvGrpSpPr/>
        <p:nvPr/>
      </p:nvGrpSpPr>
      <p:grpSpPr>
        <a:xfrm>
          <a:off x="0" y="0"/>
          <a:ext cx="0" cy="0"/>
          <a:chOff x="0" y="0"/>
          <a:chExt cx="0" cy="0"/>
        </a:xfrm>
      </p:grpSpPr>
      <p:grpSp>
        <p:nvGrpSpPr>
          <p:cNvPr id="3" name="Google Shape;767;p15">
            <a:extLst>
              <a:ext uri="{FF2B5EF4-FFF2-40B4-BE49-F238E27FC236}">
                <a16:creationId xmlns:a16="http://schemas.microsoft.com/office/drawing/2014/main" id="{7B4FBDE3-642A-A256-8238-F4AF0908ED5F}"/>
              </a:ext>
            </a:extLst>
          </p:cNvPr>
          <p:cNvGrpSpPr/>
          <p:nvPr userDrawn="1"/>
        </p:nvGrpSpPr>
        <p:grpSpPr>
          <a:xfrm rot="20817871">
            <a:off x="563470" y="5674419"/>
            <a:ext cx="1005996" cy="834909"/>
            <a:chOff x="2962468" y="5325918"/>
            <a:chExt cx="3191376" cy="2616157"/>
          </a:xfrm>
        </p:grpSpPr>
        <p:sp>
          <p:nvSpPr>
            <p:cNvPr id="4" name="Google Shape;768;p15">
              <a:extLst>
                <a:ext uri="{FF2B5EF4-FFF2-40B4-BE49-F238E27FC236}">
                  <a16:creationId xmlns:a16="http://schemas.microsoft.com/office/drawing/2014/main" id="{CB21B77A-34D6-F5DF-4E12-754A3CD635DE}"/>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769;p15">
              <a:extLst>
                <a:ext uri="{FF2B5EF4-FFF2-40B4-BE49-F238E27FC236}">
                  <a16:creationId xmlns:a16="http://schemas.microsoft.com/office/drawing/2014/main" id="{92EF4A20-BA91-9048-FA82-1B08297211D9}"/>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770;p15">
              <a:extLst>
                <a:ext uri="{FF2B5EF4-FFF2-40B4-BE49-F238E27FC236}">
                  <a16:creationId xmlns:a16="http://schemas.microsoft.com/office/drawing/2014/main" id="{BEDAFDE3-2511-D2DE-66C8-60DC916547C3}"/>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 name="Google Shape;771;p15">
            <a:extLst>
              <a:ext uri="{FF2B5EF4-FFF2-40B4-BE49-F238E27FC236}">
                <a16:creationId xmlns:a16="http://schemas.microsoft.com/office/drawing/2014/main" id="{FB1BBF80-5D75-7B48-357E-8174911E08E4}"/>
              </a:ext>
            </a:extLst>
          </p:cNvPr>
          <p:cNvGrpSpPr/>
          <p:nvPr userDrawn="1"/>
        </p:nvGrpSpPr>
        <p:grpSpPr>
          <a:xfrm rot="774789">
            <a:off x="1503653" y="3683827"/>
            <a:ext cx="841137" cy="695921"/>
            <a:chOff x="2962468" y="5325918"/>
            <a:chExt cx="3191376" cy="2616157"/>
          </a:xfrm>
        </p:grpSpPr>
        <p:sp>
          <p:nvSpPr>
            <p:cNvPr id="8" name="Google Shape;772;p15">
              <a:extLst>
                <a:ext uri="{FF2B5EF4-FFF2-40B4-BE49-F238E27FC236}">
                  <a16:creationId xmlns:a16="http://schemas.microsoft.com/office/drawing/2014/main" id="{826A8796-4321-9194-852B-9F9536956B83}"/>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773;p15">
              <a:extLst>
                <a:ext uri="{FF2B5EF4-FFF2-40B4-BE49-F238E27FC236}">
                  <a16:creationId xmlns:a16="http://schemas.microsoft.com/office/drawing/2014/main" id="{7E62D13C-AF77-3F76-F5A3-B0ED44E02F7B}"/>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774;p15">
              <a:extLst>
                <a:ext uri="{FF2B5EF4-FFF2-40B4-BE49-F238E27FC236}">
                  <a16:creationId xmlns:a16="http://schemas.microsoft.com/office/drawing/2014/main" id="{B6F0C223-964B-7CA4-FC05-0373393D546D}"/>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 name="Google Shape;775;p15">
            <a:extLst>
              <a:ext uri="{FF2B5EF4-FFF2-40B4-BE49-F238E27FC236}">
                <a16:creationId xmlns:a16="http://schemas.microsoft.com/office/drawing/2014/main" id="{A24C0096-AE6F-AE4E-1EB3-58B8FDFA3529}"/>
              </a:ext>
            </a:extLst>
          </p:cNvPr>
          <p:cNvSpPr/>
          <p:nvPr userDrawn="1"/>
        </p:nvSpPr>
        <p:spPr>
          <a:xfrm>
            <a:off x="630680" y="16273"/>
            <a:ext cx="18678" cy="4052114"/>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776;p15">
            <a:extLst>
              <a:ext uri="{FF2B5EF4-FFF2-40B4-BE49-F238E27FC236}">
                <a16:creationId xmlns:a16="http://schemas.microsoft.com/office/drawing/2014/main" id="{9C56A5D0-09AE-0C22-F5D2-CD46D9803C40}"/>
              </a:ext>
            </a:extLst>
          </p:cNvPr>
          <p:cNvSpPr/>
          <p:nvPr userDrawn="1"/>
        </p:nvSpPr>
        <p:spPr>
          <a:xfrm flipH="1">
            <a:off x="193047" y="3948325"/>
            <a:ext cx="893943" cy="731464"/>
          </a:xfrm>
          <a:custGeom>
            <a:avLst/>
            <a:gdLst/>
            <a:ahLst/>
            <a:cxnLst/>
            <a:rect l="l" t="t" r="r" b="b"/>
            <a:pathLst>
              <a:path w="1241587" h="1015922" extrusionOk="0">
                <a:moveTo>
                  <a:pt x="1138925" y="101046"/>
                </a:moveTo>
                <a:cubicBezTo>
                  <a:pt x="1075109" y="36429"/>
                  <a:pt x="988121" y="38"/>
                  <a:pt x="897306" y="-20"/>
                </a:cubicBezTo>
                <a:lnTo>
                  <a:pt x="896008" y="-20"/>
                </a:lnTo>
                <a:cubicBezTo>
                  <a:pt x="800212" y="-20"/>
                  <a:pt x="706510" y="40839"/>
                  <a:pt x="623853" y="117288"/>
                </a:cubicBezTo>
                <a:lnTo>
                  <a:pt x="614613" y="117288"/>
                </a:lnTo>
                <a:cubicBezTo>
                  <a:pt x="531956" y="40839"/>
                  <a:pt x="438326" y="341"/>
                  <a:pt x="342458" y="-20"/>
                </a:cubicBezTo>
                <a:cubicBezTo>
                  <a:pt x="152744" y="572"/>
                  <a:pt x="-947" y="154235"/>
                  <a:pt x="-1525" y="343963"/>
                </a:cubicBezTo>
                <a:cubicBezTo>
                  <a:pt x="-1525" y="446111"/>
                  <a:pt x="44749" y="546094"/>
                  <a:pt x="131232" y="632721"/>
                </a:cubicBezTo>
                <a:lnTo>
                  <a:pt x="131954" y="633443"/>
                </a:lnTo>
                <a:cubicBezTo>
                  <a:pt x="134409" y="635609"/>
                  <a:pt x="381007" y="854054"/>
                  <a:pt x="609993" y="1009622"/>
                </a:cubicBezTo>
                <a:lnTo>
                  <a:pt x="619233" y="1015903"/>
                </a:lnTo>
                <a:lnTo>
                  <a:pt x="628473" y="1009622"/>
                </a:lnTo>
                <a:cubicBezTo>
                  <a:pt x="857458" y="854054"/>
                  <a:pt x="1104057" y="635609"/>
                  <a:pt x="1106511" y="633443"/>
                </a:cubicBezTo>
                <a:lnTo>
                  <a:pt x="1107234" y="632721"/>
                </a:lnTo>
                <a:cubicBezTo>
                  <a:pt x="1193861" y="546094"/>
                  <a:pt x="1239629" y="446472"/>
                  <a:pt x="1240062" y="343963"/>
                </a:cubicBezTo>
                <a:cubicBezTo>
                  <a:pt x="1240279" y="252701"/>
                  <a:pt x="1203824" y="165172"/>
                  <a:pt x="1138925" y="101046"/>
                </a:cubicBezTo>
                <a:close/>
                <a:moveTo>
                  <a:pt x="1008984" y="54050"/>
                </a:moveTo>
                <a:cubicBezTo>
                  <a:pt x="1045873" y="68582"/>
                  <a:pt x="1079657" y="90051"/>
                  <a:pt x="1108461" y="117288"/>
                </a:cubicBezTo>
                <a:lnTo>
                  <a:pt x="1008767" y="117288"/>
                </a:lnTo>
                <a:close/>
                <a:moveTo>
                  <a:pt x="1008984" y="279787"/>
                </a:moveTo>
                <a:lnTo>
                  <a:pt x="1154662" y="279787"/>
                </a:lnTo>
                <a:lnTo>
                  <a:pt x="1154662" y="425465"/>
                </a:lnTo>
                <a:lnTo>
                  <a:pt x="1008767" y="425465"/>
                </a:lnTo>
                <a:close/>
                <a:moveTo>
                  <a:pt x="1008984" y="433911"/>
                </a:moveTo>
                <a:lnTo>
                  <a:pt x="1154662" y="433911"/>
                </a:lnTo>
                <a:lnTo>
                  <a:pt x="1154662" y="520539"/>
                </a:lnTo>
                <a:cubicBezTo>
                  <a:pt x="1141884" y="541431"/>
                  <a:pt x="1127374" y="561232"/>
                  <a:pt x="1111348" y="579734"/>
                </a:cubicBezTo>
                <a:lnTo>
                  <a:pt x="1008840" y="579734"/>
                </a:lnTo>
                <a:close/>
                <a:moveTo>
                  <a:pt x="1163109" y="184352"/>
                </a:moveTo>
                <a:cubicBezTo>
                  <a:pt x="1179568" y="211308"/>
                  <a:pt x="1191768" y="240653"/>
                  <a:pt x="1199203" y="271341"/>
                </a:cubicBezTo>
                <a:lnTo>
                  <a:pt x="1163109" y="271341"/>
                </a:lnTo>
                <a:close/>
                <a:moveTo>
                  <a:pt x="1154662" y="171286"/>
                </a:moveTo>
                <a:lnTo>
                  <a:pt x="1154662" y="271341"/>
                </a:lnTo>
                <a:lnTo>
                  <a:pt x="1008767" y="271341"/>
                </a:lnTo>
                <a:lnTo>
                  <a:pt x="1008767" y="125662"/>
                </a:lnTo>
                <a:lnTo>
                  <a:pt x="1117052" y="125662"/>
                </a:lnTo>
                <a:cubicBezTo>
                  <a:pt x="1130912" y="139732"/>
                  <a:pt x="1143401" y="155051"/>
                  <a:pt x="1154445" y="171430"/>
                </a:cubicBezTo>
                <a:close/>
                <a:moveTo>
                  <a:pt x="1163109" y="433911"/>
                </a:moveTo>
                <a:lnTo>
                  <a:pt x="1193572" y="433911"/>
                </a:lnTo>
                <a:cubicBezTo>
                  <a:pt x="1185992" y="459011"/>
                  <a:pt x="1175742" y="483217"/>
                  <a:pt x="1162964" y="506101"/>
                </a:cubicBezTo>
                <a:close/>
                <a:moveTo>
                  <a:pt x="896008" y="32899"/>
                </a:moveTo>
                <a:cubicBezTo>
                  <a:pt x="931524" y="32747"/>
                  <a:pt x="966753" y="38782"/>
                  <a:pt x="1000176" y="50730"/>
                </a:cubicBezTo>
                <a:lnTo>
                  <a:pt x="1000176" y="117288"/>
                </a:lnTo>
                <a:lnTo>
                  <a:pt x="854499" y="117288"/>
                </a:lnTo>
                <a:lnTo>
                  <a:pt x="854499" y="35931"/>
                </a:lnTo>
                <a:cubicBezTo>
                  <a:pt x="868286" y="33982"/>
                  <a:pt x="882219" y="32964"/>
                  <a:pt x="896152" y="32899"/>
                </a:cubicBezTo>
                <a:close/>
                <a:moveTo>
                  <a:pt x="31322" y="343819"/>
                </a:moveTo>
                <a:cubicBezTo>
                  <a:pt x="31250" y="322299"/>
                  <a:pt x="33488" y="300837"/>
                  <a:pt x="37964" y="279787"/>
                </a:cubicBezTo>
                <a:lnTo>
                  <a:pt x="75646" y="279787"/>
                </a:lnTo>
                <a:lnTo>
                  <a:pt x="75646" y="425465"/>
                </a:lnTo>
                <a:lnTo>
                  <a:pt x="42584" y="425465"/>
                </a:lnTo>
                <a:cubicBezTo>
                  <a:pt x="35293" y="398856"/>
                  <a:pt x="31539" y="371410"/>
                  <a:pt x="31322" y="343819"/>
                </a:cubicBezTo>
                <a:close/>
                <a:moveTo>
                  <a:pt x="238145" y="425465"/>
                </a:moveTo>
                <a:lnTo>
                  <a:pt x="238145" y="279715"/>
                </a:lnTo>
                <a:lnTo>
                  <a:pt x="383823" y="279715"/>
                </a:lnTo>
                <a:lnTo>
                  <a:pt x="383823" y="425393"/>
                </a:lnTo>
                <a:close/>
                <a:moveTo>
                  <a:pt x="383823" y="433911"/>
                </a:moveTo>
                <a:lnTo>
                  <a:pt x="383823" y="579590"/>
                </a:lnTo>
                <a:lnTo>
                  <a:pt x="238145" y="579590"/>
                </a:lnTo>
                <a:lnTo>
                  <a:pt x="238145" y="433911"/>
                </a:lnTo>
                <a:close/>
                <a:moveTo>
                  <a:pt x="238145" y="271341"/>
                </a:moveTo>
                <a:lnTo>
                  <a:pt x="238145" y="125662"/>
                </a:lnTo>
                <a:lnTo>
                  <a:pt x="383823" y="125662"/>
                </a:lnTo>
                <a:lnTo>
                  <a:pt x="383823" y="271341"/>
                </a:lnTo>
                <a:close/>
                <a:moveTo>
                  <a:pt x="229698" y="125662"/>
                </a:moveTo>
                <a:lnTo>
                  <a:pt x="229698" y="271341"/>
                </a:lnTo>
                <a:lnTo>
                  <a:pt x="84021" y="271341"/>
                </a:lnTo>
                <a:lnTo>
                  <a:pt x="84021" y="171430"/>
                </a:lnTo>
                <a:cubicBezTo>
                  <a:pt x="95065" y="155087"/>
                  <a:pt x="107626" y="139811"/>
                  <a:pt x="121559" y="125807"/>
                </a:cubicBezTo>
                <a:close/>
                <a:moveTo>
                  <a:pt x="130221" y="117288"/>
                </a:moveTo>
                <a:cubicBezTo>
                  <a:pt x="159025" y="90044"/>
                  <a:pt x="192810" y="68560"/>
                  <a:pt x="229698" y="53978"/>
                </a:cubicBezTo>
                <a:lnTo>
                  <a:pt x="229698" y="117288"/>
                </a:lnTo>
                <a:close/>
                <a:moveTo>
                  <a:pt x="229698" y="279715"/>
                </a:moveTo>
                <a:lnTo>
                  <a:pt x="229698" y="425393"/>
                </a:lnTo>
                <a:lnTo>
                  <a:pt x="84021" y="425393"/>
                </a:lnTo>
                <a:lnTo>
                  <a:pt x="84021" y="279715"/>
                </a:lnTo>
                <a:close/>
                <a:moveTo>
                  <a:pt x="39841" y="271269"/>
                </a:moveTo>
                <a:cubicBezTo>
                  <a:pt x="47275" y="240574"/>
                  <a:pt x="59476" y="211221"/>
                  <a:pt x="75935" y="184280"/>
                </a:cubicBezTo>
                <a:lnTo>
                  <a:pt x="75935" y="271269"/>
                </a:lnTo>
                <a:close/>
                <a:moveTo>
                  <a:pt x="75935" y="433839"/>
                </a:moveTo>
                <a:lnTo>
                  <a:pt x="75935" y="506028"/>
                </a:lnTo>
                <a:cubicBezTo>
                  <a:pt x="63158" y="483145"/>
                  <a:pt x="52834" y="458940"/>
                  <a:pt x="45255" y="433839"/>
                </a:cubicBezTo>
                <a:close/>
                <a:moveTo>
                  <a:pt x="84309" y="433839"/>
                </a:moveTo>
                <a:lnTo>
                  <a:pt x="229987" y="433839"/>
                </a:lnTo>
                <a:lnTo>
                  <a:pt x="229987" y="579518"/>
                </a:lnTo>
                <a:lnTo>
                  <a:pt x="127478" y="579518"/>
                </a:lnTo>
                <a:cubicBezTo>
                  <a:pt x="111452" y="560979"/>
                  <a:pt x="97014" y="541185"/>
                  <a:pt x="84164" y="520322"/>
                </a:cubicBezTo>
                <a:close/>
                <a:moveTo>
                  <a:pt x="238433" y="587964"/>
                </a:moveTo>
                <a:lnTo>
                  <a:pt x="384112" y="587964"/>
                </a:lnTo>
                <a:lnTo>
                  <a:pt x="384112" y="733642"/>
                </a:lnTo>
                <a:lnTo>
                  <a:pt x="301743" y="733642"/>
                </a:lnTo>
                <a:cubicBezTo>
                  <a:pt x="278426" y="714512"/>
                  <a:pt x="257203" y="696753"/>
                  <a:pt x="238433" y="680944"/>
                </a:cubicBezTo>
                <a:close/>
                <a:moveTo>
                  <a:pt x="384112" y="742088"/>
                </a:moveTo>
                <a:lnTo>
                  <a:pt x="384112" y="800273"/>
                </a:lnTo>
                <a:cubicBezTo>
                  <a:pt x="358701" y="780132"/>
                  <a:pt x="334518" y="760569"/>
                  <a:pt x="311922" y="742088"/>
                </a:cubicBezTo>
                <a:close/>
                <a:moveTo>
                  <a:pt x="392558" y="579518"/>
                </a:moveTo>
                <a:lnTo>
                  <a:pt x="392558" y="433911"/>
                </a:lnTo>
                <a:lnTo>
                  <a:pt x="538236" y="433911"/>
                </a:lnTo>
                <a:lnTo>
                  <a:pt x="538236" y="579590"/>
                </a:lnTo>
                <a:close/>
                <a:moveTo>
                  <a:pt x="538236" y="587964"/>
                </a:moveTo>
                <a:lnTo>
                  <a:pt x="538236" y="733642"/>
                </a:lnTo>
                <a:lnTo>
                  <a:pt x="392269" y="733642"/>
                </a:lnTo>
                <a:lnTo>
                  <a:pt x="392269" y="588036"/>
                </a:lnTo>
                <a:close/>
                <a:moveTo>
                  <a:pt x="392269" y="425465"/>
                </a:moveTo>
                <a:lnTo>
                  <a:pt x="392269" y="279715"/>
                </a:lnTo>
                <a:lnTo>
                  <a:pt x="537948" y="279715"/>
                </a:lnTo>
                <a:lnTo>
                  <a:pt x="537948" y="425393"/>
                </a:lnTo>
                <a:close/>
                <a:moveTo>
                  <a:pt x="392269" y="271341"/>
                </a:moveTo>
                <a:lnTo>
                  <a:pt x="392269" y="125662"/>
                </a:lnTo>
                <a:lnTo>
                  <a:pt x="537948" y="125662"/>
                </a:lnTo>
                <a:lnTo>
                  <a:pt x="537948" y="271341"/>
                </a:lnTo>
                <a:close/>
                <a:moveTo>
                  <a:pt x="537948" y="742160"/>
                </a:moveTo>
                <a:lnTo>
                  <a:pt x="537948" y="887839"/>
                </a:lnTo>
                <a:lnTo>
                  <a:pt x="497016" y="887839"/>
                </a:lnTo>
                <a:cubicBezTo>
                  <a:pt x="460921" y="860768"/>
                  <a:pt x="425621" y="833480"/>
                  <a:pt x="392269" y="807059"/>
                </a:cubicBezTo>
                <a:lnTo>
                  <a:pt x="392269" y="742088"/>
                </a:lnTo>
                <a:close/>
                <a:moveTo>
                  <a:pt x="537948" y="896285"/>
                </a:moveTo>
                <a:lnTo>
                  <a:pt x="537948" y="917942"/>
                </a:lnTo>
                <a:lnTo>
                  <a:pt x="508277" y="896285"/>
                </a:lnTo>
                <a:close/>
                <a:moveTo>
                  <a:pt x="392269" y="117288"/>
                </a:moveTo>
                <a:lnTo>
                  <a:pt x="392269" y="37158"/>
                </a:lnTo>
                <a:cubicBezTo>
                  <a:pt x="444679" y="46441"/>
                  <a:pt x="494418" y="67174"/>
                  <a:pt x="537948" y="97869"/>
                </a:cubicBezTo>
                <a:lnTo>
                  <a:pt x="537948" y="117288"/>
                </a:lnTo>
                <a:close/>
                <a:moveTo>
                  <a:pt x="607610" y="156054"/>
                </a:moveTo>
                <a:lnTo>
                  <a:pt x="619233" y="167676"/>
                </a:lnTo>
                <a:lnTo>
                  <a:pt x="630856" y="156054"/>
                </a:lnTo>
                <a:cubicBezTo>
                  <a:pt x="641684" y="145226"/>
                  <a:pt x="652513" y="135119"/>
                  <a:pt x="663991" y="125662"/>
                </a:cubicBezTo>
                <a:lnTo>
                  <a:pt x="692072" y="125662"/>
                </a:lnTo>
                <a:lnTo>
                  <a:pt x="692072" y="271341"/>
                </a:lnTo>
                <a:lnTo>
                  <a:pt x="546394" y="271341"/>
                </a:lnTo>
                <a:lnTo>
                  <a:pt x="546394" y="125662"/>
                </a:lnTo>
                <a:lnTo>
                  <a:pt x="574475" y="125662"/>
                </a:lnTo>
                <a:cubicBezTo>
                  <a:pt x="585737" y="135141"/>
                  <a:pt x="596782" y="145276"/>
                  <a:pt x="607610" y="156054"/>
                </a:cubicBezTo>
                <a:close/>
                <a:moveTo>
                  <a:pt x="546394" y="579590"/>
                </a:moveTo>
                <a:lnTo>
                  <a:pt x="546394" y="433911"/>
                </a:lnTo>
                <a:lnTo>
                  <a:pt x="692072" y="433911"/>
                </a:lnTo>
                <a:lnTo>
                  <a:pt x="692072" y="579590"/>
                </a:lnTo>
                <a:close/>
                <a:moveTo>
                  <a:pt x="692072" y="588036"/>
                </a:moveTo>
                <a:lnTo>
                  <a:pt x="692072" y="733714"/>
                </a:lnTo>
                <a:lnTo>
                  <a:pt x="546394" y="733714"/>
                </a:lnTo>
                <a:lnTo>
                  <a:pt x="546394" y="588036"/>
                </a:lnTo>
                <a:close/>
                <a:moveTo>
                  <a:pt x="546394" y="425465"/>
                </a:moveTo>
                <a:lnTo>
                  <a:pt x="546394" y="279715"/>
                </a:lnTo>
                <a:lnTo>
                  <a:pt x="692072" y="279715"/>
                </a:lnTo>
                <a:lnTo>
                  <a:pt x="692072" y="425393"/>
                </a:lnTo>
                <a:close/>
                <a:moveTo>
                  <a:pt x="546394" y="742160"/>
                </a:moveTo>
                <a:lnTo>
                  <a:pt x="692072" y="742160"/>
                </a:lnTo>
                <a:lnTo>
                  <a:pt x="692072" y="887839"/>
                </a:lnTo>
                <a:lnTo>
                  <a:pt x="546394" y="887839"/>
                </a:lnTo>
                <a:close/>
                <a:moveTo>
                  <a:pt x="854643" y="425465"/>
                </a:moveTo>
                <a:lnTo>
                  <a:pt x="854643" y="279715"/>
                </a:lnTo>
                <a:lnTo>
                  <a:pt x="1000321" y="279715"/>
                </a:lnTo>
                <a:lnTo>
                  <a:pt x="1000321" y="425393"/>
                </a:lnTo>
                <a:close/>
                <a:moveTo>
                  <a:pt x="1000321" y="433911"/>
                </a:moveTo>
                <a:lnTo>
                  <a:pt x="1000321" y="579590"/>
                </a:lnTo>
                <a:lnTo>
                  <a:pt x="854643" y="579590"/>
                </a:lnTo>
                <a:lnTo>
                  <a:pt x="854643" y="433911"/>
                </a:lnTo>
                <a:close/>
                <a:moveTo>
                  <a:pt x="854643" y="271341"/>
                </a:moveTo>
                <a:lnTo>
                  <a:pt x="854643" y="125662"/>
                </a:lnTo>
                <a:lnTo>
                  <a:pt x="1000321" y="125662"/>
                </a:lnTo>
                <a:lnTo>
                  <a:pt x="1000321" y="271341"/>
                </a:lnTo>
                <a:close/>
                <a:moveTo>
                  <a:pt x="700518" y="579590"/>
                </a:moveTo>
                <a:lnTo>
                  <a:pt x="700518" y="433911"/>
                </a:lnTo>
                <a:lnTo>
                  <a:pt x="846197" y="433911"/>
                </a:lnTo>
                <a:lnTo>
                  <a:pt x="846197" y="579590"/>
                </a:lnTo>
                <a:close/>
                <a:moveTo>
                  <a:pt x="846197" y="588036"/>
                </a:moveTo>
                <a:lnTo>
                  <a:pt x="846197" y="733714"/>
                </a:lnTo>
                <a:lnTo>
                  <a:pt x="700518" y="733714"/>
                </a:lnTo>
                <a:lnTo>
                  <a:pt x="700518" y="588036"/>
                </a:lnTo>
                <a:close/>
                <a:moveTo>
                  <a:pt x="700518" y="425465"/>
                </a:moveTo>
                <a:lnTo>
                  <a:pt x="700518" y="279715"/>
                </a:lnTo>
                <a:lnTo>
                  <a:pt x="846197" y="279715"/>
                </a:lnTo>
                <a:lnTo>
                  <a:pt x="846197" y="425393"/>
                </a:lnTo>
                <a:close/>
                <a:moveTo>
                  <a:pt x="700518" y="271341"/>
                </a:moveTo>
                <a:lnTo>
                  <a:pt x="700518" y="125662"/>
                </a:lnTo>
                <a:lnTo>
                  <a:pt x="846197" y="125662"/>
                </a:lnTo>
                <a:lnTo>
                  <a:pt x="846197" y="271341"/>
                </a:lnTo>
                <a:close/>
                <a:moveTo>
                  <a:pt x="700518" y="117288"/>
                </a:moveTo>
                <a:lnTo>
                  <a:pt x="700518" y="97869"/>
                </a:lnTo>
                <a:cubicBezTo>
                  <a:pt x="744048" y="67189"/>
                  <a:pt x="793787" y="46456"/>
                  <a:pt x="846197" y="37158"/>
                </a:cubicBezTo>
                <a:lnTo>
                  <a:pt x="846197" y="117288"/>
                </a:lnTo>
                <a:close/>
                <a:moveTo>
                  <a:pt x="700518" y="887839"/>
                </a:moveTo>
                <a:lnTo>
                  <a:pt x="700518" y="742160"/>
                </a:lnTo>
                <a:lnTo>
                  <a:pt x="846197" y="742160"/>
                </a:lnTo>
                <a:lnTo>
                  <a:pt x="846197" y="807131"/>
                </a:lnTo>
                <a:cubicBezTo>
                  <a:pt x="812845" y="833552"/>
                  <a:pt x="777544" y="860840"/>
                  <a:pt x="741450" y="887911"/>
                </a:cubicBezTo>
                <a:close/>
                <a:moveTo>
                  <a:pt x="730189" y="896285"/>
                </a:moveTo>
                <a:lnTo>
                  <a:pt x="700518" y="917942"/>
                </a:lnTo>
                <a:lnTo>
                  <a:pt x="700518" y="896285"/>
                </a:lnTo>
                <a:close/>
                <a:moveTo>
                  <a:pt x="854643" y="742160"/>
                </a:moveTo>
                <a:lnTo>
                  <a:pt x="926833" y="742160"/>
                </a:lnTo>
                <a:cubicBezTo>
                  <a:pt x="904310" y="760641"/>
                  <a:pt x="880125" y="780204"/>
                  <a:pt x="854643" y="800345"/>
                </a:cubicBezTo>
                <a:close/>
                <a:moveTo>
                  <a:pt x="854643" y="733714"/>
                </a:moveTo>
                <a:lnTo>
                  <a:pt x="854643" y="588036"/>
                </a:lnTo>
                <a:lnTo>
                  <a:pt x="1000321" y="588036"/>
                </a:lnTo>
                <a:lnTo>
                  <a:pt x="1000321" y="681016"/>
                </a:lnTo>
                <a:cubicBezTo>
                  <a:pt x="981624" y="696826"/>
                  <a:pt x="960328" y="714584"/>
                  <a:pt x="937011" y="733714"/>
                </a:cubicBezTo>
                <a:close/>
                <a:moveTo>
                  <a:pt x="692072" y="103717"/>
                </a:moveTo>
                <a:lnTo>
                  <a:pt x="692072" y="117288"/>
                </a:lnTo>
                <a:lnTo>
                  <a:pt x="674313" y="117288"/>
                </a:lnTo>
                <a:cubicBezTo>
                  <a:pt x="680161" y="112596"/>
                  <a:pt x="686080" y="108048"/>
                  <a:pt x="692072" y="103717"/>
                </a:cubicBezTo>
                <a:close/>
                <a:moveTo>
                  <a:pt x="546394" y="117288"/>
                </a:moveTo>
                <a:lnTo>
                  <a:pt x="546394" y="103717"/>
                </a:lnTo>
                <a:cubicBezTo>
                  <a:pt x="552386" y="108048"/>
                  <a:pt x="558305" y="112596"/>
                  <a:pt x="564224" y="117288"/>
                </a:cubicBezTo>
                <a:close/>
                <a:moveTo>
                  <a:pt x="383823" y="35931"/>
                </a:moveTo>
                <a:lnTo>
                  <a:pt x="383823" y="117288"/>
                </a:lnTo>
                <a:lnTo>
                  <a:pt x="238145" y="117288"/>
                </a:lnTo>
                <a:lnTo>
                  <a:pt x="238145" y="50730"/>
                </a:lnTo>
                <a:cubicBezTo>
                  <a:pt x="271569" y="38703"/>
                  <a:pt x="306797" y="32668"/>
                  <a:pt x="342314" y="32899"/>
                </a:cubicBezTo>
                <a:cubicBezTo>
                  <a:pt x="356174" y="32971"/>
                  <a:pt x="370107" y="33982"/>
                  <a:pt x="383823" y="35931"/>
                </a:cubicBezTo>
                <a:close/>
                <a:moveTo>
                  <a:pt x="134625" y="588036"/>
                </a:moveTo>
                <a:lnTo>
                  <a:pt x="229698" y="588036"/>
                </a:lnTo>
                <a:lnTo>
                  <a:pt x="229698" y="673869"/>
                </a:lnTo>
                <a:cubicBezTo>
                  <a:pt x="185735" y="636692"/>
                  <a:pt x="157509" y="611858"/>
                  <a:pt x="154189" y="608898"/>
                </a:cubicBezTo>
                <a:cubicBezTo>
                  <a:pt x="147330" y="601969"/>
                  <a:pt x="140906" y="595038"/>
                  <a:pt x="134625" y="588036"/>
                </a:cubicBezTo>
                <a:close/>
                <a:moveTo>
                  <a:pt x="619233" y="975765"/>
                </a:moveTo>
                <a:cubicBezTo>
                  <a:pt x="594977" y="959162"/>
                  <a:pt x="570649" y="941909"/>
                  <a:pt x="546394" y="924294"/>
                </a:cubicBezTo>
                <a:lnTo>
                  <a:pt x="546394" y="896285"/>
                </a:lnTo>
                <a:lnTo>
                  <a:pt x="692072" y="896285"/>
                </a:lnTo>
                <a:lnTo>
                  <a:pt x="692072" y="924294"/>
                </a:lnTo>
                <a:cubicBezTo>
                  <a:pt x="667889" y="941909"/>
                  <a:pt x="643489" y="959162"/>
                  <a:pt x="619233" y="975765"/>
                </a:cubicBezTo>
                <a:close/>
                <a:moveTo>
                  <a:pt x="1009056" y="673869"/>
                </a:moveTo>
                <a:lnTo>
                  <a:pt x="1009056" y="588036"/>
                </a:lnTo>
                <a:lnTo>
                  <a:pt x="1104130" y="588036"/>
                </a:lnTo>
                <a:cubicBezTo>
                  <a:pt x="1097849" y="595255"/>
                  <a:pt x="1091424" y="601969"/>
                  <a:pt x="1084566" y="608754"/>
                </a:cubicBezTo>
                <a:cubicBezTo>
                  <a:pt x="1080812" y="611786"/>
                  <a:pt x="1052731" y="636692"/>
                  <a:pt x="1008767" y="673869"/>
                </a:cubicBezTo>
                <a:close/>
                <a:moveTo>
                  <a:pt x="1196171" y="425465"/>
                </a:moveTo>
                <a:lnTo>
                  <a:pt x="1163181" y="425465"/>
                </a:lnTo>
                <a:lnTo>
                  <a:pt x="1163181" y="279715"/>
                </a:lnTo>
                <a:lnTo>
                  <a:pt x="1200791" y="279715"/>
                </a:lnTo>
                <a:cubicBezTo>
                  <a:pt x="1205195" y="300772"/>
                  <a:pt x="1207433" y="322234"/>
                  <a:pt x="1207361" y="343747"/>
                </a:cubicBezTo>
                <a:cubicBezTo>
                  <a:pt x="1207072" y="371366"/>
                  <a:pt x="1203246" y="398842"/>
                  <a:pt x="1195882" y="42546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777;p15">
            <a:extLst>
              <a:ext uri="{FF2B5EF4-FFF2-40B4-BE49-F238E27FC236}">
                <a16:creationId xmlns:a16="http://schemas.microsoft.com/office/drawing/2014/main" id="{D3DF8434-313A-0F3A-7749-9C8E35067FBB}"/>
              </a:ext>
            </a:extLst>
          </p:cNvPr>
          <p:cNvSpPr/>
          <p:nvPr userDrawn="1"/>
        </p:nvSpPr>
        <p:spPr>
          <a:xfrm>
            <a:off x="1498754" y="0"/>
            <a:ext cx="18678" cy="2836480"/>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solidFill>
                  <a:srgbClr val="000000"/>
                </a:solidFill>
                <a:latin typeface="Calibri"/>
                <a:ea typeface="Calibri"/>
                <a:cs typeface="Calibri"/>
                <a:sym typeface="Calibri"/>
              </a:rPr>
              <a:t> </a:t>
            </a:r>
            <a:endParaRPr/>
          </a:p>
        </p:txBody>
      </p:sp>
      <p:grpSp>
        <p:nvGrpSpPr>
          <p:cNvPr id="14" name="Google Shape;779;p15">
            <a:extLst>
              <a:ext uri="{FF2B5EF4-FFF2-40B4-BE49-F238E27FC236}">
                <a16:creationId xmlns:a16="http://schemas.microsoft.com/office/drawing/2014/main" id="{D8333B09-13FA-6613-7F31-3D8EA757E9A9}"/>
              </a:ext>
            </a:extLst>
          </p:cNvPr>
          <p:cNvGrpSpPr/>
          <p:nvPr userDrawn="1"/>
        </p:nvGrpSpPr>
        <p:grpSpPr>
          <a:xfrm flipH="1">
            <a:off x="1086978" y="2653716"/>
            <a:ext cx="842181" cy="686460"/>
            <a:chOff x="3861727" y="6022062"/>
            <a:chExt cx="1025299" cy="835720"/>
          </a:xfrm>
        </p:grpSpPr>
        <p:sp>
          <p:nvSpPr>
            <p:cNvPr id="15" name="Google Shape;780;p15">
              <a:extLst>
                <a:ext uri="{FF2B5EF4-FFF2-40B4-BE49-F238E27FC236}">
                  <a16:creationId xmlns:a16="http://schemas.microsoft.com/office/drawing/2014/main" id="{1F55E030-CF23-B0EB-F7E9-14077F7D678C}"/>
                </a:ext>
              </a:extLst>
            </p:cNvPr>
            <p:cNvSpPr/>
            <p:nvPr/>
          </p:nvSpPr>
          <p:spPr>
            <a:xfrm>
              <a:off x="3861727" y="6022062"/>
              <a:ext cx="1025299" cy="835720"/>
            </a:xfrm>
            <a:custGeom>
              <a:avLst/>
              <a:gdLst/>
              <a:ahLst/>
              <a:cxnLst/>
              <a:rect l="l" t="t" r="r" b="b"/>
              <a:pathLst>
                <a:path w="1025299" h="835720" extrusionOk="0">
                  <a:moveTo>
                    <a:pt x="940485" y="83271"/>
                  </a:moveTo>
                  <a:cubicBezTo>
                    <a:pt x="843245" y="-13969"/>
                    <a:pt x="668258" y="-48114"/>
                    <a:pt x="511101" y="103411"/>
                  </a:cubicBezTo>
                  <a:cubicBezTo>
                    <a:pt x="441439" y="36347"/>
                    <a:pt x="361958" y="758"/>
                    <a:pt x="280673" y="469"/>
                  </a:cubicBezTo>
                  <a:cubicBezTo>
                    <a:pt x="205885" y="137"/>
                    <a:pt x="134200" y="29995"/>
                    <a:pt x="81718" y="83271"/>
                  </a:cubicBezTo>
                  <a:cubicBezTo>
                    <a:pt x="-16820" y="181881"/>
                    <a:pt x="-50605" y="360262"/>
                    <a:pt x="108501" y="519439"/>
                  </a:cubicBezTo>
                  <a:cubicBezTo>
                    <a:pt x="110594" y="521244"/>
                    <a:pt x="315612" y="702945"/>
                    <a:pt x="505976" y="832236"/>
                  </a:cubicBezTo>
                  <a:lnTo>
                    <a:pt x="511101" y="835701"/>
                  </a:lnTo>
                  <a:lnTo>
                    <a:pt x="516155" y="832236"/>
                  </a:lnTo>
                  <a:cubicBezTo>
                    <a:pt x="706591" y="702945"/>
                    <a:pt x="911609" y="521244"/>
                    <a:pt x="914063" y="519078"/>
                  </a:cubicBezTo>
                  <a:cubicBezTo>
                    <a:pt x="1072808" y="360262"/>
                    <a:pt x="1039023" y="181881"/>
                    <a:pt x="940485" y="83271"/>
                  </a:cubicBezTo>
                  <a:close/>
                  <a:moveTo>
                    <a:pt x="901647" y="505868"/>
                  </a:moveTo>
                  <a:cubicBezTo>
                    <a:pt x="899625" y="507672"/>
                    <a:pt x="699083" y="685331"/>
                    <a:pt x="511101" y="813828"/>
                  </a:cubicBezTo>
                  <a:cubicBezTo>
                    <a:pt x="323408" y="685403"/>
                    <a:pt x="122578" y="507672"/>
                    <a:pt x="121278" y="506228"/>
                  </a:cubicBezTo>
                  <a:cubicBezTo>
                    <a:pt x="53636" y="438587"/>
                    <a:pt x="17686" y="361056"/>
                    <a:pt x="17398" y="282441"/>
                  </a:cubicBezTo>
                  <a:cubicBezTo>
                    <a:pt x="17037" y="212482"/>
                    <a:pt x="44902" y="145324"/>
                    <a:pt x="94640" y="96120"/>
                  </a:cubicBezTo>
                  <a:cubicBezTo>
                    <a:pt x="143729" y="46627"/>
                    <a:pt x="210505" y="18661"/>
                    <a:pt x="280239" y="18372"/>
                  </a:cubicBezTo>
                  <a:cubicBezTo>
                    <a:pt x="351924" y="18372"/>
                    <a:pt x="430538" y="48258"/>
                    <a:pt x="504749" y="122542"/>
                  </a:cubicBezTo>
                  <a:lnTo>
                    <a:pt x="511173" y="128894"/>
                  </a:lnTo>
                  <a:lnTo>
                    <a:pt x="517598" y="122542"/>
                  </a:lnTo>
                  <a:cubicBezTo>
                    <a:pt x="667536" y="-27468"/>
                    <a:pt x="835232" y="3645"/>
                    <a:pt x="927707" y="96120"/>
                  </a:cubicBezTo>
                  <a:cubicBezTo>
                    <a:pt x="977446" y="145209"/>
                    <a:pt x="1005383" y="212251"/>
                    <a:pt x="1005238" y="282152"/>
                  </a:cubicBezTo>
                  <a:cubicBezTo>
                    <a:pt x="1004877" y="361056"/>
                    <a:pt x="968927" y="438587"/>
                    <a:pt x="901647" y="50586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781;p15">
              <a:extLst>
                <a:ext uri="{FF2B5EF4-FFF2-40B4-BE49-F238E27FC236}">
                  <a16:creationId xmlns:a16="http://schemas.microsoft.com/office/drawing/2014/main" id="{5A8F12BA-E505-F252-85BE-1C4C0A0B336A}"/>
                </a:ext>
              </a:extLst>
            </p:cNvPr>
            <p:cNvSpPr/>
            <p:nvPr/>
          </p:nvSpPr>
          <p:spPr>
            <a:xfrm>
              <a:off x="3900140" y="6060378"/>
              <a:ext cx="948549" cy="751636"/>
            </a:xfrm>
            <a:custGeom>
              <a:avLst/>
              <a:gdLst/>
              <a:ahLst/>
              <a:cxnLst/>
              <a:rect l="l" t="t" r="r" b="b"/>
              <a:pathLst>
                <a:path w="948549" h="751636" extrusionOk="0">
                  <a:moveTo>
                    <a:pt x="938960" y="181320"/>
                  </a:moveTo>
                  <a:cubicBezTo>
                    <a:pt x="915859" y="97018"/>
                    <a:pt x="850022" y="31152"/>
                    <a:pt x="765705" y="8066"/>
                  </a:cubicBezTo>
                  <a:cubicBezTo>
                    <a:pt x="711924" y="-6372"/>
                    <a:pt x="604939" y="-13591"/>
                    <a:pt x="493045" y="98158"/>
                  </a:cubicBezTo>
                  <a:lnTo>
                    <a:pt x="472688" y="118516"/>
                  </a:lnTo>
                  <a:lnTo>
                    <a:pt x="452330" y="98158"/>
                  </a:lnTo>
                  <a:cubicBezTo>
                    <a:pt x="388443" y="34198"/>
                    <a:pt x="315748" y="269"/>
                    <a:pt x="242115" y="-20"/>
                  </a:cubicBezTo>
                  <a:lnTo>
                    <a:pt x="241465" y="-20"/>
                  </a:lnTo>
                  <a:cubicBezTo>
                    <a:pt x="107409" y="1085"/>
                    <a:pt x="-875" y="109716"/>
                    <a:pt x="-1525" y="243764"/>
                  </a:cubicBezTo>
                  <a:cubicBezTo>
                    <a:pt x="-1525" y="317037"/>
                    <a:pt x="32404" y="389443"/>
                    <a:pt x="96220" y="453547"/>
                  </a:cubicBezTo>
                  <a:cubicBezTo>
                    <a:pt x="104089" y="460766"/>
                    <a:pt x="290121" y="624492"/>
                    <a:pt x="467635" y="748008"/>
                  </a:cubicBezTo>
                  <a:lnTo>
                    <a:pt x="472832" y="751617"/>
                  </a:lnTo>
                  <a:lnTo>
                    <a:pt x="478030" y="748008"/>
                  </a:lnTo>
                  <a:cubicBezTo>
                    <a:pt x="652367" y="626729"/>
                    <a:pt x="829809" y="470944"/>
                    <a:pt x="849878" y="453186"/>
                  </a:cubicBezTo>
                  <a:cubicBezTo>
                    <a:pt x="960834" y="341509"/>
                    <a:pt x="953326" y="234957"/>
                    <a:pt x="938960" y="181320"/>
                  </a:cubicBezTo>
                  <a:close/>
                  <a:moveTo>
                    <a:pt x="837317" y="439975"/>
                  </a:moveTo>
                  <a:cubicBezTo>
                    <a:pt x="829593" y="447194"/>
                    <a:pt x="647603" y="607166"/>
                    <a:pt x="472688" y="729527"/>
                  </a:cubicBezTo>
                  <a:cubicBezTo>
                    <a:pt x="297557" y="606805"/>
                    <a:pt x="115783" y="446833"/>
                    <a:pt x="108492" y="440769"/>
                  </a:cubicBezTo>
                  <a:cubicBezTo>
                    <a:pt x="48503" y="380491"/>
                    <a:pt x="16667" y="312489"/>
                    <a:pt x="16450" y="244053"/>
                  </a:cubicBezTo>
                  <a:cubicBezTo>
                    <a:pt x="17100" y="119945"/>
                    <a:pt x="117371" y="19407"/>
                    <a:pt x="241465" y="18461"/>
                  </a:cubicBezTo>
                  <a:lnTo>
                    <a:pt x="242043" y="18461"/>
                  </a:lnTo>
                  <a:cubicBezTo>
                    <a:pt x="310767" y="18461"/>
                    <a:pt x="379203" y="50802"/>
                    <a:pt x="439553" y="111297"/>
                  </a:cubicBezTo>
                  <a:lnTo>
                    <a:pt x="472688" y="144432"/>
                  </a:lnTo>
                  <a:lnTo>
                    <a:pt x="505823" y="111297"/>
                  </a:lnTo>
                  <a:cubicBezTo>
                    <a:pt x="611292" y="5828"/>
                    <a:pt x="710985" y="12541"/>
                    <a:pt x="761013" y="25969"/>
                  </a:cubicBezTo>
                  <a:cubicBezTo>
                    <a:pt x="839121" y="47272"/>
                    <a:pt x="900122" y="108279"/>
                    <a:pt x="921418" y="186374"/>
                  </a:cubicBezTo>
                  <a:cubicBezTo>
                    <a:pt x="934772" y="235896"/>
                    <a:pt x="941559" y="335228"/>
                    <a:pt x="837317" y="43997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782;p15">
              <a:extLst>
                <a:ext uri="{FF2B5EF4-FFF2-40B4-BE49-F238E27FC236}">
                  <a16:creationId xmlns:a16="http://schemas.microsoft.com/office/drawing/2014/main" id="{D9B8BD70-4D53-A5CA-065C-F05DCD4EFB64}"/>
                </a:ext>
              </a:extLst>
            </p:cNvPr>
            <p:cNvSpPr/>
            <p:nvPr/>
          </p:nvSpPr>
          <p:spPr>
            <a:xfrm>
              <a:off x="3937823" y="6098044"/>
              <a:ext cx="873184" cy="667769"/>
            </a:xfrm>
            <a:custGeom>
              <a:avLst/>
              <a:gdLst/>
              <a:ahLst/>
              <a:cxnLst/>
              <a:rect l="l" t="t" r="r" b="b"/>
              <a:pathLst>
                <a:path w="873184" h="667769" extrusionOk="0">
                  <a:moveTo>
                    <a:pt x="810896" y="60781"/>
                  </a:moveTo>
                  <a:cubicBezTo>
                    <a:pt x="785268" y="35016"/>
                    <a:pt x="753289" y="16464"/>
                    <a:pt x="718205" y="6999"/>
                  </a:cubicBezTo>
                  <a:cubicBezTo>
                    <a:pt x="611220" y="-21876"/>
                    <a:pt x="524375" y="44971"/>
                    <a:pt x="482073" y="87202"/>
                  </a:cubicBezTo>
                  <a:lnTo>
                    <a:pt x="435005" y="134342"/>
                  </a:lnTo>
                  <a:lnTo>
                    <a:pt x="387938" y="87202"/>
                  </a:lnTo>
                  <a:cubicBezTo>
                    <a:pt x="331197" y="30461"/>
                    <a:pt x="267670" y="574"/>
                    <a:pt x="203783" y="141"/>
                  </a:cubicBezTo>
                  <a:cubicBezTo>
                    <a:pt x="90589" y="1087"/>
                    <a:pt x="-874" y="92761"/>
                    <a:pt x="-1525" y="205954"/>
                  </a:cubicBezTo>
                  <a:cubicBezTo>
                    <a:pt x="-1525" y="268759"/>
                    <a:pt x="28290" y="331636"/>
                    <a:pt x="83948" y="387943"/>
                  </a:cubicBezTo>
                  <a:lnTo>
                    <a:pt x="84381" y="388377"/>
                  </a:lnTo>
                  <a:cubicBezTo>
                    <a:pt x="102501" y="404331"/>
                    <a:pt x="266010" y="547627"/>
                    <a:pt x="429735" y="663996"/>
                  </a:cubicBezTo>
                  <a:lnTo>
                    <a:pt x="435005" y="667750"/>
                  </a:lnTo>
                  <a:lnTo>
                    <a:pt x="440275" y="663996"/>
                  </a:lnTo>
                  <a:cubicBezTo>
                    <a:pt x="603784" y="547771"/>
                    <a:pt x="767510" y="404114"/>
                    <a:pt x="785630" y="388377"/>
                  </a:cubicBezTo>
                  <a:lnTo>
                    <a:pt x="786062" y="387943"/>
                  </a:lnTo>
                  <a:cubicBezTo>
                    <a:pt x="827643" y="345929"/>
                    <a:pt x="893120" y="259519"/>
                    <a:pt x="864749" y="153472"/>
                  </a:cubicBezTo>
                  <a:cubicBezTo>
                    <a:pt x="855220" y="118388"/>
                    <a:pt x="836667" y="86429"/>
                    <a:pt x="810896" y="60781"/>
                  </a:cubicBezTo>
                  <a:close/>
                  <a:moveTo>
                    <a:pt x="773429" y="375022"/>
                  </a:moveTo>
                  <a:cubicBezTo>
                    <a:pt x="754443" y="391697"/>
                    <a:pt x="595338" y="530951"/>
                    <a:pt x="435005" y="645515"/>
                  </a:cubicBezTo>
                  <a:cubicBezTo>
                    <a:pt x="274456" y="530879"/>
                    <a:pt x="115566" y="391697"/>
                    <a:pt x="96581" y="375022"/>
                  </a:cubicBezTo>
                  <a:cubicBezTo>
                    <a:pt x="44460" y="322251"/>
                    <a:pt x="17173" y="263705"/>
                    <a:pt x="16595" y="205881"/>
                  </a:cubicBezTo>
                  <a:cubicBezTo>
                    <a:pt x="17317" y="102535"/>
                    <a:pt x="100913" y="18932"/>
                    <a:pt x="204288" y="18189"/>
                  </a:cubicBezTo>
                  <a:cubicBezTo>
                    <a:pt x="262833" y="18189"/>
                    <a:pt x="321884" y="46704"/>
                    <a:pt x="375160" y="99980"/>
                  </a:cubicBezTo>
                  <a:lnTo>
                    <a:pt x="435077" y="159824"/>
                  </a:lnTo>
                  <a:lnTo>
                    <a:pt x="494995" y="99980"/>
                  </a:lnTo>
                  <a:cubicBezTo>
                    <a:pt x="534482" y="60420"/>
                    <a:pt x="615407" y="-1952"/>
                    <a:pt x="713585" y="24397"/>
                  </a:cubicBezTo>
                  <a:cubicBezTo>
                    <a:pt x="778627" y="42257"/>
                    <a:pt x="829448" y="93064"/>
                    <a:pt x="847280" y="158092"/>
                  </a:cubicBezTo>
                  <a:cubicBezTo>
                    <a:pt x="873268" y="255331"/>
                    <a:pt x="812628" y="335606"/>
                    <a:pt x="773429" y="37502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783;p15">
              <a:extLst>
                <a:ext uri="{FF2B5EF4-FFF2-40B4-BE49-F238E27FC236}">
                  <a16:creationId xmlns:a16="http://schemas.microsoft.com/office/drawing/2014/main" id="{1D641033-A5E9-73C8-F672-1E22B6238B0F}"/>
                </a:ext>
              </a:extLst>
            </p:cNvPr>
            <p:cNvSpPr/>
            <p:nvPr/>
          </p:nvSpPr>
          <p:spPr>
            <a:xfrm>
              <a:off x="4175471" y="6278571"/>
              <a:ext cx="398062" cy="307851"/>
            </a:xfrm>
            <a:custGeom>
              <a:avLst/>
              <a:gdLst/>
              <a:ahLst/>
              <a:cxnLst/>
              <a:rect l="l" t="t" r="r" b="b"/>
              <a:pathLst>
                <a:path w="398062" h="307851" extrusionOk="0">
                  <a:moveTo>
                    <a:pt x="368013" y="28459"/>
                  </a:moveTo>
                  <a:lnTo>
                    <a:pt x="368013" y="28459"/>
                  </a:lnTo>
                  <a:cubicBezTo>
                    <a:pt x="356030" y="16403"/>
                    <a:pt x="341086" y="7711"/>
                    <a:pt x="324699" y="3264"/>
                  </a:cubicBezTo>
                  <a:cubicBezTo>
                    <a:pt x="274745" y="-10163"/>
                    <a:pt x="234462" y="20662"/>
                    <a:pt x="214899" y="40225"/>
                  </a:cubicBezTo>
                  <a:lnTo>
                    <a:pt x="197501" y="57551"/>
                  </a:lnTo>
                  <a:lnTo>
                    <a:pt x="180177" y="40225"/>
                  </a:lnTo>
                  <a:cubicBezTo>
                    <a:pt x="153972" y="14021"/>
                    <a:pt x="124518" y="160"/>
                    <a:pt x="94776" y="16"/>
                  </a:cubicBezTo>
                  <a:cubicBezTo>
                    <a:pt x="41717" y="449"/>
                    <a:pt x="-1236" y="43445"/>
                    <a:pt x="-1525" y="96533"/>
                  </a:cubicBezTo>
                  <a:cubicBezTo>
                    <a:pt x="-1525" y="125409"/>
                    <a:pt x="12264" y="155007"/>
                    <a:pt x="37890" y="180995"/>
                  </a:cubicBezTo>
                  <a:lnTo>
                    <a:pt x="38396" y="181356"/>
                  </a:lnTo>
                  <a:cubicBezTo>
                    <a:pt x="46409" y="188575"/>
                    <a:pt x="119320" y="252390"/>
                    <a:pt x="192304" y="304078"/>
                  </a:cubicBezTo>
                  <a:lnTo>
                    <a:pt x="197501" y="307832"/>
                  </a:lnTo>
                  <a:lnTo>
                    <a:pt x="202771" y="304078"/>
                  </a:lnTo>
                  <a:cubicBezTo>
                    <a:pt x="275611" y="252318"/>
                    <a:pt x="348594" y="188575"/>
                    <a:pt x="356679" y="181356"/>
                  </a:cubicBezTo>
                  <a:lnTo>
                    <a:pt x="357112" y="180923"/>
                  </a:lnTo>
                  <a:cubicBezTo>
                    <a:pt x="376387" y="161432"/>
                    <a:pt x="406635" y="121367"/>
                    <a:pt x="393207" y="71844"/>
                  </a:cubicBezTo>
                  <a:cubicBezTo>
                    <a:pt x="388803" y="55421"/>
                    <a:pt x="380069" y="40457"/>
                    <a:pt x="368013" y="28459"/>
                  </a:cubicBezTo>
                  <a:close/>
                  <a:moveTo>
                    <a:pt x="344335" y="168001"/>
                  </a:moveTo>
                  <a:cubicBezTo>
                    <a:pt x="335455" y="175870"/>
                    <a:pt x="267020" y="235642"/>
                    <a:pt x="197357" y="285742"/>
                  </a:cubicBezTo>
                  <a:cubicBezTo>
                    <a:pt x="127622" y="235570"/>
                    <a:pt x="59331" y="175797"/>
                    <a:pt x="50451" y="168001"/>
                  </a:cubicBezTo>
                  <a:cubicBezTo>
                    <a:pt x="28290" y="145550"/>
                    <a:pt x="16523" y="120789"/>
                    <a:pt x="16450" y="96461"/>
                  </a:cubicBezTo>
                  <a:cubicBezTo>
                    <a:pt x="16739" y="53335"/>
                    <a:pt x="51679" y="18453"/>
                    <a:pt x="94776" y="18135"/>
                  </a:cubicBezTo>
                  <a:lnTo>
                    <a:pt x="94776" y="18135"/>
                  </a:lnTo>
                  <a:cubicBezTo>
                    <a:pt x="119465" y="18135"/>
                    <a:pt x="144514" y="30264"/>
                    <a:pt x="166965" y="53003"/>
                  </a:cubicBezTo>
                  <a:lnTo>
                    <a:pt x="197141" y="83178"/>
                  </a:lnTo>
                  <a:lnTo>
                    <a:pt x="227316" y="53003"/>
                  </a:lnTo>
                  <a:cubicBezTo>
                    <a:pt x="244136" y="36183"/>
                    <a:pt x="278426" y="9689"/>
                    <a:pt x="319646" y="20734"/>
                  </a:cubicBezTo>
                  <a:cubicBezTo>
                    <a:pt x="346862" y="28191"/>
                    <a:pt x="368085" y="49430"/>
                    <a:pt x="375521" y="76609"/>
                  </a:cubicBezTo>
                  <a:cubicBezTo>
                    <a:pt x="386638" y="117252"/>
                    <a:pt x="360866" y="151253"/>
                    <a:pt x="344335" y="16800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 name="Google Shape;784;p15">
            <a:extLst>
              <a:ext uri="{FF2B5EF4-FFF2-40B4-BE49-F238E27FC236}">
                <a16:creationId xmlns:a16="http://schemas.microsoft.com/office/drawing/2014/main" id="{5B0695AD-74E8-6F48-36C7-E75466556E21}"/>
              </a:ext>
            </a:extLst>
          </p:cNvPr>
          <p:cNvGrpSpPr/>
          <p:nvPr userDrawn="1"/>
        </p:nvGrpSpPr>
        <p:grpSpPr>
          <a:xfrm flipH="1">
            <a:off x="1803535" y="1148967"/>
            <a:ext cx="741810" cy="613289"/>
            <a:chOff x="6553537" y="1126875"/>
            <a:chExt cx="682626" cy="564307"/>
          </a:xfrm>
        </p:grpSpPr>
        <p:sp>
          <p:nvSpPr>
            <p:cNvPr id="20" name="Google Shape;785;p15">
              <a:extLst>
                <a:ext uri="{FF2B5EF4-FFF2-40B4-BE49-F238E27FC236}">
                  <a16:creationId xmlns:a16="http://schemas.microsoft.com/office/drawing/2014/main" id="{C84DD655-9051-B5A6-1E33-E25FAB60666F}"/>
                </a:ext>
              </a:extLst>
            </p:cNvPr>
            <p:cNvSpPr/>
            <p:nvPr/>
          </p:nvSpPr>
          <p:spPr>
            <a:xfrm>
              <a:off x="6553537" y="1126875"/>
              <a:ext cx="682626" cy="564307"/>
            </a:xfrm>
            <a:custGeom>
              <a:avLst/>
              <a:gdLst/>
              <a:ahLst/>
              <a:cxnLst/>
              <a:rect l="l" t="t" r="r" b="b"/>
              <a:pathLst>
                <a:path w="682626" h="564307" extrusionOk="0">
                  <a:moveTo>
                    <a:pt x="624430" y="56940"/>
                  </a:moveTo>
                  <a:cubicBezTo>
                    <a:pt x="588263" y="20268"/>
                    <a:pt x="538813" y="-263"/>
                    <a:pt x="487270" y="-17"/>
                  </a:cubicBezTo>
                  <a:cubicBezTo>
                    <a:pt x="435293" y="-17"/>
                    <a:pt x="384689" y="21206"/>
                    <a:pt x="339786" y="61055"/>
                  </a:cubicBezTo>
                  <a:cubicBezTo>
                    <a:pt x="294885" y="21206"/>
                    <a:pt x="244208" y="199"/>
                    <a:pt x="192304" y="-17"/>
                  </a:cubicBezTo>
                  <a:cubicBezTo>
                    <a:pt x="85391" y="257"/>
                    <a:pt x="-1237" y="86877"/>
                    <a:pt x="-1525" y="193811"/>
                  </a:cubicBezTo>
                  <a:cubicBezTo>
                    <a:pt x="-1525" y="251058"/>
                    <a:pt x="24174" y="306788"/>
                    <a:pt x="72325" y="354866"/>
                  </a:cubicBezTo>
                  <a:lnTo>
                    <a:pt x="73119" y="355660"/>
                  </a:lnTo>
                  <a:cubicBezTo>
                    <a:pt x="74418" y="356815"/>
                    <a:pt x="206380" y="473762"/>
                    <a:pt x="329030" y="557069"/>
                  </a:cubicBezTo>
                  <a:lnTo>
                    <a:pt x="339786" y="564288"/>
                  </a:lnTo>
                  <a:lnTo>
                    <a:pt x="350543" y="557069"/>
                  </a:lnTo>
                  <a:cubicBezTo>
                    <a:pt x="473265" y="473762"/>
                    <a:pt x="605155" y="356815"/>
                    <a:pt x="606455" y="355660"/>
                  </a:cubicBezTo>
                  <a:lnTo>
                    <a:pt x="607249" y="354866"/>
                  </a:lnTo>
                  <a:cubicBezTo>
                    <a:pt x="655399" y="306788"/>
                    <a:pt x="680882" y="251058"/>
                    <a:pt x="681098" y="193811"/>
                  </a:cubicBezTo>
                  <a:cubicBezTo>
                    <a:pt x="681388" y="142427"/>
                    <a:pt x="660957" y="93085"/>
                    <a:pt x="624430" y="56940"/>
                  </a:cubicBezTo>
                  <a:close/>
                  <a:moveTo>
                    <a:pt x="353214" y="508702"/>
                  </a:moveTo>
                  <a:cubicBezTo>
                    <a:pt x="351481" y="501447"/>
                    <a:pt x="344262" y="496949"/>
                    <a:pt x="336971" y="498667"/>
                  </a:cubicBezTo>
                  <a:cubicBezTo>
                    <a:pt x="331990" y="499837"/>
                    <a:pt x="328092" y="503728"/>
                    <a:pt x="326937" y="508702"/>
                  </a:cubicBezTo>
                  <a:cubicBezTo>
                    <a:pt x="217209" y="431170"/>
                    <a:pt x="107048" y="334148"/>
                    <a:pt x="99324" y="327362"/>
                  </a:cubicBezTo>
                  <a:cubicBezTo>
                    <a:pt x="10241" y="237919"/>
                    <a:pt x="28289" y="138586"/>
                    <a:pt x="82792" y="84083"/>
                  </a:cubicBezTo>
                  <a:cubicBezTo>
                    <a:pt x="125529" y="40957"/>
                    <a:pt x="189561" y="26844"/>
                    <a:pt x="246518" y="47989"/>
                  </a:cubicBezTo>
                  <a:cubicBezTo>
                    <a:pt x="239227" y="49866"/>
                    <a:pt x="234896" y="57265"/>
                    <a:pt x="236772" y="64520"/>
                  </a:cubicBezTo>
                  <a:cubicBezTo>
                    <a:pt x="238649" y="71782"/>
                    <a:pt x="246012" y="76142"/>
                    <a:pt x="253304" y="74273"/>
                  </a:cubicBezTo>
                  <a:cubicBezTo>
                    <a:pt x="259295" y="72713"/>
                    <a:pt x="263483" y="67270"/>
                    <a:pt x="263483" y="61055"/>
                  </a:cubicBezTo>
                  <a:cubicBezTo>
                    <a:pt x="263555" y="58507"/>
                    <a:pt x="262905" y="56002"/>
                    <a:pt x="261533" y="53836"/>
                  </a:cubicBezTo>
                  <a:cubicBezTo>
                    <a:pt x="285789" y="65444"/>
                    <a:pt x="307735" y="81232"/>
                    <a:pt x="326504" y="100470"/>
                  </a:cubicBezTo>
                  <a:lnTo>
                    <a:pt x="340076" y="114042"/>
                  </a:lnTo>
                  <a:lnTo>
                    <a:pt x="353647" y="100470"/>
                  </a:lnTo>
                  <a:cubicBezTo>
                    <a:pt x="372416" y="81217"/>
                    <a:pt x="394362" y="65430"/>
                    <a:pt x="418618" y="53836"/>
                  </a:cubicBezTo>
                  <a:cubicBezTo>
                    <a:pt x="417246" y="56002"/>
                    <a:pt x="416596" y="58507"/>
                    <a:pt x="416668" y="61055"/>
                  </a:cubicBezTo>
                  <a:cubicBezTo>
                    <a:pt x="416596" y="68548"/>
                    <a:pt x="422660" y="74663"/>
                    <a:pt x="430168" y="74699"/>
                  </a:cubicBezTo>
                  <a:cubicBezTo>
                    <a:pt x="437676" y="74742"/>
                    <a:pt x="443739" y="68700"/>
                    <a:pt x="443812" y="61206"/>
                  </a:cubicBezTo>
                  <a:cubicBezTo>
                    <a:pt x="443812" y="54991"/>
                    <a:pt x="439625" y="49541"/>
                    <a:pt x="433633" y="47989"/>
                  </a:cubicBezTo>
                  <a:cubicBezTo>
                    <a:pt x="490590" y="26859"/>
                    <a:pt x="554622" y="40972"/>
                    <a:pt x="597359" y="84083"/>
                  </a:cubicBezTo>
                  <a:cubicBezTo>
                    <a:pt x="651861" y="138586"/>
                    <a:pt x="669548" y="237919"/>
                    <a:pt x="580827" y="327362"/>
                  </a:cubicBezTo>
                  <a:cubicBezTo>
                    <a:pt x="573103" y="334220"/>
                    <a:pt x="462942" y="431170"/>
                    <a:pt x="353214" y="50870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786;p15">
              <a:extLst>
                <a:ext uri="{FF2B5EF4-FFF2-40B4-BE49-F238E27FC236}">
                  <a16:creationId xmlns:a16="http://schemas.microsoft.com/office/drawing/2014/main" id="{B3E2D0AC-59F8-1DF3-4975-9172F766441E}"/>
                </a:ext>
              </a:extLst>
            </p:cNvPr>
            <p:cNvSpPr/>
            <p:nvPr/>
          </p:nvSpPr>
          <p:spPr>
            <a:xfrm>
              <a:off x="6701235" y="1174594"/>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787;p15">
              <a:extLst>
                <a:ext uri="{FF2B5EF4-FFF2-40B4-BE49-F238E27FC236}">
                  <a16:creationId xmlns:a16="http://schemas.microsoft.com/office/drawing/2014/main" id="{63B53E67-32FD-9398-814C-F8B8E2A19573}"/>
                </a:ext>
              </a:extLst>
            </p:cNvPr>
            <p:cNvSpPr/>
            <p:nvPr/>
          </p:nvSpPr>
          <p:spPr>
            <a:xfrm>
              <a:off x="7061822" y="1174594"/>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788;p15">
              <a:extLst>
                <a:ext uri="{FF2B5EF4-FFF2-40B4-BE49-F238E27FC236}">
                  <a16:creationId xmlns:a16="http://schemas.microsoft.com/office/drawing/2014/main" id="{CEB634EE-488B-FDBA-A394-6E4234D6E639}"/>
                </a:ext>
              </a:extLst>
            </p:cNvPr>
            <p:cNvSpPr/>
            <p:nvPr/>
          </p:nvSpPr>
          <p:spPr>
            <a:xfrm>
              <a:off x="6611144"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789;p15">
              <a:extLst>
                <a:ext uri="{FF2B5EF4-FFF2-40B4-BE49-F238E27FC236}">
                  <a16:creationId xmlns:a16="http://schemas.microsoft.com/office/drawing/2014/main" id="{163FD892-16F7-01B4-DD25-0327B258CD6D}"/>
                </a:ext>
              </a:extLst>
            </p:cNvPr>
            <p:cNvSpPr/>
            <p:nvPr/>
          </p:nvSpPr>
          <p:spPr>
            <a:xfrm>
              <a:off x="6701235" y="1264687"/>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790;p15">
              <a:extLst>
                <a:ext uri="{FF2B5EF4-FFF2-40B4-BE49-F238E27FC236}">
                  <a16:creationId xmlns:a16="http://schemas.microsoft.com/office/drawing/2014/main" id="{A73E4CCA-6A21-51FB-37CE-D133268790A9}"/>
                </a:ext>
              </a:extLst>
            </p:cNvPr>
            <p:cNvSpPr/>
            <p:nvPr/>
          </p:nvSpPr>
          <p:spPr>
            <a:xfrm>
              <a:off x="6791401"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791;p15">
              <a:extLst>
                <a:ext uri="{FF2B5EF4-FFF2-40B4-BE49-F238E27FC236}">
                  <a16:creationId xmlns:a16="http://schemas.microsoft.com/office/drawing/2014/main" id="{2CC24266-8FEB-AB70-16BC-3F81A2B56004}"/>
                </a:ext>
              </a:extLst>
            </p:cNvPr>
            <p:cNvSpPr/>
            <p:nvPr/>
          </p:nvSpPr>
          <p:spPr>
            <a:xfrm>
              <a:off x="6881565"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792;p15">
              <a:extLst>
                <a:ext uri="{FF2B5EF4-FFF2-40B4-BE49-F238E27FC236}">
                  <a16:creationId xmlns:a16="http://schemas.microsoft.com/office/drawing/2014/main" id="{448360E8-79AA-CD61-98DD-9C8FE4244F8B}"/>
                </a:ext>
              </a:extLst>
            </p:cNvPr>
            <p:cNvSpPr/>
            <p:nvPr/>
          </p:nvSpPr>
          <p:spPr>
            <a:xfrm>
              <a:off x="6971657" y="1264687"/>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793;p15">
              <a:extLst>
                <a:ext uri="{FF2B5EF4-FFF2-40B4-BE49-F238E27FC236}">
                  <a16:creationId xmlns:a16="http://schemas.microsoft.com/office/drawing/2014/main" id="{6F692A7C-BA73-FB17-2941-3AA577A7D30E}"/>
                </a:ext>
              </a:extLst>
            </p:cNvPr>
            <p:cNvSpPr/>
            <p:nvPr/>
          </p:nvSpPr>
          <p:spPr>
            <a:xfrm>
              <a:off x="7061822" y="1264687"/>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794;p15">
              <a:extLst>
                <a:ext uri="{FF2B5EF4-FFF2-40B4-BE49-F238E27FC236}">
                  <a16:creationId xmlns:a16="http://schemas.microsoft.com/office/drawing/2014/main" id="{AFD611EB-B1E4-1174-4FB3-94A48096833B}"/>
                </a:ext>
              </a:extLst>
            </p:cNvPr>
            <p:cNvSpPr/>
            <p:nvPr/>
          </p:nvSpPr>
          <p:spPr>
            <a:xfrm>
              <a:off x="7151987" y="1264687"/>
              <a:ext cx="27143" cy="27143"/>
            </a:xfrm>
            <a:custGeom>
              <a:avLst/>
              <a:gdLst/>
              <a:ahLst/>
              <a:cxnLst/>
              <a:rect l="l" t="t" r="r" b="b"/>
              <a:pathLst>
                <a:path w="27143" h="27143" extrusionOk="0">
                  <a:moveTo>
                    <a:pt x="12047" y="27124"/>
                  </a:moveTo>
                  <a:cubicBezTo>
                    <a:pt x="19555" y="27124"/>
                    <a:pt x="25619" y="21045"/>
                    <a:pt x="25619" y="13552"/>
                  </a:cubicBezTo>
                  <a:cubicBezTo>
                    <a:pt x="25619" y="6059"/>
                    <a:pt x="19555" y="-20"/>
                    <a:pt x="12047" y="-20"/>
                  </a:cubicBezTo>
                  <a:cubicBezTo>
                    <a:pt x="4540" y="-20"/>
                    <a:pt x="-1525" y="6059"/>
                    <a:pt x="-1525" y="13552"/>
                  </a:cubicBezTo>
                  <a:cubicBezTo>
                    <a:pt x="-1525" y="21045"/>
                    <a:pt x="4540" y="27124"/>
                    <a:pt x="12047" y="27124"/>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795;p15">
              <a:extLst>
                <a:ext uri="{FF2B5EF4-FFF2-40B4-BE49-F238E27FC236}">
                  <a16:creationId xmlns:a16="http://schemas.microsoft.com/office/drawing/2014/main" id="{751131DE-14E6-15A6-3ED8-A9D779D68E1A}"/>
                </a:ext>
              </a:extLst>
            </p:cNvPr>
            <p:cNvSpPr/>
            <p:nvPr/>
          </p:nvSpPr>
          <p:spPr>
            <a:xfrm>
              <a:off x="6611144"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796;p15">
              <a:extLst>
                <a:ext uri="{FF2B5EF4-FFF2-40B4-BE49-F238E27FC236}">
                  <a16:creationId xmlns:a16="http://schemas.microsoft.com/office/drawing/2014/main" id="{DA9C7ACE-8B95-723C-9E3C-F29A01620CF3}"/>
                </a:ext>
              </a:extLst>
            </p:cNvPr>
            <p:cNvSpPr/>
            <p:nvPr/>
          </p:nvSpPr>
          <p:spPr>
            <a:xfrm>
              <a:off x="6701235" y="1354851"/>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797;p15">
              <a:extLst>
                <a:ext uri="{FF2B5EF4-FFF2-40B4-BE49-F238E27FC236}">
                  <a16:creationId xmlns:a16="http://schemas.microsoft.com/office/drawing/2014/main" id="{D0724C0D-97B8-C6BF-717D-F65F181A5B76}"/>
                </a:ext>
              </a:extLst>
            </p:cNvPr>
            <p:cNvSpPr/>
            <p:nvPr/>
          </p:nvSpPr>
          <p:spPr>
            <a:xfrm>
              <a:off x="6791401"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798;p15">
              <a:extLst>
                <a:ext uri="{FF2B5EF4-FFF2-40B4-BE49-F238E27FC236}">
                  <a16:creationId xmlns:a16="http://schemas.microsoft.com/office/drawing/2014/main" id="{AADFA2C8-713A-BC4C-158B-2CC9E4075D00}"/>
                </a:ext>
              </a:extLst>
            </p:cNvPr>
            <p:cNvSpPr/>
            <p:nvPr/>
          </p:nvSpPr>
          <p:spPr>
            <a:xfrm>
              <a:off x="6881565"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799;p15">
              <a:extLst>
                <a:ext uri="{FF2B5EF4-FFF2-40B4-BE49-F238E27FC236}">
                  <a16:creationId xmlns:a16="http://schemas.microsoft.com/office/drawing/2014/main" id="{F6DAAC24-2FD0-A0EA-E7A8-E5B69F30838C}"/>
                </a:ext>
              </a:extLst>
            </p:cNvPr>
            <p:cNvSpPr/>
            <p:nvPr/>
          </p:nvSpPr>
          <p:spPr>
            <a:xfrm>
              <a:off x="6971657" y="1354851"/>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800;p15">
              <a:extLst>
                <a:ext uri="{FF2B5EF4-FFF2-40B4-BE49-F238E27FC236}">
                  <a16:creationId xmlns:a16="http://schemas.microsoft.com/office/drawing/2014/main" id="{46132042-236E-4AB7-45D3-C1FE295BD403}"/>
                </a:ext>
              </a:extLst>
            </p:cNvPr>
            <p:cNvSpPr/>
            <p:nvPr/>
          </p:nvSpPr>
          <p:spPr>
            <a:xfrm>
              <a:off x="7061822"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801;p15">
              <a:extLst>
                <a:ext uri="{FF2B5EF4-FFF2-40B4-BE49-F238E27FC236}">
                  <a16:creationId xmlns:a16="http://schemas.microsoft.com/office/drawing/2014/main" id="{59CE1595-B9C5-771F-71BB-4F9BEE5E38DF}"/>
                </a:ext>
              </a:extLst>
            </p:cNvPr>
            <p:cNvSpPr/>
            <p:nvPr/>
          </p:nvSpPr>
          <p:spPr>
            <a:xfrm>
              <a:off x="7151987"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802;p15">
              <a:extLst>
                <a:ext uri="{FF2B5EF4-FFF2-40B4-BE49-F238E27FC236}">
                  <a16:creationId xmlns:a16="http://schemas.microsoft.com/office/drawing/2014/main" id="{455F2BDF-9F57-BEDA-086B-20E3973C9436}"/>
                </a:ext>
              </a:extLst>
            </p:cNvPr>
            <p:cNvSpPr/>
            <p:nvPr/>
          </p:nvSpPr>
          <p:spPr>
            <a:xfrm>
              <a:off x="6701235" y="1445016"/>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803;p15">
              <a:extLst>
                <a:ext uri="{FF2B5EF4-FFF2-40B4-BE49-F238E27FC236}">
                  <a16:creationId xmlns:a16="http://schemas.microsoft.com/office/drawing/2014/main" id="{12720E97-9B71-5A26-251B-937E49D4A4CE}"/>
                </a:ext>
              </a:extLst>
            </p:cNvPr>
            <p:cNvSpPr/>
            <p:nvPr/>
          </p:nvSpPr>
          <p:spPr>
            <a:xfrm>
              <a:off x="6791401"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804;p15">
              <a:extLst>
                <a:ext uri="{FF2B5EF4-FFF2-40B4-BE49-F238E27FC236}">
                  <a16:creationId xmlns:a16="http://schemas.microsoft.com/office/drawing/2014/main" id="{07315D47-351A-947B-BA90-534280716716}"/>
                </a:ext>
              </a:extLst>
            </p:cNvPr>
            <p:cNvSpPr/>
            <p:nvPr/>
          </p:nvSpPr>
          <p:spPr>
            <a:xfrm>
              <a:off x="6881565"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805;p15">
              <a:extLst>
                <a:ext uri="{FF2B5EF4-FFF2-40B4-BE49-F238E27FC236}">
                  <a16:creationId xmlns:a16="http://schemas.microsoft.com/office/drawing/2014/main" id="{1AF06025-DFE4-51D8-84A1-23772AC924A5}"/>
                </a:ext>
              </a:extLst>
            </p:cNvPr>
            <p:cNvSpPr/>
            <p:nvPr/>
          </p:nvSpPr>
          <p:spPr>
            <a:xfrm>
              <a:off x="6971657" y="1445016"/>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574"/>
                    <a:pt x="25619" y="13531"/>
                    <a:pt x="25619" y="13480"/>
                  </a:cubicBezTo>
                  <a:cubicBezTo>
                    <a:pt x="25547" y="6045"/>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806;p15">
              <a:extLst>
                <a:ext uri="{FF2B5EF4-FFF2-40B4-BE49-F238E27FC236}">
                  <a16:creationId xmlns:a16="http://schemas.microsoft.com/office/drawing/2014/main" id="{BDC798F7-0790-3278-A0AF-85BCF0F8B335}"/>
                </a:ext>
              </a:extLst>
            </p:cNvPr>
            <p:cNvSpPr/>
            <p:nvPr/>
          </p:nvSpPr>
          <p:spPr>
            <a:xfrm>
              <a:off x="7061822" y="1445016"/>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807;p15">
              <a:extLst>
                <a:ext uri="{FF2B5EF4-FFF2-40B4-BE49-F238E27FC236}">
                  <a16:creationId xmlns:a16="http://schemas.microsoft.com/office/drawing/2014/main" id="{C0812E1A-491D-EBBD-D4C6-BDCAC102795E}"/>
                </a:ext>
              </a:extLst>
            </p:cNvPr>
            <p:cNvSpPr/>
            <p:nvPr/>
          </p:nvSpPr>
          <p:spPr>
            <a:xfrm>
              <a:off x="6791401"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808;p15">
              <a:extLst>
                <a:ext uri="{FF2B5EF4-FFF2-40B4-BE49-F238E27FC236}">
                  <a16:creationId xmlns:a16="http://schemas.microsoft.com/office/drawing/2014/main" id="{E793F02E-1F83-563A-0C89-210355368F1A}"/>
                </a:ext>
              </a:extLst>
            </p:cNvPr>
            <p:cNvSpPr/>
            <p:nvPr/>
          </p:nvSpPr>
          <p:spPr>
            <a:xfrm>
              <a:off x="6881565"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809;p15">
              <a:extLst>
                <a:ext uri="{FF2B5EF4-FFF2-40B4-BE49-F238E27FC236}">
                  <a16:creationId xmlns:a16="http://schemas.microsoft.com/office/drawing/2014/main" id="{038A9903-2A60-B7A0-A34B-71FFAEB59B41}"/>
                </a:ext>
              </a:extLst>
            </p:cNvPr>
            <p:cNvSpPr/>
            <p:nvPr/>
          </p:nvSpPr>
          <p:spPr>
            <a:xfrm>
              <a:off x="6971657" y="1535108"/>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 name="Google Shape;812;p15">
            <a:extLst>
              <a:ext uri="{FF2B5EF4-FFF2-40B4-BE49-F238E27FC236}">
                <a16:creationId xmlns:a16="http://schemas.microsoft.com/office/drawing/2014/main" id="{ED310644-DDDC-9679-8C33-916295030996}"/>
              </a:ext>
            </a:extLst>
          </p:cNvPr>
          <p:cNvGrpSpPr/>
          <p:nvPr userDrawn="1"/>
        </p:nvGrpSpPr>
        <p:grpSpPr>
          <a:xfrm rot="20817871">
            <a:off x="563470" y="1554244"/>
            <a:ext cx="1005996" cy="834909"/>
            <a:chOff x="2962468" y="5325918"/>
            <a:chExt cx="3191376" cy="2616157"/>
          </a:xfrm>
        </p:grpSpPr>
        <p:sp>
          <p:nvSpPr>
            <p:cNvPr id="46" name="Google Shape;813;p15">
              <a:extLst>
                <a:ext uri="{FF2B5EF4-FFF2-40B4-BE49-F238E27FC236}">
                  <a16:creationId xmlns:a16="http://schemas.microsoft.com/office/drawing/2014/main" id="{2C6B7849-9D85-276F-AF39-E1214F2791D3}"/>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814;p15">
              <a:extLst>
                <a:ext uri="{FF2B5EF4-FFF2-40B4-BE49-F238E27FC236}">
                  <a16:creationId xmlns:a16="http://schemas.microsoft.com/office/drawing/2014/main" id="{29585181-AAE1-43E4-6493-9534FCC3F69C}"/>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815;p15">
              <a:extLst>
                <a:ext uri="{FF2B5EF4-FFF2-40B4-BE49-F238E27FC236}">
                  <a16:creationId xmlns:a16="http://schemas.microsoft.com/office/drawing/2014/main" id="{CE7A6674-B01D-6381-3040-11BA2CB67E42}"/>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57542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عنوان ونص عمودي">
    <p:spTree>
      <p:nvGrpSpPr>
        <p:cNvPr id="1" name=""/>
        <p:cNvGrpSpPr/>
        <p:nvPr/>
      </p:nvGrpSpPr>
      <p:grpSpPr>
        <a:xfrm>
          <a:off x="0" y="0"/>
          <a:ext cx="0" cy="0"/>
          <a:chOff x="0" y="0"/>
          <a:chExt cx="0" cy="0"/>
        </a:xfrm>
      </p:grpSpPr>
      <p:sp>
        <p:nvSpPr>
          <p:cNvPr id="7" name="Google Shape;923;p18">
            <a:extLst>
              <a:ext uri="{FF2B5EF4-FFF2-40B4-BE49-F238E27FC236}">
                <a16:creationId xmlns:a16="http://schemas.microsoft.com/office/drawing/2014/main" id="{5E6ECCF9-B09E-85E6-C96F-A070AE0CCCFF}"/>
              </a:ext>
            </a:extLst>
          </p:cNvPr>
          <p:cNvSpPr/>
          <p:nvPr userDrawn="1"/>
        </p:nvSpPr>
        <p:spPr>
          <a:xfrm>
            <a:off x="-78425" y="4427674"/>
            <a:ext cx="7883099" cy="2589984"/>
          </a:xfrm>
          <a:custGeom>
            <a:avLst/>
            <a:gdLst/>
            <a:ahLst/>
            <a:cxnLst/>
            <a:rect l="l" t="t" r="r" b="b"/>
            <a:pathLst>
              <a:path w="7883099" h="3808800" extrusionOk="0">
                <a:moveTo>
                  <a:pt x="14035" y="100395"/>
                </a:moveTo>
                <a:cubicBezTo>
                  <a:pt x="-27735" y="74155"/>
                  <a:pt x="32689" y="17033"/>
                  <a:pt x="81511" y="10071"/>
                </a:cubicBezTo>
                <a:cubicBezTo>
                  <a:pt x="526439" y="-52406"/>
                  <a:pt x="998856" y="158142"/>
                  <a:pt x="1249033" y="531400"/>
                </a:cubicBezTo>
                <a:cubicBezTo>
                  <a:pt x="1416829" y="781755"/>
                  <a:pt x="1512241" y="1115741"/>
                  <a:pt x="1788034" y="1236947"/>
                </a:cubicBezTo>
                <a:cubicBezTo>
                  <a:pt x="2038746" y="1347443"/>
                  <a:pt x="2326142" y="1229271"/>
                  <a:pt x="2572570" y="1109493"/>
                </a:cubicBezTo>
                <a:cubicBezTo>
                  <a:pt x="2818999" y="989715"/>
                  <a:pt x="3100682" y="864493"/>
                  <a:pt x="3356482" y="962671"/>
                </a:cubicBezTo>
                <a:cubicBezTo>
                  <a:pt x="3630936" y="1068080"/>
                  <a:pt x="3754641" y="1388499"/>
                  <a:pt x="3789896" y="1680357"/>
                </a:cubicBezTo>
                <a:cubicBezTo>
                  <a:pt x="3809175" y="1839674"/>
                  <a:pt x="3829614" y="2029784"/>
                  <a:pt x="3971973" y="2103685"/>
                </a:cubicBezTo>
                <a:cubicBezTo>
                  <a:pt x="4170383" y="2206773"/>
                  <a:pt x="4381556" y="1986942"/>
                  <a:pt x="4601476" y="1946868"/>
                </a:cubicBezTo>
                <a:cubicBezTo>
                  <a:pt x="4752511" y="1921520"/>
                  <a:pt x="4905027" y="1982837"/>
                  <a:pt x="4996422" y="2105739"/>
                </a:cubicBezTo>
                <a:cubicBezTo>
                  <a:pt x="5100492" y="2249882"/>
                  <a:pt x="5101206" y="2451773"/>
                  <a:pt x="5213218" y="2589849"/>
                </a:cubicBezTo>
                <a:cubicBezTo>
                  <a:pt x="5391725" y="2810036"/>
                  <a:pt x="5730887" y="2756128"/>
                  <a:pt x="6014178" y="2755502"/>
                </a:cubicBezTo>
                <a:cubicBezTo>
                  <a:pt x="6752035" y="2753718"/>
                  <a:pt x="7399032" y="3251037"/>
                  <a:pt x="7883141" y="3807978"/>
                </a:cubicBezTo>
                <a:lnTo>
                  <a:pt x="48487" y="3757639"/>
                </a:lnTo>
                <a:close/>
              </a:path>
            </a:pathLst>
          </a:custGeom>
          <a:gradFill>
            <a:gsLst>
              <a:gs pos="0">
                <a:schemeClr val="accent1"/>
              </a:gs>
              <a:gs pos="21000">
                <a:schemeClr val="accent1"/>
              </a:gs>
              <a:gs pos="38000">
                <a:schemeClr val="accent1"/>
              </a:gs>
              <a:gs pos="77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800">
                <a:latin typeface="Calibri"/>
                <a:ea typeface="Calibri"/>
                <a:cs typeface="Calibri"/>
                <a:sym typeface="Calibri"/>
              </a:rPr>
              <a:t>s</a:t>
            </a:r>
            <a:endParaRPr sz="1800">
              <a:latin typeface="Calibri"/>
              <a:ea typeface="Calibri"/>
              <a:cs typeface="Calibri"/>
              <a:sym typeface="Calibri"/>
            </a:endParaRPr>
          </a:p>
        </p:txBody>
      </p:sp>
      <p:sp>
        <p:nvSpPr>
          <p:cNvPr id="8" name="Google Shape;924;p18">
            <a:extLst>
              <a:ext uri="{FF2B5EF4-FFF2-40B4-BE49-F238E27FC236}">
                <a16:creationId xmlns:a16="http://schemas.microsoft.com/office/drawing/2014/main" id="{E020B615-FD51-63E5-4C52-5C818874C52A}"/>
              </a:ext>
            </a:extLst>
          </p:cNvPr>
          <p:cNvSpPr/>
          <p:nvPr userDrawn="1"/>
        </p:nvSpPr>
        <p:spPr>
          <a:xfrm>
            <a:off x="-78416" y="5139221"/>
            <a:ext cx="7726211" cy="1831263"/>
          </a:xfrm>
          <a:custGeom>
            <a:avLst/>
            <a:gdLst/>
            <a:ahLst/>
            <a:cxnLst/>
            <a:rect l="l" t="t" r="r" b="b"/>
            <a:pathLst>
              <a:path w="7726211" h="2240077" extrusionOk="0">
                <a:moveTo>
                  <a:pt x="7726253" y="2239255"/>
                </a:moveTo>
                <a:lnTo>
                  <a:pt x="7306763" y="2063962"/>
                </a:lnTo>
                <a:cubicBezTo>
                  <a:pt x="7058817" y="1960696"/>
                  <a:pt x="6809532" y="1856626"/>
                  <a:pt x="6581936" y="1714000"/>
                </a:cubicBezTo>
                <a:cubicBezTo>
                  <a:pt x="6367104" y="1579405"/>
                  <a:pt x="6171907" y="1410538"/>
                  <a:pt x="5940206" y="1307718"/>
                </a:cubicBezTo>
                <a:cubicBezTo>
                  <a:pt x="5627819" y="1169019"/>
                  <a:pt x="5271609" y="1160985"/>
                  <a:pt x="4933517" y="1210253"/>
                </a:cubicBezTo>
                <a:cubicBezTo>
                  <a:pt x="4595426" y="1259521"/>
                  <a:pt x="4267956" y="1363055"/>
                  <a:pt x="3935219" y="1440617"/>
                </a:cubicBezTo>
                <a:cubicBezTo>
                  <a:pt x="3602483" y="1518177"/>
                  <a:pt x="3251539" y="1568784"/>
                  <a:pt x="2925675" y="1469356"/>
                </a:cubicBezTo>
                <a:cubicBezTo>
                  <a:pt x="2536263" y="1350559"/>
                  <a:pt x="2243245" y="1037817"/>
                  <a:pt x="1951476" y="753901"/>
                </a:cubicBezTo>
                <a:cubicBezTo>
                  <a:pt x="1715044" y="523806"/>
                  <a:pt x="1463349" y="302458"/>
                  <a:pt x="1167207" y="157243"/>
                </a:cubicBezTo>
                <a:cubicBezTo>
                  <a:pt x="871064" y="12028"/>
                  <a:pt x="522798" y="-51342"/>
                  <a:pt x="207377" y="45587"/>
                </a:cubicBezTo>
                <a:cubicBezTo>
                  <a:pt x="131779" y="68793"/>
                  <a:pt x="57253" y="101906"/>
                  <a:pt x="41" y="156440"/>
                </a:cubicBezTo>
                <a:lnTo>
                  <a:pt x="11555" y="2229794"/>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925;p18">
            <a:extLst>
              <a:ext uri="{FF2B5EF4-FFF2-40B4-BE49-F238E27FC236}">
                <a16:creationId xmlns:a16="http://schemas.microsoft.com/office/drawing/2014/main" id="{C01248F8-DB51-700F-2648-77C36751ED7F}"/>
              </a:ext>
            </a:extLst>
          </p:cNvPr>
          <p:cNvSpPr/>
          <p:nvPr userDrawn="1"/>
        </p:nvSpPr>
        <p:spPr>
          <a:xfrm>
            <a:off x="4563275" y="4495502"/>
            <a:ext cx="7659003" cy="2475643"/>
          </a:xfrm>
          <a:custGeom>
            <a:avLst/>
            <a:gdLst/>
            <a:ahLst/>
            <a:cxnLst/>
            <a:rect l="l" t="t" r="r" b="b"/>
            <a:pathLst>
              <a:path w="7659003" h="3104254" extrusionOk="0">
                <a:moveTo>
                  <a:pt x="41" y="3092275"/>
                </a:moveTo>
                <a:cubicBezTo>
                  <a:pt x="510302" y="2801666"/>
                  <a:pt x="777527" y="2199295"/>
                  <a:pt x="1278149" y="1892353"/>
                </a:cubicBezTo>
                <a:cubicBezTo>
                  <a:pt x="1638286" y="1671540"/>
                  <a:pt x="2103206" y="1631020"/>
                  <a:pt x="2496188" y="1786142"/>
                </a:cubicBezTo>
                <a:cubicBezTo>
                  <a:pt x="2680764" y="1859062"/>
                  <a:pt x="2862127" y="1974467"/>
                  <a:pt x="3059644" y="1957419"/>
                </a:cubicBezTo>
                <a:cubicBezTo>
                  <a:pt x="3221193" y="1943496"/>
                  <a:pt x="3363106" y="1841390"/>
                  <a:pt x="3471102" y="1720451"/>
                </a:cubicBezTo>
                <a:cubicBezTo>
                  <a:pt x="3579099" y="1599514"/>
                  <a:pt x="3662996" y="1459029"/>
                  <a:pt x="3766709" y="1334431"/>
                </a:cubicBezTo>
                <a:cubicBezTo>
                  <a:pt x="3864441" y="1217063"/>
                  <a:pt x="3988860" y="1110138"/>
                  <a:pt x="4139699" y="1085772"/>
                </a:cubicBezTo>
                <a:cubicBezTo>
                  <a:pt x="4456637" y="1034540"/>
                  <a:pt x="4727878" y="1357191"/>
                  <a:pt x="5049011" y="1357994"/>
                </a:cubicBezTo>
                <a:cubicBezTo>
                  <a:pt x="5260631" y="1358530"/>
                  <a:pt x="5448241" y="1216438"/>
                  <a:pt x="5578997" y="1049981"/>
                </a:cubicBezTo>
                <a:cubicBezTo>
                  <a:pt x="5709754" y="883523"/>
                  <a:pt x="5800613" y="688951"/>
                  <a:pt x="5928602" y="520351"/>
                </a:cubicBezTo>
                <a:cubicBezTo>
                  <a:pt x="6014018" y="407803"/>
                  <a:pt x="6126209" y="302128"/>
                  <a:pt x="6266158" y="283027"/>
                </a:cubicBezTo>
                <a:cubicBezTo>
                  <a:pt x="6488399" y="252592"/>
                  <a:pt x="6699394" y="448503"/>
                  <a:pt x="6919403" y="405215"/>
                </a:cubicBezTo>
                <a:cubicBezTo>
                  <a:pt x="7194393" y="351038"/>
                  <a:pt x="7352460" y="-50870"/>
                  <a:pt x="7627182" y="4378"/>
                </a:cubicBezTo>
                <a:lnTo>
                  <a:pt x="7659045" y="3103432"/>
                </a:lnTo>
                <a:close/>
              </a:path>
            </a:pathLst>
          </a:custGeom>
          <a:solidFill>
            <a:schemeClr val="accent1"/>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nvGrpSpPr>
          <p:cNvPr id="10" name="Google Shape;926;p18">
            <a:extLst>
              <a:ext uri="{FF2B5EF4-FFF2-40B4-BE49-F238E27FC236}">
                <a16:creationId xmlns:a16="http://schemas.microsoft.com/office/drawing/2014/main" id="{EEA3D0B4-C83C-0D60-A5B4-B45BD9990F67}"/>
              </a:ext>
            </a:extLst>
          </p:cNvPr>
          <p:cNvGrpSpPr/>
          <p:nvPr userDrawn="1"/>
        </p:nvGrpSpPr>
        <p:grpSpPr>
          <a:xfrm rot="-774789" flipH="1">
            <a:off x="11215838" y="3139829"/>
            <a:ext cx="841137" cy="695921"/>
            <a:chOff x="2962468" y="5325918"/>
            <a:chExt cx="3191376" cy="2616157"/>
          </a:xfrm>
        </p:grpSpPr>
        <p:sp>
          <p:nvSpPr>
            <p:cNvPr id="11" name="Google Shape;927;p18">
              <a:extLst>
                <a:ext uri="{FF2B5EF4-FFF2-40B4-BE49-F238E27FC236}">
                  <a16:creationId xmlns:a16="http://schemas.microsoft.com/office/drawing/2014/main" id="{ADA7EA80-4BB8-307B-5773-E46B643341C2}"/>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928;p18">
              <a:extLst>
                <a:ext uri="{FF2B5EF4-FFF2-40B4-BE49-F238E27FC236}">
                  <a16:creationId xmlns:a16="http://schemas.microsoft.com/office/drawing/2014/main" id="{9BCBDE6B-6636-F2CA-58C1-2F8C114F00DE}"/>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929;p18">
              <a:extLst>
                <a:ext uri="{FF2B5EF4-FFF2-40B4-BE49-F238E27FC236}">
                  <a16:creationId xmlns:a16="http://schemas.microsoft.com/office/drawing/2014/main" id="{52277DFB-7DF7-9847-B12B-E28BED5F5F2A}"/>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 name="Google Shape;930;p18">
            <a:extLst>
              <a:ext uri="{FF2B5EF4-FFF2-40B4-BE49-F238E27FC236}">
                <a16:creationId xmlns:a16="http://schemas.microsoft.com/office/drawing/2014/main" id="{2F075177-ABC2-F115-103E-EFFC13B5A950}"/>
              </a:ext>
            </a:extLst>
          </p:cNvPr>
          <p:cNvSpPr/>
          <p:nvPr userDrawn="1"/>
        </p:nvSpPr>
        <p:spPr>
          <a:xfrm>
            <a:off x="11230615" y="1662327"/>
            <a:ext cx="893943" cy="731464"/>
          </a:xfrm>
          <a:custGeom>
            <a:avLst/>
            <a:gdLst/>
            <a:ahLst/>
            <a:cxnLst/>
            <a:rect l="l" t="t" r="r" b="b"/>
            <a:pathLst>
              <a:path w="1241587" h="1015922" extrusionOk="0">
                <a:moveTo>
                  <a:pt x="1138925" y="101046"/>
                </a:moveTo>
                <a:cubicBezTo>
                  <a:pt x="1075109" y="36429"/>
                  <a:pt x="988121" y="38"/>
                  <a:pt x="897306" y="-20"/>
                </a:cubicBezTo>
                <a:lnTo>
                  <a:pt x="896008" y="-20"/>
                </a:lnTo>
                <a:cubicBezTo>
                  <a:pt x="800212" y="-20"/>
                  <a:pt x="706510" y="40839"/>
                  <a:pt x="623853" y="117288"/>
                </a:cubicBezTo>
                <a:lnTo>
                  <a:pt x="614613" y="117288"/>
                </a:lnTo>
                <a:cubicBezTo>
                  <a:pt x="531956" y="40839"/>
                  <a:pt x="438326" y="341"/>
                  <a:pt x="342458" y="-20"/>
                </a:cubicBezTo>
                <a:cubicBezTo>
                  <a:pt x="152744" y="572"/>
                  <a:pt x="-947" y="154235"/>
                  <a:pt x="-1525" y="343963"/>
                </a:cubicBezTo>
                <a:cubicBezTo>
                  <a:pt x="-1525" y="446111"/>
                  <a:pt x="44749" y="546094"/>
                  <a:pt x="131232" y="632721"/>
                </a:cubicBezTo>
                <a:lnTo>
                  <a:pt x="131954" y="633443"/>
                </a:lnTo>
                <a:cubicBezTo>
                  <a:pt x="134409" y="635609"/>
                  <a:pt x="381007" y="854054"/>
                  <a:pt x="609993" y="1009622"/>
                </a:cubicBezTo>
                <a:lnTo>
                  <a:pt x="619233" y="1015903"/>
                </a:lnTo>
                <a:lnTo>
                  <a:pt x="628473" y="1009622"/>
                </a:lnTo>
                <a:cubicBezTo>
                  <a:pt x="857458" y="854054"/>
                  <a:pt x="1104057" y="635609"/>
                  <a:pt x="1106511" y="633443"/>
                </a:cubicBezTo>
                <a:lnTo>
                  <a:pt x="1107234" y="632721"/>
                </a:lnTo>
                <a:cubicBezTo>
                  <a:pt x="1193861" y="546094"/>
                  <a:pt x="1239629" y="446472"/>
                  <a:pt x="1240062" y="343963"/>
                </a:cubicBezTo>
                <a:cubicBezTo>
                  <a:pt x="1240279" y="252701"/>
                  <a:pt x="1203824" y="165172"/>
                  <a:pt x="1138925" y="101046"/>
                </a:cubicBezTo>
                <a:close/>
                <a:moveTo>
                  <a:pt x="1008984" y="54050"/>
                </a:moveTo>
                <a:cubicBezTo>
                  <a:pt x="1045873" y="68582"/>
                  <a:pt x="1079657" y="90051"/>
                  <a:pt x="1108461" y="117288"/>
                </a:cubicBezTo>
                <a:lnTo>
                  <a:pt x="1008767" y="117288"/>
                </a:lnTo>
                <a:close/>
                <a:moveTo>
                  <a:pt x="1008984" y="279787"/>
                </a:moveTo>
                <a:lnTo>
                  <a:pt x="1154662" y="279787"/>
                </a:lnTo>
                <a:lnTo>
                  <a:pt x="1154662" y="425465"/>
                </a:lnTo>
                <a:lnTo>
                  <a:pt x="1008767" y="425465"/>
                </a:lnTo>
                <a:close/>
                <a:moveTo>
                  <a:pt x="1008984" y="433911"/>
                </a:moveTo>
                <a:lnTo>
                  <a:pt x="1154662" y="433911"/>
                </a:lnTo>
                <a:lnTo>
                  <a:pt x="1154662" y="520539"/>
                </a:lnTo>
                <a:cubicBezTo>
                  <a:pt x="1141884" y="541431"/>
                  <a:pt x="1127374" y="561232"/>
                  <a:pt x="1111348" y="579734"/>
                </a:cubicBezTo>
                <a:lnTo>
                  <a:pt x="1008840" y="579734"/>
                </a:lnTo>
                <a:close/>
                <a:moveTo>
                  <a:pt x="1163109" y="184352"/>
                </a:moveTo>
                <a:cubicBezTo>
                  <a:pt x="1179568" y="211308"/>
                  <a:pt x="1191768" y="240653"/>
                  <a:pt x="1199203" y="271341"/>
                </a:cubicBezTo>
                <a:lnTo>
                  <a:pt x="1163109" y="271341"/>
                </a:lnTo>
                <a:close/>
                <a:moveTo>
                  <a:pt x="1154662" y="171286"/>
                </a:moveTo>
                <a:lnTo>
                  <a:pt x="1154662" y="271341"/>
                </a:lnTo>
                <a:lnTo>
                  <a:pt x="1008767" y="271341"/>
                </a:lnTo>
                <a:lnTo>
                  <a:pt x="1008767" y="125662"/>
                </a:lnTo>
                <a:lnTo>
                  <a:pt x="1117052" y="125662"/>
                </a:lnTo>
                <a:cubicBezTo>
                  <a:pt x="1130912" y="139732"/>
                  <a:pt x="1143401" y="155051"/>
                  <a:pt x="1154445" y="171430"/>
                </a:cubicBezTo>
                <a:close/>
                <a:moveTo>
                  <a:pt x="1163109" y="433911"/>
                </a:moveTo>
                <a:lnTo>
                  <a:pt x="1193572" y="433911"/>
                </a:lnTo>
                <a:cubicBezTo>
                  <a:pt x="1185992" y="459011"/>
                  <a:pt x="1175742" y="483217"/>
                  <a:pt x="1162964" y="506101"/>
                </a:cubicBezTo>
                <a:close/>
                <a:moveTo>
                  <a:pt x="896008" y="32899"/>
                </a:moveTo>
                <a:cubicBezTo>
                  <a:pt x="931524" y="32747"/>
                  <a:pt x="966753" y="38782"/>
                  <a:pt x="1000176" y="50730"/>
                </a:cubicBezTo>
                <a:lnTo>
                  <a:pt x="1000176" y="117288"/>
                </a:lnTo>
                <a:lnTo>
                  <a:pt x="854499" y="117288"/>
                </a:lnTo>
                <a:lnTo>
                  <a:pt x="854499" y="35931"/>
                </a:lnTo>
                <a:cubicBezTo>
                  <a:pt x="868286" y="33982"/>
                  <a:pt x="882219" y="32964"/>
                  <a:pt x="896152" y="32899"/>
                </a:cubicBezTo>
                <a:close/>
                <a:moveTo>
                  <a:pt x="31322" y="343819"/>
                </a:moveTo>
                <a:cubicBezTo>
                  <a:pt x="31250" y="322299"/>
                  <a:pt x="33488" y="300837"/>
                  <a:pt x="37964" y="279787"/>
                </a:cubicBezTo>
                <a:lnTo>
                  <a:pt x="75646" y="279787"/>
                </a:lnTo>
                <a:lnTo>
                  <a:pt x="75646" y="425465"/>
                </a:lnTo>
                <a:lnTo>
                  <a:pt x="42584" y="425465"/>
                </a:lnTo>
                <a:cubicBezTo>
                  <a:pt x="35293" y="398856"/>
                  <a:pt x="31539" y="371410"/>
                  <a:pt x="31322" y="343819"/>
                </a:cubicBezTo>
                <a:close/>
                <a:moveTo>
                  <a:pt x="238145" y="425465"/>
                </a:moveTo>
                <a:lnTo>
                  <a:pt x="238145" y="279715"/>
                </a:lnTo>
                <a:lnTo>
                  <a:pt x="383823" y="279715"/>
                </a:lnTo>
                <a:lnTo>
                  <a:pt x="383823" y="425393"/>
                </a:lnTo>
                <a:close/>
                <a:moveTo>
                  <a:pt x="383823" y="433911"/>
                </a:moveTo>
                <a:lnTo>
                  <a:pt x="383823" y="579590"/>
                </a:lnTo>
                <a:lnTo>
                  <a:pt x="238145" y="579590"/>
                </a:lnTo>
                <a:lnTo>
                  <a:pt x="238145" y="433911"/>
                </a:lnTo>
                <a:close/>
                <a:moveTo>
                  <a:pt x="238145" y="271341"/>
                </a:moveTo>
                <a:lnTo>
                  <a:pt x="238145" y="125662"/>
                </a:lnTo>
                <a:lnTo>
                  <a:pt x="383823" y="125662"/>
                </a:lnTo>
                <a:lnTo>
                  <a:pt x="383823" y="271341"/>
                </a:lnTo>
                <a:close/>
                <a:moveTo>
                  <a:pt x="229698" y="125662"/>
                </a:moveTo>
                <a:lnTo>
                  <a:pt x="229698" y="271341"/>
                </a:lnTo>
                <a:lnTo>
                  <a:pt x="84021" y="271341"/>
                </a:lnTo>
                <a:lnTo>
                  <a:pt x="84021" y="171430"/>
                </a:lnTo>
                <a:cubicBezTo>
                  <a:pt x="95065" y="155087"/>
                  <a:pt x="107626" y="139811"/>
                  <a:pt x="121559" y="125807"/>
                </a:cubicBezTo>
                <a:close/>
                <a:moveTo>
                  <a:pt x="130221" y="117288"/>
                </a:moveTo>
                <a:cubicBezTo>
                  <a:pt x="159025" y="90044"/>
                  <a:pt x="192810" y="68560"/>
                  <a:pt x="229698" y="53978"/>
                </a:cubicBezTo>
                <a:lnTo>
                  <a:pt x="229698" y="117288"/>
                </a:lnTo>
                <a:close/>
                <a:moveTo>
                  <a:pt x="229698" y="279715"/>
                </a:moveTo>
                <a:lnTo>
                  <a:pt x="229698" y="425393"/>
                </a:lnTo>
                <a:lnTo>
                  <a:pt x="84021" y="425393"/>
                </a:lnTo>
                <a:lnTo>
                  <a:pt x="84021" y="279715"/>
                </a:lnTo>
                <a:close/>
                <a:moveTo>
                  <a:pt x="39841" y="271269"/>
                </a:moveTo>
                <a:cubicBezTo>
                  <a:pt x="47275" y="240574"/>
                  <a:pt x="59476" y="211221"/>
                  <a:pt x="75935" y="184280"/>
                </a:cubicBezTo>
                <a:lnTo>
                  <a:pt x="75935" y="271269"/>
                </a:lnTo>
                <a:close/>
                <a:moveTo>
                  <a:pt x="75935" y="433839"/>
                </a:moveTo>
                <a:lnTo>
                  <a:pt x="75935" y="506028"/>
                </a:lnTo>
                <a:cubicBezTo>
                  <a:pt x="63158" y="483145"/>
                  <a:pt x="52834" y="458940"/>
                  <a:pt x="45255" y="433839"/>
                </a:cubicBezTo>
                <a:close/>
                <a:moveTo>
                  <a:pt x="84309" y="433839"/>
                </a:moveTo>
                <a:lnTo>
                  <a:pt x="229987" y="433839"/>
                </a:lnTo>
                <a:lnTo>
                  <a:pt x="229987" y="579518"/>
                </a:lnTo>
                <a:lnTo>
                  <a:pt x="127478" y="579518"/>
                </a:lnTo>
                <a:cubicBezTo>
                  <a:pt x="111452" y="560979"/>
                  <a:pt x="97014" y="541185"/>
                  <a:pt x="84164" y="520322"/>
                </a:cubicBezTo>
                <a:close/>
                <a:moveTo>
                  <a:pt x="238433" y="587964"/>
                </a:moveTo>
                <a:lnTo>
                  <a:pt x="384112" y="587964"/>
                </a:lnTo>
                <a:lnTo>
                  <a:pt x="384112" y="733642"/>
                </a:lnTo>
                <a:lnTo>
                  <a:pt x="301743" y="733642"/>
                </a:lnTo>
                <a:cubicBezTo>
                  <a:pt x="278426" y="714512"/>
                  <a:pt x="257203" y="696753"/>
                  <a:pt x="238433" y="680944"/>
                </a:cubicBezTo>
                <a:close/>
                <a:moveTo>
                  <a:pt x="384112" y="742088"/>
                </a:moveTo>
                <a:lnTo>
                  <a:pt x="384112" y="800273"/>
                </a:lnTo>
                <a:cubicBezTo>
                  <a:pt x="358701" y="780132"/>
                  <a:pt x="334518" y="760569"/>
                  <a:pt x="311922" y="742088"/>
                </a:cubicBezTo>
                <a:close/>
                <a:moveTo>
                  <a:pt x="392558" y="579518"/>
                </a:moveTo>
                <a:lnTo>
                  <a:pt x="392558" y="433911"/>
                </a:lnTo>
                <a:lnTo>
                  <a:pt x="538236" y="433911"/>
                </a:lnTo>
                <a:lnTo>
                  <a:pt x="538236" y="579590"/>
                </a:lnTo>
                <a:close/>
                <a:moveTo>
                  <a:pt x="538236" y="587964"/>
                </a:moveTo>
                <a:lnTo>
                  <a:pt x="538236" y="733642"/>
                </a:lnTo>
                <a:lnTo>
                  <a:pt x="392269" y="733642"/>
                </a:lnTo>
                <a:lnTo>
                  <a:pt x="392269" y="588036"/>
                </a:lnTo>
                <a:close/>
                <a:moveTo>
                  <a:pt x="392269" y="425465"/>
                </a:moveTo>
                <a:lnTo>
                  <a:pt x="392269" y="279715"/>
                </a:lnTo>
                <a:lnTo>
                  <a:pt x="537948" y="279715"/>
                </a:lnTo>
                <a:lnTo>
                  <a:pt x="537948" y="425393"/>
                </a:lnTo>
                <a:close/>
                <a:moveTo>
                  <a:pt x="392269" y="271341"/>
                </a:moveTo>
                <a:lnTo>
                  <a:pt x="392269" y="125662"/>
                </a:lnTo>
                <a:lnTo>
                  <a:pt x="537948" y="125662"/>
                </a:lnTo>
                <a:lnTo>
                  <a:pt x="537948" y="271341"/>
                </a:lnTo>
                <a:close/>
                <a:moveTo>
                  <a:pt x="537948" y="742160"/>
                </a:moveTo>
                <a:lnTo>
                  <a:pt x="537948" y="887839"/>
                </a:lnTo>
                <a:lnTo>
                  <a:pt x="497016" y="887839"/>
                </a:lnTo>
                <a:cubicBezTo>
                  <a:pt x="460921" y="860768"/>
                  <a:pt x="425621" y="833480"/>
                  <a:pt x="392269" y="807059"/>
                </a:cubicBezTo>
                <a:lnTo>
                  <a:pt x="392269" y="742088"/>
                </a:lnTo>
                <a:close/>
                <a:moveTo>
                  <a:pt x="537948" y="896285"/>
                </a:moveTo>
                <a:lnTo>
                  <a:pt x="537948" y="917942"/>
                </a:lnTo>
                <a:lnTo>
                  <a:pt x="508277" y="896285"/>
                </a:lnTo>
                <a:close/>
                <a:moveTo>
                  <a:pt x="392269" y="117288"/>
                </a:moveTo>
                <a:lnTo>
                  <a:pt x="392269" y="37158"/>
                </a:lnTo>
                <a:cubicBezTo>
                  <a:pt x="444679" y="46441"/>
                  <a:pt x="494418" y="67174"/>
                  <a:pt x="537948" y="97869"/>
                </a:cubicBezTo>
                <a:lnTo>
                  <a:pt x="537948" y="117288"/>
                </a:lnTo>
                <a:close/>
                <a:moveTo>
                  <a:pt x="607610" y="156054"/>
                </a:moveTo>
                <a:lnTo>
                  <a:pt x="619233" y="167676"/>
                </a:lnTo>
                <a:lnTo>
                  <a:pt x="630856" y="156054"/>
                </a:lnTo>
                <a:cubicBezTo>
                  <a:pt x="641684" y="145226"/>
                  <a:pt x="652513" y="135119"/>
                  <a:pt x="663991" y="125662"/>
                </a:cubicBezTo>
                <a:lnTo>
                  <a:pt x="692072" y="125662"/>
                </a:lnTo>
                <a:lnTo>
                  <a:pt x="692072" y="271341"/>
                </a:lnTo>
                <a:lnTo>
                  <a:pt x="546394" y="271341"/>
                </a:lnTo>
                <a:lnTo>
                  <a:pt x="546394" y="125662"/>
                </a:lnTo>
                <a:lnTo>
                  <a:pt x="574475" y="125662"/>
                </a:lnTo>
                <a:cubicBezTo>
                  <a:pt x="585737" y="135141"/>
                  <a:pt x="596782" y="145276"/>
                  <a:pt x="607610" y="156054"/>
                </a:cubicBezTo>
                <a:close/>
                <a:moveTo>
                  <a:pt x="546394" y="579590"/>
                </a:moveTo>
                <a:lnTo>
                  <a:pt x="546394" y="433911"/>
                </a:lnTo>
                <a:lnTo>
                  <a:pt x="692072" y="433911"/>
                </a:lnTo>
                <a:lnTo>
                  <a:pt x="692072" y="579590"/>
                </a:lnTo>
                <a:close/>
                <a:moveTo>
                  <a:pt x="692072" y="588036"/>
                </a:moveTo>
                <a:lnTo>
                  <a:pt x="692072" y="733714"/>
                </a:lnTo>
                <a:lnTo>
                  <a:pt x="546394" y="733714"/>
                </a:lnTo>
                <a:lnTo>
                  <a:pt x="546394" y="588036"/>
                </a:lnTo>
                <a:close/>
                <a:moveTo>
                  <a:pt x="546394" y="425465"/>
                </a:moveTo>
                <a:lnTo>
                  <a:pt x="546394" y="279715"/>
                </a:lnTo>
                <a:lnTo>
                  <a:pt x="692072" y="279715"/>
                </a:lnTo>
                <a:lnTo>
                  <a:pt x="692072" y="425393"/>
                </a:lnTo>
                <a:close/>
                <a:moveTo>
                  <a:pt x="546394" y="742160"/>
                </a:moveTo>
                <a:lnTo>
                  <a:pt x="692072" y="742160"/>
                </a:lnTo>
                <a:lnTo>
                  <a:pt x="692072" y="887839"/>
                </a:lnTo>
                <a:lnTo>
                  <a:pt x="546394" y="887839"/>
                </a:lnTo>
                <a:close/>
                <a:moveTo>
                  <a:pt x="854643" y="425465"/>
                </a:moveTo>
                <a:lnTo>
                  <a:pt x="854643" y="279715"/>
                </a:lnTo>
                <a:lnTo>
                  <a:pt x="1000321" y="279715"/>
                </a:lnTo>
                <a:lnTo>
                  <a:pt x="1000321" y="425393"/>
                </a:lnTo>
                <a:close/>
                <a:moveTo>
                  <a:pt x="1000321" y="433911"/>
                </a:moveTo>
                <a:lnTo>
                  <a:pt x="1000321" y="579590"/>
                </a:lnTo>
                <a:lnTo>
                  <a:pt x="854643" y="579590"/>
                </a:lnTo>
                <a:lnTo>
                  <a:pt x="854643" y="433911"/>
                </a:lnTo>
                <a:close/>
                <a:moveTo>
                  <a:pt x="854643" y="271341"/>
                </a:moveTo>
                <a:lnTo>
                  <a:pt x="854643" y="125662"/>
                </a:lnTo>
                <a:lnTo>
                  <a:pt x="1000321" y="125662"/>
                </a:lnTo>
                <a:lnTo>
                  <a:pt x="1000321" y="271341"/>
                </a:lnTo>
                <a:close/>
                <a:moveTo>
                  <a:pt x="700518" y="579590"/>
                </a:moveTo>
                <a:lnTo>
                  <a:pt x="700518" y="433911"/>
                </a:lnTo>
                <a:lnTo>
                  <a:pt x="846197" y="433911"/>
                </a:lnTo>
                <a:lnTo>
                  <a:pt x="846197" y="579590"/>
                </a:lnTo>
                <a:close/>
                <a:moveTo>
                  <a:pt x="846197" y="588036"/>
                </a:moveTo>
                <a:lnTo>
                  <a:pt x="846197" y="733714"/>
                </a:lnTo>
                <a:lnTo>
                  <a:pt x="700518" y="733714"/>
                </a:lnTo>
                <a:lnTo>
                  <a:pt x="700518" y="588036"/>
                </a:lnTo>
                <a:close/>
                <a:moveTo>
                  <a:pt x="700518" y="425465"/>
                </a:moveTo>
                <a:lnTo>
                  <a:pt x="700518" y="279715"/>
                </a:lnTo>
                <a:lnTo>
                  <a:pt x="846197" y="279715"/>
                </a:lnTo>
                <a:lnTo>
                  <a:pt x="846197" y="425393"/>
                </a:lnTo>
                <a:close/>
                <a:moveTo>
                  <a:pt x="700518" y="271341"/>
                </a:moveTo>
                <a:lnTo>
                  <a:pt x="700518" y="125662"/>
                </a:lnTo>
                <a:lnTo>
                  <a:pt x="846197" y="125662"/>
                </a:lnTo>
                <a:lnTo>
                  <a:pt x="846197" y="271341"/>
                </a:lnTo>
                <a:close/>
                <a:moveTo>
                  <a:pt x="700518" y="117288"/>
                </a:moveTo>
                <a:lnTo>
                  <a:pt x="700518" y="97869"/>
                </a:lnTo>
                <a:cubicBezTo>
                  <a:pt x="744048" y="67189"/>
                  <a:pt x="793787" y="46456"/>
                  <a:pt x="846197" y="37158"/>
                </a:cubicBezTo>
                <a:lnTo>
                  <a:pt x="846197" y="117288"/>
                </a:lnTo>
                <a:close/>
                <a:moveTo>
                  <a:pt x="700518" y="887839"/>
                </a:moveTo>
                <a:lnTo>
                  <a:pt x="700518" y="742160"/>
                </a:lnTo>
                <a:lnTo>
                  <a:pt x="846197" y="742160"/>
                </a:lnTo>
                <a:lnTo>
                  <a:pt x="846197" y="807131"/>
                </a:lnTo>
                <a:cubicBezTo>
                  <a:pt x="812845" y="833552"/>
                  <a:pt x="777544" y="860840"/>
                  <a:pt x="741450" y="887911"/>
                </a:cubicBezTo>
                <a:close/>
                <a:moveTo>
                  <a:pt x="730189" y="896285"/>
                </a:moveTo>
                <a:lnTo>
                  <a:pt x="700518" y="917942"/>
                </a:lnTo>
                <a:lnTo>
                  <a:pt x="700518" y="896285"/>
                </a:lnTo>
                <a:close/>
                <a:moveTo>
                  <a:pt x="854643" y="742160"/>
                </a:moveTo>
                <a:lnTo>
                  <a:pt x="926833" y="742160"/>
                </a:lnTo>
                <a:cubicBezTo>
                  <a:pt x="904310" y="760641"/>
                  <a:pt x="880125" y="780204"/>
                  <a:pt x="854643" y="800345"/>
                </a:cubicBezTo>
                <a:close/>
                <a:moveTo>
                  <a:pt x="854643" y="733714"/>
                </a:moveTo>
                <a:lnTo>
                  <a:pt x="854643" y="588036"/>
                </a:lnTo>
                <a:lnTo>
                  <a:pt x="1000321" y="588036"/>
                </a:lnTo>
                <a:lnTo>
                  <a:pt x="1000321" y="681016"/>
                </a:lnTo>
                <a:cubicBezTo>
                  <a:pt x="981624" y="696826"/>
                  <a:pt x="960328" y="714584"/>
                  <a:pt x="937011" y="733714"/>
                </a:cubicBezTo>
                <a:close/>
                <a:moveTo>
                  <a:pt x="692072" y="103717"/>
                </a:moveTo>
                <a:lnTo>
                  <a:pt x="692072" y="117288"/>
                </a:lnTo>
                <a:lnTo>
                  <a:pt x="674313" y="117288"/>
                </a:lnTo>
                <a:cubicBezTo>
                  <a:pt x="680161" y="112596"/>
                  <a:pt x="686080" y="108048"/>
                  <a:pt x="692072" y="103717"/>
                </a:cubicBezTo>
                <a:close/>
                <a:moveTo>
                  <a:pt x="546394" y="117288"/>
                </a:moveTo>
                <a:lnTo>
                  <a:pt x="546394" y="103717"/>
                </a:lnTo>
                <a:cubicBezTo>
                  <a:pt x="552386" y="108048"/>
                  <a:pt x="558305" y="112596"/>
                  <a:pt x="564224" y="117288"/>
                </a:cubicBezTo>
                <a:close/>
                <a:moveTo>
                  <a:pt x="383823" y="35931"/>
                </a:moveTo>
                <a:lnTo>
                  <a:pt x="383823" y="117288"/>
                </a:lnTo>
                <a:lnTo>
                  <a:pt x="238145" y="117288"/>
                </a:lnTo>
                <a:lnTo>
                  <a:pt x="238145" y="50730"/>
                </a:lnTo>
                <a:cubicBezTo>
                  <a:pt x="271569" y="38703"/>
                  <a:pt x="306797" y="32668"/>
                  <a:pt x="342314" y="32899"/>
                </a:cubicBezTo>
                <a:cubicBezTo>
                  <a:pt x="356174" y="32971"/>
                  <a:pt x="370107" y="33982"/>
                  <a:pt x="383823" y="35931"/>
                </a:cubicBezTo>
                <a:close/>
                <a:moveTo>
                  <a:pt x="134625" y="588036"/>
                </a:moveTo>
                <a:lnTo>
                  <a:pt x="229698" y="588036"/>
                </a:lnTo>
                <a:lnTo>
                  <a:pt x="229698" y="673869"/>
                </a:lnTo>
                <a:cubicBezTo>
                  <a:pt x="185735" y="636692"/>
                  <a:pt x="157509" y="611858"/>
                  <a:pt x="154189" y="608898"/>
                </a:cubicBezTo>
                <a:cubicBezTo>
                  <a:pt x="147330" y="601969"/>
                  <a:pt x="140906" y="595038"/>
                  <a:pt x="134625" y="588036"/>
                </a:cubicBezTo>
                <a:close/>
                <a:moveTo>
                  <a:pt x="619233" y="975765"/>
                </a:moveTo>
                <a:cubicBezTo>
                  <a:pt x="594977" y="959162"/>
                  <a:pt x="570649" y="941909"/>
                  <a:pt x="546394" y="924294"/>
                </a:cubicBezTo>
                <a:lnTo>
                  <a:pt x="546394" y="896285"/>
                </a:lnTo>
                <a:lnTo>
                  <a:pt x="692072" y="896285"/>
                </a:lnTo>
                <a:lnTo>
                  <a:pt x="692072" y="924294"/>
                </a:lnTo>
                <a:cubicBezTo>
                  <a:pt x="667889" y="941909"/>
                  <a:pt x="643489" y="959162"/>
                  <a:pt x="619233" y="975765"/>
                </a:cubicBezTo>
                <a:close/>
                <a:moveTo>
                  <a:pt x="1009056" y="673869"/>
                </a:moveTo>
                <a:lnTo>
                  <a:pt x="1009056" y="588036"/>
                </a:lnTo>
                <a:lnTo>
                  <a:pt x="1104130" y="588036"/>
                </a:lnTo>
                <a:cubicBezTo>
                  <a:pt x="1097849" y="595255"/>
                  <a:pt x="1091424" y="601969"/>
                  <a:pt x="1084566" y="608754"/>
                </a:cubicBezTo>
                <a:cubicBezTo>
                  <a:pt x="1080812" y="611786"/>
                  <a:pt x="1052731" y="636692"/>
                  <a:pt x="1008767" y="673869"/>
                </a:cubicBezTo>
                <a:close/>
                <a:moveTo>
                  <a:pt x="1196171" y="425465"/>
                </a:moveTo>
                <a:lnTo>
                  <a:pt x="1163181" y="425465"/>
                </a:lnTo>
                <a:lnTo>
                  <a:pt x="1163181" y="279715"/>
                </a:lnTo>
                <a:lnTo>
                  <a:pt x="1200791" y="279715"/>
                </a:lnTo>
                <a:cubicBezTo>
                  <a:pt x="1205195" y="300772"/>
                  <a:pt x="1207433" y="322234"/>
                  <a:pt x="1207361" y="343747"/>
                </a:cubicBezTo>
                <a:cubicBezTo>
                  <a:pt x="1207072" y="371366"/>
                  <a:pt x="1203246" y="398842"/>
                  <a:pt x="1195882" y="42546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931;p18">
            <a:extLst>
              <a:ext uri="{FF2B5EF4-FFF2-40B4-BE49-F238E27FC236}">
                <a16:creationId xmlns:a16="http://schemas.microsoft.com/office/drawing/2014/main" id="{4A6164C4-E07A-2997-D69F-DBB8C15F340D}"/>
              </a:ext>
            </a:extLst>
          </p:cNvPr>
          <p:cNvSpPr/>
          <p:nvPr userDrawn="1"/>
        </p:nvSpPr>
        <p:spPr>
          <a:xfrm flipH="1">
            <a:off x="11012322" y="2"/>
            <a:ext cx="18678" cy="2836480"/>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solidFill>
                  <a:srgbClr val="000000"/>
                </a:solidFill>
                <a:latin typeface="Calibri"/>
                <a:ea typeface="Calibri"/>
                <a:cs typeface="Calibri"/>
                <a:sym typeface="Calibri"/>
              </a:rPr>
              <a:t> </a:t>
            </a:r>
            <a:endParaRPr/>
          </a:p>
        </p:txBody>
      </p:sp>
      <p:grpSp>
        <p:nvGrpSpPr>
          <p:cNvPr id="16" name="Google Shape;932;p18">
            <a:extLst>
              <a:ext uri="{FF2B5EF4-FFF2-40B4-BE49-F238E27FC236}">
                <a16:creationId xmlns:a16="http://schemas.microsoft.com/office/drawing/2014/main" id="{DEEF541D-A12D-4EDC-1B34-CB7D4822D4AC}"/>
              </a:ext>
            </a:extLst>
          </p:cNvPr>
          <p:cNvGrpSpPr/>
          <p:nvPr userDrawn="1"/>
        </p:nvGrpSpPr>
        <p:grpSpPr>
          <a:xfrm>
            <a:off x="10600546" y="2653718"/>
            <a:ext cx="842181" cy="686460"/>
            <a:chOff x="3861727" y="6022062"/>
            <a:chExt cx="1025299" cy="835720"/>
          </a:xfrm>
        </p:grpSpPr>
        <p:sp>
          <p:nvSpPr>
            <p:cNvPr id="17" name="Google Shape;933;p18">
              <a:extLst>
                <a:ext uri="{FF2B5EF4-FFF2-40B4-BE49-F238E27FC236}">
                  <a16:creationId xmlns:a16="http://schemas.microsoft.com/office/drawing/2014/main" id="{9A194194-5F43-4EEF-FED4-AD2A731BE6CF}"/>
                </a:ext>
              </a:extLst>
            </p:cNvPr>
            <p:cNvSpPr/>
            <p:nvPr/>
          </p:nvSpPr>
          <p:spPr>
            <a:xfrm>
              <a:off x="3861727" y="6022062"/>
              <a:ext cx="1025299" cy="835720"/>
            </a:xfrm>
            <a:custGeom>
              <a:avLst/>
              <a:gdLst/>
              <a:ahLst/>
              <a:cxnLst/>
              <a:rect l="l" t="t" r="r" b="b"/>
              <a:pathLst>
                <a:path w="1025299" h="835720" extrusionOk="0">
                  <a:moveTo>
                    <a:pt x="940485" y="83271"/>
                  </a:moveTo>
                  <a:cubicBezTo>
                    <a:pt x="843245" y="-13969"/>
                    <a:pt x="668258" y="-48114"/>
                    <a:pt x="511101" y="103411"/>
                  </a:cubicBezTo>
                  <a:cubicBezTo>
                    <a:pt x="441439" y="36347"/>
                    <a:pt x="361958" y="758"/>
                    <a:pt x="280673" y="469"/>
                  </a:cubicBezTo>
                  <a:cubicBezTo>
                    <a:pt x="205885" y="137"/>
                    <a:pt x="134200" y="29995"/>
                    <a:pt x="81718" y="83271"/>
                  </a:cubicBezTo>
                  <a:cubicBezTo>
                    <a:pt x="-16820" y="181881"/>
                    <a:pt x="-50605" y="360262"/>
                    <a:pt x="108501" y="519439"/>
                  </a:cubicBezTo>
                  <a:cubicBezTo>
                    <a:pt x="110594" y="521244"/>
                    <a:pt x="315612" y="702945"/>
                    <a:pt x="505976" y="832236"/>
                  </a:cubicBezTo>
                  <a:lnTo>
                    <a:pt x="511101" y="835701"/>
                  </a:lnTo>
                  <a:lnTo>
                    <a:pt x="516155" y="832236"/>
                  </a:lnTo>
                  <a:cubicBezTo>
                    <a:pt x="706591" y="702945"/>
                    <a:pt x="911609" y="521244"/>
                    <a:pt x="914063" y="519078"/>
                  </a:cubicBezTo>
                  <a:cubicBezTo>
                    <a:pt x="1072808" y="360262"/>
                    <a:pt x="1039023" y="181881"/>
                    <a:pt x="940485" y="83271"/>
                  </a:cubicBezTo>
                  <a:close/>
                  <a:moveTo>
                    <a:pt x="901647" y="505868"/>
                  </a:moveTo>
                  <a:cubicBezTo>
                    <a:pt x="899625" y="507672"/>
                    <a:pt x="699083" y="685331"/>
                    <a:pt x="511101" y="813828"/>
                  </a:cubicBezTo>
                  <a:cubicBezTo>
                    <a:pt x="323408" y="685403"/>
                    <a:pt x="122578" y="507672"/>
                    <a:pt x="121278" y="506228"/>
                  </a:cubicBezTo>
                  <a:cubicBezTo>
                    <a:pt x="53636" y="438587"/>
                    <a:pt x="17686" y="361056"/>
                    <a:pt x="17398" y="282441"/>
                  </a:cubicBezTo>
                  <a:cubicBezTo>
                    <a:pt x="17037" y="212482"/>
                    <a:pt x="44902" y="145324"/>
                    <a:pt x="94640" y="96120"/>
                  </a:cubicBezTo>
                  <a:cubicBezTo>
                    <a:pt x="143729" y="46627"/>
                    <a:pt x="210505" y="18661"/>
                    <a:pt x="280239" y="18372"/>
                  </a:cubicBezTo>
                  <a:cubicBezTo>
                    <a:pt x="351924" y="18372"/>
                    <a:pt x="430538" y="48258"/>
                    <a:pt x="504749" y="122542"/>
                  </a:cubicBezTo>
                  <a:lnTo>
                    <a:pt x="511173" y="128894"/>
                  </a:lnTo>
                  <a:lnTo>
                    <a:pt x="517598" y="122542"/>
                  </a:lnTo>
                  <a:cubicBezTo>
                    <a:pt x="667536" y="-27468"/>
                    <a:pt x="835232" y="3645"/>
                    <a:pt x="927707" y="96120"/>
                  </a:cubicBezTo>
                  <a:cubicBezTo>
                    <a:pt x="977446" y="145209"/>
                    <a:pt x="1005383" y="212251"/>
                    <a:pt x="1005238" y="282152"/>
                  </a:cubicBezTo>
                  <a:cubicBezTo>
                    <a:pt x="1004877" y="361056"/>
                    <a:pt x="968927" y="438587"/>
                    <a:pt x="901647" y="50586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934;p18">
              <a:extLst>
                <a:ext uri="{FF2B5EF4-FFF2-40B4-BE49-F238E27FC236}">
                  <a16:creationId xmlns:a16="http://schemas.microsoft.com/office/drawing/2014/main" id="{D52213BD-037F-7BF3-9643-C4ACBCA1783D}"/>
                </a:ext>
              </a:extLst>
            </p:cNvPr>
            <p:cNvSpPr/>
            <p:nvPr/>
          </p:nvSpPr>
          <p:spPr>
            <a:xfrm>
              <a:off x="3900140" y="6060378"/>
              <a:ext cx="948549" cy="751636"/>
            </a:xfrm>
            <a:custGeom>
              <a:avLst/>
              <a:gdLst/>
              <a:ahLst/>
              <a:cxnLst/>
              <a:rect l="l" t="t" r="r" b="b"/>
              <a:pathLst>
                <a:path w="948549" h="751636" extrusionOk="0">
                  <a:moveTo>
                    <a:pt x="938960" y="181320"/>
                  </a:moveTo>
                  <a:cubicBezTo>
                    <a:pt x="915859" y="97018"/>
                    <a:pt x="850022" y="31152"/>
                    <a:pt x="765705" y="8066"/>
                  </a:cubicBezTo>
                  <a:cubicBezTo>
                    <a:pt x="711924" y="-6372"/>
                    <a:pt x="604939" y="-13591"/>
                    <a:pt x="493045" y="98158"/>
                  </a:cubicBezTo>
                  <a:lnTo>
                    <a:pt x="472688" y="118516"/>
                  </a:lnTo>
                  <a:lnTo>
                    <a:pt x="452330" y="98158"/>
                  </a:lnTo>
                  <a:cubicBezTo>
                    <a:pt x="388443" y="34198"/>
                    <a:pt x="315748" y="269"/>
                    <a:pt x="242115" y="-20"/>
                  </a:cubicBezTo>
                  <a:lnTo>
                    <a:pt x="241465" y="-20"/>
                  </a:lnTo>
                  <a:cubicBezTo>
                    <a:pt x="107409" y="1085"/>
                    <a:pt x="-875" y="109716"/>
                    <a:pt x="-1525" y="243764"/>
                  </a:cubicBezTo>
                  <a:cubicBezTo>
                    <a:pt x="-1525" y="317037"/>
                    <a:pt x="32404" y="389443"/>
                    <a:pt x="96220" y="453547"/>
                  </a:cubicBezTo>
                  <a:cubicBezTo>
                    <a:pt x="104089" y="460766"/>
                    <a:pt x="290121" y="624492"/>
                    <a:pt x="467635" y="748008"/>
                  </a:cubicBezTo>
                  <a:lnTo>
                    <a:pt x="472832" y="751617"/>
                  </a:lnTo>
                  <a:lnTo>
                    <a:pt x="478030" y="748008"/>
                  </a:lnTo>
                  <a:cubicBezTo>
                    <a:pt x="652367" y="626729"/>
                    <a:pt x="829809" y="470944"/>
                    <a:pt x="849878" y="453186"/>
                  </a:cubicBezTo>
                  <a:cubicBezTo>
                    <a:pt x="960834" y="341509"/>
                    <a:pt x="953326" y="234957"/>
                    <a:pt x="938960" y="181320"/>
                  </a:cubicBezTo>
                  <a:close/>
                  <a:moveTo>
                    <a:pt x="837317" y="439975"/>
                  </a:moveTo>
                  <a:cubicBezTo>
                    <a:pt x="829593" y="447194"/>
                    <a:pt x="647603" y="607166"/>
                    <a:pt x="472688" y="729527"/>
                  </a:cubicBezTo>
                  <a:cubicBezTo>
                    <a:pt x="297557" y="606805"/>
                    <a:pt x="115783" y="446833"/>
                    <a:pt x="108492" y="440769"/>
                  </a:cubicBezTo>
                  <a:cubicBezTo>
                    <a:pt x="48503" y="380491"/>
                    <a:pt x="16667" y="312489"/>
                    <a:pt x="16450" y="244053"/>
                  </a:cubicBezTo>
                  <a:cubicBezTo>
                    <a:pt x="17100" y="119945"/>
                    <a:pt x="117371" y="19407"/>
                    <a:pt x="241465" y="18461"/>
                  </a:cubicBezTo>
                  <a:lnTo>
                    <a:pt x="242043" y="18461"/>
                  </a:lnTo>
                  <a:cubicBezTo>
                    <a:pt x="310767" y="18461"/>
                    <a:pt x="379203" y="50802"/>
                    <a:pt x="439553" y="111297"/>
                  </a:cubicBezTo>
                  <a:lnTo>
                    <a:pt x="472688" y="144432"/>
                  </a:lnTo>
                  <a:lnTo>
                    <a:pt x="505823" y="111297"/>
                  </a:lnTo>
                  <a:cubicBezTo>
                    <a:pt x="611292" y="5828"/>
                    <a:pt x="710985" y="12541"/>
                    <a:pt x="761013" y="25969"/>
                  </a:cubicBezTo>
                  <a:cubicBezTo>
                    <a:pt x="839121" y="47272"/>
                    <a:pt x="900122" y="108279"/>
                    <a:pt x="921418" y="186374"/>
                  </a:cubicBezTo>
                  <a:cubicBezTo>
                    <a:pt x="934772" y="235896"/>
                    <a:pt x="941559" y="335228"/>
                    <a:pt x="837317" y="43997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935;p18">
              <a:extLst>
                <a:ext uri="{FF2B5EF4-FFF2-40B4-BE49-F238E27FC236}">
                  <a16:creationId xmlns:a16="http://schemas.microsoft.com/office/drawing/2014/main" id="{D5879C90-9D3F-84FD-3FAD-6A15F0E365E7}"/>
                </a:ext>
              </a:extLst>
            </p:cNvPr>
            <p:cNvSpPr/>
            <p:nvPr/>
          </p:nvSpPr>
          <p:spPr>
            <a:xfrm>
              <a:off x="3937823" y="6098044"/>
              <a:ext cx="873184" cy="667769"/>
            </a:xfrm>
            <a:custGeom>
              <a:avLst/>
              <a:gdLst/>
              <a:ahLst/>
              <a:cxnLst/>
              <a:rect l="l" t="t" r="r" b="b"/>
              <a:pathLst>
                <a:path w="873184" h="667769" extrusionOk="0">
                  <a:moveTo>
                    <a:pt x="810896" y="60781"/>
                  </a:moveTo>
                  <a:cubicBezTo>
                    <a:pt x="785268" y="35016"/>
                    <a:pt x="753289" y="16464"/>
                    <a:pt x="718205" y="6999"/>
                  </a:cubicBezTo>
                  <a:cubicBezTo>
                    <a:pt x="611220" y="-21876"/>
                    <a:pt x="524375" y="44971"/>
                    <a:pt x="482073" y="87202"/>
                  </a:cubicBezTo>
                  <a:lnTo>
                    <a:pt x="435005" y="134342"/>
                  </a:lnTo>
                  <a:lnTo>
                    <a:pt x="387938" y="87202"/>
                  </a:lnTo>
                  <a:cubicBezTo>
                    <a:pt x="331197" y="30461"/>
                    <a:pt x="267670" y="574"/>
                    <a:pt x="203783" y="141"/>
                  </a:cubicBezTo>
                  <a:cubicBezTo>
                    <a:pt x="90589" y="1087"/>
                    <a:pt x="-874" y="92761"/>
                    <a:pt x="-1525" y="205954"/>
                  </a:cubicBezTo>
                  <a:cubicBezTo>
                    <a:pt x="-1525" y="268759"/>
                    <a:pt x="28290" y="331636"/>
                    <a:pt x="83948" y="387943"/>
                  </a:cubicBezTo>
                  <a:lnTo>
                    <a:pt x="84381" y="388377"/>
                  </a:lnTo>
                  <a:cubicBezTo>
                    <a:pt x="102501" y="404331"/>
                    <a:pt x="266010" y="547627"/>
                    <a:pt x="429735" y="663996"/>
                  </a:cubicBezTo>
                  <a:lnTo>
                    <a:pt x="435005" y="667750"/>
                  </a:lnTo>
                  <a:lnTo>
                    <a:pt x="440275" y="663996"/>
                  </a:lnTo>
                  <a:cubicBezTo>
                    <a:pt x="603784" y="547771"/>
                    <a:pt x="767510" y="404114"/>
                    <a:pt x="785630" y="388377"/>
                  </a:cubicBezTo>
                  <a:lnTo>
                    <a:pt x="786062" y="387943"/>
                  </a:lnTo>
                  <a:cubicBezTo>
                    <a:pt x="827643" y="345929"/>
                    <a:pt x="893120" y="259519"/>
                    <a:pt x="864749" y="153472"/>
                  </a:cubicBezTo>
                  <a:cubicBezTo>
                    <a:pt x="855220" y="118388"/>
                    <a:pt x="836667" y="86429"/>
                    <a:pt x="810896" y="60781"/>
                  </a:cubicBezTo>
                  <a:close/>
                  <a:moveTo>
                    <a:pt x="773429" y="375022"/>
                  </a:moveTo>
                  <a:cubicBezTo>
                    <a:pt x="754443" y="391697"/>
                    <a:pt x="595338" y="530951"/>
                    <a:pt x="435005" y="645515"/>
                  </a:cubicBezTo>
                  <a:cubicBezTo>
                    <a:pt x="274456" y="530879"/>
                    <a:pt x="115566" y="391697"/>
                    <a:pt x="96581" y="375022"/>
                  </a:cubicBezTo>
                  <a:cubicBezTo>
                    <a:pt x="44460" y="322251"/>
                    <a:pt x="17173" y="263705"/>
                    <a:pt x="16595" y="205881"/>
                  </a:cubicBezTo>
                  <a:cubicBezTo>
                    <a:pt x="17317" y="102535"/>
                    <a:pt x="100913" y="18932"/>
                    <a:pt x="204288" y="18189"/>
                  </a:cubicBezTo>
                  <a:cubicBezTo>
                    <a:pt x="262833" y="18189"/>
                    <a:pt x="321884" y="46704"/>
                    <a:pt x="375160" y="99980"/>
                  </a:cubicBezTo>
                  <a:lnTo>
                    <a:pt x="435077" y="159824"/>
                  </a:lnTo>
                  <a:lnTo>
                    <a:pt x="494995" y="99980"/>
                  </a:lnTo>
                  <a:cubicBezTo>
                    <a:pt x="534482" y="60420"/>
                    <a:pt x="615407" y="-1952"/>
                    <a:pt x="713585" y="24397"/>
                  </a:cubicBezTo>
                  <a:cubicBezTo>
                    <a:pt x="778627" y="42257"/>
                    <a:pt x="829448" y="93064"/>
                    <a:pt x="847280" y="158092"/>
                  </a:cubicBezTo>
                  <a:cubicBezTo>
                    <a:pt x="873268" y="255331"/>
                    <a:pt x="812628" y="335606"/>
                    <a:pt x="773429" y="37502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936;p18">
              <a:extLst>
                <a:ext uri="{FF2B5EF4-FFF2-40B4-BE49-F238E27FC236}">
                  <a16:creationId xmlns:a16="http://schemas.microsoft.com/office/drawing/2014/main" id="{E0F4B6E9-8CB3-48C5-4972-75E7809C0FC6}"/>
                </a:ext>
              </a:extLst>
            </p:cNvPr>
            <p:cNvSpPr/>
            <p:nvPr/>
          </p:nvSpPr>
          <p:spPr>
            <a:xfrm>
              <a:off x="4175471" y="6278571"/>
              <a:ext cx="398062" cy="307851"/>
            </a:xfrm>
            <a:custGeom>
              <a:avLst/>
              <a:gdLst/>
              <a:ahLst/>
              <a:cxnLst/>
              <a:rect l="l" t="t" r="r" b="b"/>
              <a:pathLst>
                <a:path w="398062" h="307851" extrusionOk="0">
                  <a:moveTo>
                    <a:pt x="368013" y="28459"/>
                  </a:moveTo>
                  <a:lnTo>
                    <a:pt x="368013" y="28459"/>
                  </a:lnTo>
                  <a:cubicBezTo>
                    <a:pt x="356030" y="16403"/>
                    <a:pt x="341086" y="7711"/>
                    <a:pt x="324699" y="3264"/>
                  </a:cubicBezTo>
                  <a:cubicBezTo>
                    <a:pt x="274745" y="-10163"/>
                    <a:pt x="234462" y="20662"/>
                    <a:pt x="214899" y="40225"/>
                  </a:cubicBezTo>
                  <a:lnTo>
                    <a:pt x="197501" y="57551"/>
                  </a:lnTo>
                  <a:lnTo>
                    <a:pt x="180177" y="40225"/>
                  </a:lnTo>
                  <a:cubicBezTo>
                    <a:pt x="153972" y="14021"/>
                    <a:pt x="124518" y="160"/>
                    <a:pt x="94776" y="16"/>
                  </a:cubicBezTo>
                  <a:cubicBezTo>
                    <a:pt x="41717" y="449"/>
                    <a:pt x="-1236" y="43445"/>
                    <a:pt x="-1525" y="96533"/>
                  </a:cubicBezTo>
                  <a:cubicBezTo>
                    <a:pt x="-1525" y="125409"/>
                    <a:pt x="12264" y="155007"/>
                    <a:pt x="37890" y="180995"/>
                  </a:cubicBezTo>
                  <a:lnTo>
                    <a:pt x="38396" y="181356"/>
                  </a:lnTo>
                  <a:cubicBezTo>
                    <a:pt x="46409" y="188575"/>
                    <a:pt x="119320" y="252390"/>
                    <a:pt x="192304" y="304078"/>
                  </a:cubicBezTo>
                  <a:lnTo>
                    <a:pt x="197501" y="307832"/>
                  </a:lnTo>
                  <a:lnTo>
                    <a:pt x="202771" y="304078"/>
                  </a:lnTo>
                  <a:cubicBezTo>
                    <a:pt x="275611" y="252318"/>
                    <a:pt x="348594" y="188575"/>
                    <a:pt x="356679" y="181356"/>
                  </a:cubicBezTo>
                  <a:lnTo>
                    <a:pt x="357112" y="180923"/>
                  </a:lnTo>
                  <a:cubicBezTo>
                    <a:pt x="376387" y="161432"/>
                    <a:pt x="406635" y="121367"/>
                    <a:pt x="393207" y="71844"/>
                  </a:cubicBezTo>
                  <a:cubicBezTo>
                    <a:pt x="388803" y="55421"/>
                    <a:pt x="380069" y="40457"/>
                    <a:pt x="368013" y="28459"/>
                  </a:cubicBezTo>
                  <a:close/>
                  <a:moveTo>
                    <a:pt x="344335" y="168001"/>
                  </a:moveTo>
                  <a:cubicBezTo>
                    <a:pt x="335455" y="175870"/>
                    <a:pt x="267020" y="235642"/>
                    <a:pt x="197357" y="285742"/>
                  </a:cubicBezTo>
                  <a:cubicBezTo>
                    <a:pt x="127622" y="235570"/>
                    <a:pt x="59331" y="175797"/>
                    <a:pt x="50451" y="168001"/>
                  </a:cubicBezTo>
                  <a:cubicBezTo>
                    <a:pt x="28290" y="145550"/>
                    <a:pt x="16523" y="120789"/>
                    <a:pt x="16450" y="96461"/>
                  </a:cubicBezTo>
                  <a:cubicBezTo>
                    <a:pt x="16739" y="53335"/>
                    <a:pt x="51679" y="18453"/>
                    <a:pt x="94776" y="18135"/>
                  </a:cubicBezTo>
                  <a:lnTo>
                    <a:pt x="94776" y="18135"/>
                  </a:lnTo>
                  <a:cubicBezTo>
                    <a:pt x="119465" y="18135"/>
                    <a:pt x="144514" y="30264"/>
                    <a:pt x="166965" y="53003"/>
                  </a:cubicBezTo>
                  <a:lnTo>
                    <a:pt x="197141" y="83178"/>
                  </a:lnTo>
                  <a:lnTo>
                    <a:pt x="227316" y="53003"/>
                  </a:lnTo>
                  <a:cubicBezTo>
                    <a:pt x="244136" y="36183"/>
                    <a:pt x="278426" y="9689"/>
                    <a:pt x="319646" y="20734"/>
                  </a:cubicBezTo>
                  <a:cubicBezTo>
                    <a:pt x="346862" y="28191"/>
                    <a:pt x="368085" y="49430"/>
                    <a:pt x="375521" y="76609"/>
                  </a:cubicBezTo>
                  <a:cubicBezTo>
                    <a:pt x="386638" y="117252"/>
                    <a:pt x="360866" y="151253"/>
                    <a:pt x="344335" y="16800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938;p18">
            <a:extLst>
              <a:ext uri="{FF2B5EF4-FFF2-40B4-BE49-F238E27FC236}">
                <a16:creationId xmlns:a16="http://schemas.microsoft.com/office/drawing/2014/main" id="{ECA1E70A-A49F-B275-8AD6-2689F5BBBEB3}"/>
              </a:ext>
            </a:extLst>
          </p:cNvPr>
          <p:cNvGrpSpPr/>
          <p:nvPr userDrawn="1"/>
        </p:nvGrpSpPr>
        <p:grpSpPr>
          <a:xfrm rot="781385" flipH="1">
            <a:off x="10735130" y="684554"/>
            <a:ext cx="770428" cy="639192"/>
            <a:chOff x="2962468" y="5325918"/>
            <a:chExt cx="3191376" cy="2616157"/>
          </a:xfrm>
        </p:grpSpPr>
        <p:sp>
          <p:nvSpPr>
            <p:cNvPr id="22" name="Google Shape;939;p18">
              <a:extLst>
                <a:ext uri="{FF2B5EF4-FFF2-40B4-BE49-F238E27FC236}">
                  <a16:creationId xmlns:a16="http://schemas.microsoft.com/office/drawing/2014/main" id="{E0D2ED88-FFFC-631C-C756-7485541F9AA1}"/>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940;p18">
              <a:extLst>
                <a:ext uri="{FF2B5EF4-FFF2-40B4-BE49-F238E27FC236}">
                  <a16:creationId xmlns:a16="http://schemas.microsoft.com/office/drawing/2014/main" id="{F5716904-AEE8-A1B8-98FD-334584C517E2}"/>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941;p18">
              <a:extLst>
                <a:ext uri="{FF2B5EF4-FFF2-40B4-BE49-F238E27FC236}">
                  <a16:creationId xmlns:a16="http://schemas.microsoft.com/office/drawing/2014/main" id="{A2A98341-5196-AAEA-257B-B9DAABA45949}"/>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 name="Google Shape;942;p18">
            <a:extLst>
              <a:ext uri="{FF2B5EF4-FFF2-40B4-BE49-F238E27FC236}">
                <a16:creationId xmlns:a16="http://schemas.microsoft.com/office/drawing/2014/main" id="{FAC7BAA8-C386-EA3B-541A-FFD1AA13840F}"/>
              </a:ext>
            </a:extLst>
          </p:cNvPr>
          <p:cNvSpPr/>
          <p:nvPr userDrawn="1"/>
        </p:nvSpPr>
        <p:spPr>
          <a:xfrm flipH="1">
            <a:off x="11668244" y="0"/>
            <a:ext cx="18678" cy="1785932"/>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83074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عنوان ونص عموديان">
    <p:spTree>
      <p:nvGrpSpPr>
        <p:cNvPr id="1" name=""/>
        <p:cNvGrpSpPr/>
        <p:nvPr/>
      </p:nvGrpSpPr>
      <p:grpSpPr>
        <a:xfrm>
          <a:off x="0" y="0"/>
          <a:ext cx="0" cy="0"/>
          <a:chOff x="0" y="0"/>
          <a:chExt cx="0" cy="0"/>
        </a:xfrm>
      </p:grpSpPr>
      <p:sp>
        <p:nvSpPr>
          <p:cNvPr id="7" name="Google Shape;947;p19">
            <a:extLst>
              <a:ext uri="{FF2B5EF4-FFF2-40B4-BE49-F238E27FC236}">
                <a16:creationId xmlns:a16="http://schemas.microsoft.com/office/drawing/2014/main" id="{2BC444DE-3A90-2F19-0ACE-A3AE2DDA20E3}"/>
              </a:ext>
            </a:extLst>
          </p:cNvPr>
          <p:cNvSpPr/>
          <p:nvPr userDrawn="1"/>
        </p:nvSpPr>
        <p:spPr>
          <a:xfrm flipH="1">
            <a:off x="4339179" y="4427674"/>
            <a:ext cx="7883099" cy="2589984"/>
          </a:xfrm>
          <a:custGeom>
            <a:avLst/>
            <a:gdLst/>
            <a:ahLst/>
            <a:cxnLst/>
            <a:rect l="l" t="t" r="r" b="b"/>
            <a:pathLst>
              <a:path w="7883099" h="3808800" extrusionOk="0">
                <a:moveTo>
                  <a:pt x="14035" y="100395"/>
                </a:moveTo>
                <a:cubicBezTo>
                  <a:pt x="-27735" y="74155"/>
                  <a:pt x="32689" y="17033"/>
                  <a:pt x="81511" y="10071"/>
                </a:cubicBezTo>
                <a:cubicBezTo>
                  <a:pt x="526439" y="-52406"/>
                  <a:pt x="998856" y="158142"/>
                  <a:pt x="1249033" y="531400"/>
                </a:cubicBezTo>
                <a:cubicBezTo>
                  <a:pt x="1416829" y="781755"/>
                  <a:pt x="1512241" y="1115741"/>
                  <a:pt x="1788034" y="1236947"/>
                </a:cubicBezTo>
                <a:cubicBezTo>
                  <a:pt x="2038746" y="1347443"/>
                  <a:pt x="2326142" y="1229271"/>
                  <a:pt x="2572570" y="1109493"/>
                </a:cubicBezTo>
                <a:cubicBezTo>
                  <a:pt x="2818999" y="989715"/>
                  <a:pt x="3100682" y="864493"/>
                  <a:pt x="3356482" y="962671"/>
                </a:cubicBezTo>
                <a:cubicBezTo>
                  <a:pt x="3630936" y="1068080"/>
                  <a:pt x="3754641" y="1388499"/>
                  <a:pt x="3789896" y="1680357"/>
                </a:cubicBezTo>
                <a:cubicBezTo>
                  <a:pt x="3809175" y="1839674"/>
                  <a:pt x="3829614" y="2029784"/>
                  <a:pt x="3971973" y="2103685"/>
                </a:cubicBezTo>
                <a:cubicBezTo>
                  <a:pt x="4170383" y="2206773"/>
                  <a:pt x="4381556" y="1986942"/>
                  <a:pt x="4601476" y="1946868"/>
                </a:cubicBezTo>
                <a:cubicBezTo>
                  <a:pt x="4752511" y="1921520"/>
                  <a:pt x="4905027" y="1982837"/>
                  <a:pt x="4996422" y="2105739"/>
                </a:cubicBezTo>
                <a:cubicBezTo>
                  <a:pt x="5100492" y="2249882"/>
                  <a:pt x="5101206" y="2451773"/>
                  <a:pt x="5213218" y="2589849"/>
                </a:cubicBezTo>
                <a:cubicBezTo>
                  <a:pt x="5391725" y="2810036"/>
                  <a:pt x="5730887" y="2756128"/>
                  <a:pt x="6014178" y="2755502"/>
                </a:cubicBezTo>
                <a:cubicBezTo>
                  <a:pt x="6752035" y="2753718"/>
                  <a:pt x="7399032" y="3251037"/>
                  <a:pt x="7883141" y="3807978"/>
                </a:cubicBezTo>
                <a:lnTo>
                  <a:pt x="48487" y="3757639"/>
                </a:lnTo>
                <a:close/>
              </a:path>
            </a:pathLst>
          </a:custGeom>
          <a:gradFill>
            <a:gsLst>
              <a:gs pos="0">
                <a:schemeClr val="accent1"/>
              </a:gs>
              <a:gs pos="21000">
                <a:schemeClr val="accent1"/>
              </a:gs>
              <a:gs pos="38000">
                <a:schemeClr val="accent1"/>
              </a:gs>
              <a:gs pos="77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8" name="Google Shape;948;p19">
            <a:extLst>
              <a:ext uri="{FF2B5EF4-FFF2-40B4-BE49-F238E27FC236}">
                <a16:creationId xmlns:a16="http://schemas.microsoft.com/office/drawing/2014/main" id="{1A709E79-C065-5D4D-E263-9515DD5EC96F}"/>
              </a:ext>
            </a:extLst>
          </p:cNvPr>
          <p:cNvSpPr/>
          <p:nvPr userDrawn="1"/>
        </p:nvSpPr>
        <p:spPr>
          <a:xfrm flipH="1">
            <a:off x="4496058" y="5139221"/>
            <a:ext cx="7726211" cy="1831263"/>
          </a:xfrm>
          <a:custGeom>
            <a:avLst/>
            <a:gdLst/>
            <a:ahLst/>
            <a:cxnLst/>
            <a:rect l="l" t="t" r="r" b="b"/>
            <a:pathLst>
              <a:path w="7726211" h="2240077" extrusionOk="0">
                <a:moveTo>
                  <a:pt x="7726253" y="2239255"/>
                </a:moveTo>
                <a:lnTo>
                  <a:pt x="7306763" y="2063962"/>
                </a:lnTo>
                <a:cubicBezTo>
                  <a:pt x="7058817" y="1960696"/>
                  <a:pt x="6809532" y="1856626"/>
                  <a:pt x="6581936" y="1714000"/>
                </a:cubicBezTo>
                <a:cubicBezTo>
                  <a:pt x="6367104" y="1579405"/>
                  <a:pt x="6171907" y="1410538"/>
                  <a:pt x="5940206" y="1307718"/>
                </a:cubicBezTo>
                <a:cubicBezTo>
                  <a:pt x="5627819" y="1169019"/>
                  <a:pt x="5271609" y="1160985"/>
                  <a:pt x="4933517" y="1210253"/>
                </a:cubicBezTo>
                <a:cubicBezTo>
                  <a:pt x="4595426" y="1259521"/>
                  <a:pt x="4267956" y="1363055"/>
                  <a:pt x="3935219" y="1440617"/>
                </a:cubicBezTo>
                <a:cubicBezTo>
                  <a:pt x="3602483" y="1518177"/>
                  <a:pt x="3251539" y="1568784"/>
                  <a:pt x="2925675" y="1469356"/>
                </a:cubicBezTo>
                <a:cubicBezTo>
                  <a:pt x="2536263" y="1350559"/>
                  <a:pt x="2243245" y="1037817"/>
                  <a:pt x="1951476" y="753901"/>
                </a:cubicBezTo>
                <a:cubicBezTo>
                  <a:pt x="1715044" y="523806"/>
                  <a:pt x="1463349" y="302458"/>
                  <a:pt x="1167207" y="157243"/>
                </a:cubicBezTo>
                <a:cubicBezTo>
                  <a:pt x="871064" y="12028"/>
                  <a:pt x="522798" y="-51342"/>
                  <a:pt x="207377" y="45587"/>
                </a:cubicBezTo>
                <a:cubicBezTo>
                  <a:pt x="131779" y="68793"/>
                  <a:pt x="57253" y="101906"/>
                  <a:pt x="41" y="156440"/>
                </a:cubicBezTo>
                <a:lnTo>
                  <a:pt x="11555" y="2229794"/>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949;p19">
            <a:extLst>
              <a:ext uri="{FF2B5EF4-FFF2-40B4-BE49-F238E27FC236}">
                <a16:creationId xmlns:a16="http://schemas.microsoft.com/office/drawing/2014/main" id="{8180036C-0844-59BB-4E6F-55929C93A80E}"/>
              </a:ext>
            </a:extLst>
          </p:cNvPr>
          <p:cNvSpPr/>
          <p:nvPr userDrawn="1"/>
        </p:nvSpPr>
        <p:spPr>
          <a:xfrm flipH="1">
            <a:off x="-78425" y="4495502"/>
            <a:ext cx="7659003" cy="2475643"/>
          </a:xfrm>
          <a:custGeom>
            <a:avLst/>
            <a:gdLst/>
            <a:ahLst/>
            <a:cxnLst/>
            <a:rect l="l" t="t" r="r" b="b"/>
            <a:pathLst>
              <a:path w="7659003" h="3104254" extrusionOk="0">
                <a:moveTo>
                  <a:pt x="41" y="3092275"/>
                </a:moveTo>
                <a:cubicBezTo>
                  <a:pt x="510302" y="2801666"/>
                  <a:pt x="777527" y="2199295"/>
                  <a:pt x="1278149" y="1892353"/>
                </a:cubicBezTo>
                <a:cubicBezTo>
                  <a:pt x="1638286" y="1671540"/>
                  <a:pt x="2103206" y="1631020"/>
                  <a:pt x="2496188" y="1786142"/>
                </a:cubicBezTo>
                <a:cubicBezTo>
                  <a:pt x="2680764" y="1859062"/>
                  <a:pt x="2862127" y="1974467"/>
                  <a:pt x="3059644" y="1957419"/>
                </a:cubicBezTo>
                <a:cubicBezTo>
                  <a:pt x="3221193" y="1943496"/>
                  <a:pt x="3363106" y="1841390"/>
                  <a:pt x="3471102" y="1720451"/>
                </a:cubicBezTo>
                <a:cubicBezTo>
                  <a:pt x="3579099" y="1599514"/>
                  <a:pt x="3662996" y="1459029"/>
                  <a:pt x="3766709" y="1334431"/>
                </a:cubicBezTo>
                <a:cubicBezTo>
                  <a:pt x="3864441" y="1217063"/>
                  <a:pt x="3988860" y="1110138"/>
                  <a:pt x="4139699" y="1085772"/>
                </a:cubicBezTo>
                <a:cubicBezTo>
                  <a:pt x="4456637" y="1034540"/>
                  <a:pt x="4727878" y="1357191"/>
                  <a:pt x="5049011" y="1357994"/>
                </a:cubicBezTo>
                <a:cubicBezTo>
                  <a:pt x="5260631" y="1358530"/>
                  <a:pt x="5448241" y="1216438"/>
                  <a:pt x="5578997" y="1049981"/>
                </a:cubicBezTo>
                <a:cubicBezTo>
                  <a:pt x="5709754" y="883523"/>
                  <a:pt x="5800613" y="688951"/>
                  <a:pt x="5928602" y="520351"/>
                </a:cubicBezTo>
                <a:cubicBezTo>
                  <a:pt x="6014018" y="407803"/>
                  <a:pt x="6126209" y="302128"/>
                  <a:pt x="6266158" y="283027"/>
                </a:cubicBezTo>
                <a:cubicBezTo>
                  <a:pt x="6488399" y="252592"/>
                  <a:pt x="6699394" y="448503"/>
                  <a:pt x="6919403" y="405215"/>
                </a:cubicBezTo>
                <a:cubicBezTo>
                  <a:pt x="7194393" y="351038"/>
                  <a:pt x="7352460" y="-50870"/>
                  <a:pt x="7627182" y="4378"/>
                </a:cubicBezTo>
                <a:lnTo>
                  <a:pt x="7659045" y="3103432"/>
                </a:lnTo>
                <a:close/>
              </a:path>
            </a:pathLst>
          </a:custGeom>
          <a:solidFill>
            <a:schemeClr val="accent1"/>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nvGrpSpPr>
          <p:cNvPr id="10" name="Google Shape;950;p19">
            <a:extLst>
              <a:ext uri="{FF2B5EF4-FFF2-40B4-BE49-F238E27FC236}">
                <a16:creationId xmlns:a16="http://schemas.microsoft.com/office/drawing/2014/main" id="{FF72533C-E352-FA1F-E831-9FC4677B6D3D}"/>
              </a:ext>
            </a:extLst>
          </p:cNvPr>
          <p:cNvGrpSpPr/>
          <p:nvPr userDrawn="1"/>
        </p:nvGrpSpPr>
        <p:grpSpPr>
          <a:xfrm rot="774789">
            <a:off x="271603" y="3663779"/>
            <a:ext cx="841137" cy="695921"/>
            <a:chOff x="2962468" y="5325918"/>
            <a:chExt cx="3191376" cy="2616157"/>
          </a:xfrm>
        </p:grpSpPr>
        <p:sp>
          <p:nvSpPr>
            <p:cNvPr id="11" name="Google Shape;951;p19">
              <a:extLst>
                <a:ext uri="{FF2B5EF4-FFF2-40B4-BE49-F238E27FC236}">
                  <a16:creationId xmlns:a16="http://schemas.microsoft.com/office/drawing/2014/main" id="{E8A5AEB1-9493-7355-FFEF-C39582C07068}"/>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952;p19">
              <a:extLst>
                <a:ext uri="{FF2B5EF4-FFF2-40B4-BE49-F238E27FC236}">
                  <a16:creationId xmlns:a16="http://schemas.microsoft.com/office/drawing/2014/main" id="{103DD2C1-C272-2D7A-89FA-24544772C8B8}"/>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953;p19">
              <a:extLst>
                <a:ext uri="{FF2B5EF4-FFF2-40B4-BE49-F238E27FC236}">
                  <a16:creationId xmlns:a16="http://schemas.microsoft.com/office/drawing/2014/main" id="{29E1FA19-50E4-3649-CA24-E6E8D80C8C6C}"/>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 name="Google Shape;954;p19">
            <a:extLst>
              <a:ext uri="{FF2B5EF4-FFF2-40B4-BE49-F238E27FC236}">
                <a16:creationId xmlns:a16="http://schemas.microsoft.com/office/drawing/2014/main" id="{4B7CDF70-B97A-789F-1AEC-E075A78A201A}"/>
              </a:ext>
            </a:extLst>
          </p:cNvPr>
          <p:cNvSpPr/>
          <p:nvPr userDrawn="1"/>
        </p:nvSpPr>
        <p:spPr>
          <a:xfrm>
            <a:off x="1965851" y="16275"/>
            <a:ext cx="18678" cy="4052114"/>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955;p19">
            <a:extLst>
              <a:ext uri="{FF2B5EF4-FFF2-40B4-BE49-F238E27FC236}">
                <a16:creationId xmlns:a16="http://schemas.microsoft.com/office/drawing/2014/main" id="{A87DE121-424C-0706-A288-93571631EFBA}"/>
              </a:ext>
            </a:extLst>
          </p:cNvPr>
          <p:cNvSpPr/>
          <p:nvPr userDrawn="1"/>
        </p:nvSpPr>
        <p:spPr>
          <a:xfrm flipH="1">
            <a:off x="1528220" y="3948327"/>
            <a:ext cx="893943" cy="731464"/>
          </a:xfrm>
          <a:custGeom>
            <a:avLst/>
            <a:gdLst/>
            <a:ahLst/>
            <a:cxnLst/>
            <a:rect l="l" t="t" r="r" b="b"/>
            <a:pathLst>
              <a:path w="1241587" h="1015922" extrusionOk="0">
                <a:moveTo>
                  <a:pt x="1138925" y="101046"/>
                </a:moveTo>
                <a:cubicBezTo>
                  <a:pt x="1075109" y="36429"/>
                  <a:pt x="988121" y="38"/>
                  <a:pt x="897306" y="-20"/>
                </a:cubicBezTo>
                <a:lnTo>
                  <a:pt x="896008" y="-20"/>
                </a:lnTo>
                <a:cubicBezTo>
                  <a:pt x="800212" y="-20"/>
                  <a:pt x="706510" y="40839"/>
                  <a:pt x="623853" y="117288"/>
                </a:cubicBezTo>
                <a:lnTo>
                  <a:pt x="614613" y="117288"/>
                </a:lnTo>
                <a:cubicBezTo>
                  <a:pt x="531956" y="40839"/>
                  <a:pt x="438326" y="341"/>
                  <a:pt x="342458" y="-20"/>
                </a:cubicBezTo>
                <a:cubicBezTo>
                  <a:pt x="152744" y="572"/>
                  <a:pt x="-947" y="154235"/>
                  <a:pt x="-1525" y="343963"/>
                </a:cubicBezTo>
                <a:cubicBezTo>
                  <a:pt x="-1525" y="446111"/>
                  <a:pt x="44749" y="546094"/>
                  <a:pt x="131232" y="632721"/>
                </a:cubicBezTo>
                <a:lnTo>
                  <a:pt x="131954" y="633443"/>
                </a:lnTo>
                <a:cubicBezTo>
                  <a:pt x="134409" y="635609"/>
                  <a:pt x="381007" y="854054"/>
                  <a:pt x="609993" y="1009622"/>
                </a:cubicBezTo>
                <a:lnTo>
                  <a:pt x="619233" y="1015903"/>
                </a:lnTo>
                <a:lnTo>
                  <a:pt x="628473" y="1009622"/>
                </a:lnTo>
                <a:cubicBezTo>
                  <a:pt x="857458" y="854054"/>
                  <a:pt x="1104057" y="635609"/>
                  <a:pt x="1106511" y="633443"/>
                </a:cubicBezTo>
                <a:lnTo>
                  <a:pt x="1107234" y="632721"/>
                </a:lnTo>
                <a:cubicBezTo>
                  <a:pt x="1193861" y="546094"/>
                  <a:pt x="1239629" y="446472"/>
                  <a:pt x="1240062" y="343963"/>
                </a:cubicBezTo>
                <a:cubicBezTo>
                  <a:pt x="1240279" y="252701"/>
                  <a:pt x="1203824" y="165172"/>
                  <a:pt x="1138925" y="101046"/>
                </a:cubicBezTo>
                <a:close/>
                <a:moveTo>
                  <a:pt x="1008984" y="54050"/>
                </a:moveTo>
                <a:cubicBezTo>
                  <a:pt x="1045873" y="68582"/>
                  <a:pt x="1079657" y="90051"/>
                  <a:pt x="1108461" y="117288"/>
                </a:cubicBezTo>
                <a:lnTo>
                  <a:pt x="1008767" y="117288"/>
                </a:lnTo>
                <a:close/>
                <a:moveTo>
                  <a:pt x="1008984" y="279787"/>
                </a:moveTo>
                <a:lnTo>
                  <a:pt x="1154662" y="279787"/>
                </a:lnTo>
                <a:lnTo>
                  <a:pt x="1154662" y="425465"/>
                </a:lnTo>
                <a:lnTo>
                  <a:pt x="1008767" y="425465"/>
                </a:lnTo>
                <a:close/>
                <a:moveTo>
                  <a:pt x="1008984" y="433911"/>
                </a:moveTo>
                <a:lnTo>
                  <a:pt x="1154662" y="433911"/>
                </a:lnTo>
                <a:lnTo>
                  <a:pt x="1154662" y="520539"/>
                </a:lnTo>
                <a:cubicBezTo>
                  <a:pt x="1141884" y="541431"/>
                  <a:pt x="1127374" y="561232"/>
                  <a:pt x="1111348" y="579734"/>
                </a:cubicBezTo>
                <a:lnTo>
                  <a:pt x="1008840" y="579734"/>
                </a:lnTo>
                <a:close/>
                <a:moveTo>
                  <a:pt x="1163109" y="184352"/>
                </a:moveTo>
                <a:cubicBezTo>
                  <a:pt x="1179568" y="211308"/>
                  <a:pt x="1191768" y="240653"/>
                  <a:pt x="1199203" y="271341"/>
                </a:cubicBezTo>
                <a:lnTo>
                  <a:pt x="1163109" y="271341"/>
                </a:lnTo>
                <a:close/>
                <a:moveTo>
                  <a:pt x="1154662" y="171286"/>
                </a:moveTo>
                <a:lnTo>
                  <a:pt x="1154662" y="271341"/>
                </a:lnTo>
                <a:lnTo>
                  <a:pt x="1008767" y="271341"/>
                </a:lnTo>
                <a:lnTo>
                  <a:pt x="1008767" y="125662"/>
                </a:lnTo>
                <a:lnTo>
                  <a:pt x="1117052" y="125662"/>
                </a:lnTo>
                <a:cubicBezTo>
                  <a:pt x="1130912" y="139732"/>
                  <a:pt x="1143401" y="155051"/>
                  <a:pt x="1154445" y="171430"/>
                </a:cubicBezTo>
                <a:close/>
                <a:moveTo>
                  <a:pt x="1163109" y="433911"/>
                </a:moveTo>
                <a:lnTo>
                  <a:pt x="1193572" y="433911"/>
                </a:lnTo>
                <a:cubicBezTo>
                  <a:pt x="1185992" y="459011"/>
                  <a:pt x="1175742" y="483217"/>
                  <a:pt x="1162964" y="506101"/>
                </a:cubicBezTo>
                <a:close/>
                <a:moveTo>
                  <a:pt x="896008" y="32899"/>
                </a:moveTo>
                <a:cubicBezTo>
                  <a:pt x="931524" y="32747"/>
                  <a:pt x="966753" y="38782"/>
                  <a:pt x="1000176" y="50730"/>
                </a:cubicBezTo>
                <a:lnTo>
                  <a:pt x="1000176" y="117288"/>
                </a:lnTo>
                <a:lnTo>
                  <a:pt x="854499" y="117288"/>
                </a:lnTo>
                <a:lnTo>
                  <a:pt x="854499" y="35931"/>
                </a:lnTo>
                <a:cubicBezTo>
                  <a:pt x="868286" y="33982"/>
                  <a:pt x="882219" y="32964"/>
                  <a:pt x="896152" y="32899"/>
                </a:cubicBezTo>
                <a:close/>
                <a:moveTo>
                  <a:pt x="31322" y="343819"/>
                </a:moveTo>
                <a:cubicBezTo>
                  <a:pt x="31250" y="322299"/>
                  <a:pt x="33488" y="300837"/>
                  <a:pt x="37964" y="279787"/>
                </a:cubicBezTo>
                <a:lnTo>
                  <a:pt x="75646" y="279787"/>
                </a:lnTo>
                <a:lnTo>
                  <a:pt x="75646" y="425465"/>
                </a:lnTo>
                <a:lnTo>
                  <a:pt x="42584" y="425465"/>
                </a:lnTo>
                <a:cubicBezTo>
                  <a:pt x="35293" y="398856"/>
                  <a:pt x="31539" y="371410"/>
                  <a:pt x="31322" y="343819"/>
                </a:cubicBezTo>
                <a:close/>
                <a:moveTo>
                  <a:pt x="238145" y="425465"/>
                </a:moveTo>
                <a:lnTo>
                  <a:pt x="238145" y="279715"/>
                </a:lnTo>
                <a:lnTo>
                  <a:pt x="383823" y="279715"/>
                </a:lnTo>
                <a:lnTo>
                  <a:pt x="383823" y="425393"/>
                </a:lnTo>
                <a:close/>
                <a:moveTo>
                  <a:pt x="383823" y="433911"/>
                </a:moveTo>
                <a:lnTo>
                  <a:pt x="383823" y="579590"/>
                </a:lnTo>
                <a:lnTo>
                  <a:pt x="238145" y="579590"/>
                </a:lnTo>
                <a:lnTo>
                  <a:pt x="238145" y="433911"/>
                </a:lnTo>
                <a:close/>
                <a:moveTo>
                  <a:pt x="238145" y="271341"/>
                </a:moveTo>
                <a:lnTo>
                  <a:pt x="238145" y="125662"/>
                </a:lnTo>
                <a:lnTo>
                  <a:pt x="383823" y="125662"/>
                </a:lnTo>
                <a:lnTo>
                  <a:pt x="383823" y="271341"/>
                </a:lnTo>
                <a:close/>
                <a:moveTo>
                  <a:pt x="229698" y="125662"/>
                </a:moveTo>
                <a:lnTo>
                  <a:pt x="229698" y="271341"/>
                </a:lnTo>
                <a:lnTo>
                  <a:pt x="84021" y="271341"/>
                </a:lnTo>
                <a:lnTo>
                  <a:pt x="84021" y="171430"/>
                </a:lnTo>
                <a:cubicBezTo>
                  <a:pt x="95065" y="155087"/>
                  <a:pt x="107626" y="139811"/>
                  <a:pt x="121559" y="125807"/>
                </a:cubicBezTo>
                <a:close/>
                <a:moveTo>
                  <a:pt x="130221" y="117288"/>
                </a:moveTo>
                <a:cubicBezTo>
                  <a:pt x="159025" y="90044"/>
                  <a:pt x="192810" y="68560"/>
                  <a:pt x="229698" y="53978"/>
                </a:cubicBezTo>
                <a:lnTo>
                  <a:pt x="229698" y="117288"/>
                </a:lnTo>
                <a:close/>
                <a:moveTo>
                  <a:pt x="229698" y="279715"/>
                </a:moveTo>
                <a:lnTo>
                  <a:pt x="229698" y="425393"/>
                </a:lnTo>
                <a:lnTo>
                  <a:pt x="84021" y="425393"/>
                </a:lnTo>
                <a:lnTo>
                  <a:pt x="84021" y="279715"/>
                </a:lnTo>
                <a:close/>
                <a:moveTo>
                  <a:pt x="39841" y="271269"/>
                </a:moveTo>
                <a:cubicBezTo>
                  <a:pt x="47275" y="240574"/>
                  <a:pt x="59476" y="211221"/>
                  <a:pt x="75935" y="184280"/>
                </a:cubicBezTo>
                <a:lnTo>
                  <a:pt x="75935" y="271269"/>
                </a:lnTo>
                <a:close/>
                <a:moveTo>
                  <a:pt x="75935" y="433839"/>
                </a:moveTo>
                <a:lnTo>
                  <a:pt x="75935" y="506028"/>
                </a:lnTo>
                <a:cubicBezTo>
                  <a:pt x="63158" y="483145"/>
                  <a:pt x="52834" y="458940"/>
                  <a:pt x="45255" y="433839"/>
                </a:cubicBezTo>
                <a:close/>
                <a:moveTo>
                  <a:pt x="84309" y="433839"/>
                </a:moveTo>
                <a:lnTo>
                  <a:pt x="229987" y="433839"/>
                </a:lnTo>
                <a:lnTo>
                  <a:pt x="229987" y="579518"/>
                </a:lnTo>
                <a:lnTo>
                  <a:pt x="127478" y="579518"/>
                </a:lnTo>
                <a:cubicBezTo>
                  <a:pt x="111452" y="560979"/>
                  <a:pt x="97014" y="541185"/>
                  <a:pt x="84164" y="520322"/>
                </a:cubicBezTo>
                <a:close/>
                <a:moveTo>
                  <a:pt x="238433" y="587964"/>
                </a:moveTo>
                <a:lnTo>
                  <a:pt x="384112" y="587964"/>
                </a:lnTo>
                <a:lnTo>
                  <a:pt x="384112" y="733642"/>
                </a:lnTo>
                <a:lnTo>
                  <a:pt x="301743" y="733642"/>
                </a:lnTo>
                <a:cubicBezTo>
                  <a:pt x="278426" y="714512"/>
                  <a:pt x="257203" y="696753"/>
                  <a:pt x="238433" y="680944"/>
                </a:cubicBezTo>
                <a:close/>
                <a:moveTo>
                  <a:pt x="384112" y="742088"/>
                </a:moveTo>
                <a:lnTo>
                  <a:pt x="384112" y="800273"/>
                </a:lnTo>
                <a:cubicBezTo>
                  <a:pt x="358701" y="780132"/>
                  <a:pt x="334518" y="760569"/>
                  <a:pt x="311922" y="742088"/>
                </a:cubicBezTo>
                <a:close/>
                <a:moveTo>
                  <a:pt x="392558" y="579518"/>
                </a:moveTo>
                <a:lnTo>
                  <a:pt x="392558" y="433911"/>
                </a:lnTo>
                <a:lnTo>
                  <a:pt x="538236" y="433911"/>
                </a:lnTo>
                <a:lnTo>
                  <a:pt x="538236" y="579590"/>
                </a:lnTo>
                <a:close/>
                <a:moveTo>
                  <a:pt x="538236" y="587964"/>
                </a:moveTo>
                <a:lnTo>
                  <a:pt x="538236" y="733642"/>
                </a:lnTo>
                <a:lnTo>
                  <a:pt x="392269" y="733642"/>
                </a:lnTo>
                <a:lnTo>
                  <a:pt x="392269" y="588036"/>
                </a:lnTo>
                <a:close/>
                <a:moveTo>
                  <a:pt x="392269" y="425465"/>
                </a:moveTo>
                <a:lnTo>
                  <a:pt x="392269" y="279715"/>
                </a:lnTo>
                <a:lnTo>
                  <a:pt x="537948" y="279715"/>
                </a:lnTo>
                <a:lnTo>
                  <a:pt x="537948" y="425393"/>
                </a:lnTo>
                <a:close/>
                <a:moveTo>
                  <a:pt x="392269" y="271341"/>
                </a:moveTo>
                <a:lnTo>
                  <a:pt x="392269" y="125662"/>
                </a:lnTo>
                <a:lnTo>
                  <a:pt x="537948" y="125662"/>
                </a:lnTo>
                <a:lnTo>
                  <a:pt x="537948" y="271341"/>
                </a:lnTo>
                <a:close/>
                <a:moveTo>
                  <a:pt x="537948" y="742160"/>
                </a:moveTo>
                <a:lnTo>
                  <a:pt x="537948" y="887839"/>
                </a:lnTo>
                <a:lnTo>
                  <a:pt x="497016" y="887839"/>
                </a:lnTo>
                <a:cubicBezTo>
                  <a:pt x="460921" y="860768"/>
                  <a:pt x="425621" y="833480"/>
                  <a:pt x="392269" y="807059"/>
                </a:cubicBezTo>
                <a:lnTo>
                  <a:pt x="392269" y="742088"/>
                </a:lnTo>
                <a:close/>
                <a:moveTo>
                  <a:pt x="537948" y="896285"/>
                </a:moveTo>
                <a:lnTo>
                  <a:pt x="537948" y="917942"/>
                </a:lnTo>
                <a:lnTo>
                  <a:pt x="508277" y="896285"/>
                </a:lnTo>
                <a:close/>
                <a:moveTo>
                  <a:pt x="392269" y="117288"/>
                </a:moveTo>
                <a:lnTo>
                  <a:pt x="392269" y="37158"/>
                </a:lnTo>
                <a:cubicBezTo>
                  <a:pt x="444679" y="46441"/>
                  <a:pt x="494418" y="67174"/>
                  <a:pt x="537948" y="97869"/>
                </a:cubicBezTo>
                <a:lnTo>
                  <a:pt x="537948" y="117288"/>
                </a:lnTo>
                <a:close/>
                <a:moveTo>
                  <a:pt x="607610" y="156054"/>
                </a:moveTo>
                <a:lnTo>
                  <a:pt x="619233" y="167676"/>
                </a:lnTo>
                <a:lnTo>
                  <a:pt x="630856" y="156054"/>
                </a:lnTo>
                <a:cubicBezTo>
                  <a:pt x="641684" y="145226"/>
                  <a:pt x="652513" y="135119"/>
                  <a:pt x="663991" y="125662"/>
                </a:cubicBezTo>
                <a:lnTo>
                  <a:pt x="692072" y="125662"/>
                </a:lnTo>
                <a:lnTo>
                  <a:pt x="692072" y="271341"/>
                </a:lnTo>
                <a:lnTo>
                  <a:pt x="546394" y="271341"/>
                </a:lnTo>
                <a:lnTo>
                  <a:pt x="546394" y="125662"/>
                </a:lnTo>
                <a:lnTo>
                  <a:pt x="574475" y="125662"/>
                </a:lnTo>
                <a:cubicBezTo>
                  <a:pt x="585737" y="135141"/>
                  <a:pt x="596782" y="145276"/>
                  <a:pt x="607610" y="156054"/>
                </a:cubicBezTo>
                <a:close/>
                <a:moveTo>
                  <a:pt x="546394" y="579590"/>
                </a:moveTo>
                <a:lnTo>
                  <a:pt x="546394" y="433911"/>
                </a:lnTo>
                <a:lnTo>
                  <a:pt x="692072" y="433911"/>
                </a:lnTo>
                <a:lnTo>
                  <a:pt x="692072" y="579590"/>
                </a:lnTo>
                <a:close/>
                <a:moveTo>
                  <a:pt x="692072" y="588036"/>
                </a:moveTo>
                <a:lnTo>
                  <a:pt x="692072" y="733714"/>
                </a:lnTo>
                <a:lnTo>
                  <a:pt x="546394" y="733714"/>
                </a:lnTo>
                <a:lnTo>
                  <a:pt x="546394" y="588036"/>
                </a:lnTo>
                <a:close/>
                <a:moveTo>
                  <a:pt x="546394" y="425465"/>
                </a:moveTo>
                <a:lnTo>
                  <a:pt x="546394" y="279715"/>
                </a:lnTo>
                <a:lnTo>
                  <a:pt x="692072" y="279715"/>
                </a:lnTo>
                <a:lnTo>
                  <a:pt x="692072" y="425393"/>
                </a:lnTo>
                <a:close/>
                <a:moveTo>
                  <a:pt x="546394" y="742160"/>
                </a:moveTo>
                <a:lnTo>
                  <a:pt x="692072" y="742160"/>
                </a:lnTo>
                <a:lnTo>
                  <a:pt x="692072" y="887839"/>
                </a:lnTo>
                <a:lnTo>
                  <a:pt x="546394" y="887839"/>
                </a:lnTo>
                <a:close/>
                <a:moveTo>
                  <a:pt x="854643" y="425465"/>
                </a:moveTo>
                <a:lnTo>
                  <a:pt x="854643" y="279715"/>
                </a:lnTo>
                <a:lnTo>
                  <a:pt x="1000321" y="279715"/>
                </a:lnTo>
                <a:lnTo>
                  <a:pt x="1000321" y="425393"/>
                </a:lnTo>
                <a:close/>
                <a:moveTo>
                  <a:pt x="1000321" y="433911"/>
                </a:moveTo>
                <a:lnTo>
                  <a:pt x="1000321" y="579590"/>
                </a:lnTo>
                <a:lnTo>
                  <a:pt x="854643" y="579590"/>
                </a:lnTo>
                <a:lnTo>
                  <a:pt x="854643" y="433911"/>
                </a:lnTo>
                <a:close/>
                <a:moveTo>
                  <a:pt x="854643" y="271341"/>
                </a:moveTo>
                <a:lnTo>
                  <a:pt x="854643" y="125662"/>
                </a:lnTo>
                <a:lnTo>
                  <a:pt x="1000321" y="125662"/>
                </a:lnTo>
                <a:lnTo>
                  <a:pt x="1000321" y="271341"/>
                </a:lnTo>
                <a:close/>
                <a:moveTo>
                  <a:pt x="700518" y="579590"/>
                </a:moveTo>
                <a:lnTo>
                  <a:pt x="700518" y="433911"/>
                </a:lnTo>
                <a:lnTo>
                  <a:pt x="846197" y="433911"/>
                </a:lnTo>
                <a:lnTo>
                  <a:pt x="846197" y="579590"/>
                </a:lnTo>
                <a:close/>
                <a:moveTo>
                  <a:pt x="846197" y="588036"/>
                </a:moveTo>
                <a:lnTo>
                  <a:pt x="846197" y="733714"/>
                </a:lnTo>
                <a:lnTo>
                  <a:pt x="700518" y="733714"/>
                </a:lnTo>
                <a:lnTo>
                  <a:pt x="700518" y="588036"/>
                </a:lnTo>
                <a:close/>
                <a:moveTo>
                  <a:pt x="700518" y="425465"/>
                </a:moveTo>
                <a:lnTo>
                  <a:pt x="700518" y="279715"/>
                </a:lnTo>
                <a:lnTo>
                  <a:pt x="846197" y="279715"/>
                </a:lnTo>
                <a:lnTo>
                  <a:pt x="846197" y="425393"/>
                </a:lnTo>
                <a:close/>
                <a:moveTo>
                  <a:pt x="700518" y="271341"/>
                </a:moveTo>
                <a:lnTo>
                  <a:pt x="700518" y="125662"/>
                </a:lnTo>
                <a:lnTo>
                  <a:pt x="846197" y="125662"/>
                </a:lnTo>
                <a:lnTo>
                  <a:pt x="846197" y="271341"/>
                </a:lnTo>
                <a:close/>
                <a:moveTo>
                  <a:pt x="700518" y="117288"/>
                </a:moveTo>
                <a:lnTo>
                  <a:pt x="700518" y="97869"/>
                </a:lnTo>
                <a:cubicBezTo>
                  <a:pt x="744048" y="67189"/>
                  <a:pt x="793787" y="46456"/>
                  <a:pt x="846197" y="37158"/>
                </a:cubicBezTo>
                <a:lnTo>
                  <a:pt x="846197" y="117288"/>
                </a:lnTo>
                <a:close/>
                <a:moveTo>
                  <a:pt x="700518" y="887839"/>
                </a:moveTo>
                <a:lnTo>
                  <a:pt x="700518" y="742160"/>
                </a:lnTo>
                <a:lnTo>
                  <a:pt x="846197" y="742160"/>
                </a:lnTo>
                <a:lnTo>
                  <a:pt x="846197" y="807131"/>
                </a:lnTo>
                <a:cubicBezTo>
                  <a:pt x="812845" y="833552"/>
                  <a:pt x="777544" y="860840"/>
                  <a:pt x="741450" y="887911"/>
                </a:cubicBezTo>
                <a:close/>
                <a:moveTo>
                  <a:pt x="730189" y="896285"/>
                </a:moveTo>
                <a:lnTo>
                  <a:pt x="700518" y="917942"/>
                </a:lnTo>
                <a:lnTo>
                  <a:pt x="700518" y="896285"/>
                </a:lnTo>
                <a:close/>
                <a:moveTo>
                  <a:pt x="854643" y="742160"/>
                </a:moveTo>
                <a:lnTo>
                  <a:pt x="926833" y="742160"/>
                </a:lnTo>
                <a:cubicBezTo>
                  <a:pt x="904310" y="760641"/>
                  <a:pt x="880125" y="780204"/>
                  <a:pt x="854643" y="800345"/>
                </a:cubicBezTo>
                <a:close/>
                <a:moveTo>
                  <a:pt x="854643" y="733714"/>
                </a:moveTo>
                <a:lnTo>
                  <a:pt x="854643" y="588036"/>
                </a:lnTo>
                <a:lnTo>
                  <a:pt x="1000321" y="588036"/>
                </a:lnTo>
                <a:lnTo>
                  <a:pt x="1000321" y="681016"/>
                </a:lnTo>
                <a:cubicBezTo>
                  <a:pt x="981624" y="696826"/>
                  <a:pt x="960328" y="714584"/>
                  <a:pt x="937011" y="733714"/>
                </a:cubicBezTo>
                <a:close/>
                <a:moveTo>
                  <a:pt x="692072" y="103717"/>
                </a:moveTo>
                <a:lnTo>
                  <a:pt x="692072" y="117288"/>
                </a:lnTo>
                <a:lnTo>
                  <a:pt x="674313" y="117288"/>
                </a:lnTo>
                <a:cubicBezTo>
                  <a:pt x="680161" y="112596"/>
                  <a:pt x="686080" y="108048"/>
                  <a:pt x="692072" y="103717"/>
                </a:cubicBezTo>
                <a:close/>
                <a:moveTo>
                  <a:pt x="546394" y="117288"/>
                </a:moveTo>
                <a:lnTo>
                  <a:pt x="546394" y="103717"/>
                </a:lnTo>
                <a:cubicBezTo>
                  <a:pt x="552386" y="108048"/>
                  <a:pt x="558305" y="112596"/>
                  <a:pt x="564224" y="117288"/>
                </a:cubicBezTo>
                <a:close/>
                <a:moveTo>
                  <a:pt x="383823" y="35931"/>
                </a:moveTo>
                <a:lnTo>
                  <a:pt x="383823" y="117288"/>
                </a:lnTo>
                <a:lnTo>
                  <a:pt x="238145" y="117288"/>
                </a:lnTo>
                <a:lnTo>
                  <a:pt x="238145" y="50730"/>
                </a:lnTo>
                <a:cubicBezTo>
                  <a:pt x="271569" y="38703"/>
                  <a:pt x="306797" y="32668"/>
                  <a:pt x="342314" y="32899"/>
                </a:cubicBezTo>
                <a:cubicBezTo>
                  <a:pt x="356174" y="32971"/>
                  <a:pt x="370107" y="33982"/>
                  <a:pt x="383823" y="35931"/>
                </a:cubicBezTo>
                <a:close/>
                <a:moveTo>
                  <a:pt x="134625" y="588036"/>
                </a:moveTo>
                <a:lnTo>
                  <a:pt x="229698" y="588036"/>
                </a:lnTo>
                <a:lnTo>
                  <a:pt x="229698" y="673869"/>
                </a:lnTo>
                <a:cubicBezTo>
                  <a:pt x="185735" y="636692"/>
                  <a:pt x="157509" y="611858"/>
                  <a:pt x="154189" y="608898"/>
                </a:cubicBezTo>
                <a:cubicBezTo>
                  <a:pt x="147330" y="601969"/>
                  <a:pt x="140906" y="595038"/>
                  <a:pt x="134625" y="588036"/>
                </a:cubicBezTo>
                <a:close/>
                <a:moveTo>
                  <a:pt x="619233" y="975765"/>
                </a:moveTo>
                <a:cubicBezTo>
                  <a:pt x="594977" y="959162"/>
                  <a:pt x="570649" y="941909"/>
                  <a:pt x="546394" y="924294"/>
                </a:cubicBezTo>
                <a:lnTo>
                  <a:pt x="546394" y="896285"/>
                </a:lnTo>
                <a:lnTo>
                  <a:pt x="692072" y="896285"/>
                </a:lnTo>
                <a:lnTo>
                  <a:pt x="692072" y="924294"/>
                </a:lnTo>
                <a:cubicBezTo>
                  <a:pt x="667889" y="941909"/>
                  <a:pt x="643489" y="959162"/>
                  <a:pt x="619233" y="975765"/>
                </a:cubicBezTo>
                <a:close/>
                <a:moveTo>
                  <a:pt x="1009056" y="673869"/>
                </a:moveTo>
                <a:lnTo>
                  <a:pt x="1009056" y="588036"/>
                </a:lnTo>
                <a:lnTo>
                  <a:pt x="1104130" y="588036"/>
                </a:lnTo>
                <a:cubicBezTo>
                  <a:pt x="1097849" y="595255"/>
                  <a:pt x="1091424" y="601969"/>
                  <a:pt x="1084566" y="608754"/>
                </a:cubicBezTo>
                <a:cubicBezTo>
                  <a:pt x="1080812" y="611786"/>
                  <a:pt x="1052731" y="636692"/>
                  <a:pt x="1008767" y="673869"/>
                </a:cubicBezTo>
                <a:close/>
                <a:moveTo>
                  <a:pt x="1196171" y="425465"/>
                </a:moveTo>
                <a:lnTo>
                  <a:pt x="1163181" y="425465"/>
                </a:lnTo>
                <a:lnTo>
                  <a:pt x="1163181" y="279715"/>
                </a:lnTo>
                <a:lnTo>
                  <a:pt x="1200791" y="279715"/>
                </a:lnTo>
                <a:cubicBezTo>
                  <a:pt x="1205195" y="300772"/>
                  <a:pt x="1207433" y="322234"/>
                  <a:pt x="1207361" y="343747"/>
                </a:cubicBezTo>
                <a:cubicBezTo>
                  <a:pt x="1207072" y="371366"/>
                  <a:pt x="1203246" y="398842"/>
                  <a:pt x="1195882" y="42546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956;p19">
            <a:extLst>
              <a:ext uri="{FF2B5EF4-FFF2-40B4-BE49-F238E27FC236}">
                <a16:creationId xmlns:a16="http://schemas.microsoft.com/office/drawing/2014/main" id="{9E3BDC5B-7B74-AA3B-27C4-06E6CF487032}"/>
              </a:ext>
            </a:extLst>
          </p:cNvPr>
          <p:cNvSpPr/>
          <p:nvPr userDrawn="1"/>
        </p:nvSpPr>
        <p:spPr>
          <a:xfrm>
            <a:off x="1097778" y="2"/>
            <a:ext cx="18678" cy="2836480"/>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solidFill>
                  <a:srgbClr val="000000"/>
                </a:solidFill>
                <a:latin typeface="Calibri"/>
                <a:ea typeface="Calibri"/>
                <a:cs typeface="Calibri"/>
                <a:sym typeface="Calibri"/>
              </a:rPr>
              <a:t> </a:t>
            </a:r>
            <a:endParaRPr/>
          </a:p>
        </p:txBody>
      </p:sp>
      <p:sp>
        <p:nvSpPr>
          <p:cNvPr id="17" name="Google Shape;957;p19">
            <a:extLst>
              <a:ext uri="{FF2B5EF4-FFF2-40B4-BE49-F238E27FC236}">
                <a16:creationId xmlns:a16="http://schemas.microsoft.com/office/drawing/2014/main" id="{70368787-D91F-0AE2-7F1E-2A1BEEE9894A}"/>
              </a:ext>
            </a:extLst>
          </p:cNvPr>
          <p:cNvSpPr/>
          <p:nvPr userDrawn="1"/>
        </p:nvSpPr>
        <p:spPr>
          <a:xfrm>
            <a:off x="431425" y="16271"/>
            <a:ext cx="18678" cy="1200626"/>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 name="Google Shape;958;p19">
            <a:extLst>
              <a:ext uri="{FF2B5EF4-FFF2-40B4-BE49-F238E27FC236}">
                <a16:creationId xmlns:a16="http://schemas.microsoft.com/office/drawing/2014/main" id="{04F31DB3-EE72-15ED-88A7-C1168AE7F2B4}"/>
              </a:ext>
            </a:extLst>
          </p:cNvPr>
          <p:cNvGrpSpPr/>
          <p:nvPr userDrawn="1"/>
        </p:nvGrpSpPr>
        <p:grpSpPr>
          <a:xfrm flipH="1">
            <a:off x="686051" y="2653718"/>
            <a:ext cx="842181" cy="686460"/>
            <a:chOff x="3861727" y="6022062"/>
            <a:chExt cx="1025299" cy="835720"/>
          </a:xfrm>
        </p:grpSpPr>
        <p:sp>
          <p:nvSpPr>
            <p:cNvPr id="19" name="Google Shape;959;p19">
              <a:extLst>
                <a:ext uri="{FF2B5EF4-FFF2-40B4-BE49-F238E27FC236}">
                  <a16:creationId xmlns:a16="http://schemas.microsoft.com/office/drawing/2014/main" id="{18F22A33-9FB7-BDAB-52FE-3E36FBF99D81}"/>
                </a:ext>
              </a:extLst>
            </p:cNvPr>
            <p:cNvSpPr/>
            <p:nvPr/>
          </p:nvSpPr>
          <p:spPr>
            <a:xfrm>
              <a:off x="3861727" y="6022062"/>
              <a:ext cx="1025299" cy="835720"/>
            </a:xfrm>
            <a:custGeom>
              <a:avLst/>
              <a:gdLst/>
              <a:ahLst/>
              <a:cxnLst/>
              <a:rect l="l" t="t" r="r" b="b"/>
              <a:pathLst>
                <a:path w="1025299" h="835720" extrusionOk="0">
                  <a:moveTo>
                    <a:pt x="940485" y="83271"/>
                  </a:moveTo>
                  <a:cubicBezTo>
                    <a:pt x="843245" y="-13969"/>
                    <a:pt x="668258" y="-48114"/>
                    <a:pt x="511101" y="103411"/>
                  </a:cubicBezTo>
                  <a:cubicBezTo>
                    <a:pt x="441439" y="36347"/>
                    <a:pt x="361958" y="758"/>
                    <a:pt x="280673" y="469"/>
                  </a:cubicBezTo>
                  <a:cubicBezTo>
                    <a:pt x="205885" y="137"/>
                    <a:pt x="134200" y="29995"/>
                    <a:pt x="81718" y="83271"/>
                  </a:cubicBezTo>
                  <a:cubicBezTo>
                    <a:pt x="-16820" y="181881"/>
                    <a:pt x="-50605" y="360262"/>
                    <a:pt x="108501" y="519439"/>
                  </a:cubicBezTo>
                  <a:cubicBezTo>
                    <a:pt x="110594" y="521244"/>
                    <a:pt x="315612" y="702945"/>
                    <a:pt x="505976" y="832236"/>
                  </a:cubicBezTo>
                  <a:lnTo>
                    <a:pt x="511101" y="835701"/>
                  </a:lnTo>
                  <a:lnTo>
                    <a:pt x="516155" y="832236"/>
                  </a:lnTo>
                  <a:cubicBezTo>
                    <a:pt x="706591" y="702945"/>
                    <a:pt x="911609" y="521244"/>
                    <a:pt x="914063" y="519078"/>
                  </a:cubicBezTo>
                  <a:cubicBezTo>
                    <a:pt x="1072808" y="360262"/>
                    <a:pt x="1039023" y="181881"/>
                    <a:pt x="940485" y="83271"/>
                  </a:cubicBezTo>
                  <a:close/>
                  <a:moveTo>
                    <a:pt x="901647" y="505868"/>
                  </a:moveTo>
                  <a:cubicBezTo>
                    <a:pt x="899625" y="507672"/>
                    <a:pt x="699083" y="685331"/>
                    <a:pt x="511101" y="813828"/>
                  </a:cubicBezTo>
                  <a:cubicBezTo>
                    <a:pt x="323408" y="685403"/>
                    <a:pt x="122578" y="507672"/>
                    <a:pt x="121278" y="506228"/>
                  </a:cubicBezTo>
                  <a:cubicBezTo>
                    <a:pt x="53636" y="438587"/>
                    <a:pt x="17686" y="361056"/>
                    <a:pt x="17398" y="282441"/>
                  </a:cubicBezTo>
                  <a:cubicBezTo>
                    <a:pt x="17037" y="212482"/>
                    <a:pt x="44902" y="145324"/>
                    <a:pt x="94640" y="96120"/>
                  </a:cubicBezTo>
                  <a:cubicBezTo>
                    <a:pt x="143729" y="46627"/>
                    <a:pt x="210505" y="18661"/>
                    <a:pt x="280239" y="18372"/>
                  </a:cubicBezTo>
                  <a:cubicBezTo>
                    <a:pt x="351924" y="18372"/>
                    <a:pt x="430538" y="48258"/>
                    <a:pt x="504749" y="122542"/>
                  </a:cubicBezTo>
                  <a:lnTo>
                    <a:pt x="511173" y="128894"/>
                  </a:lnTo>
                  <a:lnTo>
                    <a:pt x="517598" y="122542"/>
                  </a:lnTo>
                  <a:cubicBezTo>
                    <a:pt x="667536" y="-27468"/>
                    <a:pt x="835232" y="3645"/>
                    <a:pt x="927707" y="96120"/>
                  </a:cubicBezTo>
                  <a:cubicBezTo>
                    <a:pt x="977446" y="145209"/>
                    <a:pt x="1005383" y="212251"/>
                    <a:pt x="1005238" y="282152"/>
                  </a:cubicBezTo>
                  <a:cubicBezTo>
                    <a:pt x="1004877" y="361056"/>
                    <a:pt x="968927" y="438587"/>
                    <a:pt x="901647" y="50586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960;p19">
              <a:extLst>
                <a:ext uri="{FF2B5EF4-FFF2-40B4-BE49-F238E27FC236}">
                  <a16:creationId xmlns:a16="http://schemas.microsoft.com/office/drawing/2014/main" id="{D64BA68E-E0A6-B791-244D-2D37148056B9}"/>
                </a:ext>
              </a:extLst>
            </p:cNvPr>
            <p:cNvSpPr/>
            <p:nvPr/>
          </p:nvSpPr>
          <p:spPr>
            <a:xfrm>
              <a:off x="3900140" y="6060378"/>
              <a:ext cx="948549" cy="751636"/>
            </a:xfrm>
            <a:custGeom>
              <a:avLst/>
              <a:gdLst/>
              <a:ahLst/>
              <a:cxnLst/>
              <a:rect l="l" t="t" r="r" b="b"/>
              <a:pathLst>
                <a:path w="948549" h="751636" extrusionOk="0">
                  <a:moveTo>
                    <a:pt x="938960" y="181320"/>
                  </a:moveTo>
                  <a:cubicBezTo>
                    <a:pt x="915859" y="97018"/>
                    <a:pt x="850022" y="31152"/>
                    <a:pt x="765705" y="8066"/>
                  </a:cubicBezTo>
                  <a:cubicBezTo>
                    <a:pt x="711924" y="-6372"/>
                    <a:pt x="604939" y="-13591"/>
                    <a:pt x="493045" y="98158"/>
                  </a:cubicBezTo>
                  <a:lnTo>
                    <a:pt x="472688" y="118516"/>
                  </a:lnTo>
                  <a:lnTo>
                    <a:pt x="452330" y="98158"/>
                  </a:lnTo>
                  <a:cubicBezTo>
                    <a:pt x="388443" y="34198"/>
                    <a:pt x="315748" y="269"/>
                    <a:pt x="242115" y="-20"/>
                  </a:cubicBezTo>
                  <a:lnTo>
                    <a:pt x="241465" y="-20"/>
                  </a:lnTo>
                  <a:cubicBezTo>
                    <a:pt x="107409" y="1085"/>
                    <a:pt x="-875" y="109716"/>
                    <a:pt x="-1525" y="243764"/>
                  </a:cubicBezTo>
                  <a:cubicBezTo>
                    <a:pt x="-1525" y="317037"/>
                    <a:pt x="32404" y="389443"/>
                    <a:pt x="96220" y="453547"/>
                  </a:cubicBezTo>
                  <a:cubicBezTo>
                    <a:pt x="104089" y="460766"/>
                    <a:pt x="290121" y="624492"/>
                    <a:pt x="467635" y="748008"/>
                  </a:cubicBezTo>
                  <a:lnTo>
                    <a:pt x="472832" y="751617"/>
                  </a:lnTo>
                  <a:lnTo>
                    <a:pt x="478030" y="748008"/>
                  </a:lnTo>
                  <a:cubicBezTo>
                    <a:pt x="652367" y="626729"/>
                    <a:pt x="829809" y="470944"/>
                    <a:pt x="849878" y="453186"/>
                  </a:cubicBezTo>
                  <a:cubicBezTo>
                    <a:pt x="960834" y="341509"/>
                    <a:pt x="953326" y="234957"/>
                    <a:pt x="938960" y="181320"/>
                  </a:cubicBezTo>
                  <a:close/>
                  <a:moveTo>
                    <a:pt x="837317" y="439975"/>
                  </a:moveTo>
                  <a:cubicBezTo>
                    <a:pt x="829593" y="447194"/>
                    <a:pt x="647603" y="607166"/>
                    <a:pt x="472688" y="729527"/>
                  </a:cubicBezTo>
                  <a:cubicBezTo>
                    <a:pt x="297557" y="606805"/>
                    <a:pt x="115783" y="446833"/>
                    <a:pt x="108492" y="440769"/>
                  </a:cubicBezTo>
                  <a:cubicBezTo>
                    <a:pt x="48503" y="380491"/>
                    <a:pt x="16667" y="312489"/>
                    <a:pt x="16450" y="244053"/>
                  </a:cubicBezTo>
                  <a:cubicBezTo>
                    <a:pt x="17100" y="119945"/>
                    <a:pt x="117371" y="19407"/>
                    <a:pt x="241465" y="18461"/>
                  </a:cubicBezTo>
                  <a:lnTo>
                    <a:pt x="242043" y="18461"/>
                  </a:lnTo>
                  <a:cubicBezTo>
                    <a:pt x="310767" y="18461"/>
                    <a:pt x="379203" y="50802"/>
                    <a:pt x="439553" y="111297"/>
                  </a:cubicBezTo>
                  <a:lnTo>
                    <a:pt x="472688" y="144432"/>
                  </a:lnTo>
                  <a:lnTo>
                    <a:pt x="505823" y="111297"/>
                  </a:lnTo>
                  <a:cubicBezTo>
                    <a:pt x="611292" y="5828"/>
                    <a:pt x="710985" y="12541"/>
                    <a:pt x="761013" y="25969"/>
                  </a:cubicBezTo>
                  <a:cubicBezTo>
                    <a:pt x="839121" y="47272"/>
                    <a:pt x="900122" y="108279"/>
                    <a:pt x="921418" y="186374"/>
                  </a:cubicBezTo>
                  <a:cubicBezTo>
                    <a:pt x="934772" y="235896"/>
                    <a:pt x="941559" y="335228"/>
                    <a:pt x="837317" y="43997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961;p19">
              <a:extLst>
                <a:ext uri="{FF2B5EF4-FFF2-40B4-BE49-F238E27FC236}">
                  <a16:creationId xmlns:a16="http://schemas.microsoft.com/office/drawing/2014/main" id="{EA49DE76-BEBA-F4A6-58DA-F5D4A7487148}"/>
                </a:ext>
              </a:extLst>
            </p:cNvPr>
            <p:cNvSpPr/>
            <p:nvPr/>
          </p:nvSpPr>
          <p:spPr>
            <a:xfrm>
              <a:off x="3937823" y="6098044"/>
              <a:ext cx="873184" cy="667769"/>
            </a:xfrm>
            <a:custGeom>
              <a:avLst/>
              <a:gdLst/>
              <a:ahLst/>
              <a:cxnLst/>
              <a:rect l="l" t="t" r="r" b="b"/>
              <a:pathLst>
                <a:path w="873184" h="667769" extrusionOk="0">
                  <a:moveTo>
                    <a:pt x="810896" y="60781"/>
                  </a:moveTo>
                  <a:cubicBezTo>
                    <a:pt x="785268" y="35016"/>
                    <a:pt x="753289" y="16464"/>
                    <a:pt x="718205" y="6999"/>
                  </a:cubicBezTo>
                  <a:cubicBezTo>
                    <a:pt x="611220" y="-21876"/>
                    <a:pt x="524375" y="44971"/>
                    <a:pt x="482073" y="87202"/>
                  </a:cubicBezTo>
                  <a:lnTo>
                    <a:pt x="435005" y="134342"/>
                  </a:lnTo>
                  <a:lnTo>
                    <a:pt x="387938" y="87202"/>
                  </a:lnTo>
                  <a:cubicBezTo>
                    <a:pt x="331197" y="30461"/>
                    <a:pt x="267670" y="574"/>
                    <a:pt x="203783" y="141"/>
                  </a:cubicBezTo>
                  <a:cubicBezTo>
                    <a:pt x="90589" y="1087"/>
                    <a:pt x="-874" y="92761"/>
                    <a:pt x="-1525" y="205954"/>
                  </a:cubicBezTo>
                  <a:cubicBezTo>
                    <a:pt x="-1525" y="268759"/>
                    <a:pt x="28290" y="331636"/>
                    <a:pt x="83948" y="387943"/>
                  </a:cubicBezTo>
                  <a:lnTo>
                    <a:pt x="84381" y="388377"/>
                  </a:lnTo>
                  <a:cubicBezTo>
                    <a:pt x="102501" y="404331"/>
                    <a:pt x="266010" y="547627"/>
                    <a:pt x="429735" y="663996"/>
                  </a:cubicBezTo>
                  <a:lnTo>
                    <a:pt x="435005" y="667750"/>
                  </a:lnTo>
                  <a:lnTo>
                    <a:pt x="440275" y="663996"/>
                  </a:lnTo>
                  <a:cubicBezTo>
                    <a:pt x="603784" y="547771"/>
                    <a:pt x="767510" y="404114"/>
                    <a:pt x="785630" y="388377"/>
                  </a:cubicBezTo>
                  <a:lnTo>
                    <a:pt x="786062" y="387943"/>
                  </a:lnTo>
                  <a:cubicBezTo>
                    <a:pt x="827643" y="345929"/>
                    <a:pt x="893120" y="259519"/>
                    <a:pt x="864749" y="153472"/>
                  </a:cubicBezTo>
                  <a:cubicBezTo>
                    <a:pt x="855220" y="118388"/>
                    <a:pt x="836667" y="86429"/>
                    <a:pt x="810896" y="60781"/>
                  </a:cubicBezTo>
                  <a:close/>
                  <a:moveTo>
                    <a:pt x="773429" y="375022"/>
                  </a:moveTo>
                  <a:cubicBezTo>
                    <a:pt x="754443" y="391697"/>
                    <a:pt x="595338" y="530951"/>
                    <a:pt x="435005" y="645515"/>
                  </a:cubicBezTo>
                  <a:cubicBezTo>
                    <a:pt x="274456" y="530879"/>
                    <a:pt x="115566" y="391697"/>
                    <a:pt x="96581" y="375022"/>
                  </a:cubicBezTo>
                  <a:cubicBezTo>
                    <a:pt x="44460" y="322251"/>
                    <a:pt x="17173" y="263705"/>
                    <a:pt x="16595" y="205881"/>
                  </a:cubicBezTo>
                  <a:cubicBezTo>
                    <a:pt x="17317" y="102535"/>
                    <a:pt x="100913" y="18932"/>
                    <a:pt x="204288" y="18189"/>
                  </a:cubicBezTo>
                  <a:cubicBezTo>
                    <a:pt x="262833" y="18189"/>
                    <a:pt x="321884" y="46704"/>
                    <a:pt x="375160" y="99980"/>
                  </a:cubicBezTo>
                  <a:lnTo>
                    <a:pt x="435077" y="159824"/>
                  </a:lnTo>
                  <a:lnTo>
                    <a:pt x="494995" y="99980"/>
                  </a:lnTo>
                  <a:cubicBezTo>
                    <a:pt x="534482" y="60420"/>
                    <a:pt x="615407" y="-1952"/>
                    <a:pt x="713585" y="24397"/>
                  </a:cubicBezTo>
                  <a:cubicBezTo>
                    <a:pt x="778627" y="42257"/>
                    <a:pt x="829448" y="93064"/>
                    <a:pt x="847280" y="158092"/>
                  </a:cubicBezTo>
                  <a:cubicBezTo>
                    <a:pt x="873268" y="255331"/>
                    <a:pt x="812628" y="335606"/>
                    <a:pt x="773429" y="37502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962;p19">
              <a:extLst>
                <a:ext uri="{FF2B5EF4-FFF2-40B4-BE49-F238E27FC236}">
                  <a16:creationId xmlns:a16="http://schemas.microsoft.com/office/drawing/2014/main" id="{44368226-51E8-E9CF-5CD0-8264C27FFBFB}"/>
                </a:ext>
              </a:extLst>
            </p:cNvPr>
            <p:cNvSpPr/>
            <p:nvPr/>
          </p:nvSpPr>
          <p:spPr>
            <a:xfrm>
              <a:off x="4175471" y="6278571"/>
              <a:ext cx="398062" cy="307851"/>
            </a:xfrm>
            <a:custGeom>
              <a:avLst/>
              <a:gdLst/>
              <a:ahLst/>
              <a:cxnLst/>
              <a:rect l="l" t="t" r="r" b="b"/>
              <a:pathLst>
                <a:path w="398062" h="307851" extrusionOk="0">
                  <a:moveTo>
                    <a:pt x="368013" y="28459"/>
                  </a:moveTo>
                  <a:lnTo>
                    <a:pt x="368013" y="28459"/>
                  </a:lnTo>
                  <a:cubicBezTo>
                    <a:pt x="356030" y="16403"/>
                    <a:pt x="341086" y="7711"/>
                    <a:pt x="324699" y="3264"/>
                  </a:cubicBezTo>
                  <a:cubicBezTo>
                    <a:pt x="274745" y="-10163"/>
                    <a:pt x="234462" y="20662"/>
                    <a:pt x="214899" y="40225"/>
                  </a:cubicBezTo>
                  <a:lnTo>
                    <a:pt x="197501" y="57551"/>
                  </a:lnTo>
                  <a:lnTo>
                    <a:pt x="180177" y="40225"/>
                  </a:lnTo>
                  <a:cubicBezTo>
                    <a:pt x="153972" y="14021"/>
                    <a:pt x="124518" y="160"/>
                    <a:pt x="94776" y="16"/>
                  </a:cubicBezTo>
                  <a:cubicBezTo>
                    <a:pt x="41717" y="449"/>
                    <a:pt x="-1236" y="43445"/>
                    <a:pt x="-1525" y="96533"/>
                  </a:cubicBezTo>
                  <a:cubicBezTo>
                    <a:pt x="-1525" y="125409"/>
                    <a:pt x="12264" y="155007"/>
                    <a:pt x="37890" y="180995"/>
                  </a:cubicBezTo>
                  <a:lnTo>
                    <a:pt x="38396" y="181356"/>
                  </a:lnTo>
                  <a:cubicBezTo>
                    <a:pt x="46409" y="188575"/>
                    <a:pt x="119320" y="252390"/>
                    <a:pt x="192304" y="304078"/>
                  </a:cubicBezTo>
                  <a:lnTo>
                    <a:pt x="197501" y="307832"/>
                  </a:lnTo>
                  <a:lnTo>
                    <a:pt x="202771" y="304078"/>
                  </a:lnTo>
                  <a:cubicBezTo>
                    <a:pt x="275611" y="252318"/>
                    <a:pt x="348594" y="188575"/>
                    <a:pt x="356679" y="181356"/>
                  </a:cubicBezTo>
                  <a:lnTo>
                    <a:pt x="357112" y="180923"/>
                  </a:lnTo>
                  <a:cubicBezTo>
                    <a:pt x="376387" y="161432"/>
                    <a:pt x="406635" y="121367"/>
                    <a:pt x="393207" y="71844"/>
                  </a:cubicBezTo>
                  <a:cubicBezTo>
                    <a:pt x="388803" y="55421"/>
                    <a:pt x="380069" y="40457"/>
                    <a:pt x="368013" y="28459"/>
                  </a:cubicBezTo>
                  <a:close/>
                  <a:moveTo>
                    <a:pt x="344335" y="168001"/>
                  </a:moveTo>
                  <a:cubicBezTo>
                    <a:pt x="335455" y="175870"/>
                    <a:pt x="267020" y="235642"/>
                    <a:pt x="197357" y="285742"/>
                  </a:cubicBezTo>
                  <a:cubicBezTo>
                    <a:pt x="127622" y="235570"/>
                    <a:pt x="59331" y="175797"/>
                    <a:pt x="50451" y="168001"/>
                  </a:cubicBezTo>
                  <a:cubicBezTo>
                    <a:pt x="28290" y="145550"/>
                    <a:pt x="16523" y="120789"/>
                    <a:pt x="16450" y="96461"/>
                  </a:cubicBezTo>
                  <a:cubicBezTo>
                    <a:pt x="16739" y="53335"/>
                    <a:pt x="51679" y="18453"/>
                    <a:pt x="94776" y="18135"/>
                  </a:cubicBezTo>
                  <a:lnTo>
                    <a:pt x="94776" y="18135"/>
                  </a:lnTo>
                  <a:cubicBezTo>
                    <a:pt x="119465" y="18135"/>
                    <a:pt x="144514" y="30264"/>
                    <a:pt x="166965" y="53003"/>
                  </a:cubicBezTo>
                  <a:lnTo>
                    <a:pt x="197141" y="83178"/>
                  </a:lnTo>
                  <a:lnTo>
                    <a:pt x="227316" y="53003"/>
                  </a:lnTo>
                  <a:cubicBezTo>
                    <a:pt x="244136" y="36183"/>
                    <a:pt x="278426" y="9689"/>
                    <a:pt x="319646" y="20734"/>
                  </a:cubicBezTo>
                  <a:cubicBezTo>
                    <a:pt x="346862" y="28191"/>
                    <a:pt x="368085" y="49430"/>
                    <a:pt x="375521" y="76609"/>
                  </a:cubicBezTo>
                  <a:cubicBezTo>
                    <a:pt x="386638" y="117252"/>
                    <a:pt x="360866" y="151253"/>
                    <a:pt x="344335" y="16800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 name="Google Shape;963;p19">
            <a:extLst>
              <a:ext uri="{FF2B5EF4-FFF2-40B4-BE49-F238E27FC236}">
                <a16:creationId xmlns:a16="http://schemas.microsoft.com/office/drawing/2014/main" id="{7DE0F6EF-9C74-D6BD-D2C2-714928C86537}"/>
              </a:ext>
            </a:extLst>
          </p:cNvPr>
          <p:cNvGrpSpPr/>
          <p:nvPr userDrawn="1"/>
        </p:nvGrpSpPr>
        <p:grpSpPr>
          <a:xfrm flipH="1">
            <a:off x="69865" y="1148969"/>
            <a:ext cx="741810" cy="613289"/>
            <a:chOff x="6553537" y="1126875"/>
            <a:chExt cx="682626" cy="564307"/>
          </a:xfrm>
        </p:grpSpPr>
        <p:sp>
          <p:nvSpPr>
            <p:cNvPr id="24" name="Google Shape;964;p19">
              <a:extLst>
                <a:ext uri="{FF2B5EF4-FFF2-40B4-BE49-F238E27FC236}">
                  <a16:creationId xmlns:a16="http://schemas.microsoft.com/office/drawing/2014/main" id="{FD227292-2C72-9991-E179-C703FF742512}"/>
                </a:ext>
              </a:extLst>
            </p:cNvPr>
            <p:cNvSpPr/>
            <p:nvPr/>
          </p:nvSpPr>
          <p:spPr>
            <a:xfrm>
              <a:off x="6553537" y="1126875"/>
              <a:ext cx="682626" cy="564307"/>
            </a:xfrm>
            <a:custGeom>
              <a:avLst/>
              <a:gdLst/>
              <a:ahLst/>
              <a:cxnLst/>
              <a:rect l="l" t="t" r="r" b="b"/>
              <a:pathLst>
                <a:path w="682626" h="564307" extrusionOk="0">
                  <a:moveTo>
                    <a:pt x="624430" y="56940"/>
                  </a:moveTo>
                  <a:cubicBezTo>
                    <a:pt x="588263" y="20268"/>
                    <a:pt x="538813" y="-263"/>
                    <a:pt x="487270" y="-17"/>
                  </a:cubicBezTo>
                  <a:cubicBezTo>
                    <a:pt x="435293" y="-17"/>
                    <a:pt x="384689" y="21206"/>
                    <a:pt x="339786" y="61055"/>
                  </a:cubicBezTo>
                  <a:cubicBezTo>
                    <a:pt x="294885" y="21206"/>
                    <a:pt x="244208" y="199"/>
                    <a:pt x="192304" y="-17"/>
                  </a:cubicBezTo>
                  <a:cubicBezTo>
                    <a:pt x="85391" y="257"/>
                    <a:pt x="-1237" y="86877"/>
                    <a:pt x="-1525" y="193811"/>
                  </a:cubicBezTo>
                  <a:cubicBezTo>
                    <a:pt x="-1525" y="251058"/>
                    <a:pt x="24174" y="306788"/>
                    <a:pt x="72325" y="354866"/>
                  </a:cubicBezTo>
                  <a:lnTo>
                    <a:pt x="73119" y="355660"/>
                  </a:lnTo>
                  <a:cubicBezTo>
                    <a:pt x="74418" y="356815"/>
                    <a:pt x="206380" y="473762"/>
                    <a:pt x="329030" y="557069"/>
                  </a:cubicBezTo>
                  <a:lnTo>
                    <a:pt x="339786" y="564288"/>
                  </a:lnTo>
                  <a:lnTo>
                    <a:pt x="350543" y="557069"/>
                  </a:lnTo>
                  <a:cubicBezTo>
                    <a:pt x="473265" y="473762"/>
                    <a:pt x="605155" y="356815"/>
                    <a:pt x="606455" y="355660"/>
                  </a:cubicBezTo>
                  <a:lnTo>
                    <a:pt x="607249" y="354866"/>
                  </a:lnTo>
                  <a:cubicBezTo>
                    <a:pt x="655399" y="306788"/>
                    <a:pt x="680882" y="251058"/>
                    <a:pt x="681098" y="193811"/>
                  </a:cubicBezTo>
                  <a:cubicBezTo>
                    <a:pt x="681388" y="142427"/>
                    <a:pt x="660957" y="93085"/>
                    <a:pt x="624430" y="56940"/>
                  </a:cubicBezTo>
                  <a:close/>
                  <a:moveTo>
                    <a:pt x="353214" y="508702"/>
                  </a:moveTo>
                  <a:cubicBezTo>
                    <a:pt x="351481" y="501447"/>
                    <a:pt x="344262" y="496949"/>
                    <a:pt x="336971" y="498667"/>
                  </a:cubicBezTo>
                  <a:cubicBezTo>
                    <a:pt x="331990" y="499837"/>
                    <a:pt x="328092" y="503728"/>
                    <a:pt x="326937" y="508702"/>
                  </a:cubicBezTo>
                  <a:cubicBezTo>
                    <a:pt x="217209" y="431170"/>
                    <a:pt x="107048" y="334148"/>
                    <a:pt x="99324" y="327362"/>
                  </a:cubicBezTo>
                  <a:cubicBezTo>
                    <a:pt x="10241" y="237919"/>
                    <a:pt x="28289" y="138586"/>
                    <a:pt x="82792" y="84083"/>
                  </a:cubicBezTo>
                  <a:cubicBezTo>
                    <a:pt x="125529" y="40957"/>
                    <a:pt x="189561" y="26844"/>
                    <a:pt x="246518" y="47989"/>
                  </a:cubicBezTo>
                  <a:cubicBezTo>
                    <a:pt x="239227" y="49866"/>
                    <a:pt x="234896" y="57265"/>
                    <a:pt x="236772" y="64520"/>
                  </a:cubicBezTo>
                  <a:cubicBezTo>
                    <a:pt x="238649" y="71782"/>
                    <a:pt x="246012" y="76142"/>
                    <a:pt x="253304" y="74273"/>
                  </a:cubicBezTo>
                  <a:cubicBezTo>
                    <a:pt x="259295" y="72713"/>
                    <a:pt x="263483" y="67270"/>
                    <a:pt x="263483" y="61055"/>
                  </a:cubicBezTo>
                  <a:cubicBezTo>
                    <a:pt x="263555" y="58507"/>
                    <a:pt x="262905" y="56002"/>
                    <a:pt x="261533" y="53836"/>
                  </a:cubicBezTo>
                  <a:cubicBezTo>
                    <a:pt x="285789" y="65444"/>
                    <a:pt x="307735" y="81232"/>
                    <a:pt x="326504" y="100470"/>
                  </a:cubicBezTo>
                  <a:lnTo>
                    <a:pt x="340076" y="114042"/>
                  </a:lnTo>
                  <a:lnTo>
                    <a:pt x="353647" y="100470"/>
                  </a:lnTo>
                  <a:cubicBezTo>
                    <a:pt x="372416" y="81217"/>
                    <a:pt x="394362" y="65430"/>
                    <a:pt x="418618" y="53836"/>
                  </a:cubicBezTo>
                  <a:cubicBezTo>
                    <a:pt x="417246" y="56002"/>
                    <a:pt x="416596" y="58507"/>
                    <a:pt x="416668" y="61055"/>
                  </a:cubicBezTo>
                  <a:cubicBezTo>
                    <a:pt x="416596" y="68548"/>
                    <a:pt x="422660" y="74663"/>
                    <a:pt x="430168" y="74699"/>
                  </a:cubicBezTo>
                  <a:cubicBezTo>
                    <a:pt x="437676" y="74742"/>
                    <a:pt x="443739" y="68700"/>
                    <a:pt x="443812" y="61206"/>
                  </a:cubicBezTo>
                  <a:cubicBezTo>
                    <a:pt x="443812" y="54991"/>
                    <a:pt x="439625" y="49541"/>
                    <a:pt x="433633" y="47989"/>
                  </a:cubicBezTo>
                  <a:cubicBezTo>
                    <a:pt x="490590" y="26859"/>
                    <a:pt x="554622" y="40972"/>
                    <a:pt x="597359" y="84083"/>
                  </a:cubicBezTo>
                  <a:cubicBezTo>
                    <a:pt x="651861" y="138586"/>
                    <a:pt x="669548" y="237919"/>
                    <a:pt x="580827" y="327362"/>
                  </a:cubicBezTo>
                  <a:cubicBezTo>
                    <a:pt x="573103" y="334220"/>
                    <a:pt x="462942" y="431170"/>
                    <a:pt x="353214" y="50870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965;p19">
              <a:extLst>
                <a:ext uri="{FF2B5EF4-FFF2-40B4-BE49-F238E27FC236}">
                  <a16:creationId xmlns:a16="http://schemas.microsoft.com/office/drawing/2014/main" id="{D5FE1576-7CE4-42F0-5D45-9CF363553711}"/>
                </a:ext>
              </a:extLst>
            </p:cNvPr>
            <p:cNvSpPr/>
            <p:nvPr/>
          </p:nvSpPr>
          <p:spPr>
            <a:xfrm>
              <a:off x="6701235" y="1174594"/>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966;p19">
              <a:extLst>
                <a:ext uri="{FF2B5EF4-FFF2-40B4-BE49-F238E27FC236}">
                  <a16:creationId xmlns:a16="http://schemas.microsoft.com/office/drawing/2014/main" id="{A849296E-2198-C6B6-E58D-373D18637B1C}"/>
                </a:ext>
              </a:extLst>
            </p:cNvPr>
            <p:cNvSpPr/>
            <p:nvPr/>
          </p:nvSpPr>
          <p:spPr>
            <a:xfrm>
              <a:off x="7061822" y="1174594"/>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967;p19">
              <a:extLst>
                <a:ext uri="{FF2B5EF4-FFF2-40B4-BE49-F238E27FC236}">
                  <a16:creationId xmlns:a16="http://schemas.microsoft.com/office/drawing/2014/main" id="{E405B8AC-E2D7-C8EA-AE5F-E52D360C81E3}"/>
                </a:ext>
              </a:extLst>
            </p:cNvPr>
            <p:cNvSpPr/>
            <p:nvPr/>
          </p:nvSpPr>
          <p:spPr>
            <a:xfrm>
              <a:off x="6611144"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968;p19">
              <a:extLst>
                <a:ext uri="{FF2B5EF4-FFF2-40B4-BE49-F238E27FC236}">
                  <a16:creationId xmlns:a16="http://schemas.microsoft.com/office/drawing/2014/main" id="{BE77FDD2-EC99-3AFD-9EB5-FB386F006137}"/>
                </a:ext>
              </a:extLst>
            </p:cNvPr>
            <p:cNvSpPr/>
            <p:nvPr/>
          </p:nvSpPr>
          <p:spPr>
            <a:xfrm>
              <a:off x="6701235" y="1264687"/>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969;p19">
              <a:extLst>
                <a:ext uri="{FF2B5EF4-FFF2-40B4-BE49-F238E27FC236}">
                  <a16:creationId xmlns:a16="http://schemas.microsoft.com/office/drawing/2014/main" id="{302B24DB-46CE-2551-FFE4-3914DE7B2A04}"/>
                </a:ext>
              </a:extLst>
            </p:cNvPr>
            <p:cNvSpPr/>
            <p:nvPr/>
          </p:nvSpPr>
          <p:spPr>
            <a:xfrm>
              <a:off x="6791401"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970;p19">
              <a:extLst>
                <a:ext uri="{FF2B5EF4-FFF2-40B4-BE49-F238E27FC236}">
                  <a16:creationId xmlns:a16="http://schemas.microsoft.com/office/drawing/2014/main" id="{1F97B908-257B-0EF2-E714-CE76CB2B481D}"/>
                </a:ext>
              </a:extLst>
            </p:cNvPr>
            <p:cNvSpPr/>
            <p:nvPr/>
          </p:nvSpPr>
          <p:spPr>
            <a:xfrm>
              <a:off x="6881565"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971;p19">
              <a:extLst>
                <a:ext uri="{FF2B5EF4-FFF2-40B4-BE49-F238E27FC236}">
                  <a16:creationId xmlns:a16="http://schemas.microsoft.com/office/drawing/2014/main" id="{CF6CDEB7-0E8B-B973-0B90-3DA699D286F8}"/>
                </a:ext>
              </a:extLst>
            </p:cNvPr>
            <p:cNvSpPr/>
            <p:nvPr/>
          </p:nvSpPr>
          <p:spPr>
            <a:xfrm>
              <a:off x="6971657" y="1264687"/>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972;p19">
              <a:extLst>
                <a:ext uri="{FF2B5EF4-FFF2-40B4-BE49-F238E27FC236}">
                  <a16:creationId xmlns:a16="http://schemas.microsoft.com/office/drawing/2014/main" id="{88CF0C9F-9812-9D3D-B507-4E53A8D837DE}"/>
                </a:ext>
              </a:extLst>
            </p:cNvPr>
            <p:cNvSpPr/>
            <p:nvPr/>
          </p:nvSpPr>
          <p:spPr>
            <a:xfrm>
              <a:off x="7061822" y="1264687"/>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973;p19">
              <a:extLst>
                <a:ext uri="{FF2B5EF4-FFF2-40B4-BE49-F238E27FC236}">
                  <a16:creationId xmlns:a16="http://schemas.microsoft.com/office/drawing/2014/main" id="{AC8087B4-1D02-0AEA-9C42-FEA9CA20423C}"/>
                </a:ext>
              </a:extLst>
            </p:cNvPr>
            <p:cNvSpPr/>
            <p:nvPr/>
          </p:nvSpPr>
          <p:spPr>
            <a:xfrm>
              <a:off x="7151987" y="1264687"/>
              <a:ext cx="27143" cy="27143"/>
            </a:xfrm>
            <a:custGeom>
              <a:avLst/>
              <a:gdLst/>
              <a:ahLst/>
              <a:cxnLst/>
              <a:rect l="l" t="t" r="r" b="b"/>
              <a:pathLst>
                <a:path w="27143" h="27143" extrusionOk="0">
                  <a:moveTo>
                    <a:pt x="12047" y="27124"/>
                  </a:moveTo>
                  <a:cubicBezTo>
                    <a:pt x="19555" y="27124"/>
                    <a:pt x="25619" y="21045"/>
                    <a:pt x="25619" y="13552"/>
                  </a:cubicBezTo>
                  <a:cubicBezTo>
                    <a:pt x="25619" y="6059"/>
                    <a:pt x="19555" y="-20"/>
                    <a:pt x="12047" y="-20"/>
                  </a:cubicBezTo>
                  <a:cubicBezTo>
                    <a:pt x="4540" y="-20"/>
                    <a:pt x="-1525" y="6059"/>
                    <a:pt x="-1525" y="13552"/>
                  </a:cubicBezTo>
                  <a:cubicBezTo>
                    <a:pt x="-1525" y="21045"/>
                    <a:pt x="4540" y="27124"/>
                    <a:pt x="12047" y="27124"/>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974;p19">
              <a:extLst>
                <a:ext uri="{FF2B5EF4-FFF2-40B4-BE49-F238E27FC236}">
                  <a16:creationId xmlns:a16="http://schemas.microsoft.com/office/drawing/2014/main" id="{6A3AE3C2-E446-9BA6-A49E-96B6CEDBC6D5}"/>
                </a:ext>
              </a:extLst>
            </p:cNvPr>
            <p:cNvSpPr/>
            <p:nvPr/>
          </p:nvSpPr>
          <p:spPr>
            <a:xfrm>
              <a:off x="6611144"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975;p19">
              <a:extLst>
                <a:ext uri="{FF2B5EF4-FFF2-40B4-BE49-F238E27FC236}">
                  <a16:creationId xmlns:a16="http://schemas.microsoft.com/office/drawing/2014/main" id="{CA9A13AE-E254-25C7-5BC2-E876EF55E4DB}"/>
                </a:ext>
              </a:extLst>
            </p:cNvPr>
            <p:cNvSpPr/>
            <p:nvPr/>
          </p:nvSpPr>
          <p:spPr>
            <a:xfrm>
              <a:off x="6701235" y="1354851"/>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976;p19">
              <a:extLst>
                <a:ext uri="{FF2B5EF4-FFF2-40B4-BE49-F238E27FC236}">
                  <a16:creationId xmlns:a16="http://schemas.microsoft.com/office/drawing/2014/main" id="{A448104A-A2D3-0DC5-8B0E-4EBEA9379BE9}"/>
                </a:ext>
              </a:extLst>
            </p:cNvPr>
            <p:cNvSpPr/>
            <p:nvPr/>
          </p:nvSpPr>
          <p:spPr>
            <a:xfrm>
              <a:off x="6791401"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977;p19">
              <a:extLst>
                <a:ext uri="{FF2B5EF4-FFF2-40B4-BE49-F238E27FC236}">
                  <a16:creationId xmlns:a16="http://schemas.microsoft.com/office/drawing/2014/main" id="{BF9FC0A1-B046-8DF3-517A-6A3DDED8BBB3}"/>
                </a:ext>
              </a:extLst>
            </p:cNvPr>
            <p:cNvSpPr/>
            <p:nvPr/>
          </p:nvSpPr>
          <p:spPr>
            <a:xfrm>
              <a:off x="6881565"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978;p19">
              <a:extLst>
                <a:ext uri="{FF2B5EF4-FFF2-40B4-BE49-F238E27FC236}">
                  <a16:creationId xmlns:a16="http://schemas.microsoft.com/office/drawing/2014/main" id="{7F40A336-8710-8F82-4DC2-517E6662677E}"/>
                </a:ext>
              </a:extLst>
            </p:cNvPr>
            <p:cNvSpPr/>
            <p:nvPr/>
          </p:nvSpPr>
          <p:spPr>
            <a:xfrm>
              <a:off x="6971657" y="1354851"/>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979;p19">
              <a:extLst>
                <a:ext uri="{FF2B5EF4-FFF2-40B4-BE49-F238E27FC236}">
                  <a16:creationId xmlns:a16="http://schemas.microsoft.com/office/drawing/2014/main" id="{64D1AEA6-5EC6-B269-4577-2CF66F67C440}"/>
                </a:ext>
              </a:extLst>
            </p:cNvPr>
            <p:cNvSpPr/>
            <p:nvPr/>
          </p:nvSpPr>
          <p:spPr>
            <a:xfrm>
              <a:off x="7061822"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980;p19">
              <a:extLst>
                <a:ext uri="{FF2B5EF4-FFF2-40B4-BE49-F238E27FC236}">
                  <a16:creationId xmlns:a16="http://schemas.microsoft.com/office/drawing/2014/main" id="{9C7C719D-5FAA-A470-41AA-B1EC99BF3A84}"/>
                </a:ext>
              </a:extLst>
            </p:cNvPr>
            <p:cNvSpPr/>
            <p:nvPr/>
          </p:nvSpPr>
          <p:spPr>
            <a:xfrm>
              <a:off x="7151987"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981;p19">
              <a:extLst>
                <a:ext uri="{FF2B5EF4-FFF2-40B4-BE49-F238E27FC236}">
                  <a16:creationId xmlns:a16="http://schemas.microsoft.com/office/drawing/2014/main" id="{8B419354-EB55-3DF3-EF8A-425BF7B6A330}"/>
                </a:ext>
              </a:extLst>
            </p:cNvPr>
            <p:cNvSpPr/>
            <p:nvPr/>
          </p:nvSpPr>
          <p:spPr>
            <a:xfrm>
              <a:off x="6701235" y="1445016"/>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982;p19">
              <a:extLst>
                <a:ext uri="{FF2B5EF4-FFF2-40B4-BE49-F238E27FC236}">
                  <a16:creationId xmlns:a16="http://schemas.microsoft.com/office/drawing/2014/main" id="{2D516866-2939-F32A-5E2C-5ABE68CAAD75}"/>
                </a:ext>
              </a:extLst>
            </p:cNvPr>
            <p:cNvSpPr/>
            <p:nvPr/>
          </p:nvSpPr>
          <p:spPr>
            <a:xfrm>
              <a:off x="6791401"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983;p19">
              <a:extLst>
                <a:ext uri="{FF2B5EF4-FFF2-40B4-BE49-F238E27FC236}">
                  <a16:creationId xmlns:a16="http://schemas.microsoft.com/office/drawing/2014/main" id="{3DD8B553-AB13-41C5-475D-E6CB2A8FE996}"/>
                </a:ext>
              </a:extLst>
            </p:cNvPr>
            <p:cNvSpPr/>
            <p:nvPr/>
          </p:nvSpPr>
          <p:spPr>
            <a:xfrm>
              <a:off x="6881565"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984;p19">
              <a:extLst>
                <a:ext uri="{FF2B5EF4-FFF2-40B4-BE49-F238E27FC236}">
                  <a16:creationId xmlns:a16="http://schemas.microsoft.com/office/drawing/2014/main" id="{1876F094-0486-3042-05E1-3E9ED3336F58}"/>
                </a:ext>
              </a:extLst>
            </p:cNvPr>
            <p:cNvSpPr/>
            <p:nvPr/>
          </p:nvSpPr>
          <p:spPr>
            <a:xfrm>
              <a:off x="6971657" y="1445016"/>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574"/>
                    <a:pt x="25619" y="13531"/>
                    <a:pt x="25619" y="13480"/>
                  </a:cubicBezTo>
                  <a:cubicBezTo>
                    <a:pt x="25547" y="6045"/>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985;p19">
              <a:extLst>
                <a:ext uri="{FF2B5EF4-FFF2-40B4-BE49-F238E27FC236}">
                  <a16:creationId xmlns:a16="http://schemas.microsoft.com/office/drawing/2014/main" id="{C4CEAB86-397D-68B5-05DE-FBC7CBB468E6}"/>
                </a:ext>
              </a:extLst>
            </p:cNvPr>
            <p:cNvSpPr/>
            <p:nvPr/>
          </p:nvSpPr>
          <p:spPr>
            <a:xfrm>
              <a:off x="7061822" y="1445016"/>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986;p19">
              <a:extLst>
                <a:ext uri="{FF2B5EF4-FFF2-40B4-BE49-F238E27FC236}">
                  <a16:creationId xmlns:a16="http://schemas.microsoft.com/office/drawing/2014/main" id="{53D8EABC-2E9E-37BC-F984-6E4D3632CB6E}"/>
                </a:ext>
              </a:extLst>
            </p:cNvPr>
            <p:cNvSpPr/>
            <p:nvPr/>
          </p:nvSpPr>
          <p:spPr>
            <a:xfrm>
              <a:off x="6791401"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987;p19">
              <a:extLst>
                <a:ext uri="{FF2B5EF4-FFF2-40B4-BE49-F238E27FC236}">
                  <a16:creationId xmlns:a16="http://schemas.microsoft.com/office/drawing/2014/main" id="{4CB4455B-0736-7750-21E4-C23899BD854D}"/>
                </a:ext>
              </a:extLst>
            </p:cNvPr>
            <p:cNvSpPr/>
            <p:nvPr/>
          </p:nvSpPr>
          <p:spPr>
            <a:xfrm>
              <a:off x="6881565"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988;p19">
              <a:extLst>
                <a:ext uri="{FF2B5EF4-FFF2-40B4-BE49-F238E27FC236}">
                  <a16:creationId xmlns:a16="http://schemas.microsoft.com/office/drawing/2014/main" id="{6441B835-E055-D675-B436-D8E0A21318D5}"/>
                </a:ext>
              </a:extLst>
            </p:cNvPr>
            <p:cNvSpPr/>
            <p:nvPr/>
          </p:nvSpPr>
          <p:spPr>
            <a:xfrm>
              <a:off x="6971657" y="1535108"/>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 name="Google Shape;990;p19">
            <a:extLst>
              <a:ext uri="{FF2B5EF4-FFF2-40B4-BE49-F238E27FC236}">
                <a16:creationId xmlns:a16="http://schemas.microsoft.com/office/drawing/2014/main" id="{71C92F2C-215E-E369-88A5-09E973B2AED4}"/>
              </a:ext>
            </a:extLst>
          </p:cNvPr>
          <p:cNvGrpSpPr/>
          <p:nvPr userDrawn="1"/>
        </p:nvGrpSpPr>
        <p:grpSpPr>
          <a:xfrm rot="-782129">
            <a:off x="1046928" y="1534196"/>
            <a:ext cx="1005996" cy="834909"/>
            <a:chOff x="2962468" y="5325918"/>
            <a:chExt cx="3191376" cy="2616157"/>
          </a:xfrm>
        </p:grpSpPr>
        <p:sp>
          <p:nvSpPr>
            <p:cNvPr id="50" name="Google Shape;991;p19">
              <a:extLst>
                <a:ext uri="{FF2B5EF4-FFF2-40B4-BE49-F238E27FC236}">
                  <a16:creationId xmlns:a16="http://schemas.microsoft.com/office/drawing/2014/main" id="{5795EE34-E75F-779D-3FBC-9D28A5D22269}"/>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992;p19">
              <a:extLst>
                <a:ext uri="{FF2B5EF4-FFF2-40B4-BE49-F238E27FC236}">
                  <a16:creationId xmlns:a16="http://schemas.microsoft.com/office/drawing/2014/main" id="{146588D7-8651-B775-1828-1C28C3558A68}"/>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993;p19">
              <a:extLst>
                <a:ext uri="{FF2B5EF4-FFF2-40B4-BE49-F238E27FC236}">
                  <a16:creationId xmlns:a16="http://schemas.microsoft.com/office/drawing/2014/main" id="{30BA51CA-3AF8-EC1D-8A48-7359CD25B282}"/>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894454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تخطيط مخصص">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390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grpSp>
        <p:nvGrpSpPr>
          <p:cNvPr id="7" name="Google Shape;11;p2">
            <a:extLst>
              <a:ext uri="{FF2B5EF4-FFF2-40B4-BE49-F238E27FC236}">
                <a16:creationId xmlns:a16="http://schemas.microsoft.com/office/drawing/2014/main" id="{A07E8906-CD7C-F4EB-9C1F-A7B15C6440A8}"/>
              </a:ext>
            </a:extLst>
          </p:cNvPr>
          <p:cNvGrpSpPr/>
          <p:nvPr userDrawn="1"/>
        </p:nvGrpSpPr>
        <p:grpSpPr>
          <a:xfrm rot="-1098672">
            <a:off x="642669" y="1470772"/>
            <a:ext cx="1869046" cy="1532166"/>
            <a:chOff x="2962468" y="5325918"/>
            <a:chExt cx="3191376" cy="2616157"/>
          </a:xfrm>
        </p:grpSpPr>
        <p:sp>
          <p:nvSpPr>
            <p:cNvPr id="8" name="Google Shape;12;p2">
              <a:extLst>
                <a:ext uri="{FF2B5EF4-FFF2-40B4-BE49-F238E27FC236}">
                  <a16:creationId xmlns:a16="http://schemas.microsoft.com/office/drawing/2014/main" id="{B79152B8-E6A7-C967-80C8-AED8D0728825}"/>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3;p2">
              <a:extLst>
                <a:ext uri="{FF2B5EF4-FFF2-40B4-BE49-F238E27FC236}">
                  <a16:creationId xmlns:a16="http://schemas.microsoft.com/office/drawing/2014/main" id="{AE268E70-A45A-CE85-24B9-09B3FCCEF4D7}"/>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14;p2">
              <a:extLst>
                <a:ext uri="{FF2B5EF4-FFF2-40B4-BE49-F238E27FC236}">
                  <a16:creationId xmlns:a16="http://schemas.microsoft.com/office/drawing/2014/main" id="{E33C8864-7403-8506-48D4-09F10504D9BB}"/>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 name="Google Shape;28;p2">
            <a:extLst>
              <a:ext uri="{FF2B5EF4-FFF2-40B4-BE49-F238E27FC236}">
                <a16:creationId xmlns:a16="http://schemas.microsoft.com/office/drawing/2014/main" id="{91C912E7-4A5A-483B-B825-D25D642668FC}"/>
              </a:ext>
            </a:extLst>
          </p:cNvPr>
          <p:cNvSpPr/>
          <p:nvPr userDrawn="1"/>
        </p:nvSpPr>
        <p:spPr>
          <a:xfrm>
            <a:off x="2461715" y="2193790"/>
            <a:ext cx="893943" cy="731464"/>
          </a:xfrm>
          <a:custGeom>
            <a:avLst/>
            <a:gdLst/>
            <a:ahLst/>
            <a:cxnLst/>
            <a:rect l="l" t="t" r="r" b="b"/>
            <a:pathLst>
              <a:path w="1241587" h="1015922" extrusionOk="0">
                <a:moveTo>
                  <a:pt x="1138925" y="101046"/>
                </a:moveTo>
                <a:cubicBezTo>
                  <a:pt x="1075109" y="36429"/>
                  <a:pt x="988121" y="38"/>
                  <a:pt x="897306" y="-20"/>
                </a:cubicBezTo>
                <a:lnTo>
                  <a:pt x="896008" y="-20"/>
                </a:lnTo>
                <a:cubicBezTo>
                  <a:pt x="800212" y="-20"/>
                  <a:pt x="706510" y="40839"/>
                  <a:pt x="623853" y="117288"/>
                </a:cubicBezTo>
                <a:lnTo>
                  <a:pt x="614613" y="117288"/>
                </a:lnTo>
                <a:cubicBezTo>
                  <a:pt x="531956" y="40839"/>
                  <a:pt x="438326" y="341"/>
                  <a:pt x="342458" y="-20"/>
                </a:cubicBezTo>
                <a:cubicBezTo>
                  <a:pt x="152744" y="572"/>
                  <a:pt x="-947" y="154235"/>
                  <a:pt x="-1525" y="343963"/>
                </a:cubicBezTo>
                <a:cubicBezTo>
                  <a:pt x="-1525" y="446111"/>
                  <a:pt x="44749" y="546094"/>
                  <a:pt x="131232" y="632721"/>
                </a:cubicBezTo>
                <a:lnTo>
                  <a:pt x="131954" y="633443"/>
                </a:lnTo>
                <a:cubicBezTo>
                  <a:pt x="134409" y="635609"/>
                  <a:pt x="381007" y="854054"/>
                  <a:pt x="609993" y="1009622"/>
                </a:cubicBezTo>
                <a:lnTo>
                  <a:pt x="619233" y="1015903"/>
                </a:lnTo>
                <a:lnTo>
                  <a:pt x="628473" y="1009622"/>
                </a:lnTo>
                <a:cubicBezTo>
                  <a:pt x="857458" y="854054"/>
                  <a:pt x="1104057" y="635609"/>
                  <a:pt x="1106511" y="633443"/>
                </a:cubicBezTo>
                <a:lnTo>
                  <a:pt x="1107234" y="632721"/>
                </a:lnTo>
                <a:cubicBezTo>
                  <a:pt x="1193861" y="546094"/>
                  <a:pt x="1239629" y="446472"/>
                  <a:pt x="1240062" y="343963"/>
                </a:cubicBezTo>
                <a:cubicBezTo>
                  <a:pt x="1240279" y="252701"/>
                  <a:pt x="1203824" y="165172"/>
                  <a:pt x="1138925" y="101046"/>
                </a:cubicBezTo>
                <a:close/>
                <a:moveTo>
                  <a:pt x="1008984" y="54050"/>
                </a:moveTo>
                <a:cubicBezTo>
                  <a:pt x="1045873" y="68582"/>
                  <a:pt x="1079657" y="90051"/>
                  <a:pt x="1108461" y="117288"/>
                </a:cubicBezTo>
                <a:lnTo>
                  <a:pt x="1008767" y="117288"/>
                </a:lnTo>
                <a:close/>
                <a:moveTo>
                  <a:pt x="1008984" y="279787"/>
                </a:moveTo>
                <a:lnTo>
                  <a:pt x="1154662" y="279787"/>
                </a:lnTo>
                <a:lnTo>
                  <a:pt x="1154662" y="425465"/>
                </a:lnTo>
                <a:lnTo>
                  <a:pt x="1008767" y="425465"/>
                </a:lnTo>
                <a:close/>
                <a:moveTo>
                  <a:pt x="1008984" y="433911"/>
                </a:moveTo>
                <a:lnTo>
                  <a:pt x="1154662" y="433911"/>
                </a:lnTo>
                <a:lnTo>
                  <a:pt x="1154662" y="520539"/>
                </a:lnTo>
                <a:cubicBezTo>
                  <a:pt x="1141884" y="541431"/>
                  <a:pt x="1127374" y="561232"/>
                  <a:pt x="1111348" y="579734"/>
                </a:cubicBezTo>
                <a:lnTo>
                  <a:pt x="1008840" y="579734"/>
                </a:lnTo>
                <a:close/>
                <a:moveTo>
                  <a:pt x="1163109" y="184352"/>
                </a:moveTo>
                <a:cubicBezTo>
                  <a:pt x="1179568" y="211308"/>
                  <a:pt x="1191768" y="240653"/>
                  <a:pt x="1199203" y="271341"/>
                </a:cubicBezTo>
                <a:lnTo>
                  <a:pt x="1163109" y="271341"/>
                </a:lnTo>
                <a:close/>
                <a:moveTo>
                  <a:pt x="1154662" y="171286"/>
                </a:moveTo>
                <a:lnTo>
                  <a:pt x="1154662" y="271341"/>
                </a:lnTo>
                <a:lnTo>
                  <a:pt x="1008767" y="271341"/>
                </a:lnTo>
                <a:lnTo>
                  <a:pt x="1008767" y="125662"/>
                </a:lnTo>
                <a:lnTo>
                  <a:pt x="1117052" y="125662"/>
                </a:lnTo>
                <a:cubicBezTo>
                  <a:pt x="1130912" y="139732"/>
                  <a:pt x="1143401" y="155051"/>
                  <a:pt x="1154445" y="171430"/>
                </a:cubicBezTo>
                <a:close/>
                <a:moveTo>
                  <a:pt x="1163109" y="433911"/>
                </a:moveTo>
                <a:lnTo>
                  <a:pt x="1193572" y="433911"/>
                </a:lnTo>
                <a:cubicBezTo>
                  <a:pt x="1185992" y="459011"/>
                  <a:pt x="1175742" y="483217"/>
                  <a:pt x="1162964" y="506101"/>
                </a:cubicBezTo>
                <a:close/>
                <a:moveTo>
                  <a:pt x="896008" y="32899"/>
                </a:moveTo>
                <a:cubicBezTo>
                  <a:pt x="931524" y="32747"/>
                  <a:pt x="966753" y="38782"/>
                  <a:pt x="1000176" y="50730"/>
                </a:cubicBezTo>
                <a:lnTo>
                  <a:pt x="1000176" y="117288"/>
                </a:lnTo>
                <a:lnTo>
                  <a:pt x="854499" y="117288"/>
                </a:lnTo>
                <a:lnTo>
                  <a:pt x="854499" y="35931"/>
                </a:lnTo>
                <a:cubicBezTo>
                  <a:pt x="868286" y="33982"/>
                  <a:pt x="882219" y="32964"/>
                  <a:pt x="896152" y="32899"/>
                </a:cubicBezTo>
                <a:close/>
                <a:moveTo>
                  <a:pt x="31322" y="343819"/>
                </a:moveTo>
                <a:cubicBezTo>
                  <a:pt x="31250" y="322299"/>
                  <a:pt x="33488" y="300837"/>
                  <a:pt x="37964" y="279787"/>
                </a:cubicBezTo>
                <a:lnTo>
                  <a:pt x="75646" y="279787"/>
                </a:lnTo>
                <a:lnTo>
                  <a:pt x="75646" y="425465"/>
                </a:lnTo>
                <a:lnTo>
                  <a:pt x="42584" y="425465"/>
                </a:lnTo>
                <a:cubicBezTo>
                  <a:pt x="35293" y="398856"/>
                  <a:pt x="31539" y="371410"/>
                  <a:pt x="31322" y="343819"/>
                </a:cubicBezTo>
                <a:close/>
                <a:moveTo>
                  <a:pt x="238145" y="425465"/>
                </a:moveTo>
                <a:lnTo>
                  <a:pt x="238145" y="279715"/>
                </a:lnTo>
                <a:lnTo>
                  <a:pt x="383823" y="279715"/>
                </a:lnTo>
                <a:lnTo>
                  <a:pt x="383823" y="425393"/>
                </a:lnTo>
                <a:close/>
                <a:moveTo>
                  <a:pt x="383823" y="433911"/>
                </a:moveTo>
                <a:lnTo>
                  <a:pt x="383823" y="579590"/>
                </a:lnTo>
                <a:lnTo>
                  <a:pt x="238145" y="579590"/>
                </a:lnTo>
                <a:lnTo>
                  <a:pt x="238145" y="433911"/>
                </a:lnTo>
                <a:close/>
                <a:moveTo>
                  <a:pt x="238145" y="271341"/>
                </a:moveTo>
                <a:lnTo>
                  <a:pt x="238145" y="125662"/>
                </a:lnTo>
                <a:lnTo>
                  <a:pt x="383823" y="125662"/>
                </a:lnTo>
                <a:lnTo>
                  <a:pt x="383823" y="271341"/>
                </a:lnTo>
                <a:close/>
                <a:moveTo>
                  <a:pt x="229698" y="125662"/>
                </a:moveTo>
                <a:lnTo>
                  <a:pt x="229698" y="271341"/>
                </a:lnTo>
                <a:lnTo>
                  <a:pt x="84021" y="271341"/>
                </a:lnTo>
                <a:lnTo>
                  <a:pt x="84021" y="171430"/>
                </a:lnTo>
                <a:cubicBezTo>
                  <a:pt x="95065" y="155087"/>
                  <a:pt x="107626" y="139811"/>
                  <a:pt x="121559" y="125807"/>
                </a:cubicBezTo>
                <a:close/>
                <a:moveTo>
                  <a:pt x="130221" y="117288"/>
                </a:moveTo>
                <a:cubicBezTo>
                  <a:pt x="159025" y="90044"/>
                  <a:pt x="192810" y="68560"/>
                  <a:pt x="229698" y="53978"/>
                </a:cubicBezTo>
                <a:lnTo>
                  <a:pt x="229698" y="117288"/>
                </a:lnTo>
                <a:close/>
                <a:moveTo>
                  <a:pt x="229698" y="279715"/>
                </a:moveTo>
                <a:lnTo>
                  <a:pt x="229698" y="425393"/>
                </a:lnTo>
                <a:lnTo>
                  <a:pt x="84021" y="425393"/>
                </a:lnTo>
                <a:lnTo>
                  <a:pt x="84021" y="279715"/>
                </a:lnTo>
                <a:close/>
                <a:moveTo>
                  <a:pt x="39841" y="271269"/>
                </a:moveTo>
                <a:cubicBezTo>
                  <a:pt x="47275" y="240574"/>
                  <a:pt x="59476" y="211221"/>
                  <a:pt x="75935" y="184280"/>
                </a:cubicBezTo>
                <a:lnTo>
                  <a:pt x="75935" y="271269"/>
                </a:lnTo>
                <a:close/>
                <a:moveTo>
                  <a:pt x="75935" y="433839"/>
                </a:moveTo>
                <a:lnTo>
                  <a:pt x="75935" y="506028"/>
                </a:lnTo>
                <a:cubicBezTo>
                  <a:pt x="63158" y="483145"/>
                  <a:pt x="52834" y="458940"/>
                  <a:pt x="45255" y="433839"/>
                </a:cubicBezTo>
                <a:close/>
                <a:moveTo>
                  <a:pt x="84309" y="433839"/>
                </a:moveTo>
                <a:lnTo>
                  <a:pt x="229987" y="433839"/>
                </a:lnTo>
                <a:lnTo>
                  <a:pt x="229987" y="579518"/>
                </a:lnTo>
                <a:lnTo>
                  <a:pt x="127478" y="579518"/>
                </a:lnTo>
                <a:cubicBezTo>
                  <a:pt x="111452" y="560979"/>
                  <a:pt x="97014" y="541185"/>
                  <a:pt x="84164" y="520322"/>
                </a:cubicBezTo>
                <a:close/>
                <a:moveTo>
                  <a:pt x="238433" y="587964"/>
                </a:moveTo>
                <a:lnTo>
                  <a:pt x="384112" y="587964"/>
                </a:lnTo>
                <a:lnTo>
                  <a:pt x="384112" y="733642"/>
                </a:lnTo>
                <a:lnTo>
                  <a:pt x="301743" y="733642"/>
                </a:lnTo>
                <a:cubicBezTo>
                  <a:pt x="278426" y="714512"/>
                  <a:pt x="257203" y="696753"/>
                  <a:pt x="238433" y="680944"/>
                </a:cubicBezTo>
                <a:close/>
                <a:moveTo>
                  <a:pt x="384112" y="742088"/>
                </a:moveTo>
                <a:lnTo>
                  <a:pt x="384112" y="800273"/>
                </a:lnTo>
                <a:cubicBezTo>
                  <a:pt x="358701" y="780132"/>
                  <a:pt x="334518" y="760569"/>
                  <a:pt x="311922" y="742088"/>
                </a:cubicBezTo>
                <a:close/>
                <a:moveTo>
                  <a:pt x="392558" y="579518"/>
                </a:moveTo>
                <a:lnTo>
                  <a:pt x="392558" y="433911"/>
                </a:lnTo>
                <a:lnTo>
                  <a:pt x="538236" y="433911"/>
                </a:lnTo>
                <a:lnTo>
                  <a:pt x="538236" y="579590"/>
                </a:lnTo>
                <a:close/>
                <a:moveTo>
                  <a:pt x="538236" y="587964"/>
                </a:moveTo>
                <a:lnTo>
                  <a:pt x="538236" y="733642"/>
                </a:lnTo>
                <a:lnTo>
                  <a:pt x="392269" y="733642"/>
                </a:lnTo>
                <a:lnTo>
                  <a:pt x="392269" y="588036"/>
                </a:lnTo>
                <a:close/>
                <a:moveTo>
                  <a:pt x="392269" y="425465"/>
                </a:moveTo>
                <a:lnTo>
                  <a:pt x="392269" y="279715"/>
                </a:lnTo>
                <a:lnTo>
                  <a:pt x="537948" y="279715"/>
                </a:lnTo>
                <a:lnTo>
                  <a:pt x="537948" y="425393"/>
                </a:lnTo>
                <a:close/>
                <a:moveTo>
                  <a:pt x="392269" y="271341"/>
                </a:moveTo>
                <a:lnTo>
                  <a:pt x="392269" y="125662"/>
                </a:lnTo>
                <a:lnTo>
                  <a:pt x="537948" y="125662"/>
                </a:lnTo>
                <a:lnTo>
                  <a:pt x="537948" y="271341"/>
                </a:lnTo>
                <a:close/>
                <a:moveTo>
                  <a:pt x="537948" y="742160"/>
                </a:moveTo>
                <a:lnTo>
                  <a:pt x="537948" y="887839"/>
                </a:lnTo>
                <a:lnTo>
                  <a:pt x="497016" y="887839"/>
                </a:lnTo>
                <a:cubicBezTo>
                  <a:pt x="460921" y="860768"/>
                  <a:pt x="425621" y="833480"/>
                  <a:pt x="392269" y="807059"/>
                </a:cubicBezTo>
                <a:lnTo>
                  <a:pt x="392269" y="742088"/>
                </a:lnTo>
                <a:close/>
                <a:moveTo>
                  <a:pt x="537948" y="896285"/>
                </a:moveTo>
                <a:lnTo>
                  <a:pt x="537948" y="917942"/>
                </a:lnTo>
                <a:lnTo>
                  <a:pt x="508277" y="896285"/>
                </a:lnTo>
                <a:close/>
                <a:moveTo>
                  <a:pt x="392269" y="117288"/>
                </a:moveTo>
                <a:lnTo>
                  <a:pt x="392269" y="37158"/>
                </a:lnTo>
                <a:cubicBezTo>
                  <a:pt x="444679" y="46441"/>
                  <a:pt x="494418" y="67174"/>
                  <a:pt x="537948" y="97869"/>
                </a:cubicBezTo>
                <a:lnTo>
                  <a:pt x="537948" y="117288"/>
                </a:lnTo>
                <a:close/>
                <a:moveTo>
                  <a:pt x="607610" y="156054"/>
                </a:moveTo>
                <a:lnTo>
                  <a:pt x="619233" y="167676"/>
                </a:lnTo>
                <a:lnTo>
                  <a:pt x="630856" y="156054"/>
                </a:lnTo>
                <a:cubicBezTo>
                  <a:pt x="641684" y="145226"/>
                  <a:pt x="652513" y="135119"/>
                  <a:pt x="663991" y="125662"/>
                </a:cubicBezTo>
                <a:lnTo>
                  <a:pt x="692072" y="125662"/>
                </a:lnTo>
                <a:lnTo>
                  <a:pt x="692072" y="271341"/>
                </a:lnTo>
                <a:lnTo>
                  <a:pt x="546394" y="271341"/>
                </a:lnTo>
                <a:lnTo>
                  <a:pt x="546394" y="125662"/>
                </a:lnTo>
                <a:lnTo>
                  <a:pt x="574475" y="125662"/>
                </a:lnTo>
                <a:cubicBezTo>
                  <a:pt x="585737" y="135141"/>
                  <a:pt x="596782" y="145276"/>
                  <a:pt x="607610" y="156054"/>
                </a:cubicBezTo>
                <a:close/>
                <a:moveTo>
                  <a:pt x="546394" y="579590"/>
                </a:moveTo>
                <a:lnTo>
                  <a:pt x="546394" y="433911"/>
                </a:lnTo>
                <a:lnTo>
                  <a:pt x="692072" y="433911"/>
                </a:lnTo>
                <a:lnTo>
                  <a:pt x="692072" y="579590"/>
                </a:lnTo>
                <a:close/>
                <a:moveTo>
                  <a:pt x="692072" y="588036"/>
                </a:moveTo>
                <a:lnTo>
                  <a:pt x="692072" y="733714"/>
                </a:lnTo>
                <a:lnTo>
                  <a:pt x="546394" y="733714"/>
                </a:lnTo>
                <a:lnTo>
                  <a:pt x="546394" y="588036"/>
                </a:lnTo>
                <a:close/>
                <a:moveTo>
                  <a:pt x="546394" y="425465"/>
                </a:moveTo>
                <a:lnTo>
                  <a:pt x="546394" y="279715"/>
                </a:lnTo>
                <a:lnTo>
                  <a:pt x="692072" y="279715"/>
                </a:lnTo>
                <a:lnTo>
                  <a:pt x="692072" y="425393"/>
                </a:lnTo>
                <a:close/>
                <a:moveTo>
                  <a:pt x="546394" y="742160"/>
                </a:moveTo>
                <a:lnTo>
                  <a:pt x="692072" y="742160"/>
                </a:lnTo>
                <a:lnTo>
                  <a:pt x="692072" y="887839"/>
                </a:lnTo>
                <a:lnTo>
                  <a:pt x="546394" y="887839"/>
                </a:lnTo>
                <a:close/>
                <a:moveTo>
                  <a:pt x="854643" y="425465"/>
                </a:moveTo>
                <a:lnTo>
                  <a:pt x="854643" y="279715"/>
                </a:lnTo>
                <a:lnTo>
                  <a:pt x="1000321" y="279715"/>
                </a:lnTo>
                <a:lnTo>
                  <a:pt x="1000321" y="425393"/>
                </a:lnTo>
                <a:close/>
                <a:moveTo>
                  <a:pt x="1000321" y="433911"/>
                </a:moveTo>
                <a:lnTo>
                  <a:pt x="1000321" y="579590"/>
                </a:lnTo>
                <a:lnTo>
                  <a:pt x="854643" y="579590"/>
                </a:lnTo>
                <a:lnTo>
                  <a:pt x="854643" y="433911"/>
                </a:lnTo>
                <a:close/>
                <a:moveTo>
                  <a:pt x="854643" y="271341"/>
                </a:moveTo>
                <a:lnTo>
                  <a:pt x="854643" y="125662"/>
                </a:lnTo>
                <a:lnTo>
                  <a:pt x="1000321" y="125662"/>
                </a:lnTo>
                <a:lnTo>
                  <a:pt x="1000321" y="271341"/>
                </a:lnTo>
                <a:close/>
                <a:moveTo>
                  <a:pt x="700518" y="579590"/>
                </a:moveTo>
                <a:lnTo>
                  <a:pt x="700518" y="433911"/>
                </a:lnTo>
                <a:lnTo>
                  <a:pt x="846197" y="433911"/>
                </a:lnTo>
                <a:lnTo>
                  <a:pt x="846197" y="579590"/>
                </a:lnTo>
                <a:close/>
                <a:moveTo>
                  <a:pt x="846197" y="588036"/>
                </a:moveTo>
                <a:lnTo>
                  <a:pt x="846197" y="733714"/>
                </a:lnTo>
                <a:lnTo>
                  <a:pt x="700518" y="733714"/>
                </a:lnTo>
                <a:lnTo>
                  <a:pt x="700518" y="588036"/>
                </a:lnTo>
                <a:close/>
                <a:moveTo>
                  <a:pt x="700518" y="425465"/>
                </a:moveTo>
                <a:lnTo>
                  <a:pt x="700518" y="279715"/>
                </a:lnTo>
                <a:lnTo>
                  <a:pt x="846197" y="279715"/>
                </a:lnTo>
                <a:lnTo>
                  <a:pt x="846197" y="425393"/>
                </a:lnTo>
                <a:close/>
                <a:moveTo>
                  <a:pt x="700518" y="271341"/>
                </a:moveTo>
                <a:lnTo>
                  <a:pt x="700518" y="125662"/>
                </a:lnTo>
                <a:lnTo>
                  <a:pt x="846197" y="125662"/>
                </a:lnTo>
                <a:lnTo>
                  <a:pt x="846197" y="271341"/>
                </a:lnTo>
                <a:close/>
                <a:moveTo>
                  <a:pt x="700518" y="117288"/>
                </a:moveTo>
                <a:lnTo>
                  <a:pt x="700518" y="97869"/>
                </a:lnTo>
                <a:cubicBezTo>
                  <a:pt x="744048" y="67189"/>
                  <a:pt x="793787" y="46456"/>
                  <a:pt x="846197" y="37158"/>
                </a:cubicBezTo>
                <a:lnTo>
                  <a:pt x="846197" y="117288"/>
                </a:lnTo>
                <a:close/>
                <a:moveTo>
                  <a:pt x="700518" y="887839"/>
                </a:moveTo>
                <a:lnTo>
                  <a:pt x="700518" y="742160"/>
                </a:lnTo>
                <a:lnTo>
                  <a:pt x="846197" y="742160"/>
                </a:lnTo>
                <a:lnTo>
                  <a:pt x="846197" y="807131"/>
                </a:lnTo>
                <a:cubicBezTo>
                  <a:pt x="812845" y="833552"/>
                  <a:pt x="777544" y="860840"/>
                  <a:pt x="741450" y="887911"/>
                </a:cubicBezTo>
                <a:close/>
                <a:moveTo>
                  <a:pt x="730189" y="896285"/>
                </a:moveTo>
                <a:lnTo>
                  <a:pt x="700518" y="917942"/>
                </a:lnTo>
                <a:lnTo>
                  <a:pt x="700518" y="896285"/>
                </a:lnTo>
                <a:close/>
                <a:moveTo>
                  <a:pt x="854643" y="742160"/>
                </a:moveTo>
                <a:lnTo>
                  <a:pt x="926833" y="742160"/>
                </a:lnTo>
                <a:cubicBezTo>
                  <a:pt x="904310" y="760641"/>
                  <a:pt x="880125" y="780204"/>
                  <a:pt x="854643" y="800345"/>
                </a:cubicBezTo>
                <a:close/>
                <a:moveTo>
                  <a:pt x="854643" y="733714"/>
                </a:moveTo>
                <a:lnTo>
                  <a:pt x="854643" y="588036"/>
                </a:lnTo>
                <a:lnTo>
                  <a:pt x="1000321" y="588036"/>
                </a:lnTo>
                <a:lnTo>
                  <a:pt x="1000321" y="681016"/>
                </a:lnTo>
                <a:cubicBezTo>
                  <a:pt x="981624" y="696826"/>
                  <a:pt x="960328" y="714584"/>
                  <a:pt x="937011" y="733714"/>
                </a:cubicBezTo>
                <a:close/>
                <a:moveTo>
                  <a:pt x="692072" y="103717"/>
                </a:moveTo>
                <a:lnTo>
                  <a:pt x="692072" y="117288"/>
                </a:lnTo>
                <a:lnTo>
                  <a:pt x="674313" y="117288"/>
                </a:lnTo>
                <a:cubicBezTo>
                  <a:pt x="680161" y="112596"/>
                  <a:pt x="686080" y="108048"/>
                  <a:pt x="692072" y="103717"/>
                </a:cubicBezTo>
                <a:close/>
                <a:moveTo>
                  <a:pt x="546394" y="117288"/>
                </a:moveTo>
                <a:lnTo>
                  <a:pt x="546394" y="103717"/>
                </a:lnTo>
                <a:cubicBezTo>
                  <a:pt x="552386" y="108048"/>
                  <a:pt x="558305" y="112596"/>
                  <a:pt x="564224" y="117288"/>
                </a:cubicBezTo>
                <a:close/>
                <a:moveTo>
                  <a:pt x="383823" y="35931"/>
                </a:moveTo>
                <a:lnTo>
                  <a:pt x="383823" y="117288"/>
                </a:lnTo>
                <a:lnTo>
                  <a:pt x="238145" y="117288"/>
                </a:lnTo>
                <a:lnTo>
                  <a:pt x="238145" y="50730"/>
                </a:lnTo>
                <a:cubicBezTo>
                  <a:pt x="271569" y="38703"/>
                  <a:pt x="306797" y="32668"/>
                  <a:pt x="342314" y="32899"/>
                </a:cubicBezTo>
                <a:cubicBezTo>
                  <a:pt x="356174" y="32971"/>
                  <a:pt x="370107" y="33982"/>
                  <a:pt x="383823" y="35931"/>
                </a:cubicBezTo>
                <a:close/>
                <a:moveTo>
                  <a:pt x="134625" y="588036"/>
                </a:moveTo>
                <a:lnTo>
                  <a:pt x="229698" y="588036"/>
                </a:lnTo>
                <a:lnTo>
                  <a:pt x="229698" y="673869"/>
                </a:lnTo>
                <a:cubicBezTo>
                  <a:pt x="185735" y="636692"/>
                  <a:pt x="157509" y="611858"/>
                  <a:pt x="154189" y="608898"/>
                </a:cubicBezTo>
                <a:cubicBezTo>
                  <a:pt x="147330" y="601969"/>
                  <a:pt x="140906" y="595038"/>
                  <a:pt x="134625" y="588036"/>
                </a:cubicBezTo>
                <a:close/>
                <a:moveTo>
                  <a:pt x="619233" y="975765"/>
                </a:moveTo>
                <a:cubicBezTo>
                  <a:pt x="594977" y="959162"/>
                  <a:pt x="570649" y="941909"/>
                  <a:pt x="546394" y="924294"/>
                </a:cubicBezTo>
                <a:lnTo>
                  <a:pt x="546394" y="896285"/>
                </a:lnTo>
                <a:lnTo>
                  <a:pt x="692072" y="896285"/>
                </a:lnTo>
                <a:lnTo>
                  <a:pt x="692072" y="924294"/>
                </a:lnTo>
                <a:cubicBezTo>
                  <a:pt x="667889" y="941909"/>
                  <a:pt x="643489" y="959162"/>
                  <a:pt x="619233" y="975765"/>
                </a:cubicBezTo>
                <a:close/>
                <a:moveTo>
                  <a:pt x="1009056" y="673869"/>
                </a:moveTo>
                <a:lnTo>
                  <a:pt x="1009056" y="588036"/>
                </a:lnTo>
                <a:lnTo>
                  <a:pt x="1104130" y="588036"/>
                </a:lnTo>
                <a:cubicBezTo>
                  <a:pt x="1097849" y="595255"/>
                  <a:pt x="1091424" y="601969"/>
                  <a:pt x="1084566" y="608754"/>
                </a:cubicBezTo>
                <a:cubicBezTo>
                  <a:pt x="1080812" y="611786"/>
                  <a:pt x="1052731" y="636692"/>
                  <a:pt x="1008767" y="673869"/>
                </a:cubicBezTo>
                <a:close/>
                <a:moveTo>
                  <a:pt x="1196171" y="425465"/>
                </a:moveTo>
                <a:lnTo>
                  <a:pt x="1163181" y="425465"/>
                </a:lnTo>
                <a:lnTo>
                  <a:pt x="1163181" y="279715"/>
                </a:lnTo>
                <a:lnTo>
                  <a:pt x="1200791" y="279715"/>
                </a:lnTo>
                <a:cubicBezTo>
                  <a:pt x="1205195" y="300772"/>
                  <a:pt x="1207433" y="322234"/>
                  <a:pt x="1207361" y="343747"/>
                </a:cubicBezTo>
                <a:cubicBezTo>
                  <a:pt x="1207072" y="371366"/>
                  <a:pt x="1203246" y="398842"/>
                  <a:pt x="1195882" y="42546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 name="Google Shape;56;p2">
            <a:extLst>
              <a:ext uri="{FF2B5EF4-FFF2-40B4-BE49-F238E27FC236}">
                <a16:creationId xmlns:a16="http://schemas.microsoft.com/office/drawing/2014/main" id="{64242043-99E2-32C6-7F0A-75936CB19BBB}"/>
              </a:ext>
            </a:extLst>
          </p:cNvPr>
          <p:cNvGrpSpPr/>
          <p:nvPr userDrawn="1"/>
        </p:nvGrpSpPr>
        <p:grpSpPr>
          <a:xfrm>
            <a:off x="1009876" y="390464"/>
            <a:ext cx="590046" cy="487299"/>
            <a:chOff x="7533147" y="533119"/>
            <a:chExt cx="795961" cy="657357"/>
          </a:xfrm>
        </p:grpSpPr>
        <p:sp>
          <p:nvSpPr>
            <p:cNvPr id="14" name="Google Shape;57;p2">
              <a:extLst>
                <a:ext uri="{FF2B5EF4-FFF2-40B4-BE49-F238E27FC236}">
                  <a16:creationId xmlns:a16="http://schemas.microsoft.com/office/drawing/2014/main" id="{27D88577-C420-90B8-C969-8C4EA6BB3778}"/>
                </a:ext>
              </a:extLst>
            </p:cNvPr>
            <p:cNvSpPr/>
            <p:nvPr/>
          </p:nvSpPr>
          <p:spPr>
            <a:xfrm>
              <a:off x="7533147" y="533119"/>
              <a:ext cx="795961" cy="657357"/>
            </a:xfrm>
            <a:custGeom>
              <a:avLst/>
              <a:gdLst/>
              <a:ahLst/>
              <a:cxnLst/>
              <a:rect l="l" t="t" r="r" b="b"/>
              <a:pathLst>
                <a:path w="795961" h="657357" extrusionOk="0">
                  <a:moveTo>
                    <a:pt x="728239" y="66178"/>
                  </a:moveTo>
                  <a:cubicBezTo>
                    <a:pt x="686441" y="23872"/>
                    <a:pt x="629411" y="39"/>
                    <a:pt x="569927" y="-20"/>
                  </a:cubicBezTo>
                  <a:lnTo>
                    <a:pt x="569133" y="-20"/>
                  </a:lnTo>
                  <a:cubicBezTo>
                    <a:pt x="508276" y="-20"/>
                    <a:pt x="448937" y="25030"/>
                    <a:pt x="396455" y="72170"/>
                  </a:cubicBezTo>
                  <a:cubicBezTo>
                    <a:pt x="343975" y="25175"/>
                    <a:pt x="284634" y="-20"/>
                    <a:pt x="223778" y="-20"/>
                  </a:cubicBezTo>
                  <a:cubicBezTo>
                    <a:pt x="99541" y="377"/>
                    <a:pt x="-1163" y="101017"/>
                    <a:pt x="-1525" y="225284"/>
                  </a:cubicBezTo>
                  <a:cubicBezTo>
                    <a:pt x="-1525" y="291915"/>
                    <a:pt x="28434" y="356741"/>
                    <a:pt x="84453" y="412976"/>
                  </a:cubicBezTo>
                  <a:lnTo>
                    <a:pt x="85392" y="413771"/>
                  </a:lnTo>
                  <a:cubicBezTo>
                    <a:pt x="86907" y="415142"/>
                    <a:pt x="241248" y="551941"/>
                    <a:pt x="384689" y="649397"/>
                  </a:cubicBezTo>
                  <a:lnTo>
                    <a:pt x="396455" y="657338"/>
                  </a:lnTo>
                  <a:lnTo>
                    <a:pt x="408151" y="649397"/>
                  </a:lnTo>
                  <a:cubicBezTo>
                    <a:pt x="551662" y="551941"/>
                    <a:pt x="706004" y="415142"/>
                    <a:pt x="707520" y="413771"/>
                  </a:cubicBezTo>
                  <a:lnTo>
                    <a:pt x="708459" y="412976"/>
                  </a:lnTo>
                  <a:cubicBezTo>
                    <a:pt x="764479" y="356957"/>
                    <a:pt x="794147" y="292131"/>
                    <a:pt x="794436" y="225284"/>
                  </a:cubicBezTo>
                  <a:cubicBezTo>
                    <a:pt x="794581" y="165511"/>
                    <a:pt x="770758" y="108178"/>
                    <a:pt x="728239" y="66178"/>
                  </a:cubicBezTo>
                  <a:close/>
                  <a:moveTo>
                    <a:pt x="679367" y="382801"/>
                  </a:moveTo>
                  <a:cubicBezTo>
                    <a:pt x="670271" y="390814"/>
                    <a:pt x="530367" y="513969"/>
                    <a:pt x="396455" y="606589"/>
                  </a:cubicBezTo>
                  <a:cubicBezTo>
                    <a:pt x="262545" y="514042"/>
                    <a:pt x="122641" y="390814"/>
                    <a:pt x="113545" y="382801"/>
                  </a:cubicBezTo>
                  <a:cubicBezTo>
                    <a:pt x="65756" y="334795"/>
                    <a:pt x="40417" y="280364"/>
                    <a:pt x="40201" y="225139"/>
                  </a:cubicBezTo>
                  <a:cubicBezTo>
                    <a:pt x="40057" y="176491"/>
                    <a:pt x="59547" y="129849"/>
                    <a:pt x="94199" y="95704"/>
                  </a:cubicBezTo>
                  <a:cubicBezTo>
                    <a:pt x="158663" y="31238"/>
                    <a:pt x="276116" y="9943"/>
                    <a:pt x="381658" y="115484"/>
                  </a:cubicBezTo>
                  <a:lnTo>
                    <a:pt x="396095" y="129921"/>
                  </a:lnTo>
                  <a:lnTo>
                    <a:pt x="410533" y="115484"/>
                  </a:lnTo>
                  <a:cubicBezTo>
                    <a:pt x="458611" y="67478"/>
                    <a:pt x="513259" y="41923"/>
                    <a:pt x="568628" y="41778"/>
                  </a:cubicBezTo>
                  <a:cubicBezTo>
                    <a:pt x="617283" y="41523"/>
                    <a:pt x="663990" y="60973"/>
                    <a:pt x="698063" y="95704"/>
                  </a:cubicBezTo>
                  <a:cubicBezTo>
                    <a:pt x="763106" y="160097"/>
                    <a:pt x="784401" y="277332"/>
                    <a:pt x="679367" y="38280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58;p2">
              <a:extLst>
                <a:ext uri="{FF2B5EF4-FFF2-40B4-BE49-F238E27FC236}">
                  <a16:creationId xmlns:a16="http://schemas.microsoft.com/office/drawing/2014/main" id="{1400A2E3-BA46-A1B2-50E4-E510835ABEF4}"/>
                </a:ext>
              </a:extLst>
            </p:cNvPr>
            <p:cNvSpPr/>
            <p:nvPr/>
          </p:nvSpPr>
          <p:spPr>
            <a:xfrm>
              <a:off x="7676768" y="654464"/>
              <a:ext cx="508669" cy="412207"/>
            </a:xfrm>
            <a:custGeom>
              <a:avLst/>
              <a:gdLst/>
              <a:ahLst/>
              <a:cxnLst/>
              <a:rect l="l" t="t" r="r" b="b"/>
              <a:pathLst>
                <a:path w="508669" h="412207" extrusionOk="0">
                  <a:moveTo>
                    <a:pt x="252835" y="53911"/>
                  </a:moveTo>
                  <a:cubicBezTo>
                    <a:pt x="101237" y="-97686"/>
                    <a:pt x="-99088" y="102928"/>
                    <a:pt x="52366" y="254382"/>
                  </a:cubicBezTo>
                  <a:cubicBezTo>
                    <a:pt x="116253" y="310603"/>
                    <a:pt x="183173" y="363287"/>
                    <a:pt x="252835" y="412188"/>
                  </a:cubicBezTo>
                  <a:cubicBezTo>
                    <a:pt x="322499" y="363287"/>
                    <a:pt x="389419" y="310603"/>
                    <a:pt x="453305" y="254382"/>
                  </a:cubicBezTo>
                  <a:cubicBezTo>
                    <a:pt x="604686" y="102928"/>
                    <a:pt x="404290" y="-97470"/>
                    <a:pt x="252835" y="5391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 name="Google Shape;63;p2">
            <a:extLst>
              <a:ext uri="{FF2B5EF4-FFF2-40B4-BE49-F238E27FC236}">
                <a16:creationId xmlns:a16="http://schemas.microsoft.com/office/drawing/2014/main" id="{011146B7-A4DD-FE54-C611-221289B05313}"/>
              </a:ext>
            </a:extLst>
          </p:cNvPr>
          <p:cNvGrpSpPr/>
          <p:nvPr userDrawn="1"/>
        </p:nvGrpSpPr>
        <p:grpSpPr>
          <a:xfrm>
            <a:off x="113559" y="92410"/>
            <a:ext cx="11890709" cy="4149637"/>
            <a:chOff x="157446" y="1467039"/>
            <a:chExt cx="11890709" cy="4149637"/>
          </a:xfrm>
        </p:grpSpPr>
        <p:sp>
          <p:nvSpPr>
            <p:cNvPr id="17" name="Google Shape;64;p2">
              <a:extLst>
                <a:ext uri="{FF2B5EF4-FFF2-40B4-BE49-F238E27FC236}">
                  <a16:creationId xmlns:a16="http://schemas.microsoft.com/office/drawing/2014/main" id="{F2E382F5-F6E9-174A-2F4E-76822E8EA2C7}"/>
                </a:ext>
              </a:extLst>
            </p:cNvPr>
            <p:cNvSpPr/>
            <p:nvPr/>
          </p:nvSpPr>
          <p:spPr>
            <a:xfrm rot="-4052055">
              <a:off x="638769" y="2628801"/>
              <a:ext cx="145189" cy="145189"/>
            </a:xfrm>
            <a:custGeom>
              <a:avLst/>
              <a:gdLst/>
              <a:ahLst/>
              <a:cxnLst/>
              <a:rect l="l" t="t" r="r" b="b"/>
              <a:pathLst>
                <a:path w="145049" h="145049" extrusionOk="0">
                  <a:moveTo>
                    <a:pt x="144451" y="73316"/>
                  </a:moveTo>
                  <a:cubicBezTo>
                    <a:pt x="144451" y="113371"/>
                    <a:pt x="111981" y="145841"/>
                    <a:pt x="71927" y="145841"/>
                  </a:cubicBezTo>
                  <a:cubicBezTo>
                    <a:pt x="31872" y="145841"/>
                    <a:pt x="-598" y="113371"/>
                    <a:pt x="-598" y="73316"/>
                  </a:cubicBezTo>
                  <a:cubicBezTo>
                    <a:pt x="-598" y="33262"/>
                    <a:pt x="31872" y="791"/>
                    <a:pt x="71927" y="791"/>
                  </a:cubicBezTo>
                  <a:cubicBezTo>
                    <a:pt x="111981" y="791"/>
                    <a:pt x="144451" y="33262"/>
                    <a:pt x="144451" y="73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65;p2">
              <a:extLst>
                <a:ext uri="{FF2B5EF4-FFF2-40B4-BE49-F238E27FC236}">
                  <a16:creationId xmlns:a16="http://schemas.microsoft.com/office/drawing/2014/main" id="{AEDBF7BA-D89D-0061-1A08-F0233473A10E}"/>
                </a:ext>
              </a:extLst>
            </p:cNvPr>
            <p:cNvSpPr/>
            <p:nvPr/>
          </p:nvSpPr>
          <p:spPr>
            <a:xfrm rot="-2700000">
              <a:off x="1704655" y="5403989"/>
              <a:ext cx="176196" cy="176196"/>
            </a:xfrm>
            <a:custGeom>
              <a:avLst/>
              <a:gdLst/>
              <a:ahLst/>
              <a:cxnLst/>
              <a:rect l="l" t="t" r="r" b="b"/>
              <a:pathLst>
                <a:path w="176098" h="176098" extrusionOk="0">
                  <a:moveTo>
                    <a:pt x="175500" y="88841"/>
                  </a:moveTo>
                  <a:cubicBezTo>
                    <a:pt x="175500" y="137469"/>
                    <a:pt x="136079" y="176889"/>
                    <a:pt x="87451" y="176889"/>
                  </a:cubicBezTo>
                  <a:cubicBezTo>
                    <a:pt x="38823" y="176889"/>
                    <a:pt x="-598" y="137469"/>
                    <a:pt x="-598" y="88841"/>
                  </a:cubicBezTo>
                  <a:cubicBezTo>
                    <a:pt x="-598" y="40212"/>
                    <a:pt x="38823" y="792"/>
                    <a:pt x="87451" y="792"/>
                  </a:cubicBezTo>
                  <a:cubicBezTo>
                    <a:pt x="136079" y="792"/>
                    <a:pt x="175500" y="40212"/>
                    <a:pt x="175500" y="888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66;p2">
              <a:extLst>
                <a:ext uri="{FF2B5EF4-FFF2-40B4-BE49-F238E27FC236}">
                  <a16:creationId xmlns:a16="http://schemas.microsoft.com/office/drawing/2014/main" id="{71E1BE0C-C81F-BC8D-0803-EFD87BEAC048}"/>
                </a:ext>
              </a:extLst>
            </p:cNvPr>
            <p:cNvSpPr/>
            <p:nvPr/>
          </p:nvSpPr>
          <p:spPr>
            <a:xfrm>
              <a:off x="406138" y="3928911"/>
              <a:ext cx="101377" cy="101378"/>
            </a:xfrm>
            <a:custGeom>
              <a:avLst/>
              <a:gdLst/>
              <a:ahLst/>
              <a:cxnLst/>
              <a:rect l="l" t="t" r="r" b="b"/>
              <a:pathLst>
                <a:path w="101377" h="101378" extrusionOk="0">
                  <a:moveTo>
                    <a:pt x="100780" y="51520"/>
                  </a:moveTo>
                  <a:cubicBezTo>
                    <a:pt x="100780" y="23506"/>
                    <a:pt x="78065" y="792"/>
                    <a:pt x="50051" y="792"/>
                  </a:cubicBezTo>
                  <a:cubicBezTo>
                    <a:pt x="22069" y="839"/>
                    <a:pt x="-598" y="23537"/>
                    <a:pt x="-598" y="51520"/>
                  </a:cubicBezTo>
                  <a:cubicBezTo>
                    <a:pt x="-598" y="79495"/>
                    <a:pt x="22076" y="102170"/>
                    <a:pt x="50051" y="102170"/>
                  </a:cubicBezTo>
                  <a:cubicBezTo>
                    <a:pt x="78034" y="102170"/>
                    <a:pt x="100740" y="79502"/>
                    <a:pt x="100780" y="515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67;p2">
              <a:extLst>
                <a:ext uri="{FF2B5EF4-FFF2-40B4-BE49-F238E27FC236}">
                  <a16:creationId xmlns:a16="http://schemas.microsoft.com/office/drawing/2014/main" id="{F53A6CA3-8D47-4A07-BAC4-1DFE86BF0CA1}"/>
                </a:ext>
              </a:extLst>
            </p:cNvPr>
            <p:cNvSpPr/>
            <p:nvPr/>
          </p:nvSpPr>
          <p:spPr>
            <a:xfrm>
              <a:off x="3543912" y="1737252"/>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68;p2">
              <a:extLst>
                <a:ext uri="{FF2B5EF4-FFF2-40B4-BE49-F238E27FC236}">
                  <a16:creationId xmlns:a16="http://schemas.microsoft.com/office/drawing/2014/main" id="{726D9AA7-018E-1F1B-09C8-853087092E57}"/>
                </a:ext>
              </a:extLst>
            </p:cNvPr>
            <p:cNvSpPr/>
            <p:nvPr/>
          </p:nvSpPr>
          <p:spPr>
            <a:xfrm>
              <a:off x="380947" y="1577968"/>
              <a:ext cx="62724" cy="62724"/>
            </a:xfrm>
            <a:custGeom>
              <a:avLst/>
              <a:gdLst/>
              <a:ahLst/>
              <a:cxnLst/>
              <a:rect l="l" t="t" r="r" b="b"/>
              <a:pathLst>
                <a:path w="62724" h="62724" extrusionOk="0">
                  <a:moveTo>
                    <a:pt x="62126" y="32154"/>
                  </a:moveTo>
                  <a:cubicBezTo>
                    <a:pt x="62126" y="14834"/>
                    <a:pt x="48083" y="792"/>
                    <a:pt x="30764" y="792"/>
                  </a:cubicBezTo>
                  <a:cubicBezTo>
                    <a:pt x="13444" y="792"/>
                    <a:pt x="-598" y="14834"/>
                    <a:pt x="-598" y="32154"/>
                  </a:cubicBezTo>
                  <a:cubicBezTo>
                    <a:pt x="-598" y="49473"/>
                    <a:pt x="13444" y="63516"/>
                    <a:pt x="30764" y="63516"/>
                  </a:cubicBezTo>
                  <a:cubicBezTo>
                    <a:pt x="48083" y="63516"/>
                    <a:pt x="62126" y="49473"/>
                    <a:pt x="62126"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69;p2">
              <a:extLst>
                <a:ext uri="{FF2B5EF4-FFF2-40B4-BE49-F238E27FC236}">
                  <a16:creationId xmlns:a16="http://schemas.microsoft.com/office/drawing/2014/main" id="{42E338CC-E015-CC52-DEA4-DACEDF2B0247}"/>
                </a:ext>
              </a:extLst>
            </p:cNvPr>
            <p:cNvSpPr/>
            <p:nvPr/>
          </p:nvSpPr>
          <p:spPr>
            <a:xfrm>
              <a:off x="8552197" y="2978092"/>
              <a:ext cx="149126" cy="149126"/>
            </a:xfrm>
            <a:custGeom>
              <a:avLst/>
              <a:gdLst/>
              <a:ahLst/>
              <a:cxnLst/>
              <a:rect l="l" t="t" r="r" b="b"/>
              <a:pathLst>
                <a:path w="149126" h="149126" extrusionOk="0">
                  <a:moveTo>
                    <a:pt x="149127" y="74563"/>
                  </a:moveTo>
                  <a:cubicBezTo>
                    <a:pt x="149127" y="115743"/>
                    <a:pt x="115743" y="149127"/>
                    <a:pt x="74564" y="149127"/>
                  </a:cubicBezTo>
                  <a:cubicBezTo>
                    <a:pt x="33384" y="149127"/>
                    <a:pt x="0" y="115744"/>
                    <a:pt x="0" y="74563"/>
                  </a:cubicBezTo>
                  <a:cubicBezTo>
                    <a:pt x="0" y="33383"/>
                    <a:pt x="33384" y="0"/>
                    <a:pt x="74564" y="0"/>
                  </a:cubicBezTo>
                  <a:cubicBezTo>
                    <a:pt x="115743" y="0"/>
                    <a:pt x="149127" y="33383"/>
                    <a:pt x="149127" y="7456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70;p2">
              <a:extLst>
                <a:ext uri="{FF2B5EF4-FFF2-40B4-BE49-F238E27FC236}">
                  <a16:creationId xmlns:a16="http://schemas.microsoft.com/office/drawing/2014/main" id="{17869364-69F6-9A85-5F04-F4A921DE8643}"/>
                </a:ext>
              </a:extLst>
            </p:cNvPr>
            <p:cNvSpPr/>
            <p:nvPr/>
          </p:nvSpPr>
          <p:spPr>
            <a:xfrm>
              <a:off x="9180065" y="1489038"/>
              <a:ext cx="102710" cy="102710"/>
            </a:xfrm>
            <a:custGeom>
              <a:avLst/>
              <a:gdLst/>
              <a:ahLst/>
              <a:cxnLst/>
              <a:rect l="l" t="t" r="r" b="b"/>
              <a:pathLst>
                <a:path w="102710" h="102710" extrusionOk="0">
                  <a:moveTo>
                    <a:pt x="102711" y="51355"/>
                  </a:moveTo>
                  <a:cubicBezTo>
                    <a:pt x="102711" y="79718"/>
                    <a:pt x="79719" y="102711"/>
                    <a:pt x="51355" y="102711"/>
                  </a:cubicBezTo>
                  <a:cubicBezTo>
                    <a:pt x="22993" y="102711"/>
                    <a:pt x="0" y="79718"/>
                    <a:pt x="0" y="51355"/>
                  </a:cubicBezTo>
                  <a:cubicBezTo>
                    <a:pt x="0" y="22993"/>
                    <a:pt x="22992" y="0"/>
                    <a:pt x="51355" y="0"/>
                  </a:cubicBezTo>
                  <a:cubicBezTo>
                    <a:pt x="79718" y="0"/>
                    <a:pt x="102711" y="22993"/>
                    <a:pt x="102711" y="51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71;p2">
              <a:extLst>
                <a:ext uri="{FF2B5EF4-FFF2-40B4-BE49-F238E27FC236}">
                  <a16:creationId xmlns:a16="http://schemas.microsoft.com/office/drawing/2014/main" id="{E71AF950-CFC8-931D-3484-F14B32E6FE84}"/>
                </a:ext>
              </a:extLst>
            </p:cNvPr>
            <p:cNvSpPr/>
            <p:nvPr/>
          </p:nvSpPr>
          <p:spPr>
            <a:xfrm rot="-552203">
              <a:off x="6908855" y="1529537"/>
              <a:ext cx="135848" cy="135848"/>
            </a:xfrm>
            <a:custGeom>
              <a:avLst/>
              <a:gdLst/>
              <a:ahLst/>
              <a:cxnLst/>
              <a:rect l="l" t="t" r="r" b="b"/>
              <a:pathLst>
                <a:path w="135797" h="135797" extrusionOk="0">
                  <a:moveTo>
                    <a:pt x="135199" y="68690"/>
                  </a:moveTo>
                  <a:cubicBezTo>
                    <a:pt x="135199" y="106190"/>
                    <a:pt x="104800" y="136589"/>
                    <a:pt x="67300" y="136589"/>
                  </a:cubicBezTo>
                  <a:cubicBezTo>
                    <a:pt x="29800" y="136589"/>
                    <a:pt x="-599" y="106190"/>
                    <a:pt x="-599" y="68690"/>
                  </a:cubicBezTo>
                  <a:cubicBezTo>
                    <a:pt x="-599" y="31191"/>
                    <a:pt x="29800" y="791"/>
                    <a:pt x="67300" y="791"/>
                  </a:cubicBezTo>
                  <a:cubicBezTo>
                    <a:pt x="104800" y="791"/>
                    <a:pt x="135199" y="31191"/>
                    <a:pt x="135199" y="686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72;p2">
              <a:extLst>
                <a:ext uri="{FF2B5EF4-FFF2-40B4-BE49-F238E27FC236}">
                  <a16:creationId xmlns:a16="http://schemas.microsoft.com/office/drawing/2014/main" id="{3B1EEAE2-81FD-53F1-D380-5768982D7ED1}"/>
                </a:ext>
              </a:extLst>
            </p:cNvPr>
            <p:cNvSpPr/>
            <p:nvPr/>
          </p:nvSpPr>
          <p:spPr>
            <a:xfrm>
              <a:off x="157446" y="2367108"/>
              <a:ext cx="27677" cy="27677"/>
            </a:xfrm>
            <a:custGeom>
              <a:avLst/>
              <a:gdLst/>
              <a:ahLst/>
              <a:cxnLst/>
              <a:rect l="l" t="t" r="r" b="b"/>
              <a:pathLst>
                <a:path w="27677" h="27677" extrusionOk="0">
                  <a:moveTo>
                    <a:pt x="27079" y="14591"/>
                  </a:moveTo>
                  <a:cubicBezTo>
                    <a:pt x="27079" y="6970"/>
                    <a:pt x="20901" y="792"/>
                    <a:pt x="13280" y="792"/>
                  </a:cubicBezTo>
                  <a:cubicBezTo>
                    <a:pt x="13256" y="792"/>
                    <a:pt x="13225" y="792"/>
                    <a:pt x="13201" y="792"/>
                  </a:cubicBezTo>
                  <a:cubicBezTo>
                    <a:pt x="5581" y="792"/>
                    <a:pt x="-598" y="6970"/>
                    <a:pt x="-598" y="14591"/>
                  </a:cubicBezTo>
                  <a:cubicBezTo>
                    <a:pt x="-637" y="22212"/>
                    <a:pt x="5502" y="28421"/>
                    <a:pt x="13123" y="28469"/>
                  </a:cubicBezTo>
                  <a:cubicBezTo>
                    <a:pt x="13147" y="28469"/>
                    <a:pt x="13178" y="28469"/>
                    <a:pt x="13201" y="28469"/>
                  </a:cubicBezTo>
                  <a:cubicBezTo>
                    <a:pt x="20870"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73;p2">
              <a:extLst>
                <a:ext uri="{FF2B5EF4-FFF2-40B4-BE49-F238E27FC236}">
                  <a16:creationId xmlns:a16="http://schemas.microsoft.com/office/drawing/2014/main" id="{45AB0C87-3692-DAC5-FDD1-FC24A80BD322}"/>
                </a:ext>
              </a:extLst>
            </p:cNvPr>
            <p:cNvSpPr/>
            <p:nvPr/>
          </p:nvSpPr>
          <p:spPr>
            <a:xfrm>
              <a:off x="2767701" y="4504953"/>
              <a:ext cx="27677" cy="27677"/>
            </a:xfrm>
            <a:custGeom>
              <a:avLst/>
              <a:gdLst/>
              <a:ahLst/>
              <a:cxnLst/>
              <a:rect l="l" t="t" r="r" b="b"/>
              <a:pathLst>
                <a:path w="27677" h="27677" extrusionOk="0">
                  <a:moveTo>
                    <a:pt x="27079" y="14591"/>
                  </a:moveTo>
                  <a:cubicBezTo>
                    <a:pt x="27079" y="6970"/>
                    <a:pt x="20901" y="792"/>
                    <a:pt x="13280" y="792"/>
                  </a:cubicBezTo>
                  <a:cubicBezTo>
                    <a:pt x="13256" y="792"/>
                    <a:pt x="13225" y="792"/>
                    <a:pt x="13201" y="792"/>
                  </a:cubicBezTo>
                  <a:cubicBezTo>
                    <a:pt x="5581" y="792"/>
                    <a:pt x="-598" y="6970"/>
                    <a:pt x="-598" y="14591"/>
                  </a:cubicBezTo>
                  <a:cubicBezTo>
                    <a:pt x="-637" y="22212"/>
                    <a:pt x="5502" y="28422"/>
                    <a:pt x="13123" y="28469"/>
                  </a:cubicBezTo>
                  <a:cubicBezTo>
                    <a:pt x="13147" y="28469"/>
                    <a:pt x="13178" y="28469"/>
                    <a:pt x="13201" y="28469"/>
                  </a:cubicBezTo>
                  <a:cubicBezTo>
                    <a:pt x="20870" y="28469"/>
                    <a:pt x="27079" y="22259"/>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74;p2">
              <a:extLst>
                <a:ext uri="{FF2B5EF4-FFF2-40B4-BE49-F238E27FC236}">
                  <a16:creationId xmlns:a16="http://schemas.microsoft.com/office/drawing/2014/main" id="{D0CEBB65-6CAA-8584-EB91-60F4455B1F93}"/>
                </a:ext>
              </a:extLst>
            </p:cNvPr>
            <p:cNvSpPr/>
            <p:nvPr/>
          </p:nvSpPr>
          <p:spPr>
            <a:xfrm>
              <a:off x="5253144" y="1784295"/>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75;p2">
              <a:extLst>
                <a:ext uri="{FF2B5EF4-FFF2-40B4-BE49-F238E27FC236}">
                  <a16:creationId xmlns:a16="http://schemas.microsoft.com/office/drawing/2014/main" id="{4A753090-1813-DA65-AC7A-44D83ABA84FB}"/>
                </a:ext>
              </a:extLst>
            </p:cNvPr>
            <p:cNvSpPr/>
            <p:nvPr/>
          </p:nvSpPr>
          <p:spPr>
            <a:xfrm>
              <a:off x="9511420" y="3684419"/>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76;p2">
              <a:extLst>
                <a:ext uri="{FF2B5EF4-FFF2-40B4-BE49-F238E27FC236}">
                  <a16:creationId xmlns:a16="http://schemas.microsoft.com/office/drawing/2014/main" id="{4668B0C4-896C-E0A5-BDCD-04DC762452D8}"/>
                </a:ext>
              </a:extLst>
            </p:cNvPr>
            <p:cNvSpPr/>
            <p:nvPr/>
          </p:nvSpPr>
          <p:spPr>
            <a:xfrm>
              <a:off x="8883302" y="2301769"/>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77;p2">
              <a:extLst>
                <a:ext uri="{FF2B5EF4-FFF2-40B4-BE49-F238E27FC236}">
                  <a16:creationId xmlns:a16="http://schemas.microsoft.com/office/drawing/2014/main" id="{CF288523-A4DC-5BFD-8E02-1AA27B5C849C}"/>
                </a:ext>
              </a:extLst>
            </p:cNvPr>
            <p:cNvSpPr/>
            <p:nvPr/>
          </p:nvSpPr>
          <p:spPr>
            <a:xfrm>
              <a:off x="10012336" y="3375919"/>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2"/>
                    <a:pt x="13123" y="28469"/>
                  </a:cubicBezTo>
                  <a:cubicBezTo>
                    <a:pt x="13123" y="28469"/>
                    <a:pt x="13202" y="28469"/>
                    <a:pt x="13202" y="28469"/>
                  </a:cubicBezTo>
                  <a:cubicBezTo>
                    <a:pt x="20886" y="28469"/>
                    <a:pt x="27079" y="22259"/>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78;p2">
              <a:extLst>
                <a:ext uri="{FF2B5EF4-FFF2-40B4-BE49-F238E27FC236}">
                  <a16:creationId xmlns:a16="http://schemas.microsoft.com/office/drawing/2014/main" id="{2BFED5B5-313E-1DBC-86EE-A9D4149C360D}"/>
                </a:ext>
              </a:extLst>
            </p:cNvPr>
            <p:cNvSpPr/>
            <p:nvPr/>
          </p:nvSpPr>
          <p:spPr>
            <a:xfrm>
              <a:off x="11611800" y="3556251"/>
              <a:ext cx="27677" cy="27677"/>
            </a:xfrm>
            <a:custGeom>
              <a:avLst/>
              <a:gdLst/>
              <a:ahLst/>
              <a:cxnLst/>
              <a:rect l="l" t="t" r="r" b="b"/>
              <a:pathLst>
                <a:path w="27677" h="27677" extrusionOk="0">
                  <a:moveTo>
                    <a:pt x="27080" y="14591"/>
                  </a:moveTo>
                  <a:cubicBezTo>
                    <a:pt x="27080" y="6970"/>
                    <a:pt x="20886" y="792"/>
                    <a:pt x="13280" y="792"/>
                  </a:cubicBezTo>
                  <a:cubicBezTo>
                    <a:pt x="13280" y="792"/>
                    <a:pt x="13202" y="792"/>
                    <a:pt x="13202" y="792"/>
                  </a:cubicBezTo>
                  <a:cubicBezTo>
                    <a:pt x="5597" y="792"/>
                    <a:pt x="-597" y="6970"/>
                    <a:pt x="-597" y="14591"/>
                  </a:cubicBezTo>
                  <a:cubicBezTo>
                    <a:pt x="-676" y="22212"/>
                    <a:pt x="5518" y="28422"/>
                    <a:pt x="13123" y="28469"/>
                  </a:cubicBezTo>
                  <a:cubicBezTo>
                    <a:pt x="13123" y="28469"/>
                    <a:pt x="13202" y="28469"/>
                    <a:pt x="13202" y="28469"/>
                  </a:cubicBezTo>
                  <a:cubicBezTo>
                    <a:pt x="20886" y="28469"/>
                    <a:pt x="27080" y="22259"/>
                    <a:pt x="27080"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79;p2">
              <a:extLst>
                <a:ext uri="{FF2B5EF4-FFF2-40B4-BE49-F238E27FC236}">
                  <a16:creationId xmlns:a16="http://schemas.microsoft.com/office/drawing/2014/main" id="{42C4CB1C-1B2F-FF78-21FA-7195CAD66546}"/>
                </a:ext>
              </a:extLst>
            </p:cNvPr>
            <p:cNvSpPr/>
            <p:nvPr/>
          </p:nvSpPr>
          <p:spPr>
            <a:xfrm>
              <a:off x="11462830" y="5069470"/>
              <a:ext cx="27677" cy="27677"/>
            </a:xfrm>
            <a:custGeom>
              <a:avLst/>
              <a:gdLst/>
              <a:ahLst/>
              <a:cxnLst/>
              <a:rect l="l" t="t" r="r" b="b"/>
              <a:pathLst>
                <a:path w="27677" h="27677" extrusionOk="0">
                  <a:moveTo>
                    <a:pt x="27080" y="14591"/>
                  </a:moveTo>
                  <a:cubicBezTo>
                    <a:pt x="27080" y="6970"/>
                    <a:pt x="20886" y="792"/>
                    <a:pt x="13280" y="792"/>
                  </a:cubicBezTo>
                  <a:cubicBezTo>
                    <a:pt x="13280" y="792"/>
                    <a:pt x="13202" y="792"/>
                    <a:pt x="13202" y="792"/>
                  </a:cubicBezTo>
                  <a:cubicBezTo>
                    <a:pt x="5597" y="792"/>
                    <a:pt x="-597" y="6970"/>
                    <a:pt x="-597" y="14591"/>
                  </a:cubicBezTo>
                  <a:cubicBezTo>
                    <a:pt x="-676" y="22212"/>
                    <a:pt x="5518" y="28422"/>
                    <a:pt x="13123" y="28469"/>
                  </a:cubicBezTo>
                  <a:cubicBezTo>
                    <a:pt x="13123" y="28469"/>
                    <a:pt x="13202" y="28469"/>
                    <a:pt x="13202" y="28469"/>
                  </a:cubicBezTo>
                  <a:cubicBezTo>
                    <a:pt x="20886" y="28469"/>
                    <a:pt x="27080" y="22259"/>
                    <a:pt x="27080"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80;p2">
              <a:extLst>
                <a:ext uri="{FF2B5EF4-FFF2-40B4-BE49-F238E27FC236}">
                  <a16:creationId xmlns:a16="http://schemas.microsoft.com/office/drawing/2014/main" id="{D1CB492D-048E-C75E-22D0-B7AFD8700A6F}"/>
                </a:ext>
              </a:extLst>
            </p:cNvPr>
            <p:cNvSpPr/>
            <p:nvPr/>
          </p:nvSpPr>
          <p:spPr>
            <a:xfrm>
              <a:off x="10636007" y="1467039"/>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81;p2">
              <a:extLst>
                <a:ext uri="{FF2B5EF4-FFF2-40B4-BE49-F238E27FC236}">
                  <a16:creationId xmlns:a16="http://schemas.microsoft.com/office/drawing/2014/main" id="{3FCD0A32-5D9F-7857-7B32-B83ACBA4D284}"/>
                </a:ext>
              </a:extLst>
            </p:cNvPr>
            <p:cNvSpPr/>
            <p:nvPr/>
          </p:nvSpPr>
          <p:spPr>
            <a:xfrm>
              <a:off x="11441819" y="2620250"/>
              <a:ext cx="62331" cy="62724"/>
            </a:xfrm>
            <a:custGeom>
              <a:avLst/>
              <a:gdLst/>
              <a:ahLst/>
              <a:cxnLst/>
              <a:rect l="l" t="t" r="r" b="b"/>
              <a:pathLst>
                <a:path w="62331" h="62724" extrusionOk="0">
                  <a:moveTo>
                    <a:pt x="61734" y="32154"/>
                  </a:moveTo>
                  <a:cubicBezTo>
                    <a:pt x="61734" y="14834"/>
                    <a:pt x="47699" y="792"/>
                    <a:pt x="30371" y="792"/>
                  </a:cubicBezTo>
                  <a:cubicBezTo>
                    <a:pt x="13201" y="1004"/>
                    <a:pt x="-598" y="14983"/>
                    <a:pt x="-598" y="32154"/>
                  </a:cubicBezTo>
                  <a:cubicBezTo>
                    <a:pt x="-598" y="49324"/>
                    <a:pt x="13201" y="63304"/>
                    <a:pt x="30371" y="63516"/>
                  </a:cubicBezTo>
                  <a:cubicBezTo>
                    <a:pt x="47699" y="63516"/>
                    <a:pt x="61734" y="49473"/>
                    <a:pt x="61734"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82;p2">
              <a:extLst>
                <a:ext uri="{FF2B5EF4-FFF2-40B4-BE49-F238E27FC236}">
                  <a16:creationId xmlns:a16="http://schemas.microsoft.com/office/drawing/2014/main" id="{BC2E6C17-4115-DB97-AE11-3A1A821A814D}"/>
                </a:ext>
              </a:extLst>
            </p:cNvPr>
            <p:cNvSpPr/>
            <p:nvPr/>
          </p:nvSpPr>
          <p:spPr>
            <a:xfrm>
              <a:off x="11985431" y="1553875"/>
              <a:ext cx="62724" cy="62724"/>
            </a:xfrm>
            <a:custGeom>
              <a:avLst/>
              <a:gdLst/>
              <a:ahLst/>
              <a:cxnLst/>
              <a:rect l="l" t="t" r="r" b="b"/>
              <a:pathLst>
                <a:path w="62724" h="62724" extrusionOk="0">
                  <a:moveTo>
                    <a:pt x="62126" y="32154"/>
                  </a:moveTo>
                  <a:cubicBezTo>
                    <a:pt x="62126" y="14834"/>
                    <a:pt x="48091" y="792"/>
                    <a:pt x="30764" y="792"/>
                  </a:cubicBezTo>
                  <a:cubicBezTo>
                    <a:pt x="13435" y="792"/>
                    <a:pt x="-598" y="14834"/>
                    <a:pt x="-598" y="32154"/>
                  </a:cubicBezTo>
                  <a:cubicBezTo>
                    <a:pt x="-598" y="49474"/>
                    <a:pt x="13435" y="63516"/>
                    <a:pt x="30764" y="63516"/>
                  </a:cubicBezTo>
                  <a:cubicBezTo>
                    <a:pt x="48091" y="63516"/>
                    <a:pt x="62126" y="49474"/>
                    <a:pt x="62126"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83;p2">
              <a:extLst>
                <a:ext uri="{FF2B5EF4-FFF2-40B4-BE49-F238E27FC236}">
                  <a16:creationId xmlns:a16="http://schemas.microsoft.com/office/drawing/2014/main" id="{4E6805E1-FDD3-0029-7DBC-E6E4FB715BBE}"/>
                </a:ext>
              </a:extLst>
            </p:cNvPr>
            <p:cNvSpPr/>
            <p:nvPr/>
          </p:nvSpPr>
          <p:spPr>
            <a:xfrm>
              <a:off x="5052662" y="1859015"/>
              <a:ext cx="62724" cy="62724"/>
            </a:xfrm>
            <a:custGeom>
              <a:avLst/>
              <a:gdLst/>
              <a:ahLst/>
              <a:cxnLst/>
              <a:rect l="l" t="t" r="r" b="b"/>
              <a:pathLst>
                <a:path w="62724" h="62724" extrusionOk="0">
                  <a:moveTo>
                    <a:pt x="62126" y="32154"/>
                  </a:moveTo>
                  <a:cubicBezTo>
                    <a:pt x="62126" y="14834"/>
                    <a:pt x="48092" y="792"/>
                    <a:pt x="30764" y="792"/>
                  </a:cubicBezTo>
                  <a:cubicBezTo>
                    <a:pt x="13437" y="792"/>
                    <a:pt x="-598" y="14834"/>
                    <a:pt x="-598" y="32154"/>
                  </a:cubicBezTo>
                  <a:cubicBezTo>
                    <a:pt x="-598" y="49473"/>
                    <a:pt x="13437" y="63516"/>
                    <a:pt x="30764" y="63516"/>
                  </a:cubicBezTo>
                  <a:cubicBezTo>
                    <a:pt x="48092" y="63516"/>
                    <a:pt x="62126" y="49473"/>
                    <a:pt x="62126"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84;p2">
              <a:extLst>
                <a:ext uri="{FF2B5EF4-FFF2-40B4-BE49-F238E27FC236}">
                  <a16:creationId xmlns:a16="http://schemas.microsoft.com/office/drawing/2014/main" id="{AB3DE99F-6CB8-9910-4B36-2D0D7D43FCC8}"/>
                </a:ext>
              </a:extLst>
            </p:cNvPr>
            <p:cNvSpPr/>
            <p:nvPr/>
          </p:nvSpPr>
          <p:spPr>
            <a:xfrm>
              <a:off x="11912250" y="4235396"/>
              <a:ext cx="62331" cy="62332"/>
            </a:xfrm>
            <a:custGeom>
              <a:avLst/>
              <a:gdLst/>
              <a:ahLst/>
              <a:cxnLst/>
              <a:rect l="l" t="t" r="r" b="b"/>
              <a:pathLst>
                <a:path w="62331" h="62332" extrusionOk="0">
                  <a:moveTo>
                    <a:pt x="61734" y="32154"/>
                  </a:moveTo>
                  <a:cubicBezTo>
                    <a:pt x="61734" y="14834"/>
                    <a:pt x="47699" y="792"/>
                    <a:pt x="30371" y="792"/>
                  </a:cubicBezTo>
                  <a:cubicBezTo>
                    <a:pt x="13201" y="1003"/>
                    <a:pt x="-598" y="14983"/>
                    <a:pt x="-598" y="32154"/>
                  </a:cubicBezTo>
                  <a:cubicBezTo>
                    <a:pt x="-363" y="49168"/>
                    <a:pt x="13358" y="62912"/>
                    <a:pt x="30371" y="63124"/>
                  </a:cubicBezTo>
                  <a:cubicBezTo>
                    <a:pt x="47544" y="63124"/>
                    <a:pt x="61498" y="49324"/>
                    <a:pt x="61734"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87;p2">
            <a:extLst>
              <a:ext uri="{FF2B5EF4-FFF2-40B4-BE49-F238E27FC236}">
                <a16:creationId xmlns:a16="http://schemas.microsoft.com/office/drawing/2014/main" id="{3C1CAC26-9DF8-592A-D29D-DC8D89DC9688}"/>
              </a:ext>
            </a:extLst>
          </p:cNvPr>
          <p:cNvGrpSpPr/>
          <p:nvPr userDrawn="1"/>
        </p:nvGrpSpPr>
        <p:grpSpPr>
          <a:xfrm>
            <a:off x="3743740" y="966168"/>
            <a:ext cx="1006879" cy="825398"/>
            <a:chOff x="2962468" y="5325918"/>
            <a:chExt cx="3191376" cy="2616157"/>
          </a:xfrm>
        </p:grpSpPr>
        <p:sp>
          <p:nvSpPr>
            <p:cNvPr id="39" name="Google Shape;88;p2">
              <a:extLst>
                <a:ext uri="{FF2B5EF4-FFF2-40B4-BE49-F238E27FC236}">
                  <a16:creationId xmlns:a16="http://schemas.microsoft.com/office/drawing/2014/main" id="{DA78C88D-F3ED-E697-5174-F112D8241805}"/>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89;p2">
              <a:extLst>
                <a:ext uri="{FF2B5EF4-FFF2-40B4-BE49-F238E27FC236}">
                  <a16:creationId xmlns:a16="http://schemas.microsoft.com/office/drawing/2014/main" id="{DC6F2676-3CD5-19D9-2114-5F342B09DC89}"/>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90;p2">
              <a:extLst>
                <a:ext uri="{FF2B5EF4-FFF2-40B4-BE49-F238E27FC236}">
                  <a16:creationId xmlns:a16="http://schemas.microsoft.com/office/drawing/2014/main" id="{60E75ED2-2869-92B7-ADBB-1F5C0C09EDD7}"/>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424203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grpSp>
        <p:nvGrpSpPr>
          <p:cNvPr id="8" name="Google Shape;23;p2">
            <a:extLst>
              <a:ext uri="{FF2B5EF4-FFF2-40B4-BE49-F238E27FC236}">
                <a16:creationId xmlns:a16="http://schemas.microsoft.com/office/drawing/2014/main" id="{2CC56E2C-EB7A-460E-7365-809CC2054F48}"/>
              </a:ext>
            </a:extLst>
          </p:cNvPr>
          <p:cNvGrpSpPr/>
          <p:nvPr userDrawn="1"/>
        </p:nvGrpSpPr>
        <p:grpSpPr>
          <a:xfrm>
            <a:off x="10665121" y="2637443"/>
            <a:ext cx="842181" cy="686460"/>
            <a:chOff x="3861727" y="6022062"/>
            <a:chExt cx="1025299" cy="835720"/>
          </a:xfrm>
        </p:grpSpPr>
        <p:sp>
          <p:nvSpPr>
            <p:cNvPr id="9" name="Google Shape;24;p2">
              <a:extLst>
                <a:ext uri="{FF2B5EF4-FFF2-40B4-BE49-F238E27FC236}">
                  <a16:creationId xmlns:a16="http://schemas.microsoft.com/office/drawing/2014/main" id="{F0AB7D9F-DEFB-8385-18AE-2AFB1BBF86AE}"/>
                </a:ext>
              </a:extLst>
            </p:cNvPr>
            <p:cNvSpPr/>
            <p:nvPr/>
          </p:nvSpPr>
          <p:spPr>
            <a:xfrm>
              <a:off x="3861727" y="6022062"/>
              <a:ext cx="1025299" cy="835720"/>
            </a:xfrm>
            <a:custGeom>
              <a:avLst/>
              <a:gdLst/>
              <a:ahLst/>
              <a:cxnLst/>
              <a:rect l="l" t="t" r="r" b="b"/>
              <a:pathLst>
                <a:path w="1025299" h="835720" extrusionOk="0">
                  <a:moveTo>
                    <a:pt x="940485" y="83271"/>
                  </a:moveTo>
                  <a:cubicBezTo>
                    <a:pt x="843245" y="-13969"/>
                    <a:pt x="668258" y="-48114"/>
                    <a:pt x="511101" y="103411"/>
                  </a:cubicBezTo>
                  <a:cubicBezTo>
                    <a:pt x="441439" y="36347"/>
                    <a:pt x="361958" y="758"/>
                    <a:pt x="280673" y="469"/>
                  </a:cubicBezTo>
                  <a:cubicBezTo>
                    <a:pt x="205885" y="137"/>
                    <a:pt x="134200" y="29995"/>
                    <a:pt x="81718" y="83271"/>
                  </a:cubicBezTo>
                  <a:cubicBezTo>
                    <a:pt x="-16820" y="181881"/>
                    <a:pt x="-50605" y="360262"/>
                    <a:pt x="108501" y="519439"/>
                  </a:cubicBezTo>
                  <a:cubicBezTo>
                    <a:pt x="110594" y="521244"/>
                    <a:pt x="315612" y="702945"/>
                    <a:pt x="505976" y="832236"/>
                  </a:cubicBezTo>
                  <a:lnTo>
                    <a:pt x="511101" y="835701"/>
                  </a:lnTo>
                  <a:lnTo>
                    <a:pt x="516155" y="832236"/>
                  </a:lnTo>
                  <a:cubicBezTo>
                    <a:pt x="706591" y="702945"/>
                    <a:pt x="911609" y="521244"/>
                    <a:pt x="914063" y="519078"/>
                  </a:cubicBezTo>
                  <a:cubicBezTo>
                    <a:pt x="1072808" y="360262"/>
                    <a:pt x="1039023" y="181881"/>
                    <a:pt x="940485" y="83271"/>
                  </a:cubicBezTo>
                  <a:close/>
                  <a:moveTo>
                    <a:pt x="901647" y="505868"/>
                  </a:moveTo>
                  <a:cubicBezTo>
                    <a:pt x="899625" y="507672"/>
                    <a:pt x="699083" y="685331"/>
                    <a:pt x="511101" y="813828"/>
                  </a:cubicBezTo>
                  <a:cubicBezTo>
                    <a:pt x="323408" y="685403"/>
                    <a:pt x="122578" y="507672"/>
                    <a:pt x="121278" y="506228"/>
                  </a:cubicBezTo>
                  <a:cubicBezTo>
                    <a:pt x="53636" y="438587"/>
                    <a:pt x="17686" y="361056"/>
                    <a:pt x="17398" y="282441"/>
                  </a:cubicBezTo>
                  <a:cubicBezTo>
                    <a:pt x="17037" y="212482"/>
                    <a:pt x="44902" y="145324"/>
                    <a:pt x="94640" y="96120"/>
                  </a:cubicBezTo>
                  <a:cubicBezTo>
                    <a:pt x="143729" y="46627"/>
                    <a:pt x="210505" y="18661"/>
                    <a:pt x="280239" y="18372"/>
                  </a:cubicBezTo>
                  <a:cubicBezTo>
                    <a:pt x="351924" y="18372"/>
                    <a:pt x="430538" y="48258"/>
                    <a:pt x="504749" y="122542"/>
                  </a:cubicBezTo>
                  <a:lnTo>
                    <a:pt x="511173" y="128894"/>
                  </a:lnTo>
                  <a:lnTo>
                    <a:pt x="517598" y="122542"/>
                  </a:lnTo>
                  <a:cubicBezTo>
                    <a:pt x="667536" y="-27468"/>
                    <a:pt x="835232" y="3645"/>
                    <a:pt x="927707" y="96120"/>
                  </a:cubicBezTo>
                  <a:cubicBezTo>
                    <a:pt x="977446" y="145209"/>
                    <a:pt x="1005383" y="212251"/>
                    <a:pt x="1005238" y="282152"/>
                  </a:cubicBezTo>
                  <a:cubicBezTo>
                    <a:pt x="1004877" y="361056"/>
                    <a:pt x="968927" y="438587"/>
                    <a:pt x="901647" y="50586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25;p2">
              <a:extLst>
                <a:ext uri="{FF2B5EF4-FFF2-40B4-BE49-F238E27FC236}">
                  <a16:creationId xmlns:a16="http://schemas.microsoft.com/office/drawing/2014/main" id="{CBB2DEAA-FC30-9B12-0247-2C708053E11E}"/>
                </a:ext>
              </a:extLst>
            </p:cNvPr>
            <p:cNvSpPr/>
            <p:nvPr/>
          </p:nvSpPr>
          <p:spPr>
            <a:xfrm>
              <a:off x="3900140" y="6060378"/>
              <a:ext cx="948549" cy="751636"/>
            </a:xfrm>
            <a:custGeom>
              <a:avLst/>
              <a:gdLst/>
              <a:ahLst/>
              <a:cxnLst/>
              <a:rect l="l" t="t" r="r" b="b"/>
              <a:pathLst>
                <a:path w="948549" h="751636" extrusionOk="0">
                  <a:moveTo>
                    <a:pt x="938960" y="181320"/>
                  </a:moveTo>
                  <a:cubicBezTo>
                    <a:pt x="915859" y="97018"/>
                    <a:pt x="850022" y="31152"/>
                    <a:pt x="765705" y="8066"/>
                  </a:cubicBezTo>
                  <a:cubicBezTo>
                    <a:pt x="711924" y="-6372"/>
                    <a:pt x="604939" y="-13591"/>
                    <a:pt x="493045" y="98158"/>
                  </a:cubicBezTo>
                  <a:lnTo>
                    <a:pt x="472688" y="118516"/>
                  </a:lnTo>
                  <a:lnTo>
                    <a:pt x="452330" y="98158"/>
                  </a:lnTo>
                  <a:cubicBezTo>
                    <a:pt x="388443" y="34198"/>
                    <a:pt x="315748" y="269"/>
                    <a:pt x="242115" y="-20"/>
                  </a:cubicBezTo>
                  <a:lnTo>
                    <a:pt x="241465" y="-20"/>
                  </a:lnTo>
                  <a:cubicBezTo>
                    <a:pt x="107409" y="1085"/>
                    <a:pt x="-875" y="109716"/>
                    <a:pt x="-1525" y="243764"/>
                  </a:cubicBezTo>
                  <a:cubicBezTo>
                    <a:pt x="-1525" y="317037"/>
                    <a:pt x="32404" y="389443"/>
                    <a:pt x="96220" y="453547"/>
                  </a:cubicBezTo>
                  <a:cubicBezTo>
                    <a:pt x="104089" y="460766"/>
                    <a:pt x="290121" y="624492"/>
                    <a:pt x="467635" y="748008"/>
                  </a:cubicBezTo>
                  <a:lnTo>
                    <a:pt x="472832" y="751617"/>
                  </a:lnTo>
                  <a:lnTo>
                    <a:pt x="478030" y="748008"/>
                  </a:lnTo>
                  <a:cubicBezTo>
                    <a:pt x="652367" y="626729"/>
                    <a:pt x="829809" y="470944"/>
                    <a:pt x="849878" y="453186"/>
                  </a:cubicBezTo>
                  <a:cubicBezTo>
                    <a:pt x="960834" y="341509"/>
                    <a:pt x="953326" y="234957"/>
                    <a:pt x="938960" y="181320"/>
                  </a:cubicBezTo>
                  <a:close/>
                  <a:moveTo>
                    <a:pt x="837317" y="439975"/>
                  </a:moveTo>
                  <a:cubicBezTo>
                    <a:pt x="829593" y="447194"/>
                    <a:pt x="647603" y="607166"/>
                    <a:pt x="472688" y="729527"/>
                  </a:cubicBezTo>
                  <a:cubicBezTo>
                    <a:pt x="297557" y="606805"/>
                    <a:pt x="115783" y="446833"/>
                    <a:pt x="108492" y="440769"/>
                  </a:cubicBezTo>
                  <a:cubicBezTo>
                    <a:pt x="48503" y="380491"/>
                    <a:pt x="16667" y="312489"/>
                    <a:pt x="16450" y="244053"/>
                  </a:cubicBezTo>
                  <a:cubicBezTo>
                    <a:pt x="17100" y="119945"/>
                    <a:pt x="117371" y="19407"/>
                    <a:pt x="241465" y="18461"/>
                  </a:cubicBezTo>
                  <a:lnTo>
                    <a:pt x="242043" y="18461"/>
                  </a:lnTo>
                  <a:cubicBezTo>
                    <a:pt x="310767" y="18461"/>
                    <a:pt x="379203" y="50802"/>
                    <a:pt x="439553" y="111297"/>
                  </a:cubicBezTo>
                  <a:lnTo>
                    <a:pt x="472688" y="144432"/>
                  </a:lnTo>
                  <a:lnTo>
                    <a:pt x="505823" y="111297"/>
                  </a:lnTo>
                  <a:cubicBezTo>
                    <a:pt x="611292" y="5828"/>
                    <a:pt x="710985" y="12541"/>
                    <a:pt x="761013" y="25969"/>
                  </a:cubicBezTo>
                  <a:cubicBezTo>
                    <a:pt x="839121" y="47272"/>
                    <a:pt x="900122" y="108279"/>
                    <a:pt x="921418" y="186374"/>
                  </a:cubicBezTo>
                  <a:cubicBezTo>
                    <a:pt x="934772" y="235896"/>
                    <a:pt x="941559" y="335228"/>
                    <a:pt x="837317" y="43997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6;p2">
              <a:extLst>
                <a:ext uri="{FF2B5EF4-FFF2-40B4-BE49-F238E27FC236}">
                  <a16:creationId xmlns:a16="http://schemas.microsoft.com/office/drawing/2014/main" id="{09611158-31EA-6EBE-077B-904EE12B7CB2}"/>
                </a:ext>
              </a:extLst>
            </p:cNvPr>
            <p:cNvSpPr/>
            <p:nvPr/>
          </p:nvSpPr>
          <p:spPr>
            <a:xfrm>
              <a:off x="3937823" y="6098044"/>
              <a:ext cx="873184" cy="667769"/>
            </a:xfrm>
            <a:custGeom>
              <a:avLst/>
              <a:gdLst/>
              <a:ahLst/>
              <a:cxnLst/>
              <a:rect l="l" t="t" r="r" b="b"/>
              <a:pathLst>
                <a:path w="873184" h="667769" extrusionOk="0">
                  <a:moveTo>
                    <a:pt x="810896" y="60781"/>
                  </a:moveTo>
                  <a:cubicBezTo>
                    <a:pt x="785268" y="35016"/>
                    <a:pt x="753289" y="16464"/>
                    <a:pt x="718205" y="6999"/>
                  </a:cubicBezTo>
                  <a:cubicBezTo>
                    <a:pt x="611220" y="-21876"/>
                    <a:pt x="524375" y="44971"/>
                    <a:pt x="482073" y="87202"/>
                  </a:cubicBezTo>
                  <a:lnTo>
                    <a:pt x="435005" y="134342"/>
                  </a:lnTo>
                  <a:lnTo>
                    <a:pt x="387938" y="87202"/>
                  </a:lnTo>
                  <a:cubicBezTo>
                    <a:pt x="331197" y="30461"/>
                    <a:pt x="267670" y="574"/>
                    <a:pt x="203783" y="141"/>
                  </a:cubicBezTo>
                  <a:cubicBezTo>
                    <a:pt x="90589" y="1087"/>
                    <a:pt x="-874" y="92761"/>
                    <a:pt x="-1525" y="205954"/>
                  </a:cubicBezTo>
                  <a:cubicBezTo>
                    <a:pt x="-1525" y="268759"/>
                    <a:pt x="28290" y="331636"/>
                    <a:pt x="83948" y="387943"/>
                  </a:cubicBezTo>
                  <a:lnTo>
                    <a:pt x="84381" y="388377"/>
                  </a:lnTo>
                  <a:cubicBezTo>
                    <a:pt x="102501" y="404331"/>
                    <a:pt x="266010" y="547627"/>
                    <a:pt x="429735" y="663996"/>
                  </a:cubicBezTo>
                  <a:lnTo>
                    <a:pt x="435005" y="667750"/>
                  </a:lnTo>
                  <a:lnTo>
                    <a:pt x="440275" y="663996"/>
                  </a:lnTo>
                  <a:cubicBezTo>
                    <a:pt x="603784" y="547771"/>
                    <a:pt x="767510" y="404114"/>
                    <a:pt x="785630" y="388377"/>
                  </a:cubicBezTo>
                  <a:lnTo>
                    <a:pt x="786062" y="387943"/>
                  </a:lnTo>
                  <a:cubicBezTo>
                    <a:pt x="827643" y="345929"/>
                    <a:pt x="893120" y="259519"/>
                    <a:pt x="864749" y="153472"/>
                  </a:cubicBezTo>
                  <a:cubicBezTo>
                    <a:pt x="855220" y="118388"/>
                    <a:pt x="836667" y="86429"/>
                    <a:pt x="810896" y="60781"/>
                  </a:cubicBezTo>
                  <a:close/>
                  <a:moveTo>
                    <a:pt x="773429" y="375022"/>
                  </a:moveTo>
                  <a:cubicBezTo>
                    <a:pt x="754443" y="391697"/>
                    <a:pt x="595338" y="530951"/>
                    <a:pt x="435005" y="645515"/>
                  </a:cubicBezTo>
                  <a:cubicBezTo>
                    <a:pt x="274456" y="530879"/>
                    <a:pt x="115566" y="391697"/>
                    <a:pt x="96581" y="375022"/>
                  </a:cubicBezTo>
                  <a:cubicBezTo>
                    <a:pt x="44460" y="322251"/>
                    <a:pt x="17173" y="263705"/>
                    <a:pt x="16595" y="205881"/>
                  </a:cubicBezTo>
                  <a:cubicBezTo>
                    <a:pt x="17317" y="102535"/>
                    <a:pt x="100913" y="18932"/>
                    <a:pt x="204288" y="18189"/>
                  </a:cubicBezTo>
                  <a:cubicBezTo>
                    <a:pt x="262833" y="18189"/>
                    <a:pt x="321884" y="46704"/>
                    <a:pt x="375160" y="99980"/>
                  </a:cubicBezTo>
                  <a:lnTo>
                    <a:pt x="435077" y="159824"/>
                  </a:lnTo>
                  <a:lnTo>
                    <a:pt x="494995" y="99980"/>
                  </a:lnTo>
                  <a:cubicBezTo>
                    <a:pt x="534482" y="60420"/>
                    <a:pt x="615407" y="-1952"/>
                    <a:pt x="713585" y="24397"/>
                  </a:cubicBezTo>
                  <a:cubicBezTo>
                    <a:pt x="778627" y="42257"/>
                    <a:pt x="829448" y="93064"/>
                    <a:pt x="847280" y="158092"/>
                  </a:cubicBezTo>
                  <a:cubicBezTo>
                    <a:pt x="873268" y="255331"/>
                    <a:pt x="812628" y="335606"/>
                    <a:pt x="773429" y="37502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27;p2">
              <a:extLst>
                <a:ext uri="{FF2B5EF4-FFF2-40B4-BE49-F238E27FC236}">
                  <a16:creationId xmlns:a16="http://schemas.microsoft.com/office/drawing/2014/main" id="{E4B74179-31D8-3BD9-4D68-79709BB5DCDF}"/>
                </a:ext>
              </a:extLst>
            </p:cNvPr>
            <p:cNvSpPr/>
            <p:nvPr/>
          </p:nvSpPr>
          <p:spPr>
            <a:xfrm>
              <a:off x="4175471" y="6278571"/>
              <a:ext cx="398062" cy="307851"/>
            </a:xfrm>
            <a:custGeom>
              <a:avLst/>
              <a:gdLst/>
              <a:ahLst/>
              <a:cxnLst/>
              <a:rect l="l" t="t" r="r" b="b"/>
              <a:pathLst>
                <a:path w="398062" h="307851" extrusionOk="0">
                  <a:moveTo>
                    <a:pt x="368013" y="28459"/>
                  </a:moveTo>
                  <a:lnTo>
                    <a:pt x="368013" y="28459"/>
                  </a:lnTo>
                  <a:cubicBezTo>
                    <a:pt x="356030" y="16403"/>
                    <a:pt x="341086" y="7711"/>
                    <a:pt x="324699" y="3264"/>
                  </a:cubicBezTo>
                  <a:cubicBezTo>
                    <a:pt x="274745" y="-10163"/>
                    <a:pt x="234462" y="20662"/>
                    <a:pt x="214899" y="40225"/>
                  </a:cubicBezTo>
                  <a:lnTo>
                    <a:pt x="197501" y="57551"/>
                  </a:lnTo>
                  <a:lnTo>
                    <a:pt x="180177" y="40225"/>
                  </a:lnTo>
                  <a:cubicBezTo>
                    <a:pt x="153972" y="14021"/>
                    <a:pt x="124518" y="160"/>
                    <a:pt x="94776" y="16"/>
                  </a:cubicBezTo>
                  <a:cubicBezTo>
                    <a:pt x="41717" y="449"/>
                    <a:pt x="-1236" y="43445"/>
                    <a:pt x="-1525" y="96533"/>
                  </a:cubicBezTo>
                  <a:cubicBezTo>
                    <a:pt x="-1525" y="125409"/>
                    <a:pt x="12264" y="155007"/>
                    <a:pt x="37890" y="180995"/>
                  </a:cubicBezTo>
                  <a:lnTo>
                    <a:pt x="38396" y="181356"/>
                  </a:lnTo>
                  <a:cubicBezTo>
                    <a:pt x="46409" y="188575"/>
                    <a:pt x="119320" y="252390"/>
                    <a:pt x="192304" y="304078"/>
                  </a:cubicBezTo>
                  <a:lnTo>
                    <a:pt x="197501" y="307832"/>
                  </a:lnTo>
                  <a:lnTo>
                    <a:pt x="202771" y="304078"/>
                  </a:lnTo>
                  <a:cubicBezTo>
                    <a:pt x="275611" y="252318"/>
                    <a:pt x="348594" y="188575"/>
                    <a:pt x="356679" y="181356"/>
                  </a:cubicBezTo>
                  <a:lnTo>
                    <a:pt x="357112" y="180923"/>
                  </a:lnTo>
                  <a:cubicBezTo>
                    <a:pt x="376387" y="161432"/>
                    <a:pt x="406635" y="121367"/>
                    <a:pt x="393207" y="71844"/>
                  </a:cubicBezTo>
                  <a:cubicBezTo>
                    <a:pt x="388803" y="55421"/>
                    <a:pt x="380069" y="40457"/>
                    <a:pt x="368013" y="28459"/>
                  </a:cubicBezTo>
                  <a:close/>
                  <a:moveTo>
                    <a:pt x="344335" y="168001"/>
                  </a:moveTo>
                  <a:cubicBezTo>
                    <a:pt x="335455" y="175870"/>
                    <a:pt x="267020" y="235642"/>
                    <a:pt x="197357" y="285742"/>
                  </a:cubicBezTo>
                  <a:cubicBezTo>
                    <a:pt x="127622" y="235570"/>
                    <a:pt x="59331" y="175797"/>
                    <a:pt x="50451" y="168001"/>
                  </a:cubicBezTo>
                  <a:cubicBezTo>
                    <a:pt x="28290" y="145550"/>
                    <a:pt x="16523" y="120789"/>
                    <a:pt x="16450" y="96461"/>
                  </a:cubicBezTo>
                  <a:cubicBezTo>
                    <a:pt x="16739" y="53335"/>
                    <a:pt x="51679" y="18453"/>
                    <a:pt x="94776" y="18135"/>
                  </a:cubicBezTo>
                  <a:lnTo>
                    <a:pt x="94776" y="18135"/>
                  </a:lnTo>
                  <a:cubicBezTo>
                    <a:pt x="119465" y="18135"/>
                    <a:pt x="144514" y="30264"/>
                    <a:pt x="166965" y="53003"/>
                  </a:cubicBezTo>
                  <a:lnTo>
                    <a:pt x="197141" y="83178"/>
                  </a:lnTo>
                  <a:lnTo>
                    <a:pt x="227316" y="53003"/>
                  </a:lnTo>
                  <a:cubicBezTo>
                    <a:pt x="244136" y="36183"/>
                    <a:pt x="278426" y="9689"/>
                    <a:pt x="319646" y="20734"/>
                  </a:cubicBezTo>
                  <a:cubicBezTo>
                    <a:pt x="346862" y="28191"/>
                    <a:pt x="368085" y="49430"/>
                    <a:pt x="375521" y="76609"/>
                  </a:cubicBezTo>
                  <a:cubicBezTo>
                    <a:pt x="386638" y="117252"/>
                    <a:pt x="360866" y="151253"/>
                    <a:pt x="344335" y="16800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 name="Google Shape;29;p2">
            <a:extLst>
              <a:ext uri="{FF2B5EF4-FFF2-40B4-BE49-F238E27FC236}">
                <a16:creationId xmlns:a16="http://schemas.microsoft.com/office/drawing/2014/main" id="{05FC7C88-B7AA-5A73-8A26-494374A4520A}"/>
              </a:ext>
            </a:extLst>
          </p:cNvPr>
          <p:cNvSpPr/>
          <p:nvPr userDrawn="1"/>
        </p:nvSpPr>
        <p:spPr>
          <a:xfrm>
            <a:off x="9087954" y="1565046"/>
            <a:ext cx="741821" cy="616970"/>
          </a:xfrm>
          <a:custGeom>
            <a:avLst/>
            <a:gdLst/>
            <a:ahLst/>
            <a:cxnLst/>
            <a:rect l="l" t="t" r="r" b="b"/>
            <a:pathLst>
              <a:path w="1033897" h="859889" extrusionOk="0">
                <a:moveTo>
                  <a:pt x="515439" y="859870"/>
                </a:moveTo>
                <a:lnTo>
                  <a:pt x="494216" y="845433"/>
                </a:lnTo>
                <a:cubicBezTo>
                  <a:pt x="311288" y="721122"/>
                  <a:pt x="114571" y="546857"/>
                  <a:pt x="112622" y="545124"/>
                </a:cubicBezTo>
                <a:lnTo>
                  <a:pt x="110962" y="543608"/>
                </a:lnTo>
                <a:cubicBezTo>
                  <a:pt x="16249" y="448824"/>
                  <a:pt x="-21217" y="331227"/>
                  <a:pt x="8380" y="220921"/>
                </a:cubicBezTo>
                <a:cubicBezTo>
                  <a:pt x="36102" y="117986"/>
                  <a:pt x="116521" y="37589"/>
                  <a:pt x="219462" y="9839"/>
                </a:cubicBezTo>
                <a:cubicBezTo>
                  <a:pt x="319590" y="-16943"/>
                  <a:pt x="425780" y="11427"/>
                  <a:pt x="515439" y="87804"/>
                </a:cubicBezTo>
                <a:cubicBezTo>
                  <a:pt x="605026" y="11427"/>
                  <a:pt x="711218" y="-16943"/>
                  <a:pt x="811416" y="9839"/>
                </a:cubicBezTo>
                <a:cubicBezTo>
                  <a:pt x="914358" y="37625"/>
                  <a:pt x="994705" y="118015"/>
                  <a:pt x="1022499" y="220921"/>
                </a:cubicBezTo>
                <a:cubicBezTo>
                  <a:pt x="1052024" y="331227"/>
                  <a:pt x="1014629" y="448824"/>
                  <a:pt x="919844" y="543608"/>
                </a:cubicBezTo>
                <a:lnTo>
                  <a:pt x="918257" y="545124"/>
                </a:lnTo>
                <a:cubicBezTo>
                  <a:pt x="916235" y="546857"/>
                  <a:pt x="719519" y="721122"/>
                  <a:pt x="536591" y="845433"/>
                </a:cubicBezTo>
                <a:close/>
                <a:moveTo>
                  <a:pt x="163515" y="489538"/>
                </a:moveTo>
                <a:cubicBezTo>
                  <a:pt x="177016" y="501377"/>
                  <a:pt x="348898" y="652614"/>
                  <a:pt x="515439" y="768551"/>
                </a:cubicBezTo>
                <a:cubicBezTo>
                  <a:pt x="681908" y="652614"/>
                  <a:pt x="853863" y="501450"/>
                  <a:pt x="867291" y="489538"/>
                </a:cubicBezTo>
                <a:cubicBezTo>
                  <a:pt x="957022" y="399229"/>
                  <a:pt x="1002790" y="251891"/>
                  <a:pt x="891691" y="140719"/>
                </a:cubicBezTo>
                <a:cubicBezTo>
                  <a:pt x="780592" y="29547"/>
                  <a:pt x="632314" y="75748"/>
                  <a:pt x="542077" y="165913"/>
                </a:cubicBezTo>
                <a:lnTo>
                  <a:pt x="515439" y="192551"/>
                </a:lnTo>
                <a:lnTo>
                  <a:pt x="488729" y="165913"/>
                </a:lnTo>
                <a:cubicBezTo>
                  <a:pt x="398492" y="75676"/>
                  <a:pt x="250504" y="29258"/>
                  <a:pt x="139187" y="140719"/>
                </a:cubicBezTo>
                <a:cubicBezTo>
                  <a:pt x="27872" y="252179"/>
                  <a:pt x="73784" y="399229"/>
                  <a:pt x="163515" y="48953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 name="Google Shape;30;p2">
            <a:extLst>
              <a:ext uri="{FF2B5EF4-FFF2-40B4-BE49-F238E27FC236}">
                <a16:creationId xmlns:a16="http://schemas.microsoft.com/office/drawing/2014/main" id="{512E4FBC-8A87-24A4-4101-F564AF3F085E}"/>
              </a:ext>
            </a:extLst>
          </p:cNvPr>
          <p:cNvGrpSpPr/>
          <p:nvPr userDrawn="1"/>
        </p:nvGrpSpPr>
        <p:grpSpPr>
          <a:xfrm>
            <a:off x="6976189" y="751691"/>
            <a:ext cx="588560" cy="486545"/>
            <a:chOff x="6553537" y="1126875"/>
            <a:chExt cx="682626" cy="564307"/>
          </a:xfrm>
        </p:grpSpPr>
        <p:sp>
          <p:nvSpPr>
            <p:cNvPr id="15" name="Google Shape;31;p2">
              <a:extLst>
                <a:ext uri="{FF2B5EF4-FFF2-40B4-BE49-F238E27FC236}">
                  <a16:creationId xmlns:a16="http://schemas.microsoft.com/office/drawing/2014/main" id="{1345AC05-2BEB-4456-5506-F86930491E98}"/>
                </a:ext>
              </a:extLst>
            </p:cNvPr>
            <p:cNvSpPr/>
            <p:nvPr/>
          </p:nvSpPr>
          <p:spPr>
            <a:xfrm>
              <a:off x="6553537" y="1126875"/>
              <a:ext cx="682626" cy="564307"/>
            </a:xfrm>
            <a:custGeom>
              <a:avLst/>
              <a:gdLst/>
              <a:ahLst/>
              <a:cxnLst/>
              <a:rect l="l" t="t" r="r" b="b"/>
              <a:pathLst>
                <a:path w="682626" h="564307" extrusionOk="0">
                  <a:moveTo>
                    <a:pt x="624430" y="56940"/>
                  </a:moveTo>
                  <a:cubicBezTo>
                    <a:pt x="588263" y="20268"/>
                    <a:pt x="538813" y="-263"/>
                    <a:pt x="487270" y="-17"/>
                  </a:cubicBezTo>
                  <a:cubicBezTo>
                    <a:pt x="435293" y="-17"/>
                    <a:pt x="384689" y="21206"/>
                    <a:pt x="339786" y="61055"/>
                  </a:cubicBezTo>
                  <a:cubicBezTo>
                    <a:pt x="294885" y="21206"/>
                    <a:pt x="244208" y="199"/>
                    <a:pt x="192304" y="-17"/>
                  </a:cubicBezTo>
                  <a:cubicBezTo>
                    <a:pt x="85391" y="257"/>
                    <a:pt x="-1237" y="86877"/>
                    <a:pt x="-1525" y="193811"/>
                  </a:cubicBezTo>
                  <a:cubicBezTo>
                    <a:pt x="-1525" y="251058"/>
                    <a:pt x="24174" y="306788"/>
                    <a:pt x="72325" y="354866"/>
                  </a:cubicBezTo>
                  <a:lnTo>
                    <a:pt x="73119" y="355660"/>
                  </a:lnTo>
                  <a:cubicBezTo>
                    <a:pt x="74418" y="356815"/>
                    <a:pt x="206380" y="473762"/>
                    <a:pt x="329030" y="557069"/>
                  </a:cubicBezTo>
                  <a:lnTo>
                    <a:pt x="339786" y="564288"/>
                  </a:lnTo>
                  <a:lnTo>
                    <a:pt x="350543" y="557069"/>
                  </a:lnTo>
                  <a:cubicBezTo>
                    <a:pt x="473265" y="473762"/>
                    <a:pt x="605155" y="356815"/>
                    <a:pt x="606455" y="355660"/>
                  </a:cubicBezTo>
                  <a:lnTo>
                    <a:pt x="607249" y="354866"/>
                  </a:lnTo>
                  <a:cubicBezTo>
                    <a:pt x="655399" y="306788"/>
                    <a:pt x="680882" y="251058"/>
                    <a:pt x="681098" y="193811"/>
                  </a:cubicBezTo>
                  <a:cubicBezTo>
                    <a:pt x="681388" y="142427"/>
                    <a:pt x="660957" y="93085"/>
                    <a:pt x="624430" y="56940"/>
                  </a:cubicBezTo>
                  <a:close/>
                  <a:moveTo>
                    <a:pt x="353214" y="508702"/>
                  </a:moveTo>
                  <a:cubicBezTo>
                    <a:pt x="351481" y="501447"/>
                    <a:pt x="344262" y="496949"/>
                    <a:pt x="336971" y="498667"/>
                  </a:cubicBezTo>
                  <a:cubicBezTo>
                    <a:pt x="331990" y="499837"/>
                    <a:pt x="328092" y="503728"/>
                    <a:pt x="326937" y="508702"/>
                  </a:cubicBezTo>
                  <a:cubicBezTo>
                    <a:pt x="217209" y="431170"/>
                    <a:pt x="107048" y="334148"/>
                    <a:pt x="99324" y="327362"/>
                  </a:cubicBezTo>
                  <a:cubicBezTo>
                    <a:pt x="10241" y="237919"/>
                    <a:pt x="28289" y="138586"/>
                    <a:pt x="82792" y="84083"/>
                  </a:cubicBezTo>
                  <a:cubicBezTo>
                    <a:pt x="125529" y="40957"/>
                    <a:pt x="189561" y="26844"/>
                    <a:pt x="246518" y="47989"/>
                  </a:cubicBezTo>
                  <a:cubicBezTo>
                    <a:pt x="239227" y="49866"/>
                    <a:pt x="234896" y="57265"/>
                    <a:pt x="236772" y="64520"/>
                  </a:cubicBezTo>
                  <a:cubicBezTo>
                    <a:pt x="238649" y="71782"/>
                    <a:pt x="246012" y="76142"/>
                    <a:pt x="253304" y="74273"/>
                  </a:cubicBezTo>
                  <a:cubicBezTo>
                    <a:pt x="259295" y="72713"/>
                    <a:pt x="263483" y="67270"/>
                    <a:pt x="263483" y="61055"/>
                  </a:cubicBezTo>
                  <a:cubicBezTo>
                    <a:pt x="263555" y="58507"/>
                    <a:pt x="262905" y="56002"/>
                    <a:pt x="261533" y="53836"/>
                  </a:cubicBezTo>
                  <a:cubicBezTo>
                    <a:pt x="285789" y="65444"/>
                    <a:pt x="307735" y="81232"/>
                    <a:pt x="326504" y="100470"/>
                  </a:cubicBezTo>
                  <a:lnTo>
                    <a:pt x="340076" y="114042"/>
                  </a:lnTo>
                  <a:lnTo>
                    <a:pt x="353647" y="100470"/>
                  </a:lnTo>
                  <a:cubicBezTo>
                    <a:pt x="372416" y="81217"/>
                    <a:pt x="394362" y="65430"/>
                    <a:pt x="418618" y="53836"/>
                  </a:cubicBezTo>
                  <a:cubicBezTo>
                    <a:pt x="417246" y="56002"/>
                    <a:pt x="416596" y="58507"/>
                    <a:pt x="416668" y="61055"/>
                  </a:cubicBezTo>
                  <a:cubicBezTo>
                    <a:pt x="416596" y="68548"/>
                    <a:pt x="422660" y="74663"/>
                    <a:pt x="430168" y="74699"/>
                  </a:cubicBezTo>
                  <a:cubicBezTo>
                    <a:pt x="437676" y="74742"/>
                    <a:pt x="443739" y="68700"/>
                    <a:pt x="443812" y="61206"/>
                  </a:cubicBezTo>
                  <a:cubicBezTo>
                    <a:pt x="443812" y="54991"/>
                    <a:pt x="439625" y="49541"/>
                    <a:pt x="433633" y="47989"/>
                  </a:cubicBezTo>
                  <a:cubicBezTo>
                    <a:pt x="490590" y="26859"/>
                    <a:pt x="554622" y="40972"/>
                    <a:pt x="597359" y="84083"/>
                  </a:cubicBezTo>
                  <a:cubicBezTo>
                    <a:pt x="651861" y="138586"/>
                    <a:pt x="669548" y="237919"/>
                    <a:pt x="580827" y="327362"/>
                  </a:cubicBezTo>
                  <a:cubicBezTo>
                    <a:pt x="573103" y="334220"/>
                    <a:pt x="462942" y="431170"/>
                    <a:pt x="353214" y="50870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32;p2">
              <a:extLst>
                <a:ext uri="{FF2B5EF4-FFF2-40B4-BE49-F238E27FC236}">
                  <a16:creationId xmlns:a16="http://schemas.microsoft.com/office/drawing/2014/main" id="{C13C6F5A-0CA3-5213-CE4D-B15B666352BD}"/>
                </a:ext>
              </a:extLst>
            </p:cNvPr>
            <p:cNvSpPr/>
            <p:nvPr/>
          </p:nvSpPr>
          <p:spPr>
            <a:xfrm>
              <a:off x="6701235" y="1174594"/>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33;p2">
              <a:extLst>
                <a:ext uri="{FF2B5EF4-FFF2-40B4-BE49-F238E27FC236}">
                  <a16:creationId xmlns:a16="http://schemas.microsoft.com/office/drawing/2014/main" id="{FE2C5BBC-1515-8F3D-F6C9-CA58B4947CBE}"/>
                </a:ext>
              </a:extLst>
            </p:cNvPr>
            <p:cNvSpPr/>
            <p:nvPr/>
          </p:nvSpPr>
          <p:spPr>
            <a:xfrm>
              <a:off x="7061822" y="1174594"/>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34;p2">
              <a:extLst>
                <a:ext uri="{FF2B5EF4-FFF2-40B4-BE49-F238E27FC236}">
                  <a16:creationId xmlns:a16="http://schemas.microsoft.com/office/drawing/2014/main" id="{C9B8BEB9-B667-399F-FB3D-4BD88607763A}"/>
                </a:ext>
              </a:extLst>
            </p:cNvPr>
            <p:cNvSpPr/>
            <p:nvPr/>
          </p:nvSpPr>
          <p:spPr>
            <a:xfrm>
              <a:off x="6611144"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35;p2">
              <a:extLst>
                <a:ext uri="{FF2B5EF4-FFF2-40B4-BE49-F238E27FC236}">
                  <a16:creationId xmlns:a16="http://schemas.microsoft.com/office/drawing/2014/main" id="{0CF5B949-D131-121C-FB03-105CC58296D3}"/>
                </a:ext>
              </a:extLst>
            </p:cNvPr>
            <p:cNvSpPr/>
            <p:nvPr/>
          </p:nvSpPr>
          <p:spPr>
            <a:xfrm>
              <a:off x="6701235" y="1264687"/>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36;p2">
              <a:extLst>
                <a:ext uri="{FF2B5EF4-FFF2-40B4-BE49-F238E27FC236}">
                  <a16:creationId xmlns:a16="http://schemas.microsoft.com/office/drawing/2014/main" id="{655994DD-FDFF-372E-CD18-34284EE2241B}"/>
                </a:ext>
              </a:extLst>
            </p:cNvPr>
            <p:cNvSpPr/>
            <p:nvPr/>
          </p:nvSpPr>
          <p:spPr>
            <a:xfrm>
              <a:off x="6791401"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37;p2">
              <a:extLst>
                <a:ext uri="{FF2B5EF4-FFF2-40B4-BE49-F238E27FC236}">
                  <a16:creationId xmlns:a16="http://schemas.microsoft.com/office/drawing/2014/main" id="{A43EB212-9C23-F5D7-61D7-ACBB0E6AA57D}"/>
                </a:ext>
              </a:extLst>
            </p:cNvPr>
            <p:cNvSpPr/>
            <p:nvPr/>
          </p:nvSpPr>
          <p:spPr>
            <a:xfrm>
              <a:off x="6881565"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38;p2">
              <a:extLst>
                <a:ext uri="{FF2B5EF4-FFF2-40B4-BE49-F238E27FC236}">
                  <a16:creationId xmlns:a16="http://schemas.microsoft.com/office/drawing/2014/main" id="{F97EC8F0-11BB-A58B-1E13-9B2B61A39AD2}"/>
                </a:ext>
              </a:extLst>
            </p:cNvPr>
            <p:cNvSpPr/>
            <p:nvPr/>
          </p:nvSpPr>
          <p:spPr>
            <a:xfrm>
              <a:off x="6971657" y="1264687"/>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39;p2">
              <a:extLst>
                <a:ext uri="{FF2B5EF4-FFF2-40B4-BE49-F238E27FC236}">
                  <a16:creationId xmlns:a16="http://schemas.microsoft.com/office/drawing/2014/main" id="{BA156129-BA3B-11A3-4BAC-57F4B95DE4F0}"/>
                </a:ext>
              </a:extLst>
            </p:cNvPr>
            <p:cNvSpPr/>
            <p:nvPr/>
          </p:nvSpPr>
          <p:spPr>
            <a:xfrm>
              <a:off x="7061822" y="1264687"/>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40;p2">
              <a:extLst>
                <a:ext uri="{FF2B5EF4-FFF2-40B4-BE49-F238E27FC236}">
                  <a16:creationId xmlns:a16="http://schemas.microsoft.com/office/drawing/2014/main" id="{AAC0235A-B6A3-777E-9A20-67055CD113DA}"/>
                </a:ext>
              </a:extLst>
            </p:cNvPr>
            <p:cNvSpPr/>
            <p:nvPr/>
          </p:nvSpPr>
          <p:spPr>
            <a:xfrm>
              <a:off x="7151987" y="1264687"/>
              <a:ext cx="27143" cy="27143"/>
            </a:xfrm>
            <a:custGeom>
              <a:avLst/>
              <a:gdLst/>
              <a:ahLst/>
              <a:cxnLst/>
              <a:rect l="l" t="t" r="r" b="b"/>
              <a:pathLst>
                <a:path w="27143" h="27143" extrusionOk="0">
                  <a:moveTo>
                    <a:pt x="12047" y="27124"/>
                  </a:moveTo>
                  <a:cubicBezTo>
                    <a:pt x="19555" y="27124"/>
                    <a:pt x="25619" y="21045"/>
                    <a:pt x="25619" y="13552"/>
                  </a:cubicBezTo>
                  <a:cubicBezTo>
                    <a:pt x="25619" y="6059"/>
                    <a:pt x="19555" y="-20"/>
                    <a:pt x="12047" y="-20"/>
                  </a:cubicBezTo>
                  <a:cubicBezTo>
                    <a:pt x="4540" y="-20"/>
                    <a:pt x="-1525" y="6059"/>
                    <a:pt x="-1525" y="13552"/>
                  </a:cubicBezTo>
                  <a:cubicBezTo>
                    <a:pt x="-1525" y="21045"/>
                    <a:pt x="4540" y="27124"/>
                    <a:pt x="12047" y="27124"/>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41;p2">
              <a:extLst>
                <a:ext uri="{FF2B5EF4-FFF2-40B4-BE49-F238E27FC236}">
                  <a16:creationId xmlns:a16="http://schemas.microsoft.com/office/drawing/2014/main" id="{2D9582F5-90D0-267C-1E15-9C395E8771E9}"/>
                </a:ext>
              </a:extLst>
            </p:cNvPr>
            <p:cNvSpPr/>
            <p:nvPr/>
          </p:nvSpPr>
          <p:spPr>
            <a:xfrm>
              <a:off x="6611144"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42;p2">
              <a:extLst>
                <a:ext uri="{FF2B5EF4-FFF2-40B4-BE49-F238E27FC236}">
                  <a16:creationId xmlns:a16="http://schemas.microsoft.com/office/drawing/2014/main" id="{6EA50402-8E11-F2FC-8488-70B19B076761}"/>
                </a:ext>
              </a:extLst>
            </p:cNvPr>
            <p:cNvSpPr/>
            <p:nvPr/>
          </p:nvSpPr>
          <p:spPr>
            <a:xfrm>
              <a:off x="6701235" y="1354851"/>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43;p2">
              <a:extLst>
                <a:ext uri="{FF2B5EF4-FFF2-40B4-BE49-F238E27FC236}">
                  <a16:creationId xmlns:a16="http://schemas.microsoft.com/office/drawing/2014/main" id="{F5747C1C-E185-D82C-2D8C-B0373C5BC2C7}"/>
                </a:ext>
              </a:extLst>
            </p:cNvPr>
            <p:cNvSpPr/>
            <p:nvPr/>
          </p:nvSpPr>
          <p:spPr>
            <a:xfrm>
              <a:off x="6791401"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44;p2">
              <a:extLst>
                <a:ext uri="{FF2B5EF4-FFF2-40B4-BE49-F238E27FC236}">
                  <a16:creationId xmlns:a16="http://schemas.microsoft.com/office/drawing/2014/main" id="{57B3CAA1-F239-5D73-4ACC-C8C94680D22C}"/>
                </a:ext>
              </a:extLst>
            </p:cNvPr>
            <p:cNvSpPr/>
            <p:nvPr/>
          </p:nvSpPr>
          <p:spPr>
            <a:xfrm>
              <a:off x="6881565"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45;p2">
              <a:extLst>
                <a:ext uri="{FF2B5EF4-FFF2-40B4-BE49-F238E27FC236}">
                  <a16:creationId xmlns:a16="http://schemas.microsoft.com/office/drawing/2014/main" id="{319480EA-F013-2F18-9B84-F4904197FF89}"/>
                </a:ext>
              </a:extLst>
            </p:cNvPr>
            <p:cNvSpPr/>
            <p:nvPr/>
          </p:nvSpPr>
          <p:spPr>
            <a:xfrm>
              <a:off x="6971657" y="1354851"/>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46;p2">
              <a:extLst>
                <a:ext uri="{FF2B5EF4-FFF2-40B4-BE49-F238E27FC236}">
                  <a16:creationId xmlns:a16="http://schemas.microsoft.com/office/drawing/2014/main" id="{D2441926-8008-4CEA-8F58-94B12E1AB7E0}"/>
                </a:ext>
              </a:extLst>
            </p:cNvPr>
            <p:cNvSpPr/>
            <p:nvPr/>
          </p:nvSpPr>
          <p:spPr>
            <a:xfrm>
              <a:off x="7061822"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7;p2">
              <a:extLst>
                <a:ext uri="{FF2B5EF4-FFF2-40B4-BE49-F238E27FC236}">
                  <a16:creationId xmlns:a16="http://schemas.microsoft.com/office/drawing/2014/main" id="{8C37ADB6-1505-C1C8-D7E5-D5414997E8AB}"/>
                </a:ext>
              </a:extLst>
            </p:cNvPr>
            <p:cNvSpPr/>
            <p:nvPr/>
          </p:nvSpPr>
          <p:spPr>
            <a:xfrm>
              <a:off x="7151987"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8;p2">
              <a:extLst>
                <a:ext uri="{FF2B5EF4-FFF2-40B4-BE49-F238E27FC236}">
                  <a16:creationId xmlns:a16="http://schemas.microsoft.com/office/drawing/2014/main" id="{77B5EA0E-D568-3F21-1F50-23C431F0E6EA}"/>
                </a:ext>
              </a:extLst>
            </p:cNvPr>
            <p:cNvSpPr/>
            <p:nvPr/>
          </p:nvSpPr>
          <p:spPr>
            <a:xfrm>
              <a:off x="6701235" y="1445016"/>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49;p2">
              <a:extLst>
                <a:ext uri="{FF2B5EF4-FFF2-40B4-BE49-F238E27FC236}">
                  <a16:creationId xmlns:a16="http://schemas.microsoft.com/office/drawing/2014/main" id="{46BC5BB0-82D4-A53E-DEBB-1F8E988C56E5}"/>
                </a:ext>
              </a:extLst>
            </p:cNvPr>
            <p:cNvSpPr/>
            <p:nvPr/>
          </p:nvSpPr>
          <p:spPr>
            <a:xfrm>
              <a:off x="6791401"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50;p2">
              <a:extLst>
                <a:ext uri="{FF2B5EF4-FFF2-40B4-BE49-F238E27FC236}">
                  <a16:creationId xmlns:a16="http://schemas.microsoft.com/office/drawing/2014/main" id="{42670B4D-B78E-6E77-7158-44B1AB8C9050}"/>
                </a:ext>
              </a:extLst>
            </p:cNvPr>
            <p:cNvSpPr/>
            <p:nvPr/>
          </p:nvSpPr>
          <p:spPr>
            <a:xfrm>
              <a:off x="6881565"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51;p2">
              <a:extLst>
                <a:ext uri="{FF2B5EF4-FFF2-40B4-BE49-F238E27FC236}">
                  <a16:creationId xmlns:a16="http://schemas.microsoft.com/office/drawing/2014/main" id="{0B962AEA-2F18-BDFB-5131-7A56A3C29ADF}"/>
                </a:ext>
              </a:extLst>
            </p:cNvPr>
            <p:cNvSpPr/>
            <p:nvPr/>
          </p:nvSpPr>
          <p:spPr>
            <a:xfrm>
              <a:off x="6971657" y="1445016"/>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574"/>
                    <a:pt x="25619" y="13531"/>
                    <a:pt x="25619" y="13480"/>
                  </a:cubicBezTo>
                  <a:cubicBezTo>
                    <a:pt x="25547" y="6045"/>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52;p2">
              <a:extLst>
                <a:ext uri="{FF2B5EF4-FFF2-40B4-BE49-F238E27FC236}">
                  <a16:creationId xmlns:a16="http://schemas.microsoft.com/office/drawing/2014/main" id="{91A2DA21-6AC0-A7E2-94D9-6E88EC5DAFAF}"/>
                </a:ext>
              </a:extLst>
            </p:cNvPr>
            <p:cNvSpPr/>
            <p:nvPr/>
          </p:nvSpPr>
          <p:spPr>
            <a:xfrm>
              <a:off x="7061822" y="1445016"/>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53;p2">
              <a:extLst>
                <a:ext uri="{FF2B5EF4-FFF2-40B4-BE49-F238E27FC236}">
                  <a16:creationId xmlns:a16="http://schemas.microsoft.com/office/drawing/2014/main" id="{EA9881F2-867F-0CE4-2796-59A98F69EE14}"/>
                </a:ext>
              </a:extLst>
            </p:cNvPr>
            <p:cNvSpPr/>
            <p:nvPr/>
          </p:nvSpPr>
          <p:spPr>
            <a:xfrm>
              <a:off x="6791401"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4;p2">
              <a:extLst>
                <a:ext uri="{FF2B5EF4-FFF2-40B4-BE49-F238E27FC236}">
                  <a16:creationId xmlns:a16="http://schemas.microsoft.com/office/drawing/2014/main" id="{3ECEFF6A-2C1D-50DB-23AE-BC5449E40794}"/>
                </a:ext>
              </a:extLst>
            </p:cNvPr>
            <p:cNvSpPr/>
            <p:nvPr/>
          </p:nvSpPr>
          <p:spPr>
            <a:xfrm>
              <a:off x="6881565"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5;p2">
              <a:extLst>
                <a:ext uri="{FF2B5EF4-FFF2-40B4-BE49-F238E27FC236}">
                  <a16:creationId xmlns:a16="http://schemas.microsoft.com/office/drawing/2014/main" id="{DB64BD1B-4088-197E-B710-F857E8DEA4BC}"/>
                </a:ext>
              </a:extLst>
            </p:cNvPr>
            <p:cNvSpPr/>
            <p:nvPr/>
          </p:nvSpPr>
          <p:spPr>
            <a:xfrm>
              <a:off x="6971657" y="1535108"/>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63;p2">
            <a:extLst>
              <a:ext uri="{FF2B5EF4-FFF2-40B4-BE49-F238E27FC236}">
                <a16:creationId xmlns:a16="http://schemas.microsoft.com/office/drawing/2014/main" id="{98485838-F95F-3819-F056-76BD638D1E77}"/>
              </a:ext>
            </a:extLst>
          </p:cNvPr>
          <p:cNvGrpSpPr/>
          <p:nvPr userDrawn="1"/>
        </p:nvGrpSpPr>
        <p:grpSpPr>
          <a:xfrm>
            <a:off x="113559" y="92410"/>
            <a:ext cx="11890709" cy="4149637"/>
            <a:chOff x="157446" y="1467039"/>
            <a:chExt cx="11890709" cy="4149637"/>
          </a:xfrm>
        </p:grpSpPr>
        <p:sp>
          <p:nvSpPr>
            <p:cNvPr id="44" name="Google Shape;64;p2">
              <a:extLst>
                <a:ext uri="{FF2B5EF4-FFF2-40B4-BE49-F238E27FC236}">
                  <a16:creationId xmlns:a16="http://schemas.microsoft.com/office/drawing/2014/main" id="{A4A56879-09BA-ACCE-C6F1-AA083F9966D6}"/>
                </a:ext>
              </a:extLst>
            </p:cNvPr>
            <p:cNvSpPr/>
            <p:nvPr/>
          </p:nvSpPr>
          <p:spPr>
            <a:xfrm rot="-4052055">
              <a:off x="638769" y="2628801"/>
              <a:ext cx="145189" cy="145189"/>
            </a:xfrm>
            <a:custGeom>
              <a:avLst/>
              <a:gdLst/>
              <a:ahLst/>
              <a:cxnLst/>
              <a:rect l="l" t="t" r="r" b="b"/>
              <a:pathLst>
                <a:path w="145049" h="145049" extrusionOk="0">
                  <a:moveTo>
                    <a:pt x="144451" y="73316"/>
                  </a:moveTo>
                  <a:cubicBezTo>
                    <a:pt x="144451" y="113371"/>
                    <a:pt x="111981" y="145841"/>
                    <a:pt x="71927" y="145841"/>
                  </a:cubicBezTo>
                  <a:cubicBezTo>
                    <a:pt x="31872" y="145841"/>
                    <a:pt x="-598" y="113371"/>
                    <a:pt x="-598" y="73316"/>
                  </a:cubicBezTo>
                  <a:cubicBezTo>
                    <a:pt x="-598" y="33262"/>
                    <a:pt x="31872" y="791"/>
                    <a:pt x="71927" y="791"/>
                  </a:cubicBezTo>
                  <a:cubicBezTo>
                    <a:pt x="111981" y="791"/>
                    <a:pt x="144451" y="33262"/>
                    <a:pt x="144451" y="73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65;p2">
              <a:extLst>
                <a:ext uri="{FF2B5EF4-FFF2-40B4-BE49-F238E27FC236}">
                  <a16:creationId xmlns:a16="http://schemas.microsoft.com/office/drawing/2014/main" id="{79E0C414-A6CD-AB59-FE4D-4CA5862D6918}"/>
                </a:ext>
              </a:extLst>
            </p:cNvPr>
            <p:cNvSpPr/>
            <p:nvPr/>
          </p:nvSpPr>
          <p:spPr>
            <a:xfrm rot="-2700000">
              <a:off x="1704655" y="5403989"/>
              <a:ext cx="176196" cy="176196"/>
            </a:xfrm>
            <a:custGeom>
              <a:avLst/>
              <a:gdLst/>
              <a:ahLst/>
              <a:cxnLst/>
              <a:rect l="l" t="t" r="r" b="b"/>
              <a:pathLst>
                <a:path w="176098" h="176098" extrusionOk="0">
                  <a:moveTo>
                    <a:pt x="175500" y="88841"/>
                  </a:moveTo>
                  <a:cubicBezTo>
                    <a:pt x="175500" y="137469"/>
                    <a:pt x="136079" y="176889"/>
                    <a:pt x="87451" y="176889"/>
                  </a:cubicBezTo>
                  <a:cubicBezTo>
                    <a:pt x="38823" y="176889"/>
                    <a:pt x="-598" y="137469"/>
                    <a:pt x="-598" y="88841"/>
                  </a:cubicBezTo>
                  <a:cubicBezTo>
                    <a:pt x="-598" y="40212"/>
                    <a:pt x="38823" y="792"/>
                    <a:pt x="87451" y="792"/>
                  </a:cubicBezTo>
                  <a:cubicBezTo>
                    <a:pt x="136079" y="792"/>
                    <a:pt x="175500" y="40212"/>
                    <a:pt x="175500" y="888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66;p2">
              <a:extLst>
                <a:ext uri="{FF2B5EF4-FFF2-40B4-BE49-F238E27FC236}">
                  <a16:creationId xmlns:a16="http://schemas.microsoft.com/office/drawing/2014/main" id="{E5A089CD-BF66-AB6E-0715-33E92959AB37}"/>
                </a:ext>
              </a:extLst>
            </p:cNvPr>
            <p:cNvSpPr/>
            <p:nvPr/>
          </p:nvSpPr>
          <p:spPr>
            <a:xfrm>
              <a:off x="406138" y="3928911"/>
              <a:ext cx="101377" cy="101378"/>
            </a:xfrm>
            <a:custGeom>
              <a:avLst/>
              <a:gdLst/>
              <a:ahLst/>
              <a:cxnLst/>
              <a:rect l="l" t="t" r="r" b="b"/>
              <a:pathLst>
                <a:path w="101377" h="101378" extrusionOk="0">
                  <a:moveTo>
                    <a:pt x="100780" y="51520"/>
                  </a:moveTo>
                  <a:cubicBezTo>
                    <a:pt x="100780" y="23506"/>
                    <a:pt x="78065" y="792"/>
                    <a:pt x="50051" y="792"/>
                  </a:cubicBezTo>
                  <a:cubicBezTo>
                    <a:pt x="22069" y="839"/>
                    <a:pt x="-598" y="23537"/>
                    <a:pt x="-598" y="51520"/>
                  </a:cubicBezTo>
                  <a:cubicBezTo>
                    <a:pt x="-598" y="79495"/>
                    <a:pt x="22076" y="102170"/>
                    <a:pt x="50051" y="102170"/>
                  </a:cubicBezTo>
                  <a:cubicBezTo>
                    <a:pt x="78034" y="102170"/>
                    <a:pt x="100740" y="79502"/>
                    <a:pt x="100780" y="515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67;p2">
              <a:extLst>
                <a:ext uri="{FF2B5EF4-FFF2-40B4-BE49-F238E27FC236}">
                  <a16:creationId xmlns:a16="http://schemas.microsoft.com/office/drawing/2014/main" id="{3794DF7A-A409-026C-BB42-8A429E8E1586}"/>
                </a:ext>
              </a:extLst>
            </p:cNvPr>
            <p:cNvSpPr/>
            <p:nvPr/>
          </p:nvSpPr>
          <p:spPr>
            <a:xfrm>
              <a:off x="3543912" y="1737252"/>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68;p2">
              <a:extLst>
                <a:ext uri="{FF2B5EF4-FFF2-40B4-BE49-F238E27FC236}">
                  <a16:creationId xmlns:a16="http://schemas.microsoft.com/office/drawing/2014/main" id="{DF0E28CB-5B6B-6AAD-547E-C31B1B5015ED}"/>
                </a:ext>
              </a:extLst>
            </p:cNvPr>
            <p:cNvSpPr/>
            <p:nvPr/>
          </p:nvSpPr>
          <p:spPr>
            <a:xfrm>
              <a:off x="380947" y="1577968"/>
              <a:ext cx="62724" cy="62724"/>
            </a:xfrm>
            <a:custGeom>
              <a:avLst/>
              <a:gdLst/>
              <a:ahLst/>
              <a:cxnLst/>
              <a:rect l="l" t="t" r="r" b="b"/>
              <a:pathLst>
                <a:path w="62724" h="62724" extrusionOk="0">
                  <a:moveTo>
                    <a:pt x="62126" y="32154"/>
                  </a:moveTo>
                  <a:cubicBezTo>
                    <a:pt x="62126" y="14834"/>
                    <a:pt x="48083" y="792"/>
                    <a:pt x="30764" y="792"/>
                  </a:cubicBezTo>
                  <a:cubicBezTo>
                    <a:pt x="13444" y="792"/>
                    <a:pt x="-598" y="14834"/>
                    <a:pt x="-598" y="32154"/>
                  </a:cubicBezTo>
                  <a:cubicBezTo>
                    <a:pt x="-598" y="49473"/>
                    <a:pt x="13444" y="63516"/>
                    <a:pt x="30764" y="63516"/>
                  </a:cubicBezTo>
                  <a:cubicBezTo>
                    <a:pt x="48083" y="63516"/>
                    <a:pt x="62126" y="49473"/>
                    <a:pt x="62126"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69;p2">
              <a:extLst>
                <a:ext uri="{FF2B5EF4-FFF2-40B4-BE49-F238E27FC236}">
                  <a16:creationId xmlns:a16="http://schemas.microsoft.com/office/drawing/2014/main" id="{06696DC5-8C31-9D1A-643E-1F16A50A5144}"/>
                </a:ext>
              </a:extLst>
            </p:cNvPr>
            <p:cNvSpPr/>
            <p:nvPr/>
          </p:nvSpPr>
          <p:spPr>
            <a:xfrm>
              <a:off x="8552197" y="2978092"/>
              <a:ext cx="149126" cy="149126"/>
            </a:xfrm>
            <a:custGeom>
              <a:avLst/>
              <a:gdLst/>
              <a:ahLst/>
              <a:cxnLst/>
              <a:rect l="l" t="t" r="r" b="b"/>
              <a:pathLst>
                <a:path w="149126" h="149126" extrusionOk="0">
                  <a:moveTo>
                    <a:pt x="149127" y="74563"/>
                  </a:moveTo>
                  <a:cubicBezTo>
                    <a:pt x="149127" y="115743"/>
                    <a:pt x="115743" y="149127"/>
                    <a:pt x="74564" y="149127"/>
                  </a:cubicBezTo>
                  <a:cubicBezTo>
                    <a:pt x="33384" y="149127"/>
                    <a:pt x="0" y="115744"/>
                    <a:pt x="0" y="74563"/>
                  </a:cubicBezTo>
                  <a:cubicBezTo>
                    <a:pt x="0" y="33383"/>
                    <a:pt x="33384" y="0"/>
                    <a:pt x="74564" y="0"/>
                  </a:cubicBezTo>
                  <a:cubicBezTo>
                    <a:pt x="115743" y="0"/>
                    <a:pt x="149127" y="33383"/>
                    <a:pt x="149127" y="7456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70;p2">
              <a:extLst>
                <a:ext uri="{FF2B5EF4-FFF2-40B4-BE49-F238E27FC236}">
                  <a16:creationId xmlns:a16="http://schemas.microsoft.com/office/drawing/2014/main" id="{60CDA5B2-DB7C-A3B8-0B6D-4D491EFF381D}"/>
                </a:ext>
              </a:extLst>
            </p:cNvPr>
            <p:cNvSpPr/>
            <p:nvPr/>
          </p:nvSpPr>
          <p:spPr>
            <a:xfrm>
              <a:off x="9180065" y="1489038"/>
              <a:ext cx="102710" cy="102710"/>
            </a:xfrm>
            <a:custGeom>
              <a:avLst/>
              <a:gdLst/>
              <a:ahLst/>
              <a:cxnLst/>
              <a:rect l="l" t="t" r="r" b="b"/>
              <a:pathLst>
                <a:path w="102710" h="102710" extrusionOk="0">
                  <a:moveTo>
                    <a:pt x="102711" y="51355"/>
                  </a:moveTo>
                  <a:cubicBezTo>
                    <a:pt x="102711" y="79718"/>
                    <a:pt x="79719" y="102711"/>
                    <a:pt x="51355" y="102711"/>
                  </a:cubicBezTo>
                  <a:cubicBezTo>
                    <a:pt x="22993" y="102711"/>
                    <a:pt x="0" y="79718"/>
                    <a:pt x="0" y="51355"/>
                  </a:cubicBezTo>
                  <a:cubicBezTo>
                    <a:pt x="0" y="22993"/>
                    <a:pt x="22992" y="0"/>
                    <a:pt x="51355" y="0"/>
                  </a:cubicBezTo>
                  <a:cubicBezTo>
                    <a:pt x="79718" y="0"/>
                    <a:pt x="102711" y="22993"/>
                    <a:pt x="102711" y="51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71;p2">
              <a:extLst>
                <a:ext uri="{FF2B5EF4-FFF2-40B4-BE49-F238E27FC236}">
                  <a16:creationId xmlns:a16="http://schemas.microsoft.com/office/drawing/2014/main" id="{30033F60-83B3-B102-737D-20F2D8807F49}"/>
                </a:ext>
              </a:extLst>
            </p:cNvPr>
            <p:cNvSpPr/>
            <p:nvPr/>
          </p:nvSpPr>
          <p:spPr>
            <a:xfrm rot="-552203">
              <a:off x="6908855" y="1529537"/>
              <a:ext cx="135848" cy="135848"/>
            </a:xfrm>
            <a:custGeom>
              <a:avLst/>
              <a:gdLst/>
              <a:ahLst/>
              <a:cxnLst/>
              <a:rect l="l" t="t" r="r" b="b"/>
              <a:pathLst>
                <a:path w="135797" h="135797" extrusionOk="0">
                  <a:moveTo>
                    <a:pt x="135199" y="68690"/>
                  </a:moveTo>
                  <a:cubicBezTo>
                    <a:pt x="135199" y="106190"/>
                    <a:pt x="104800" y="136589"/>
                    <a:pt x="67300" y="136589"/>
                  </a:cubicBezTo>
                  <a:cubicBezTo>
                    <a:pt x="29800" y="136589"/>
                    <a:pt x="-599" y="106190"/>
                    <a:pt x="-599" y="68690"/>
                  </a:cubicBezTo>
                  <a:cubicBezTo>
                    <a:pt x="-599" y="31191"/>
                    <a:pt x="29800" y="791"/>
                    <a:pt x="67300" y="791"/>
                  </a:cubicBezTo>
                  <a:cubicBezTo>
                    <a:pt x="104800" y="791"/>
                    <a:pt x="135199" y="31191"/>
                    <a:pt x="135199" y="686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72;p2">
              <a:extLst>
                <a:ext uri="{FF2B5EF4-FFF2-40B4-BE49-F238E27FC236}">
                  <a16:creationId xmlns:a16="http://schemas.microsoft.com/office/drawing/2014/main" id="{5CFA2963-ABD2-AC91-77B1-964330079A3D}"/>
                </a:ext>
              </a:extLst>
            </p:cNvPr>
            <p:cNvSpPr/>
            <p:nvPr/>
          </p:nvSpPr>
          <p:spPr>
            <a:xfrm>
              <a:off x="157446" y="2367108"/>
              <a:ext cx="27677" cy="27677"/>
            </a:xfrm>
            <a:custGeom>
              <a:avLst/>
              <a:gdLst/>
              <a:ahLst/>
              <a:cxnLst/>
              <a:rect l="l" t="t" r="r" b="b"/>
              <a:pathLst>
                <a:path w="27677" h="27677" extrusionOk="0">
                  <a:moveTo>
                    <a:pt x="27079" y="14591"/>
                  </a:moveTo>
                  <a:cubicBezTo>
                    <a:pt x="27079" y="6970"/>
                    <a:pt x="20901" y="792"/>
                    <a:pt x="13280" y="792"/>
                  </a:cubicBezTo>
                  <a:cubicBezTo>
                    <a:pt x="13256" y="792"/>
                    <a:pt x="13225" y="792"/>
                    <a:pt x="13201" y="792"/>
                  </a:cubicBezTo>
                  <a:cubicBezTo>
                    <a:pt x="5581" y="792"/>
                    <a:pt x="-598" y="6970"/>
                    <a:pt x="-598" y="14591"/>
                  </a:cubicBezTo>
                  <a:cubicBezTo>
                    <a:pt x="-637" y="22212"/>
                    <a:pt x="5502" y="28421"/>
                    <a:pt x="13123" y="28469"/>
                  </a:cubicBezTo>
                  <a:cubicBezTo>
                    <a:pt x="13147" y="28469"/>
                    <a:pt x="13178" y="28469"/>
                    <a:pt x="13201" y="28469"/>
                  </a:cubicBezTo>
                  <a:cubicBezTo>
                    <a:pt x="20870"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73;p2">
              <a:extLst>
                <a:ext uri="{FF2B5EF4-FFF2-40B4-BE49-F238E27FC236}">
                  <a16:creationId xmlns:a16="http://schemas.microsoft.com/office/drawing/2014/main" id="{E82EFFC5-A3AF-9500-1CA4-3BD048488B57}"/>
                </a:ext>
              </a:extLst>
            </p:cNvPr>
            <p:cNvSpPr/>
            <p:nvPr/>
          </p:nvSpPr>
          <p:spPr>
            <a:xfrm>
              <a:off x="2767701" y="4504953"/>
              <a:ext cx="27677" cy="27677"/>
            </a:xfrm>
            <a:custGeom>
              <a:avLst/>
              <a:gdLst/>
              <a:ahLst/>
              <a:cxnLst/>
              <a:rect l="l" t="t" r="r" b="b"/>
              <a:pathLst>
                <a:path w="27677" h="27677" extrusionOk="0">
                  <a:moveTo>
                    <a:pt x="27079" y="14591"/>
                  </a:moveTo>
                  <a:cubicBezTo>
                    <a:pt x="27079" y="6970"/>
                    <a:pt x="20901" y="792"/>
                    <a:pt x="13280" y="792"/>
                  </a:cubicBezTo>
                  <a:cubicBezTo>
                    <a:pt x="13256" y="792"/>
                    <a:pt x="13225" y="792"/>
                    <a:pt x="13201" y="792"/>
                  </a:cubicBezTo>
                  <a:cubicBezTo>
                    <a:pt x="5581" y="792"/>
                    <a:pt x="-598" y="6970"/>
                    <a:pt x="-598" y="14591"/>
                  </a:cubicBezTo>
                  <a:cubicBezTo>
                    <a:pt x="-637" y="22212"/>
                    <a:pt x="5502" y="28422"/>
                    <a:pt x="13123" y="28469"/>
                  </a:cubicBezTo>
                  <a:cubicBezTo>
                    <a:pt x="13147" y="28469"/>
                    <a:pt x="13178" y="28469"/>
                    <a:pt x="13201" y="28469"/>
                  </a:cubicBezTo>
                  <a:cubicBezTo>
                    <a:pt x="20870" y="28469"/>
                    <a:pt x="27079" y="22259"/>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74;p2">
              <a:extLst>
                <a:ext uri="{FF2B5EF4-FFF2-40B4-BE49-F238E27FC236}">
                  <a16:creationId xmlns:a16="http://schemas.microsoft.com/office/drawing/2014/main" id="{0CDDDD72-513B-7874-4E0C-66311BCDC56F}"/>
                </a:ext>
              </a:extLst>
            </p:cNvPr>
            <p:cNvSpPr/>
            <p:nvPr/>
          </p:nvSpPr>
          <p:spPr>
            <a:xfrm>
              <a:off x="5253144" y="1784295"/>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75;p2">
              <a:extLst>
                <a:ext uri="{FF2B5EF4-FFF2-40B4-BE49-F238E27FC236}">
                  <a16:creationId xmlns:a16="http://schemas.microsoft.com/office/drawing/2014/main" id="{6E98EF8A-4544-EFA2-B6CE-1AA929D283C3}"/>
                </a:ext>
              </a:extLst>
            </p:cNvPr>
            <p:cNvSpPr/>
            <p:nvPr/>
          </p:nvSpPr>
          <p:spPr>
            <a:xfrm>
              <a:off x="9511420" y="3684419"/>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76;p2">
              <a:extLst>
                <a:ext uri="{FF2B5EF4-FFF2-40B4-BE49-F238E27FC236}">
                  <a16:creationId xmlns:a16="http://schemas.microsoft.com/office/drawing/2014/main" id="{1E615BB1-725E-899C-4EEA-FFC870CFC431}"/>
                </a:ext>
              </a:extLst>
            </p:cNvPr>
            <p:cNvSpPr/>
            <p:nvPr/>
          </p:nvSpPr>
          <p:spPr>
            <a:xfrm>
              <a:off x="8883302" y="2301769"/>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77;p2">
              <a:extLst>
                <a:ext uri="{FF2B5EF4-FFF2-40B4-BE49-F238E27FC236}">
                  <a16:creationId xmlns:a16="http://schemas.microsoft.com/office/drawing/2014/main" id="{C6B9A974-254C-6933-D1D0-43B312185331}"/>
                </a:ext>
              </a:extLst>
            </p:cNvPr>
            <p:cNvSpPr/>
            <p:nvPr/>
          </p:nvSpPr>
          <p:spPr>
            <a:xfrm>
              <a:off x="10012336" y="3375919"/>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2"/>
                    <a:pt x="13123" y="28469"/>
                  </a:cubicBezTo>
                  <a:cubicBezTo>
                    <a:pt x="13123" y="28469"/>
                    <a:pt x="13202" y="28469"/>
                    <a:pt x="13202" y="28469"/>
                  </a:cubicBezTo>
                  <a:cubicBezTo>
                    <a:pt x="20886" y="28469"/>
                    <a:pt x="27079" y="22259"/>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78;p2">
              <a:extLst>
                <a:ext uri="{FF2B5EF4-FFF2-40B4-BE49-F238E27FC236}">
                  <a16:creationId xmlns:a16="http://schemas.microsoft.com/office/drawing/2014/main" id="{CCC882C4-FCDA-999A-CC9F-05D73AF025F9}"/>
                </a:ext>
              </a:extLst>
            </p:cNvPr>
            <p:cNvSpPr/>
            <p:nvPr/>
          </p:nvSpPr>
          <p:spPr>
            <a:xfrm>
              <a:off x="11611800" y="3556251"/>
              <a:ext cx="27677" cy="27677"/>
            </a:xfrm>
            <a:custGeom>
              <a:avLst/>
              <a:gdLst/>
              <a:ahLst/>
              <a:cxnLst/>
              <a:rect l="l" t="t" r="r" b="b"/>
              <a:pathLst>
                <a:path w="27677" h="27677" extrusionOk="0">
                  <a:moveTo>
                    <a:pt x="27080" y="14591"/>
                  </a:moveTo>
                  <a:cubicBezTo>
                    <a:pt x="27080" y="6970"/>
                    <a:pt x="20886" y="792"/>
                    <a:pt x="13280" y="792"/>
                  </a:cubicBezTo>
                  <a:cubicBezTo>
                    <a:pt x="13280" y="792"/>
                    <a:pt x="13202" y="792"/>
                    <a:pt x="13202" y="792"/>
                  </a:cubicBezTo>
                  <a:cubicBezTo>
                    <a:pt x="5597" y="792"/>
                    <a:pt x="-597" y="6970"/>
                    <a:pt x="-597" y="14591"/>
                  </a:cubicBezTo>
                  <a:cubicBezTo>
                    <a:pt x="-676" y="22212"/>
                    <a:pt x="5518" y="28422"/>
                    <a:pt x="13123" y="28469"/>
                  </a:cubicBezTo>
                  <a:cubicBezTo>
                    <a:pt x="13123" y="28469"/>
                    <a:pt x="13202" y="28469"/>
                    <a:pt x="13202" y="28469"/>
                  </a:cubicBezTo>
                  <a:cubicBezTo>
                    <a:pt x="20886" y="28469"/>
                    <a:pt x="27080" y="22259"/>
                    <a:pt x="27080"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79;p2">
              <a:extLst>
                <a:ext uri="{FF2B5EF4-FFF2-40B4-BE49-F238E27FC236}">
                  <a16:creationId xmlns:a16="http://schemas.microsoft.com/office/drawing/2014/main" id="{B20DBD86-689E-FEBE-089F-10DB84829301}"/>
                </a:ext>
              </a:extLst>
            </p:cNvPr>
            <p:cNvSpPr/>
            <p:nvPr/>
          </p:nvSpPr>
          <p:spPr>
            <a:xfrm>
              <a:off x="11462830" y="5069470"/>
              <a:ext cx="27677" cy="27677"/>
            </a:xfrm>
            <a:custGeom>
              <a:avLst/>
              <a:gdLst/>
              <a:ahLst/>
              <a:cxnLst/>
              <a:rect l="l" t="t" r="r" b="b"/>
              <a:pathLst>
                <a:path w="27677" h="27677" extrusionOk="0">
                  <a:moveTo>
                    <a:pt x="27080" y="14591"/>
                  </a:moveTo>
                  <a:cubicBezTo>
                    <a:pt x="27080" y="6970"/>
                    <a:pt x="20886" y="792"/>
                    <a:pt x="13280" y="792"/>
                  </a:cubicBezTo>
                  <a:cubicBezTo>
                    <a:pt x="13280" y="792"/>
                    <a:pt x="13202" y="792"/>
                    <a:pt x="13202" y="792"/>
                  </a:cubicBezTo>
                  <a:cubicBezTo>
                    <a:pt x="5597" y="792"/>
                    <a:pt x="-597" y="6970"/>
                    <a:pt x="-597" y="14591"/>
                  </a:cubicBezTo>
                  <a:cubicBezTo>
                    <a:pt x="-676" y="22212"/>
                    <a:pt x="5518" y="28422"/>
                    <a:pt x="13123" y="28469"/>
                  </a:cubicBezTo>
                  <a:cubicBezTo>
                    <a:pt x="13123" y="28469"/>
                    <a:pt x="13202" y="28469"/>
                    <a:pt x="13202" y="28469"/>
                  </a:cubicBezTo>
                  <a:cubicBezTo>
                    <a:pt x="20886" y="28469"/>
                    <a:pt x="27080" y="22259"/>
                    <a:pt x="27080"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80;p2">
              <a:extLst>
                <a:ext uri="{FF2B5EF4-FFF2-40B4-BE49-F238E27FC236}">
                  <a16:creationId xmlns:a16="http://schemas.microsoft.com/office/drawing/2014/main" id="{D8F5EDF4-543F-2B90-50DE-6D9B6F6E94DA}"/>
                </a:ext>
              </a:extLst>
            </p:cNvPr>
            <p:cNvSpPr/>
            <p:nvPr/>
          </p:nvSpPr>
          <p:spPr>
            <a:xfrm>
              <a:off x="10636007" y="1467039"/>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81;p2">
              <a:extLst>
                <a:ext uri="{FF2B5EF4-FFF2-40B4-BE49-F238E27FC236}">
                  <a16:creationId xmlns:a16="http://schemas.microsoft.com/office/drawing/2014/main" id="{6D6E0A59-22CC-984E-96FA-2D98FAFA4B78}"/>
                </a:ext>
              </a:extLst>
            </p:cNvPr>
            <p:cNvSpPr/>
            <p:nvPr/>
          </p:nvSpPr>
          <p:spPr>
            <a:xfrm>
              <a:off x="11441819" y="2620250"/>
              <a:ext cx="62331" cy="62724"/>
            </a:xfrm>
            <a:custGeom>
              <a:avLst/>
              <a:gdLst/>
              <a:ahLst/>
              <a:cxnLst/>
              <a:rect l="l" t="t" r="r" b="b"/>
              <a:pathLst>
                <a:path w="62331" h="62724" extrusionOk="0">
                  <a:moveTo>
                    <a:pt x="61734" y="32154"/>
                  </a:moveTo>
                  <a:cubicBezTo>
                    <a:pt x="61734" y="14834"/>
                    <a:pt x="47699" y="792"/>
                    <a:pt x="30371" y="792"/>
                  </a:cubicBezTo>
                  <a:cubicBezTo>
                    <a:pt x="13201" y="1004"/>
                    <a:pt x="-598" y="14983"/>
                    <a:pt x="-598" y="32154"/>
                  </a:cubicBezTo>
                  <a:cubicBezTo>
                    <a:pt x="-598" y="49324"/>
                    <a:pt x="13201" y="63304"/>
                    <a:pt x="30371" y="63516"/>
                  </a:cubicBezTo>
                  <a:cubicBezTo>
                    <a:pt x="47699" y="63516"/>
                    <a:pt x="61734" y="49473"/>
                    <a:pt x="61734"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82;p2">
              <a:extLst>
                <a:ext uri="{FF2B5EF4-FFF2-40B4-BE49-F238E27FC236}">
                  <a16:creationId xmlns:a16="http://schemas.microsoft.com/office/drawing/2014/main" id="{C27B67EA-A09A-E5A4-35C6-8FDB8C955D43}"/>
                </a:ext>
              </a:extLst>
            </p:cNvPr>
            <p:cNvSpPr/>
            <p:nvPr/>
          </p:nvSpPr>
          <p:spPr>
            <a:xfrm>
              <a:off x="11985431" y="1553875"/>
              <a:ext cx="62724" cy="62724"/>
            </a:xfrm>
            <a:custGeom>
              <a:avLst/>
              <a:gdLst/>
              <a:ahLst/>
              <a:cxnLst/>
              <a:rect l="l" t="t" r="r" b="b"/>
              <a:pathLst>
                <a:path w="62724" h="62724" extrusionOk="0">
                  <a:moveTo>
                    <a:pt x="62126" y="32154"/>
                  </a:moveTo>
                  <a:cubicBezTo>
                    <a:pt x="62126" y="14834"/>
                    <a:pt x="48091" y="792"/>
                    <a:pt x="30764" y="792"/>
                  </a:cubicBezTo>
                  <a:cubicBezTo>
                    <a:pt x="13435" y="792"/>
                    <a:pt x="-598" y="14834"/>
                    <a:pt x="-598" y="32154"/>
                  </a:cubicBezTo>
                  <a:cubicBezTo>
                    <a:pt x="-598" y="49474"/>
                    <a:pt x="13435" y="63516"/>
                    <a:pt x="30764" y="63516"/>
                  </a:cubicBezTo>
                  <a:cubicBezTo>
                    <a:pt x="48091" y="63516"/>
                    <a:pt x="62126" y="49474"/>
                    <a:pt x="62126"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83;p2">
              <a:extLst>
                <a:ext uri="{FF2B5EF4-FFF2-40B4-BE49-F238E27FC236}">
                  <a16:creationId xmlns:a16="http://schemas.microsoft.com/office/drawing/2014/main" id="{9E29A5EB-292C-FF2F-6602-C4C0DB71CB93}"/>
                </a:ext>
              </a:extLst>
            </p:cNvPr>
            <p:cNvSpPr/>
            <p:nvPr/>
          </p:nvSpPr>
          <p:spPr>
            <a:xfrm>
              <a:off x="5052662" y="1859015"/>
              <a:ext cx="62724" cy="62724"/>
            </a:xfrm>
            <a:custGeom>
              <a:avLst/>
              <a:gdLst/>
              <a:ahLst/>
              <a:cxnLst/>
              <a:rect l="l" t="t" r="r" b="b"/>
              <a:pathLst>
                <a:path w="62724" h="62724" extrusionOk="0">
                  <a:moveTo>
                    <a:pt x="62126" y="32154"/>
                  </a:moveTo>
                  <a:cubicBezTo>
                    <a:pt x="62126" y="14834"/>
                    <a:pt x="48092" y="792"/>
                    <a:pt x="30764" y="792"/>
                  </a:cubicBezTo>
                  <a:cubicBezTo>
                    <a:pt x="13437" y="792"/>
                    <a:pt x="-598" y="14834"/>
                    <a:pt x="-598" y="32154"/>
                  </a:cubicBezTo>
                  <a:cubicBezTo>
                    <a:pt x="-598" y="49473"/>
                    <a:pt x="13437" y="63516"/>
                    <a:pt x="30764" y="63516"/>
                  </a:cubicBezTo>
                  <a:cubicBezTo>
                    <a:pt x="48092" y="63516"/>
                    <a:pt x="62126" y="49473"/>
                    <a:pt x="62126"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84;p2">
              <a:extLst>
                <a:ext uri="{FF2B5EF4-FFF2-40B4-BE49-F238E27FC236}">
                  <a16:creationId xmlns:a16="http://schemas.microsoft.com/office/drawing/2014/main" id="{A6A0A154-52CB-2CB2-5619-54351847E585}"/>
                </a:ext>
              </a:extLst>
            </p:cNvPr>
            <p:cNvSpPr/>
            <p:nvPr/>
          </p:nvSpPr>
          <p:spPr>
            <a:xfrm>
              <a:off x="11912250" y="4235396"/>
              <a:ext cx="62331" cy="62332"/>
            </a:xfrm>
            <a:custGeom>
              <a:avLst/>
              <a:gdLst/>
              <a:ahLst/>
              <a:cxnLst/>
              <a:rect l="l" t="t" r="r" b="b"/>
              <a:pathLst>
                <a:path w="62331" h="62332" extrusionOk="0">
                  <a:moveTo>
                    <a:pt x="61734" y="32154"/>
                  </a:moveTo>
                  <a:cubicBezTo>
                    <a:pt x="61734" y="14834"/>
                    <a:pt x="47699" y="792"/>
                    <a:pt x="30371" y="792"/>
                  </a:cubicBezTo>
                  <a:cubicBezTo>
                    <a:pt x="13201" y="1003"/>
                    <a:pt x="-598" y="14983"/>
                    <a:pt x="-598" y="32154"/>
                  </a:cubicBezTo>
                  <a:cubicBezTo>
                    <a:pt x="-363" y="49168"/>
                    <a:pt x="13358" y="62912"/>
                    <a:pt x="30371" y="63124"/>
                  </a:cubicBezTo>
                  <a:cubicBezTo>
                    <a:pt x="47544" y="63124"/>
                    <a:pt x="61498" y="49324"/>
                    <a:pt x="61734"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5" name="Google Shape;91;p2">
            <a:extLst>
              <a:ext uri="{FF2B5EF4-FFF2-40B4-BE49-F238E27FC236}">
                <a16:creationId xmlns:a16="http://schemas.microsoft.com/office/drawing/2014/main" id="{313DB8FC-DAE3-B994-DFAC-62EF67D8F26F}"/>
              </a:ext>
            </a:extLst>
          </p:cNvPr>
          <p:cNvGrpSpPr/>
          <p:nvPr userDrawn="1"/>
        </p:nvGrpSpPr>
        <p:grpSpPr>
          <a:xfrm rot="-803591">
            <a:off x="7834098" y="213598"/>
            <a:ext cx="1234489" cy="1005826"/>
            <a:chOff x="2962468" y="5325918"/>
            <a:chExt cx="3191376" cy="2616157"/>
          </a:xfrm>
        </p:grpSpPr>
        <p:sp>
          <p:nvSpPr>
            <p:cNvPr id="66" name="Google Shape;92;p2">
              <a:extLst>
                <a:ext uri="{FF2B5EF4-FFF2-40B4-BE49-F238E27FC236}">
                  <a16:creationId xmlns:a16="http://schemas.microsoft.com/office/drawing/2014/main" id="{06563380-72C5-601A-E75C-DF2B2AB3B88C}"/>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93;p2">
              <a:extLst>
                <a:ext uri="{FF2B5EF4-FFF2-40B4-BE49-F238E27FC236}">
                  <a16:creationId xmlns:a16="http://schemas.microsoft.com/office/drawing/2014/main" id="{A936492B-6370-7F8F-FB5F-C35BB6959648}"/>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94;p2">
              <a:extLst>
                <a:ext uri="{FF2B5EF4-FFF2-40B4-BE49-F238E27FC236}">
                  <a16:creationId xmlns:a16="http://schemas.microsoft.com/office/drawing/2014/main" id="{79DF89A1-6FB4-FC39-24B6-459B7194F72E}"/>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 name="Google Shape;95;p2">
            <a:extLst>
              <a:ext uri="{FF2B5EF4-FFF2-40B4-BE49-F238E27FC236}">
                <a16:creationId xmlns:a16="http://schemas.microsoft.com/office/drawing/2014/main" id="{309E3BFA-8216-DBA8-8DE3-BEA0E88E9DF6}"/>
              </a:ext>
            </a:extLst>
          </p:cNvPr>
          <p:cNvGrpSpPr/>
          <p:nvPr userDrawn="1"/>
        </p:nvGrpSpPr>
        <p:grpSpPr>
          <a:xfrm rot="767579">
            <a:off x="10057838" y="1657030"/>
            <a:ext cx="1006001" cy="823056"/>
            <a:chOff x="2962468" y="5325918"/>
            <a:chExt cx="3191376" cy="2616157"/>
          </a:xfrm>
        </p:grpSpPr>
        <p:sp>
          <p:nvSpPr>
            <p:cNvPr id="70" name="Google Shape;96;p2">
              <a:extLst>
                <a:ext uri="{FF2B5EF4-FFF2-40B4-BE49-F238E27FC236}">
                  <a16:creationId xmlns:a16="http://schemas.microsoft.com/office/drawing/2014/main" id="{81B0D221-48E5-7E68-3024-4C2C04CEA202}"/>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97;p2">
              <a:extLst>
                <a:ext uri="{FF2B5EF4-FFF2-40B4-BE49-F238E27FC236}">
                  <a16:creationId xmlns:a16="http://schemas.microsoft.com/office/drawing/2014/main" id="{9B296FCC-8F95-4067-8909-C74CC74D29CE}"/>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98;p2">
              <a:extLst>
                <a:ext uri="{FF2B5EF4-FFF2-40B4-BE49-F238E27FC236}">
                  <a16:creationId xmlns:a16="http://schemas.microsoft.com/office/drawing/2014/main" id="{4B75A1DA-E194-C5D7-2707-75F9618A1215}"/>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88114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تخطيط مخصص">
    <p:spTree>
      <p:nvGrpSpPr>
        <p:cNvPr id="1" name=""/>
        <p:cNvGrpSpPr/>
        <p:nvPr/>
      </p:nvGrpSpPr>
      <p:grpSpPr>
        <a:xfrm>
          <a:off x="0" y="0"/>
          <a:ext cx="0" cy="0"/>
          <a:chOff x="0" y="0"/>
          <a:chExt cx="0" cy="0"/>
        </a:xfrm>
      </p:grpSpPr>
      <p:grpSp>
        <p:nvGrpSpPr>
          <p:cNvPr id="3" name="Google Shape;23;p2">
            <a:extLst>
              <a:ext uri="{FF2B5EF4-FFF2-40B4-BE49-F238E27FC236}">
                <a16:creationId xmlns:a16="http://schemas.microsoft.com/office/drawing/2014/main" id="{4433FF7F-8901-0552-748D-A03631EE74BE}"/>
              </a:ext>
            </a:extLst>
          </p:cNvPr>
          <p:cNvGrpSpPr/>
          <p:nvPr userDrawn="1"/>
        </p:nvGrpSpPr>
        <p:grpSpPr>
          <a:xfrm flipH="1">
            <a:off x="1770633" y="2742540"/>
            <a:ext cx="842181" cy="686460"/>
            <a:chOff x="3861727" y="6022062"/>
            <a:chExt cx="1025299" cy="835720"/>
          </a:xfrm>
        </p:grpSpPr>
        <p:sp>
          <p:nvSpPr>
            <p:cNvPr id="4" name="Google Shape;24;p2">
              <a:extLst>
                <a:ext uri="{FF2B5EF4-FFF2-40B4-BE49-F238E27FC236}">
                  <a16:creationId xmlns:a16="http://schemas.microsoft.com/office/drawing/2014/main" id="{E7446D34-2222-5CE5-36F9-F9BDF0124838}"/>
                </a:ext>
              </a:extLst>
            </p:cNvPr>
            <p:cNvSpPr/>
            <p:nvPr/>
          </p:nvSpPr>
          <p:spPr>
            <a:xfrm>
              <a:off x="3861727" y="6022062"/>
              <a:ext cx="1025299" cy="835720"/>
            </a:xfrm>
            <a:custGeom>
              <a:avLst/>
              <a:gdLst/>
              <a:ahLst/>
              <a:cxnLst/>
              <a:rect l="l" t="t" r="r" b="b"/>
              <a:pathLst>
                <a:path w="1025299" h="835720" extrusionOk="0">
                  <a:moveTo>
                    <a:pt x="940485" y="83271"/>
                  </a:moveTo>
                  <a:cubicBezTo>
                    <a:pt x="843245" y="-13969"/>
                    <a:pt x="668258" y="-48114"/>
                    <a:pt x="511101" y="103411"/>
                  </a:cubicBezTo>
                  <a:cubicBezTo>
                    <a:pt x="441439" y="36347"/>
                    <a:pt x="361958" y="758"/>
                    <a:pt x="280673" y="469"/>
                  </a:cubicBezTo>
                  <a:cubicBezTo>
                    <a:pt x="205885" y="137"/>
                    <a:pt x="134200" y="29995"/>
                    <a:pt x="81718" y="83271"/>
                  </a:cubicBezTo>
                  <a:cubicBezTo>
                    <a:pt x="-16820" y="181881"/>
                    <a:pt x="-50605" y="360262"/>
                    <a:pt x="108501" y="519439"/>
                  </a:cubicBezTo>
                  <a:cubicBezTo>
                    <a:pt x="110594" y="521244"/>
                    <a:pt x="315612" y="702945"/>
                    <a:pt x="505976" y="832236"/>
                  </a:cubicBezTo>
                  <a:lnTo>
                    <a:pt x="511101" y="835701"/>
                  </a:lnTo>
                  <a:lnTo>
                    <a:pt x="516155" y="832236"/>
                  </a:lnTo>
                  <a:cubicBezTo>
                    <a:pt x="706591" y="702945"/>
                    <a:pt x="911609" y="521244"/>
                    <a:pt x="914063" y="519078"/>
                  </a:cubicBezTo>
                  <a:cubicBezTo>
                    <a:pt x="1072808" y="360262"/>
                    <a:pt x="1039023" y="181881"/>
                    <a:pt x="940485" y="83271"/>
                  </a:cubicBezTo>
                  <a:close/>
                  <a:moveTo>
                    <a:pt x="901647" y="505868"/>
                  </a:moveTo>
                  <a:cubicBezTo>
                    <a:pt x="899625" y="507672"/>
                    <a:pt x="699083" y="685331"/>
                    <a:pt x="511101" y="813828"/>
                  </a:cubicBezTo>
                  <a:cubicBezTo>
                    <a:pt x="323408" y="685403"/>
                    <a:pt x="122578" y="507672"/>
                    <a:pt x="121278" y="506228"/>
                  </a:cubicBezTo>
                  <a:cubicBezTo>
                    <a:pt x="53636" y="438587"/>
                    <a:pt x="17686" y="361056"/>
                    <a:pt x="17398" y="282441"/>
                  </a:cubicBezTo>
                  <a:cubicBezTo>
                    <a:pt x="17037" y="212482"/>
                    <a:pt x="44902" y="145324"/>
                    <a:pt x="94640" y="96120"/>
                  </a:cubicBezTo>
                  <a:cubicBezTo>
                    <a:pt x="143729" y="46627"/>
                    <a:pt x="210505" y="18661"/>
                    <a:pt x="280239" y="18372"/>
                  </a:cubicBezTo>
                  <a:cubicBezTo>
                    <a:pt x="351924" y="18372"/>
                    <a:pt x="430538" y="48258"/>
                    <a:pt x="504749" y="122542"/>
                  </a:cubicBezTo>
                  <a:lnTo>
                    <a:pt x="511173" y="128894"/>
                  </a:lnTo>
                  <a:lnTo>
                    <a:pt x="517598" y="122542"/>
                  </a:lnTo>
                  <a:cubicBezTo>
                    <a:pt x="667536" y="-27468"/>
                    <a:pt x="835232" y="3645"/>
                    <a:pt x="927707" y="96120"/>
                  </a:cubicBezTo>
                  <a:cubicBezTo>
                    <a:pt x="977446" y="145209"/>
                    <a:pt x="1005383" y="212251"/>
                    <a:pt x="1005238" y="282152"/>
                  </a:cubicBezTo>
                  <a:cubicBezTo>
                    <a:pt x="1004877" y="361056"/>
                    <a:pt x="968927" y="438587"/>
                    <a:pt x="901647" y="50586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25;p2">
              <a:extLst>
                <a:ext uri="{FF2B5EF4-FFF2-40B4-BE49-F238E27FC236}">
                  <a16:creationId xmlns:a16="http://schemas.microsoft.com/office/drawing/2014/main" id="{2728EFA1-74FA-C69D-B657-7AC88AAD0C89}"/>
                </a:ext>
              </a:extLst>
            </p:cNvPr>
            <p:cNvSpPr/>
            <p:nvPr/>
          </p:nvSpPr>
          <p:spPr>
            <a:xfrm>
              <a:off x="3900140" y="6060378"/>
              <a:ext cx="948549" cy="751636"/>
            </a:xfrm>
            <a:custGeom>
              <a:avLst/>
              <a:gdLst/>
              <a:ahLst/>
              <a:cxnLst/>
              <a:rect l="l" t="t" r="r" b="b"/>
              <a:pathLst>
                <a:path w="948549" h="751636" extrusionOk="0">
                  <a:moveTo>
                    <a:pt x="938960" y="181320"/>
                  </a:moveTo>
                  <a:cubicBezTo>
                    <a:pt x="915859" y="97018"/>
                    <a:pt x="850022" y="31152"/>
                    <a:pt x="765705" y="8066"/>
                  </a:cubicBezTo>
                  <a:cubicBezTo>
                    <a:pt x="711924" y="-6372"/>
                    <a:pt x="604939" y="-13591"/>
                    <a:pt x="493045" y="98158"/>
                  </a:cubicBezTo>
                  <a:lnTo>
                    <a:pt x="472688" y="118516"/>
                  </a:lnTo>
                  <a:lnTo>
                    <a:pt x="452330" y="98158"/>
                  </a:lnTo>
                  <a:cubicBezTo>
                    <a:pt x="388443" y="34198"/>
                    <a:pt x="315748" y="269"/>
                    <a:pt x="242115" y="-20"/>
                  </a:cubicBezTo>
                  <a:lnTo>
                    <a:pt x="241465" y="-20"/>
                  </a:lnTo>
                  <a:cubicBezTo>
                    <a:pt x="107409" y="1085"/>
                    <a:pt x="-875" y="109716"/>
                    <a:pt x="-1525" y="243764"/>
                  </a:cubicBezTo>
                  <a:cubicBezTo>
                    <a:pt x="-1525" y="317037"/>
                    <a:pt x="32404" y="389443"/>
                    <a:pt x="96220" y="453547"/>
                  </a:cubicBezTo>
                  <a:cubicBezTo>
                    <a:pt x="104089" y="460766"/>
                    <a:pt x="290121" y="624492"/>
                    <a:pt x="467635" y="748008"/>
                  </a:cubicBezTo>
                  <a:lnTo>
                    <a:pt x="472832" y="751617"/>
                  </a:lnTo>
                  <a:lnTo>
                    <a:pt x="478030" y="748008"/>
                  </a:lnTo>
                  <a:cubicBezTo>
                    <a:pt x="652367" y="626729"/>
                    <a:pt x="829809" y="470944"/>
                    <a:pt x="849878" y="453186"/>
                  </a:cubicBezTo>
                  <a:cubicBezTo>
                    <a:pt x="960834" y="341509"/>
                    <a:pt x="953326" y="234957"/>
                    <a:pt x="938960" y="181320"/>
                  </a:cubicBezTo>
                  <a:close/>
                  <a:moveTo>
                    <a:pt x="837317" y="439975"/>
                  </a:moveTo>
                  <a:cubicBezTo>
                    <a:pt x="829593" y="447194"/>
                    <a:pt x="647603" y="607166"/>
                    <a:pt x="472688" y="729527"/>
                  </a:cubicBezTo>
                  <a:cubicBezTo>
                    <a:pt x="297557" y="606805"/>
                    <a:pt x="115783" y="446833"/>
                    <a:pt x="108492" y="440769"/>
                  </a:cubicBezTo>
                  <a:cubicBezTo>
                    <a:pt x="48503" y="380491"/>
                    <a:pt x="16667" y="312489"/>
                    <a:pt x="16450" y="244053"/>
                  </a:cubicBezTo>
                  <a:cubicBezTo>
                    <a:pt x="17100" y="119945"/>
                    <a:pt x="117371" y="19407"/>
                    <a:pt x="241465" y="18461"/>
                  </a:cubicBezTo>
                  <a:lnTo>
                    <a:pt x="242043" y="18461"/>
                  </a:lnTo>
                  <a:cubicBezTo>
                    <a:pt x="310767" y="18461"/>
                    <a:pt x="379203" y="50802"/>
                    <a:pt x="439553" y="111297"/>
                  </a:cubicBezTo>
                  <a:lnTo>
                    <a:pt x="472688" y="144432"/>
                  </a:lnTo>
                  <a:lnTo>
                    <a:pt x="505823" y="111297"/>
                  </a:lnTo>
                  <a:cubicBezTo>
                    <a:pt x="611292" y="5828"/>
                    <a:pt x="710985" y="12541"/>
                    <a:pt x="761013" y="25969"/>
                  </a:cubicBezTo>
                  <a:cubicBezTo>
                    <a:pt x="839121" y="47272"/>
                    <a:pt x="900122" y="108279"/>
                    <a:pt x="921418" y="186374"/>
                  </a:cubicBezTo>
                  <a:cubicBezTo>
                    <a:pt x="934772" y="235896"/>
                    <a:pt x="941559" y="335228"/>
                    <a:pt x="837317" y="43997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26;p2">
              <a:extLst>
                <a:ext uri="{FF2B5EF4-FFF2-40B4-BE49-F238E27FC236}">
                  <a16:creationId xmlns:a16="http://schemas.microsoft.com/office/drawing/2014/main" id="{C0D4935B-C3F0-1B24-0F29-567BF1CFACAF}"/>
                </a:ext>
              </a:extLst>
            </p:cNvPr>
            <p:cNvSpPr/>
            <p:nvPr/>
          </p:nvSpPr>
          <p:spPr>
            <a:xfrm>
              <a:off x="3937823" y="6098044"/>
              <a:ext cx="873184" cy="667769"/>
            </a:xfrm>
            <a:custGeom>
              <a:avLst/>
              <a:gdLst/>
              <a:ahLst/>
              <a:cxnLst/>
              <a:rect l="l" t="t" r="r" b="b"/>
              <a:pathLst>
                <a:path w="873184" h="667769" extrusionOk="0">
                  <a:moveTo>
                    <a:pt x="810896" y="60781"/>
                  </a:moveTo>
                  <a:cubicBezTo>
                    <a:pt x="785268" y="35016"/>
                    <a:pt x="753289" y="16464"/>
                    <a:pt x="718205" y="6999"/>
                  </a:cubicBezTo>
                  <a:cubicBezTo>
                    <a:pt x="611220" y="-21876"/>
                    <a:pt x="524375" y="44971"/>
                    <a:pt x="482073" y="87202"/>
                  </a:cubicBezTo>
                  <a:lnTo>
                    <a:pt x="435005" y="134342"/>
                  </a:lnTo>
                  <a:lnTo>
                    <a:pt x="387938" y="87202"/>
                  </a:lnTo>
                  <a:cubicBezTo>
                    <a:pt x="331197" y="30461"/>
                    <a:pt x="267670" y="574"/>
                    <a:pt x="203783" y="141"/>
                  </a:cubicBezTo>
                  <a:cubicBezTo>
                    <a:pt x="90589" y="1087"/>
                    <a:pt x="-874" y="92761"/>
                    <a:pt x="-1525" y="205954"/>
                  </a:cubicBezTo>
                  <a:cubicBezTo>
                    <a:pt x="-1525" y="268759"/>
                    <a:pt x="28290" y="331636"/>
                    <a:pt x="83948" y="387943"/>
                  </a:cubicBezTo>
                  <a:lnTo>
                    <a:pt x="84381" y="388377"/>
                  </a:lnTo>
                  <a:cubicBezTo>
                    <a:pt x="102501" y="404331"/>
                    <a:pt x="266010" y="547627"/>
                    <a:pt x="429735" y="663996"/>
                  </a:cubicBezTo>
                  <a:lnTo>
                    <a:pt x="435005" y="667750"/>
                  </a:lnTo>
                  <a:lnTo>
                    <a:pt x="440275" y="663996"/>
                  </a:lnTo>
                  <a:cubicBezTo>
                    <a:pt x="603784" y="547771"/>
                    <a:pt x="767510" y="404114"/>
                    <a:pt x="785630" y="388377"/>
                  </a:cubicBezTo>
                  <a:lnTo>
                    <a:pt x="786062" y="387943"/>
                  </a:lnTo>
                  <a:cubicBezTo>
                    <a:pt x="827643" y="345929"/>
                    <a:pt x="893120" y="259519"/>
                    <a:pt x="864749" y="153472"/>
                  </a:cubicBezTo>
                  <a:cubicBezTo>
                    <a:pt x="855220" y="118388"/>
                    <a:pt x="836667" y="86429"/>
                    <a:pt x="810896" y="60781"/>
                  </a:cubicBezTo>
                  <a:close/>
                  <a:moveTo>
                    <a:pt x="773429" y="375022"/>
                  </a:moveTo>
                  <a:cubicBezTo>
                    <a:pt x="754443" y="391697"/>
                    <a:pt x="595338" y="530951"/>
                    <a:pt x="435005" y="645515"/>
                  </a:cubicBezTo>
                  <a:cubicBezTo>
                    <a:pt x="274456" y="530879"/>
                    <a:pt x="115566" y="391697"/>
                    <a:pt x="96581" y="375022"/>
                  </a:cubicBezTo>
                  <a:cubicBezTo>
                    <a:pt x="44460" y="322251"/>
                    <a:pt x="17173" y="263705"/>
                    <a:pt x="16595" y="205881"/>
                  </a:cubicBezTo>
                  <a:cubicBezTo>
                    <a:pt x="17317" y="102535"/>
                    <a:pt x="100913" y="18932"/>
                    <a:pt x="204288" y="18189"/>
                  </a:cubicBezTo>
                  <a:cubicBezTo>
                    <a:pt x="262833" y="18189"/>
                    <a:pt x="321884" y="46704"/>
                    <a:pt x="375160" y="99980"/>
                  </a:cubicBezTo>
                  <a:lnTo>
                    <a:pt x="435077" y="159824"/>
                  </a:lnTo>
                  <a:lnTo>
                    <a:pt x="494995" y="99980"/>
                  </a:lnTo>
                  <a:cubicBezTo>
                    <a:pt x="534482" y="60420"/>
                    <a:pt x="615407" y="-1952"/>
                    <a:pt x="713585" y="24397"/>
                  </a:cubicBezTo>
                  <a:cubicBezTo>
                    <a:pt x="778627" y="42257"/>
                    <a:pt x="829448" y="93064"/>
                    <a:pt x="847280" y="158092"/>
                  </a:cubicBezTo>
                  <a:cubicBezTo>
                    <a:pt x="873268" y="255331"/>
                    <a:pt x="812628" y="335606"/>
                    <a:pt x="773429" y="37502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27;p2">
              <a:extLst>
                <a:ext uri="{FF2B5EF4-FFF2-40B4-BE49-F238E27FC236}">
                  <a16:creationId xmlns:a16="http://schemas.microsoft.com/office/drawing/2014/main" id="{C9823AE5-5AAF-5356-152D-70D8AA7B5DA1}"/>
                </a:ext>
              </a:extLst>
            </p:cNvPr>
            <p:cNvSpPr/>
            <p:nvPr/>
          </p:nvSpPr>
          <p:spPr>
            <a:xfrm>
              <a:off x="4175471" y="6278571"/>
              <a:ext cx="398062" cy="307851"/>
            </a:xfrm>
            <a:custGeom>
              <a:avLst/>
              <a:gdLst/>
              <a:ahLst/>
              <a:cxnLst/>
              <a:rect l="l" t="t" r="r" b="b"/>
              <a:pathLst>
                <a:path w="398062" h="307851" extrusionOk="0">
                  <a:moveTo>
                    <a:pt x="368013" y="28459"/>
                  </a:moveTo>
                  <a:lnTo>
                    <a:pt x="368013" y="28459"/>
                  </a:lnTo>
                  <a:cubicBezTo>
                    <a:pt x="356030" y="16403"/>
                    <a:pt x="341086" y="7711"/>
                    <a:pt x="324699" y="3264"/>
                  </a:cubicBezTo>
                  <a:cubicBezTo>
                    <a:pt x="274745" y="-10163"/>
                    <a:pt x="234462" y="20662"/>
                    <a:pt x="214899" y="40225"/>
                  </a:cubicBezTo>
                  <a:lnTo>
                    <a:pt x="197501" y="57551"/>
                  </a:lnTo>
                  <a:lnTo>
                    <a:pt x="180177" y="40225"/>
                  </a:lnTo>
                  <a:cubicBezTo>
                    <a:pt x="153972" y="14021"/>
                    <a:pt x="124518" y="160"/>
                    <a:pt x="94776" y="16"/>
                  </a:cubicBezTo>
                  <a:cubicBezTo>
                    <a:pt x="41717" y="449"/>
                    <a:pt x="-1236" y="43445"/>
                    <a:pt x="-1525" y="96533"/>
                  </a:cubicBezTo>
                  <a:cubicBezTo>
                    <a:pt x="-1525" y="125409"/>
                    <a:pt x="12264" y="155007"/>
                    <a:pt x="37890" y="180995"/>
                  </a:cubicBezTo>
                  <a:lnTo>
                    <a:pt x="38396" y="181356"/>
                  </a:lnTo>
                  <a:cubicBezTo>
                    <a:pt x="46409" y="188575"/>
                    <a:pt x="119320" y="252390"/>
                    <a:pt x="192304" y="304078"/>
                  </a:cubicBezTo>
                  <a:lnTo>
                    <a:pt x="197501" y="307832"/>
                  </a:lnTo>
                  <a:lnTo>
                    <a:pt x="202771" y="304078"/>
                  </a:lnTo>
                  <a:cubicBezTo>
                    <a:pt x="275611" y="252318"/>
                    <a:pt x="348594" y="188575"/>
                    <a:pt x="356679" y="181356"/>
                  </a:cubicBezTo>
                  <a:lnTo>
                    <a:pt x="357112" y="180923"/>
                  </a:lnTo>
                  <a:cubicBezTo>
                    <a:pt x="376387" y="161432"/>
                    <a:pt x="406635" y="121367"/>
                    <a:pt x="393207" y="71844"/>
                  </a:cubicBezTo>
                  <a:cubicBezTo>
                    <a:pt x="388803" y="55421"/>
                    <a:pt x="380069" y="40457"/>
                    <a:pt x="368013" y="28459"/>
                  </a:cubicBezTo>
                  <a:close/>
                  <a:moveTo>
                    <a:pt x="344335" y="168001"/>
                  </a:moveTo>
                  <a:cubicBezTo>
                    <a:pt x="335455" y="175870"/>
                    <a:pt x="267020" y="235642"/>
                    <a:pt x="197357" y="285742"/>
                  </a:cubicBezTo>
                  <a:cubicBezTo>
                    <a:pt x="127622" y="235570"/>
                    <a:pt x="59331" y="175797"/>
                    <a:pt x="50451" y="168001"/>
                  </a:cubicBezTo>
                  <a:cubicBezTo>
                    <a:pt x="28290" y="145550"/>
                    <a:pt x="16523" y="120789"/>
                    <a:pt x="16450" y="96461"/>
                  </a:cubicBezTo>
                  <a:cubicBezTo>
                    <a:pt x="16739" y="53335"/>
                    <a:pt x="51679" y="18453"/>
                    <a:pt x="94776" y="18135"/>
                  </a:cubicBezTo>
                  <a:lnTo>
                    <a:pt x="94776" y="18135"/>
                  </a:lnTo>
                  <a:cubicBezTo>
                    <a:pt x="119465" y="18135"/>
                    <a:pt x="144514" y="30264"/>
                    <a:pt x="166965" y="53003"/>
                  </a:cubicBezTo>
                  <a:lnTo>
                    <a:pt x="197141" y="83178"/>
                  </a:lnTo>
                  <a:lnTo>
                    <a:pt x="227316" y="53003"/>
                  </a:lnTo>
                  <a:cubicBezTo>
                    <a:pt x="244136" y="36183"/>
                    <a:pt x="278426" y="9689"/>
                    <a:pt x="319646" y="20734"/>
                  </a:cubicBezTo>
                  <a:cubicBezTo>
                    <a:pt x="346862" y="28191"/>
                    <a:pt x="368085" y="49430"/>
                    <a:pt x="375521" y="76609"/>
                  </a:cubicBezTo>
                  <a:cubicBezTo>
                    <a:pt x="386638" y="117252"/>
                    <a:pt x="360866" y="151253"/>
                    <a:pt x="344335" y="16800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 name="Google Shape;29;p2">
            <a:extLst>
              <a:ext uri="{FF2B5EF4-FFF2-40B4-BE49-F238E27FC236}">
                <a16:creationId xmlns:a16="http://schemas.microsoft.com/office/drawing/2014/main" id="{58934A53-4534-CB47-8CEE-9BDA043F7DF6}"/>
              </a:ext>
            </a:extLst>
          </p:cNvPr>
          <p:cNvSpPr/>
          <p:nvPr userDrawn="1"/>
        </p:nvSpPr>
        <p:spPr>
          <a:xfrm flipH="1">
            <a:off x="193466" y="1670143"/>
            <a:ext cx="741821" cy="616970"/>
          </a:xfrm>
          <a:custGeom>
            <a:avLst/>
            <a:gdLst/>
            <a:ahLst/>
            <a:cxnLst/>
            <a:rect l="l" t="t" r="r" b="b"/>
            <a:pathLst>
              <a:path w="1033897" h="859889" extrusionOk="0">
                <a:moveTo>
                  <a:pt x="515439" y="859870"/>
                </a:moveTo>
                <a:lnTo>
                  <a:pt x="494216" y="845433"/>
                </a:lnTo>
                <a:cubicBezTo>
                  <a:pt x="311288" y="721122"/>
                  <a:pt x="114571" y="546857"/>
                  <a:pt x="112622" y="545124"/>
                </a:cubicBezTo>
                <a:lnTo>
                  <a:pt x="110962" y="543608"/>
                </a:lnTo>
                <a:cubicBezTo>
                  <a:pt x="16249" y="448824"/>
                  <a:pt x="-21217" y="331227"/>
                  <a:pt x="8380" y="220921"/>
                </a:cubicBezTo>
                <a:cubicBezTo>
                  <a:pt x="36102" y="117986"/>
                  <a:pt x="116521" y="37589"/>
                  <a:pt x="219462" y="9839"/>
                </a:cubicBezTo>
                <a:cubicBezTo>
                  <a:pt x="319590" y="-16943"/>
                  <a:pt x="425780" y="11427"/>
                  <a:pt x="515439" y="87804"/>
                </a:cubicBezTo>
                <a:cubicBezTo>
                  <a:pt x="605026" y="11427"/>
                  <a:pt x="711218" y="-16943"/>
                  <a:pt x="811416" y="9839"/>
                </a:cubicBezTo>
                <a:cubicBezTo>
                  <a:pt x="914358" y="37625"/>
                  <a:pt x="994705" y="118015"/>
                  <a:pt x="1022499" y="220921"/>
                </a:cubicBezTo>
                <a:cubicBezTo>
                  <a:pt x="1052024" y="331227"/>
                  <a:pt x="1014629" y="448824"/>
                  <a:pt x="919844" y="543608"/>
                </a:cubicBezTo>
                <a:lnTo>
                  <a:pt x="918257" y="545124"/>
                </a:lnTo>
                <a:cubicBezTo>
                  <a:pt x="916235" y="546857"/>
                  <a:pt x="719519" y="721122"/>
                  <a:pt x="536591" y="845433"/>
                </a:cubicBezTo>
                <a:close/>
                <a:moveTo>
                  <a:pt x="163515" y="489538"/>
                </a:moveTo>
                <a:cubicBezTo>
                  <a:pt x="177016" y="501377"/>
                  <a:pt x="348898" y="652614"/>
                  <a:pt x="515439" y="768551"/>
                </a:cubicBezTo>
                <a:cubicBezTo>
                  <a:pt x="681908" y="652614"/>
                  <a:pt x="853863" y="501450"/>
                  <a:pt x="867291" y="489538"/>
                </a:cubicBezTo>
                <a:cubicBezTo>
                  <a:pt x="957022" y="399229"/>
                  <a:pt x="1002790" y="251891"/>
                  <a:pt x="891691" y="140719"/>
                </a:cubicBezTo>
                <a:cubicBezTo>
                  <a:pt x="780592" y="29547"/>
                  <a:pt x="632314" y="75748"/>
                  <a:pt x="542077" y="165913"/>
                </a:cubicBezTo>
                <a:lnTo>
                  <a:pt x="515439" y="192551"/>
                </a:lnTo>
                <a:lnTo>
                  <a:pt x="488729" y="165913"/>
                </a:lnTo>
                <a:cubicBezTo>
                  <a:pt x="398492" y="75676"/>
                  <a:pt x="250504" y="29258"/>
                  <a:pt x="139187" y="140719"/>
                </a:cubicBezTo>
                <a:cubicBezTo>
                  <a:pt x="27872" y="252179"/>
                  <a:pt x="73784" y="399229"/>
                  <a:pt x="163515" y="48953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 name="Google Shape;30;p2">
            <a:extLst>
              <a:ext uri="{FF2B5EF4-FFF2-40B4-BE49-F238E27FC236}">
                <a16:creationId xmlns:a16="http://schemas.microsoft.com/office/drawing/2014/main" id="{BD25BAC3-7DF8-7A22-1FE1-071753B85AFD}"/>
              </a:ext>
            </a:extLst>
          </p:cNvPr>
          <p:cNvGrpSpPr/>
          <p:nvPr userDrawn="1"/>
        </p:nvGrpSpPr>
        <p:grpSpPr>
          <a:xfrm flipH="1">
            <a:off x="317998" y="781565"/>
            <a:ext cx="588560" cy="486545"/>
            <a:chOff x="6553537" y="1126875"/>
            <a:chExt cx="682626" cy="564307"/>
          </a:xfrm>
        </p:grpSpPr>
        <p:sp>
          <p:nvSpPr>
            <p:cNvPr id="10" name="Google Shape;31;p2">
              <a:extLst>
                <a:ext uri="{FF2B5EF4-FFF2-40B4-BE49-F238E27FC236}">
                  <a16:creationId xmlns:a16="http://schemas.microsoft.com/office/drawing/2014/main" id="{AD70A8E8-B8F9-3B85-F86C-E85FF3080A1E}"/>
                </a:ext>
              </a:extLst>
            </p:cNvPr>
            <p:cNvSpPr/>
            <p:nvPr/>
          </p:nvSpPr>
          <p:spPr>
            <a:xfrm>
              <a:off x="6553537" y="1126875"/>
              <a:ext cx="682626" cy="564307"/>
            </a:xfrm>
            <a:custGeom>
              <a:avLst/>
              <a:gdLst/>
              <a:ahLst/>
              <a:cxnLst/>
              <a:rect l="l" t="t" r="r" b="b"/>
              <a:pathLst>
                <a:path w="682626" h="564307" extrusionOk="0">
                  <a:moveTo>
                    <a:pt x="624430" y="56940"/>
                  </a:moveTo>
                  <a:cubicBezTo>
                    <a:pt x="588263" y="20268"/>
                    <a:pt x="538813" y="-263"/>
                    <a:pt x="487270" y="-17"/>
                  </a:cubicBezTo>
                  <a:cubicBezTo>
                    <a:pt x="435293" y="-17"/>
                    <a:pt x="384689" y="21206"/>
                    <a:pt x="339786" y="61055"/>
                  </a:cubicBezTo>
                  <a:cubicBezTo>
                    <a:pt x="294885" y="21206"/>
                    <a:pt x="244208" y="199"/>
                    <a:pt x="192304" y="-17"/>
                  </a:cubicBezTo>
                  <a:cubicBezTo>
                    <a:pt x="85391" y="257"/>
                    <a:pt x="-1237" y="86877"/>
                    <a:pt x="-1525" y="193811"/>
                  </a:cubicBezTo>
                  <a:cubicBezTo>
                    <a:pt x="-1525" y="251058"/>
                    <a:pt x="24174" y="306788"/>
                    <a:pt x="72325" y="354866"/>
                  </a:cubicBezTo>
                  <a:lnTo>
                    <a:pt x="73119" y="355660"/>
                  </a:lnTo>
                  <a:cubicBezTo>
                    <a:pt x="74418" y="356815"/>
                    <a:pt x="206380" y="473762"/>
                    <a:pt x="329030" y="557069"/>
                  </a:cubicBezTo>
                  <a:lnTo>
                    <a:pt x="339786" y="564288"/>
                  </a:lnTo>
                  <a:lnTo>
                    <a:pt x="350543" y="557069"/>
                  </a:lnTo>
                  <a:cubicBezTo>
                    <a:pt x="473265" y="473762"/>
                    <a:pt x="605155" y="356815"/>
                    <a:pt x="606455" y="355660"/>
                  </a:cubicBezTo>
                  <a:lnTo>
                    <a:pt x="607249" y="354866"/>
                  </a:lnTo>
                  <a:cubicBezTo>
                    <a:pt x="655399" y="306788"/>
                    <a:pt x="680882" y="251058"/>
                    <a:pt x="681098" y="193811"/>
                  </a:cubicBezTo>
                  <a:cubicBezTo>
                    <a:pt x="681388" y="142427"/>
                    <a:pt x="660957" y="93085"/>
                    <a:pt x="624430" y="56940"/>
                  </a:cubicBezTo>
                  <a:close/>
                  <a:moveTo>
                    <a:pt x="353214" y="508702"/>
                  </a:moveTo>
                  <a:cubicBezTo>
                    <a:pt x="351481" y="501447"/>
                    <a:pt x="344262" y="496949"/>
                    <a:pt x="336971" y="498667"/>
                  </a:cubicBezTo>
                  <a:cubicBezTo>
                    <a:pt x="331990" y="499837"/>
                    <a:pt x="328092" y="503728"/>
                    <a:pt x="326937" y="508702"/>
                  </a:cubicBezTo>
                  <a:cubicBezTo>
                    <a:pt x="217209" y="431170"/>
                    <a:pt x="107048" y="334148"/>
                    <a:pt x="99324" y="327362"/>
                  </a:cubicBezTo>
                  <a:cubicBezTo>
                    <a:pt x="10241" y="237919"/>
                    <a:pt x="28289" y="138586"/>
                    <a:pt x="82792" y="84083"/>
                  </a:cubicBezTo>
                  <a:cubicBezTo>
                    <a:pt x="125529" y="40957"/>
                    <a:pt x="189561" y="26844"/>
                    <a:pt x="246518" y="47989"/>
                  </a:cubicBezTo>
                  <a:cubicBezTo>
                    <a:pt x="239227" y="49866"/>
                    <a:pt x="234896" y="57265"/>
                    <a:pt x="236772" y="64520"/>
                  </a:cubicBezTo>
                  <a:cubicBezTo>
                    <a:pt x="238649" y="71782"/>
                    <a:pt x="246012" y="76142"/>
                    <a:pt x="253304" y="74273"/>
                  </a:cubicBezTo>
                  <a:cubicBezTo>
                    <a:pt x="259295" y="72713"/>
                    <a:pt x="263483" y="67270"/>
                    <a:pt x="263483" y="61055"/>
                  </a:cubicBezTo>
                  <a:cubicBezTo>
                    <a:pt x="263555" y="58507"/>
                    <a:pt x="262905" y="56002"/>
                    <a:pt x="261533" y="53836"/>
                  </a:cubicBezTo>
                  <a:cubicBezTo>
                    <a:pt x="285789" y="65444"/>
                    <a:pt x="307735" y="81232"/>
                    <a:pt x="326504" y="100470"/>
                  </a:cubicBezTo>
                  <a:lnTo>
                    <a:pt x="340076" y="114042"/>
                  </a:lnTo>
                  <a:lnTo>
                    <a:pt x="353647" y="100470"/>
                  </a:lnTo>
                  <a:cubicBezTo>
                    <a:pt x="372416" y="81217"/>
                    <a:pt x="394362" y="65430"/>
                    <a:pt x="418618" y="53836"/>
                  </a:cubicBezTo>
                  <a:cubicBezTo>
                    <a:pt x="417246" y="56002"/>
                    <a:pt x="416596" y="58507"/>
                    <a:pt x="416668" y="61055"/>
                  </a:cubicBezTo>
                  <a:cubicBezTo>
                    <a:pt x="416596" y="68548"/>
                    <a:pt x="422660" y="74663"/>
                    <a:pt x="430168" y="74699"/>
                  </a:cubicBezTo>
                  <a:cubicBezTo>
                    <a:pt x="437676" y="74742"/>
                    <a:pt x="443739" y="68700"/>
                    <a:pt x="443812" y="61206"/>
                  </a:cubicBezTo>
                  <a:cubicBezTo>
                    <a:pt x="443812" y="54991"/>
                    <a:pt x="439625" y="49541"/>
                    <a:pt x="433633" y="47989"/>
                  </a:cubicBezTo>
                  <a:cubicBezTo>
                    <a:pt x="490590" y="26859"/>
                    <a:pt x="554622" y="40972"/>
                    <a:pt x="597359" y="84083"/>
                  </a:cubicBezTo>
                  <a:cubicBezTo>
                    <a:pt x="651861" y="138586"/>
                    <a:pt x="669548" y="237919"/>
                    <a:pt x="580827" y="327362"/>
                  </a:cubicBezTo>
                  <a:cubicBezTo>
                    <a:pt x="573103" y="334220"/>
                    <a:pt x="462942" y="431170"/>
                    <a:pt x="353214" y="50870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32;p2">
              <a:extLst>
                <a:ext uri="{FF2B5EF4-FFF2-40B4-BE49-F238E27FC236}">
                  <a16:creationId xmlns:a16="http://schemas.microsoft.com/office/drawing/2014/main" id="{8EEEA394-914A-27C6-2AAE-A4A5A43F0590}"/>
                </a:ext>
              </a:extLst>
            </p:cNvPr>
            <p:cNvSpPr/>
            <p:nvPr/>
          </p:nvSpPr>
          <p:spPr>
            <a:xfrm>
              <a:off x="6701235" y="1174594"/>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33;p2">
              <a:extLst>
                <a:ext uri="{FF2B5EF4-FFF2-40B4-BE49-F238E27FC236}">
                  <a16:creationId xmlns:a16="http://schemas.microsoft.com/office/drawing/2014/main" id="{1F236C81-0CDE-BF84-78AE-F80A975A4287}"/>
                </a:ext>
              </a:extLst>
            </p:cNvPr>
            <p:cNvSpPr/>
            <p:nvPr/>
          </p:nvSpPr>
          <p:spPr>
            <a:xfrm>
              <a:off x="7061822" y="1174594"/>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34;p2">
              <a:extLst>
                <a:ext uri="{FF2B5EF4-FFF2-40B4-BE49-F238E27FC236}">
                  <a16:creationId xmlns:a16="http://schemas.microsoft.com/office/drawing/2014/main" id="{08F99DCC-D7B4-B3E5-83F0-1E15EEE827FE}"/>
                </a:ext>
              </a:extLst>
            </p:cNvPr>
            <p:cNvSpPr/>
            <p:nvPr/>
          </p:nvSpPr>
          <p:spPr>
            <a:xfrm>
              <a:off x="6611144"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35;p2">
              <a:extLst>
                <a:ext uri="{FF2B5EF4-FFF2-40B4-BE49-F238E27FC236}">
                  <a16:creationId xmlns:a16="http://schemas.microsoft.com/office/drawing/2014/main" id="{5E18BCFD-28F3-ABC5-6213-8079E8DC92E2}"/>
                </a:ext>
              </a:extLst>
            </p:cNvPr>
            <p:cNvSpPr/>
            <p:nvPr/>
          </p:nvSpPr>
          <p:spPr>
            <a:xfrm>
              <a:off x="6701235" y="1264687"/>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36;p2">
              <a:extLst>
                <a:ext uri="{FF2B5EF4-FFF2-40B4-BE49-F238E27FC236}">
                  <a16:creationId xmlns:a16="http://schemas.microsoft.com/office/drawing/2014/main" id="{96F3A9CC-B13A-BEAB-918D-0EE7D81D3781}"/>
                </a:ext>
              </a:extLst>
            </p:cNvPr>
            <p:cNvSpPr/>
            <p:nvPr/>
          </p:nvSpPr>
          <p:spPr>
            <a:xfrm>
              <a:off x="6791401"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37;p2">
              <a:extLst>
                <a:ext uri="{FF2B5EF4-FFF2-40B4-BE49-F238E27FC236}">
                  <a16:creationId xmlns:a16="http://schemas.microsoft.com/office/drawing/2014/main" id="{40E2E2F4-0684-56EC-7613-FE098368B480}"/>
                </a:ext>
              </a:extLst>
            </p:cNvPr>
            <p:cNvSpPr/>
            <p:nvPr/>
          </p:nvSpPr>
          <p:spPr>
            <a:xfrm>
              <a:off x="6881565"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38;p2">
              <a:extLst>
                <a:ext uri="{FF2B5EF4-FFF2-40B4-BE49-F238E27FC236}">
                  <a16:creationId xmlns:a16="http://schemas.microsoft.com/office/drawing/2014/main" id="{F8AC97F2-3730-DCDB-EE5C-3E0DA8FC1971}"/>
                </a:ext>
              </a:extLst>
            </p:cNvPr>
            <p:cNvSpPr/>
            <p:nvPr/>
          </p:nvSpPr>
          <p:spPr>
            <a:xfrm>
              <a:off x="6971657" y="1264687"/>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39;p2">
              <a:extLst>
                <a:ext uri="{FF2B5EF4-FFF2-40B4-BE49-F238E27FC236}">
                  <a16:creationId xmlns:a16="http://schemas.microsoft.com/office/drawing/2014/main" id="{B00BDF4C-8388-8AC5-E14C-9F9B4E98D3DA}"/>
                </a:ext>
              </a:extLst>
            </p:cNvPr>
            <p:cNvSpPr/>
            <p:nvPr/>
          </p:nvSpPr>
          <p:spPr>
            <a:xfrm>
              <a:off x="7061822" y="1264687"/>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40;p2">
              <a:extLst>
                <a:ext uri="{FF2B5EF4-FFF2-40B4-BE49-F238E27FC236}">
                  <a16:creationId xmlns:a16="http://schemas.microsoft.com/office/drawing/2014/main" id="{FC329935-DE2B-077C-397F-F465420A87EE}"/>
                </a:ext>
              </a:extLst>
            </p:cNvPr>
            <p:cNvSpPr/>
            <p:nvPr/>
          </p:nvSpPr>
          <p:spPr>
            <a:xfrm>
              <a:off x="7151987" y="1264687"/>
              <a:ext cx="27143" cy="27143"/>
            </a:xfrm>
            <a:custGeom>
              <a:avLst/>
              <a:gdLst/>
              <a:ahLst/>
              <a:cxnLst/>
              <a:rect l="l" t="t" r="r" b="b"/>
              <a:pathLst>
                <a:path w="27143" h="27143" extrusionOk="0">
                  <a:moveTo>
                    <a:pt x="12047" y="27124"/>
                  </a:moveTo>
                  <a:cubicBezTo>
                    <a:pt x="19555" y="27124"/>
                    <a:pt x="25619" y="21045"/>
                    <a:pt x="25619" y="13552"/>
                  </a:cubicBezTo>
                  <a:cubicBezTo>
                    <a:pt x="25619" y="6059"/>
                    <a:pt x="19555" y="-20"/>
                    <a:pt x="12047" y="-20"/>
                  </a:cubicBezTo>
                  <a:cubicBezTo>
                    <a:pt x="4540" y="-20"/>
                    <a:pt x="-1525" y="6059"/>
                    <a:pt x="-1525" y="13552"/>
                  </a:cubicBezTo>
                  <a:cubicBezTo>
                    <a:pt x="-1525" y="21045"/>
                    <a:pt x="4540" y="27124"/>
                    <a:pt x="12047" y="27124"/>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41;p2">
              <a:extLst>
                <a:ext uri="{FF2B5EF4-FFF2-40B4-BE49-F238E27FC236}">
                  <a16:creationId xmlns:a16="http://schemas.microsoft.com/office/drawing/2014/main" id="{8E3F2BD0-061B-BDB3-C3AC-852F8995335A}"/>
                </a:ext>
              </a:extLst>
            </p:cNvPr>
            <p:cNvSpPr/>
            <p:nvPr/>
          </p:nvSpPr>
          <p:spPr>
            <a:xfrm>
              <a:off x="6611144"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42;p2">
              <a:extLst>
                <a:ext uri="{FF2B5EF4-FFF2-40B4-BE49-F238E27FC236}">
                  <a16:creationId xmlns:a16="http://schemas.microsoft.com/office/drawing/2014/main" id="{5A172C7F-D6C1-C793-F3BE-48926D47798A}"/>
                </a:ext>
              </a:extLst>
            </p:cNvPr>
            <p:cNvSpPr/>
            <p:nvPr/>
          </p:nvSpPr>
          <p:spPr>
            <a:xfrm>
              <a:off x="6701235" y="1354851"/>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43;p2">
              <a:extLst>
                <a:ext uri="{FF2B5EF4-FFF2-40B4-BE49-F238E27FC236}">
                  <a16:creationId xmlns:a16="http://schemas.microsoft.com/office/drawing/2014/main" id="{79D588EB-9E0D-75B3-B70C-2C7730C8051D}"/>
                </a:ext>
              </a:extLst>
            </p:cNvPr>
            <p:cNvSpPr/>
            <p:nvPr/>
          </p:nvSpPr>
          <p:spPr>
            <a:xfrm>
              <a:off x="6791401"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44;p2">
              <a:extLst>
                <a:ext uri="{FF2B5EF4-FFF2-40B4-BE49-F238E27FC236}">
                  <a16:creationId xmlns:a16="http://schemas.microsoft.com/office/drawing/2014/main" id="{0516D6EA-F013-1E43-8B83-7C46AC797401}"/>
                </a:ext>
              </a:extLst>
            </p:cNvPr>
            <p:cNvSpPr/>
            <p:nvPr/>
          </p:nvSpPr>
          <p:spPr>
            <a:xfrm>
              <a:off x="6881565"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45;p2">
              <a:extLst>
                <a:ext uri="{FF2B5EF4-FFF2-40B4-BE49-F238E27FC236}">
                  <a16:creationId xmlns:a16="http://schemas.microsoft.com/office/drawing/2014/main" id="{A7EEB6D0-C98F-FD41-E0FF-DD36CF485B96}"/>
                </a:ext>
              </a:extLst>
            </p:cNvPr>
            <p:cNvSpPr/>
            <p:nvPr/>
          </p:nvSpPr>
          <p:spPr>
            <a:xfrm>
              <a:off x="6971657" y="1354851"/>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46;p2">
              <a:extLst>
                <a:ext uri="{FF2B5EF4-FFF2-40B4-BE49-F238E27FC236}">
                  <a16:creationId xmlns:a16="http://schemas.microsoft.com/office/drawing/2014/main" id="{27E7CCC6-F429-6900-6528-82A3C2BB790B}"/>
                </a:ext>
              </a:extLst>
            </p:cNvPr>
            <p:cNvSpPr/>
            <p:nvPr/>
          </p:nvSpPr>
          <p:spPr>
            <a:xfrm>
              <a:off x="7061822"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47;p2">
              <a:extLst>
                <a:ext uri="{FF2B5EF4-FFF2-40B4-BE49-F238E27FC236}">
                  <a16:creationId xmlns:a16="http://schemas.microsoft.com/office/drawing/2014/main" id="{C707B868-D8E0-C065-A08D-748E13AA1813}"/>
                </a:ext>
              </a:extLst>
            </p:cNvPr>
            <p:cNvSpPr/>
            <p:nvPr/>
          </p:nvSpPr>
          <p:spPr>
            <a:xfrm>
              <a:off x="7151987"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48;p2">
              <a:extLst>
                <a:ext uri="{FF2B5EF4-FFF2-40B4-BE49-F238E27FC236}">
                  <a16:creationId xmlns:a16="http://schemas.microsoft.com/office/drawing/2014/main" id="{C68A4BC6-2BE6-EEB6-CBF2-E2AB3B784591}"/>
                </a:ext>
              </a:extLst>
            </p:cNvPr>
            <p:cNvSpPr/>
            <p:nvPr/>
          </p:nvSpPr>
          <p:spPr>
            <a:xfrm>
              <a:off x="6701235" y="1445016"/>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49;p2">
              <a:extLst>
                <a:ext uri="{FF2B5EF4-FFF2-40B4-BE49-F238E27FC236}">
                  <a16:creationId xmlns:a16="http://schemas.microsoft.com/office/drawing/2014/main" id="{21A9B9F2-B65E-2BC1-236E-3C63349FC8EE}"/>
                </a:ext>
              </a:extLst>
            </p:cNvPr>
            <p:cNvSpPr/>
            <p:nvPr/>
          </p:nvSpPr>
          <p:spPr>
            <a:xfrm>
              <a:off x="6791401"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50;p2">
              <a:extLst>
                <a:ext uri="{FF2B5EF4-FFF2-40B4-BE49-F238E27FC236}">
                  <a16:creationId xmlns:a16="http://schemas.microsoft.com/office/drawing/2014/main" id="{2200FED9-31E2-5CFA-A725-D15862731C8C}"/>
                </a:ext>
              </a:extLst>
            </p:cNvPr>
            <p:cNvSpPr/>
            <p:nvPr/>
          </p:nvSpPr>
          <p:spPr>
            <a:xfrm>
              <a:off x="6881565"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51;p2">
              <a:extLst>
                <a:ext uri="{FF2B5EF4-FFF2-40B4-BE49-F238E27FC236}">
                  <a16:creationId xmlns:a16="http://schemas.microsoft.com/office/drawing/2014/main" id="{506344B7-ABC0-D210-5E3F-3081C307C744}"/>
                </a:ext>
              </a:extLst>
            </p:cNvPr>
            <p:cNvSpPr/>
            <p:nvPr/>
          </p:nvSpPr>
          <p:spPr>
            <a:xfrm>
              <a:off x="6971657" y="1445016"/>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574"/>
                    <a:pt x="25619" y="13531"/>
                    <a:pt x="25619" y="13480"/>
                  </a:cubicBezTo>
                  <a:cubicBezTo>
                    <a:pt x="25547" y="6045"/>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52;p2">
              <a:extLst>
                <a:ext uri="{FF2B5EF4-FFF2-40B4-BE49-F238E27FC236}">
                  <a16:creationId xmlns:a16="http://schemas.microsoft.com/office/drawing/2014/main" id="{B4B67F7C-0397-73BC-8811-431206BD8556}"/>
                </a:ext>
              </a:extLst>
            </p:cNvPr>
            <p:cNvSpPr/>
            <p:nvPr/>
          </p:nvSpPr>
          <p:spPr>
            <a:xfrm>
              <a:off x="7061822" y="1445016"/>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53;p2">
              <a:extLst>
                <a:ext uri="{FF2B5EF4-FFF2-40B4-BE49-F238E27FC236}">
                  <a16:creationId xmlns:a16="http://schemas.microsoft.com/office/drawing/2014/main" id="{7309C5B5-5E78-4611-D7B6-7216CF12741C}"/>
                </a:ext>
              </a:extLst>
            </p:cNvPr>
            <p:cNvSpPr/>
            <p:nvPr/>
          </p:nvSpPr>
          <p:spPr>
            <a:xfrm>
              <a:off x="6791401"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54;p2">
              <a:extLst>
                <a:ext uri="{FF2B5EF4-FFF2-40B4-BE49-F238E27FC236}">
                  <a16:creationId xmlns:a16="http://schemas.microsoft.com/office/drawing/2014/main" id="{528A6BC2-8296-3FD6-27D9-554C28189854}"/>
                </a:ext>
              </a:extLst>
            </p:cNvPr>
            <p:cNvSpPr/>
            <p:nvPr/>
          </p:nvSpPr>
          <p:spPr>
            <a:xfrm>
              <a:off x="6881565"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55;p2">
              <a:extLst>
                <a:ext uri="{FF2B5EF4-FFF2-40B4-BE49-F238E27FC236}">
                  <a16:creationId xmlns:a16="http://schemas.microsoft.com/office/drawing/2014/main" id="{89CFCDCF-42BB-93FE-AC1B-A8C6AD2316D0}"/>
                </a:ext>
              </a:extLst>
            </p:cNvPr>
            <p:cNvSpPr/>
            <p:nvPr/>
          </p:nvSpPr>
          <p:spPr>
            <a:xfrm>
              <a:off x="6971657" y="1535108"/>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 name="Google Shape;63;p2">
            <a:extLst>
              <a:ext uri="{FF2B5EF4-FFF2-40B4-BE49-F238E27FC236}">
                <a16:creationId xmlns:a16="http://schemas.microsoft.com/office/drawing/2014/main" id="{820A8A70-BA31-3188-8189-04C13446AD9A}"/>
              </a:ext>
            </a:extLst>
          </p:cNvPr>
          <p:cNvGrpSpPr/>
          <p:nvPr userDrawn="1"/>
        </p:nvGrpSpPr>
        <p:grpSpPr>
          <a:xfrm>
            <a:off x="113559" y="92410"/>
            <a:ext cx="11890709" cy="4149637"/>
            <a:chOff x="157446" y="1467039"/>
            <a:chExt cx="11890709" cy="4149637"/>
          </a:xfrm>
        </p:grpSpPr>
        <p:sp>
          <p:nvSpPr>
            <p:cNvPr id="36" name="Google Shape;64;p2">
              <a:extLst>
                <a:ext uri="{FF2B5EF4-FFF2-40B4-BE49-F238E27FC236}">
                  <a16:creationId xmlns:a16="http://schemas.microsoft.com/office/drawing/2014/main" id="{03BB0D5F-9CF0-5531-D69E-C4FECDAEDFD0}"/>
                </a:ext>
              </a:extLst>
            </p:cNvPr>
            <p:cNvSpPr/>
            <p:nvPr/>
          </p:nvSpPr>
          <p:spPr>
            <a:xfrm rot="-4052055">
              <a:off x="638769" y="2628801"/>
              <a:ext cx="145189" cy="145189"/>
            </a:xfrm>
            <a:custGeom>
              <a:avLst/>
              <a:gdLst/>
              <a:ahLst/>
              <a:cxnLst/>
              <a:rect l="l" t="t" r="r" b="b"/>
              <a:pathLst>
                <a:path w="145049" h="145049" extrusionOk="0">
                  <a:moveTo>
                    <a:pt x="144451" y="73316"/>
                  </a:moveTo>
                  <a:cubicBezTo>
                    <a:pt x="144451" y="113371"/>
                    <a:pt x="111981" y="145841"/>
                    <a:pt x="71927" y="145841"/>
                  </a:cubicBezTo>
                  <a:cubicBezTo>
                    <a:pt x="31872" y="145841"/>
                    <a:pt x="-598" y="113371"/>
                    <a:pt x="-598" y="73316"/>
                  </a:cubicBezTo>
                  <a:cubicBezTo>
                    <a:pt x="-598" y="33262"/>
                    <a:pt x="31872" y="791"/>
                    <a:pt x="71927" y="791"/>
                  </a:cubicBezTo>
                  <a:cubicBezTo>
                    <a:pt x="111981" y="791"/>
                    <a:pt x="144451" y="33262"/>
                    <a:pt x="144451" y="73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65;p2">
              <a:extLst>
                <a:ext uri="{FF2B5EF4-FFF2-40B4-BE49-F238E27FC236}">
                  <a16:creationId xmlns:a16="http://schemas.microsoft.com/office/drawing/2014/main" id="{7DD54DA6-B5CF-03EF-4475-0BDD806B3D0B}"/>
                </a:ext>
              </a:extLst>
            </p:cNvPr>
            <p:cNvSpPr/>
            <p:nvPr/>
          </p:nvSpPr>
          <p:spPr>
            <a:xfrm rot="-2700000">
              <a:off x="1704655" y="5403989"/>
              <a:ext cx="176196" cy="176196"/>
            </a:xfrm>
            <a:custGeom>
              <a:avLst/>
              <a:gdLst/>
              <a:ahLst/>
              <a:cxnLst/>
              <a:rect l="l" t="t" r="r" b="b"/>
              <a:pathLst>
                <a:path w="176098" h="176098" extrusionOk="0">
                  <a:moveTo>
                    <a:pt x="175500" y="88841"/>
                  </a:moveTo>
                  <a:cubicBezTo>
                    <a:pt x="175500" y="137469"/>
                    <a:pt x="136079" y="176889"/>
                    <a:pt x="87451" y="176889"/>
                  </a:cubicBezTo>
                  <a:cubicBezTo>
                    <a:pt x="38823" y="176889"/>
                    <a:pt x="-598" y="137469"/>
                    <a:pt x="-598" y="88841"/>
                  </a:cubicBezTo>
                  <a:cubicBezTo>
                    <a:pt x="-598" y="40212"/>
                    <a:pt x="38823" y="792"/>
                    <a:pt x="87451" y="792"/>
                  </a:cubicBezTo>
                  <a:cubicBezTo>
                    <a:pt x="136079" y="792"/>
                    <a:pt x="175500" y="40212"/>
                    <a:pt x="175500" y="888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66;p2">
              <a:extLst>
                <a:ext uri="{FF2B5EF4-FFF2-40B4-BE49-F238E27FC236}">
                  <a16:creationId xmlns:a16="http://schemas.microsoft.com/office/drawing/2014/main" id="{4125B71E-C2E1-6828-CA27-FF849F2C5B2C}"/>
                </a:ext>
              </a:extLst>
            </p:cNvPr>
            <p:cNvSpPr/>
            <p:nvPr/>
          </p:nvSpPr>
          <p:spPr>
            <a:xfrm>
              <a:off x="406138" y="3928911"/>
              <a:ext cx="101377" cy="101378"/>
            </a:xfrm>
            <a:custGeom>
              <a:avLst/>
              <a:gdLst/>
              <a:ahLst/>
              <a:cxnLst/>
              <a:rect l="l" t="t" r="r" b="b"/>
              <a:pathLst>
                <a:path w="101377" h="101378" extrusionOk="0">
                  <a:moveTo>
                    <a:pt x="100780" y="51520"/>
                  </a:moveTo>
                  <a:cubicBezTo>
                    <a:pt x="100780" y="23506"/>
                    <a:pt x="78065" y="792"/>
                    <a:pt x="50051" y="792"/>
                  </a:cubicBezTo>
                  <a:cubicBezTo>
                    <a:pt x="22069" y="839"/>
                    <a:pt x="-598" y="23537"/>
                    <a:pt x="-598" y="51520"/>
                  </a:cubicBezTo>
                  <a:cubicBezTo>
                    <a:pt x="-598" y="79495"/>
                    <a:pt x="22076" y="102170"/>
                    <a:pt x="50051" y="102170"/>
                  </a:cubicBezTo>
                  <a:cubicBezTo>
                    <a:pt x="78034" y="102170"/>
                    <a:pt x="100740" y="79502"/>
                    <a:pt x="100780" y="515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67;p2">
              <a:extLst>
                <a:ext uri="{FF2B5EF4-FFF2-40B4-BE49-F238E27FC236}">
                  <a16:creationId xmlns:a16="http://schemas.microsoft.com/office/drawing/2014/main" id="{6ED51B5B-1A88-26C1-81A4-23C3F379EE26}"/>
                </a:ext>
              </a:extLst>
            </p:cNvPr>
            <p:cNvSpPr/>
            <p:nvPr/>
          </p:nvSpPr>
          <p:spPr>
            <a:xfrm>
              <a:off x="3543912" y="1737252"/>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68;p2">
              <a:extLst>
                <a:ext uri="{FF2B5EF4-FFF2-40B4-BE49-F238E27FC236}">
                  <a16:creationId xmlns:a16="http://schemas.microsoft.com/office/drawing/2014/main" id="{28561A6C-6139-281D-8372-608BE4A2A7E5}"/>
                </a:ext>
              </a:extLst>
            </p:cNvPr>
            <p:cNvSpPr/>
            <p:nvPr/>
          </p:nvSpPr>
          <p:spPr>
            <a:xfrm>
              <a:off x="380947" y="1577968"/>
              <a:ext cx="62724" cy="62724"/>
            </a:xfrm>
            <a:custGeom>
              <a:avLst/>
              <a:gdLst/>
              <a:ahLst/>
              <a:cxnLst/>
              <a:rect l="l" t="t" r="r" b="b"/>
              <a:pathLst>
                <a:path w="62724" h="62724" extrusionOk="0">
                  <a:moveTo>
                    <a:pt x="62126" y="32154"/>
                  </a:moveTo>
                  <a:cubicBezTo>
                    <a:pt x="62126" y="14834"/>
                    <a:pt x="48083" y="792"/>
                    <a:pt x="30764" y="792"/>
                  </a:cubicBezTo>
                  <a:cubicBezTo>
                    <a:pt x="13444" y="792"/>
                    <a:pt x="-598" y="14834"/>
                    <a:pt x="-598" y="32154"/>
                  </a:cubicBezTo>
                  <a:cubicBezTo>
                    <a:pt x="-598" y="49473"/>
                    <a:pt x="13444" y="63516"/>
                    <a:pt x="30764" y="63516"/>
                  </a:cubicBezTo>
                  <a:cubicBezTo>
                    <a:pt x="48083" y="63516"/>
                    <a:pt x="62126" y="49473"/>
                    <a:pt x="62126"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69;p2">
              <a:extLst>
                <a:ext uri="{FF2B5EF4-FFF2-40B4-BE49-F238E27FC236}">
                  <a16:creationId xmlns:a16="http://schemas.microsoft.com/office/drawing/2014/main" id="{64FAF71C-10EA-D7AC-E005-6F6EC15E2544}"/>
                </a:ext>
              </a:extLst>
            </p:cNvPr>
            <p:cNvSpPr/>
            <p:nvPr/>
          </p:nvSpPr>
          <p:spPr>
            <a:xfrm>
              <a:off x="8552197" y="2978092"/>
              <a:ext cx="149126" cy="149126"/>
            </a:xfrm>
            <a:custGeom>
              <a:avLst/>
              <a:gdLst/>
              <a:ahLst/>
              <a:cxnLst/>
              <a:rect l="l" t="t" r="r" b="b"/>
              <a:pathLst>
                <a:path w="149126" h="149126" extrusionOk="0">
                  <a:moveTo>
                    <a:pt x="149127" y="74563"/>
                  </a:moveTo>
                  <a:cubicBezTo>
                    <a:pt x="149127" y="115743"/>
                    <a:pt x="115743" y="149127"/>
                    <a:pt x="74564" y="149127"/>
                  </a:cubicBezTo>
                  <a:cubicBezTo>
                    <a:pt x="33384" y="149127"/>
                    <a:pt x="0" y="115744"/>
                    <a:pt x="0" y="74563"/>
                  </a:cubicBezTo>
                  <a:cubicBezTo>
                    <a:pt x="0" y="33383"/>
                    <a:pt x="33384" y="0"/>
                    <a:pt x="74564" y="0"/>
                  </a:cubicBezTo>
                  <a:cubicBezTo>
                    <a:pt x="115743" y="0"/>
                    <a:pt x="149127" y="33383"/>
                    <a:pt x="149127" y="7456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70;p2">
              <a:extLst>
                <a:ext uri="{FF2B5EF4-FFF2-40B4-BE49-F238E27FC236}">
                  <a16:creationId xmlns:a16="http://schemas.microsoft.com/office/drawing/2014/main" id="{FCF1A7C3-8296-7EA5-C1A1-33FEB9561163}"/>
                </a:ext>
              </a:extLst>
            </p:cNvPr>
            <p:cNvSpPr/>
            <p:nvPr/>
          </p:nvSpPr>
          <p:spPr>
            <a:xfrm>
              <a:off x="9180065" y="1489038"/>
              <a:ext cx="102710" cy="102710"/>
            </a:xfrm>
            <a:custGeom>
              <a:avLst/>
              <a:gdLst/>
              <a:ahLst/>
              <a:cxnLst/>
              <a:rect l="l" t="t" r="r" b="b"/>
              <a:pathLst>
                <a:path w="102710" h="102710" extrusionOk="0">
                  <a:moveTo>
                    <a:pt x="102711" y="51355"/>
                  </a:moveTo>
                  <a:cubicBezTo>
                    <a:pt x="102711" y="79718"/>
                    <a:pt x="79719" y="102711"/>
                    <a:pt x="51355" y="102711"/>
                  </a:cubicBezTo>
                  <a:cubicBezTo>
                    <a:pt x="22993" y="102711"/>
                    <a:pt x="0" y="79718"/>
                    <a:pt x="0" y="51355"/>
                  </a:cubicBezTo>
                  <a:cubicBezTo>
                    <a:pt x="0" y="22993"/>
                    <a:pt x="22992" y="0"/>
                    <a:pt x="51355" y="0"/>
                  </a:cubicBezTo>
                  <a:cubicBezTo>
                    <a:pt x="79718" y="0"/>
                    <a:pt x="102711" y="22993"/>
                    <a:pt x="102711" y="51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71;p2">
              <a:extLst>
                <a:ext uri="{FF2B5EF4-FFF2-40B4-BE49-F238E27FC236}">
                  <a16:creationId xmlns:a16="http://schemas.microsoft.com/office/drawing/2014/main" id="{33752391-D062-0D84-7C23-B529B8AA3BC4}"/>
                </a:ext>
              </a:extLst>
            </p:cNvPr>
            <p:cNvSpPr/>
            <p:nvPr/>
          </p:nvSpPr>
          <p:spPr>
            <a:xfrm rot="-552203">
              <a:off x="6908855" y="1529537"/>
              <a:ext cx="135848" cy="135848"/>
            </a:xfrm>
            <a:custGeom>
              <a:avLst/>
              <a:gdLst/>
              <a:ahLst/>
              <a:cxnLst/>
              <a:rect l="l" t="t" r="r" b="b"/>
              <a:pathLst>
                <a:path w="135797" h="135797" extrusionOk="0">
                  <a:moveTo>
                    <a:pt x="135199" y="68690"/>
                  </a:moveTo>
                  <a:cubicBezTo>
                    <a:pt x="135199" y="106190"/>
                    <a:pt x="104800" y="136589"/>
                    <a:pt x="67300" y="136589"/>
                  </a:cubicBezTo>
                  <a:cubicBezTo>
                    <a:pt x="29800" y="136589"/>
                    <a:pt x="-599" y="106190"/>
                    <a:pt x="-599" y="68690"/>
                  </a:cubicBezTo>
                  <a:cubicBezTo>
                    <a:pt x="-599" y="31191"/>
                    <a:pt x="29800" y="791"/>
                    <a:pt x="67300" y="791"/>
                  </a:cubicBezTo>
                  <a:cubicBezTo>
                    <a:pt x="104800" y="791"/>
                    <a:pt x="135199" y="31191"/>
                    <a:pt x="135199" y="686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72;p2">
              <a:extLst>
                <a:ext uri="{FF2B5EF4-FFF2-40B4-BE49-F238E27FC236}">
                  <a16:creationId xmlns:a16="http://schemas.microsoft.com/office/drawing/2014/main" id="{C3A83672-DA86-577E-E0E8-9231F151B7B1}"/>
                </a:ext>
              </a:extLst>
            </p:cNvPr>
            <p:cNvSpPr/>
            <p:nvPr/>
          </p:nvSpPr>
          <p:spPr>
            <a:xfrm>
              <a:off x="157446" y="2367108"/>
              <a:ext cx="27677" cy="27677"/>
            </a:xfrm>
            <a:custGeom>
              <a:avLst/>
              <a:gdLst/>
              <a:ahLst/>
              <a:cxnLst/>
              <a:rect l="l" t="t" r="r" b="b"/>
              <a:pathLst>
                <a:path w="27677" h="27677" extrusionOk="0">
                  <a:moveTo>
                    <a:pt x="27079" y="14591"/>
                  </a:moveTo>
                  <a:cubicBezTo>
                    <a:pt x="27079" y="6970"/>
                    <a:pt x="20901" y="792"/>
                    <a:pt x="13280" y="792"/>
                  </a:cubicBezTo>
                  <a:cubicBezTo>
                    <a:pt x="13256" y="792"/>
                    <a:pt x="13225" y="792"/>
                    <a:pt x="13201" y="792"/>
                  </a:cubicBezTo>
                  <a:cubicBezTo>
                    <a:pt x="5581" y="792"/>
                    <a:pt x="-598" y="6970"/>
                    <a:pt x="-598" y="14591"/>
                  </a:cubicBezTo>
                  <a:cubicBezTo>
                    <a:pt x="-637" y="22212"/>
                    <a:pt x="5502" y="28421"/>
                    <a:pt x="13123" y="28469"/>
                  </a:cubicBezTo>
                  <a:cubicBezTo>
                    <a:pt x="13147" y="28469"/>
                    <a:pt x="13178" y="28469"/>
                    <a:pt x="13201" y="28469"/>
                  </a:cubicBezTo>
                  <a:cubicBezTo>
                    <a:pt x="20870"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73;p2">
              <a:extLst>
                <a:ext uri="{FF2B5EF4-FFF2-40B4-BE49-F238E27FC236}">
                  <a16:creationId xmlns:a16="http://schemas.microsoft.com/office/drawing/2014/main" id="{43C09118-0D53-85EF-2532-3D0B9AF856FF}"/>
                </a:ext>
              </a:extLst>
            </p:cNvPr>
            <p:cNvSpPr/>
            <p:nvPr/>
          </p:nvSpPr>
          <p:spPr>
            <a:xfrm>
              <a:off x="2767701" y="4504953"/>
              <a:ext cx="27677" cy="27677"/>
            </a:xfrm>
            <a:custGeom>
              <a:avLst/>
              <a:gdLst/>
              <a:ahLst/>
              <a:cxnLst/>
              <a:rect l="l" t="t" r="r" b="b"/>
              <a:pathLst>
                <a:path w="27677" h="27677" extrusionOk="0">
                  <a:moveTo>
                    <a:pt x="27079" y="14591"/>
                  </a:moveTo>
                  <a:cubicBezTo>
                    <a:pt x="27079" y="6970"/>
                    <a:pt x="20901" y="792"/>
                    <a:pt x="13280" y="792"/>
                  </a:cubicBezTo>
                  <a:cubicBezTo>
                    <a:pt x="13256" y="792"/>
                    <a:pt x="13225" y="792"/>
                    <a:pt x="13201" y="792"/>
                  </a:cubicBezTo>
                  <a:cubicBezTo>
                    <a:pt x="5581" y="792"/>
                    <a:pt x="-598" y="6970"/>
                    <a:pt x="-598" y="14591"/>
                  </a:cubicBezTo>
                  <a:cubicBezTo>
                    <a:pt x="-637" y="22212"/>
                    <a:pt x="5502" y="28422"/>
                    <a:pt x="13123" y="28469"/>
                  </a:cubicBezTo>
                  <a:cubicBezTo>
                    <a:pt x="13147" y="28469"/>
                    <a:pt x="13178" y="28469"/>
                    <a:pt x="13201" y="28469"/>
                  </a:cubicBezTo>
                  <a:cubicBezTo>
                    <a:pt x="20870" y="28469"/>
                    <a:pt x="27079" y="22259"/>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74;p2">
              <a:extLst>
                <a:ext uri="{FF2B5EF4-FFF2-40B4-BE49-F238E27FC236}">
                  <a16:creationId xmlns:a16="http://schemas.microsoft.com/office/drawing/2014/main" id="{CEC0753D-B9A1-01DD-7E91-57456EF5113B}"/>
                </a:ext>
              </a:extLst>
            </p:cNvPr>
            <p:cNvSpPr/>
            <p:nvPr/>
          </p:nvSpPr>
          <p:spPr>
            <a:xfrm>
              <a:off x="5253144" y="1784295"/>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75;p2">
              <a:extLst>
                <a:ext uri="{FF2B5EF4-FFF2-40B4-BE49-F238E27FC236}">
                  <a16:creationId xmlns:a16="http://schemas.microsoft.com/office/drawing/2014/main" id="{DEA8A8A4-A7EB-1B91-7E29-7EC3E25F6EC4}"/>
                </a:ext>
              </a:extLst>
            </p:cNvPr>
            <p:cNvSpPr/>
            <p:nvPr/>
          </p:nvSpPr>
          <p:spPr>
            <a:xfrm>
              <a:off x="9511420" y="3684419"/>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76;p2">
              <a:extLst>
                <a:ext uri="{FF2B5EF4-FFF2-40B4-BE49-F238E27FC236}">
                  <a16:creationId xmlns:a16="http://schemas.microsoft.com/office/drawing/2014/main" id="{B6EE043F-7D9E-8011-B1CD-08A847D85EB8}"/>
                </a:ext>
              </a:extLst>
            </p:cNvPr>
            <p:cNvSpPr/>
            <p:nvPr/>
          </p:nvSpPr>
          <p:spPr>
            <a:xfrm>
              <a:off x="8883302" y="2301769"/>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77;p2">
              <a:extLst>
                <a:ext uri="{FF2B5EF4-FFF2-40B4-BE49-F238E27FC236}">
                  <a16:creationId xmlns:a16="http://schemas.microsoft.com/office/drawing/2014/main" id="{2A689C4A-6058-7E0A-9B4E-DC7C3698416C}"/>
                </a:ext>
              </a:extLst>
            </p:cNvPr>
            <p:cNvSpPr/>
            <p:nvPr/>
          </p:nvSpPr>
          <p:spPr>
            <a:xfrm>
              <a:off x="10012336" y="3375919"/>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2"/>
                    <a:pt x="13123" y="28469"/>
                  </a:cubicBezTo>
                  <a:cubicBezTo>
                    <a:pt x="13123" y="28469"/>
                    <a:pt x="13202" y="28469"/>
                    <a:pt x="13202" y="28469"/>
                  </a:cubicBezTo>
                  <a:cubicBezTo>
                    <a:pt x="20886" y="28469"/>
                    <a:pt x="27079" y="22259"/>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78;p2">
              <a:extLst>
                <a:ext uri="{FF2B5EF4-FFF2-40B4-BE49-F238E27FC236}">
                  <a16:creationId xmlns:a16="http://schemas.microsoft.com/office/drawing/2014/main" id="{E4C340DE-E464-134B-FC85-956D6338DB91}"/>
                </a:ext>
              </a:extLst>
            </p:cNvPr>
            <p:cNvSpPr/>
            <p:nvPr/>
          </p:nvSpPr>
          <p:spPr>
            <a:xfrm>
              <a:off x="11611800" y="3556251"/>
              <a:ext cx="27677" cy="27677"/>
            </a:xfrm>
            <a:custGeom>
              <a:avLst/>
              <a:gdLst/>
              <a:ahLst/>
              <a:cxnLst/>
              <a:rect l="l" t="t" r="r" b="b"/>
              <a:pathLst>
                <a:path w="27677" h="27677" extrusionOk="0">
                  <a:moveTo>
                    <a:pt x="27080" y="14591"/>
                  </a:moveTo>
                  <a:cubicBezTo>
                    <a:pt x="27080" y="6970"/>
                    <a:pt x="20886" y="792"/>
                    <a:pt x="13280" y="792"/>
                  </a:cubicBezTo>
                  <a:cubicBezTo>
                    <a:pt x="13280" y="792"/>
                    <a:pt x="13202" y="792"/>
                    <a:pt x="13202" y="792"/>
                  </a:cubicBezTo>
                  <a:cubicBezTo>
                    <a:pt x="5597" y="792"/>
                    <a:pt x="-597" y="6970"/>
                    <a:pt x="-597" y="14591"/>
                  </a:cubicBezTo>
                  <a:cubicBezTo>
                    <a:pt x="-676" y="22212"/>
                    <a:pt x="5518" y="28422"/>
                    <a:pt x="13123" y="28469"/>
                  </a:cubicBezTo>
                  <a:cubicBezTo>
                    <a:pt x="13123" y="28469"/>
                    <a:pt x="13202" y="28469"/>
                    <a:pt x="13202" y="28469"/>
                  </a:cubicBezTo>
                  <a:cubicBezTo>
                    <a:pt x="20886" y="28469"/>
                    <a:pt x="27080" y="22259"/>
                    <a:pt x="27080"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79;p2">
              <a:extLst>
                <a:ext uri="{FF2B5EF4-FFF2-40B4-BE49-F238E27FC236}">
                  <a16:creationId xmlns:a16="http://schemas.microsoft.com/office/drawing/2014/main" id="{33F73B26-3D04-C307-62E2-547A48184B30}"/>
                </a:ext>
              </a:extLst>
            </p:cNvPr>
            <p:cNvSpPr/>
            <p:nvPr/>
          </p:nvSpPr>
          <p:spPr>
            <a:xfrm>
              <a:off x="11462830" y="5069470"/>
              <a:ext cx="27677" cy="27677"/>
            </a:xfrm>
            <a:custGeom>
              <a:avLst/>
              <a:gdLst/>
              <a:ahLst/>
              <a:cxnLst/>
              <a:rect l="l" t="t" r="r" b="b"/>
              <a:pathLst>
                <a:path w="27677" h="27677" extrusionOk="0">
                  <a:moveTo>
                    <a:pt x="27080" y="14591"/>
                  </a:moveTo>
                  <a:cubicBezTo>
                    <a:pt x="27080" y="6970"/>
                    <a:pt x="20886" y="792"/>
                    <a:pt x="13280" y="792"/>
                  </a:cubicBezTo>
                  <a:cubicBezTo>
                    <a:pt x="13280" y="792"/>
                    <a:pt x="13202" y="792"/>
                    <a:pt x="13202" y="792"/>
                  </a:cubicBezTo>
                  <a:cubicBezTo>
                    <a:pt x="5597" y="792"/>
                    <a:pt x="-597" y="6970"/>
                    <a:pt x="-597" y="14591"/>
                  </a:cubicBezTo>
                  <a:cubicBezTo>
                    <a:pt x="-676" y="22212"/>
                    <a:pt x="5518" y="28422"/>
                    <a:pt x="13123" y="28469"/>
                  </a:cubicBezTo>
                  <a:cubicBezTo>
                    <a:pt x="13123" y="28469"/>
                    <a:pt x="13202" y="28469"/>
                    <a:pt x="13202" y="28469"/>
                  </a:cubicBezTo>
                  <a:cubicBezTo>
                    <a:pt x="20886" y="28469"/>
                    <a:pt x="27080" y="22259"/>
                    <a:pt x="27080"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80;p2">
              <a:extLst>
                <a:ext uri="{FF2B5EF4-FFF2-40B4-BE49-F238E27FC236}">
                  <a16:creationId xmlns:a16="http://schemas.microsoft.com/office/drawing/2014/main" id="{36F9FC29-3374-CE65-1766-E7E33DA37247}"/>
                </a:ext>
              </a:extLst>
            </p:cNvPr>
            <p:cNvSpPr/>
            <p:nvPr/>
          </p:nvSpPr>
          <p:spPr>
            <a:xfrm>
              <a:off x="10636007" y="1467039"/>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81;p2">
              <a:extLst>
                <a:ext uri="{FF2B5EF4-FFF2-40B4-BE49-F238E27FC236}">
                  <a16:creationId xmlns:a16="http://schemas.microsoft.com/office/drawing/2014/main" id="{DADF8260-FD3E-BC75-34B3-0008C29CC853}"/>
                </a:ext>
              </a:extLst>
            </p:cNvPr>
            <p:cNvSpPr/>
            <p:nvPr/>
          </p:nvSpPr>
          <p:spPr>
            <a:xfrm>
              <a:off x="11441819" y="2620250"/>
              <a:ext cx="62331" cy="62724"/>
            </a:xfrm>
            <a:custGeom>
              <a:avLst/>
              <a:gdLst/>
              <a:ahLst/>
              <a:cxnLst/>
              <a:rect l="l" t="t" r="r" b="b"/>
              <a:pathLst>
                <a:path w="62331" h="62724" extrusionOk="0">
                  <a:moveTo>
                    <a:pt x="61734" y="32154"/>
                  </a:moveTo>
                  <a:cubicBezTo>
                    <a:pt x="61734" y="14834"/>
                    <a:pt x="47699" y="792"/>
                    <a:pt x="30371" y="792"/>
                  </a:cubicBezTo>
                  <a:cubicBezTo>
                    <a:pt x="13201" y="1004"/>
                    <a:pt x="-598" y="14983"/>
                    <a:pt x="-598" y="32154"/>
                  </a:cubicBezTo>
                  <a:cubicBezTo>
                    <a:pt x="-598" y="49324"/>
                    <a:pt x="13201" y="63304"/>
                    <a:pt x="30371" y="63516"/>
                  </a:cubicBezTo>
                  <a:cubicBezTo>
                    <a:pt x="47699" y="63516"/>
                    <a:pt x="61734" y="49473"/>
                    <a:pt x="61734"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82;p2">
              <a:extLst>
                <a:ext uri="{FF2B5EF4-FFF2-40B4-BE49-F238E27FC236}">
                  <a16:creationId xmlns:a16="http://schemas.microsoft.com/office/drawing/2014/main" id="{775DEDF4-5151-67CA-7D40-2F839D809DA5}"/>
                </a:ext>
              </a:extLst>
            </p:cNvPr>
            <p:cNvSpPr/>
            <p:nvPr/>
          </p:nvSpPr>
          <p:spPr>
            <a:xfrm>
              <a:off x="11985431" y="1553875"/>
              <a:ext cx="62724" cy="62724"/>
            </a:xfrm>
            <a:custGeom>
              <a:avLst/>
              <a:gdLst/>
              <a:ahLst/>
              <a:cxnLst/>
              <a:rect l="l" t="t" r="r" b="b"/>
              <a:pathLst>
                <a:path w="62724" h="62724" extrusionOk="0">
                  <a:moveTo>
                    <a:pt x="62126" y="32154"/>
                  </a:moveTo>
                  <a:cubicBezTo>
                    <a:pt x="62126" y="14834"/>
                    <a:pt x="48091" y="792"/>
                    <a:pt x="30764" y="792"/>
                  </a:cubicBezTo>
                  <a:cubicBezTo>
                    <a:pt x="13435" y="792"/>
                    <a:pt x="-598" y="14834"/>
                    <a:pt x="-598" y="32154"/>
                  </a:cubicBezTo>
                  <a:cubicBezTo>
                    <a:pt x="-598" y="49474"/>
                    <a:pt x="13435" y="63516"/>
                    <a:pt x="30764" y="63516"/>
                  </a:cubicBezTo>
                  <a:cubicBezTo>
                    <a:pt x="48091" y="63516"/>
                    <a:pt x="62126" y="49474"/>
                    <a:pt x="62126"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83;p2">
              <a:extLst>
                <a:ext uri="{FF2B5EF4-FFF2-40B4-BE49-F238E27FC236}">
                  <a16:creationId xmlns:a16="http://schemas.microsoft.com/office/drawing/2014/main" id="{436A5B9A-152E-0E05-0F96-5330E810A588}"/>
                </a:ext>
              </a:extLst>
            </p:cNvPr>
            <p:cNvSpPr/>
            <p:nvPr/>
          </p:nvSpPr>
          <p:spPr>
            <a:xfrm>
              <a:off x="5052662" y="1859015"/>
              <a:ext cx="62724" cy="62724"/>
            </a:xfrm>
            <a:custGeom>
              <a:avLst/>
              <a:gdLst/>
              <a:ahLst/>
              <a:cxnLst/>
              <a:rect l="l" t="t" r="r" b="b"/>
              <a:pathLst>
                <a:path w="62724" h="62724" extrusionOk="0">
                  <a:moveTo>
                    <a:pt x="62126" y="32154"/>
                  </a:moveTo>
                  <a:cubicBezTo>
                    <a:pt x="62126" y="14834"/>
                    <a:pt x="48092" y="792"/>
                    <a:pt x="30764" y="792"/>
                  </a:cubicBezTo>
                  <a:cubicBezTo>
                    <a:pt x="13437" y="792"/>
                    <a:pt x="-598" y="14834"/>
                    <a:pt x="-598" y="32154"/>
                  </a:cubicBezTo>
                  <a:cubicBezTo>
                    <a:pt x="-598" y="49473"/>
                    <a:pt x="13437" y="63516"/>
                    <a:pt x="30764" y="63516"/>
                  </a:cubicBezTo>
                  <a:cubicBezTo>
                    <a:pt x="48092" y="63516"/>
                    <a:pt x="62126" y="49473"/>
                    <a:pt x="62126"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84;p2">
              <a:extLst>
                <a:ext uri="{FF2B5EF4-FFF2-40B4-BE49-F238E27FC236}">
                  <a16:creationId xmlns:a16="http://schemas.microsoft.com/office/drawing/2014/main" id="{2E0370A4-81CF-9C6B-DEC5-B9C4607E7071}"/>
                </a:ext>
              </a:extLst>
            </p:cNvPr>
            <p:cNvSpPr/>
            <p:nvPr/>
          </p:nvSpPr>
          <p:spPr>
            <a:xfrm>
              <a:off x="11912250" y="4235396"/>
              <a:ext cx="62331" cy="62332"/>
            </a:xfrm>
            <a:custGeom>
              <a:avLst/>
              <a:gdLst/>
              <a:ahLst/>
              <a:cxnLst/>
              <a:rect l="l" t="t" r="r" b="b"/>
              <a:pathLst>
                <a:path w="62331" h="62332" extrusionOk="0">
                  <a:moveTo>
                    <a:pt x="61734" y="32154"/>
                  </a:moveTo>
                  <a:cubicBezTo>
                    <a:pt x="61734" y="14834"/>
                    <a:pt x="47699" y="792"/>
                    <a:pt x="30371" y="792"/>
                  </a:cubicBezTo>
                  <a:cubicBezTo>
                    <a:pt x="13201" y="1003"/>
                    <a:pt x="-598" y="14983"/>
                    <a:pt x="-598" y="32154"/>
                  </a:cubicBezTo>
                  <a:cubicBezTo>
                    <a:pt x="-363" y="49168"/>
                    <a:pt x="13358" y="62912"/>
                    <a:pt x="30371" y="63124"/>
                  </a:cubicBezTo>
                  <a:cubicBezTo>
                    <a:pt x="47544" y="63124"/>
                    <a:pt x="61498" y="49324"/>
                    <a:pt x="61734"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 name="Google Shape;91;p2">
            <a:extLst>
              <a:ext uri="{FF2B5EF4-FFF2-40B4-BE49-F238E27FC236}">
                <a16:creationId xmlns:a16="http://schemas.microsoft.com/office/drawing/2014/main" id="{EEA309BA-3A8E-0B35-1ADE-606FEB1E444B}"/>
              </a:ext>
            </a:extLst>
          </p:cNvPr>
          <p:cNvGrpSpPr/>
          <p:nvPr userDrawn="1"/>
        </p:nvGrpSpPr>
        <p:grpSpPr>
          <a:xfrm rot="803591" flipH="1">
            <a:off x="1175907" y="243472"/>
            <a:ext cx="1234489" cy="1005826"/>
            <a:chOff x="2962468" y="5325918"/>
            <a:chExt cx="3191376" cy="2616157"/>
          </a:xfrm>
        </p:grpSpPr>
        <p:sp>
          <p:nvSpPr>
            <p:cNvPr id="58" name="Google Shape;92;p2">
              <a:extLst>
                <a:ext uri="{FF2B5EF4-FFF2-40B4-BE49-F238E27FC236}">
                  <a16:creationId xmlns:a16="http://schemas.microsoft.com/office/drawing/2014/main" id="{B77F1607-B9AA-7A76-EA6C-B57F328CD2E0}"/>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93;p2">
              <a:extLst>
                <a:ext uri="{FF2B5EF4-FFF2-40B4-BE49-F238E27FC236}">
                  <a16:creationId xmlns:a16="http://schemas.microsoft.com/office/drawing/2014/main" id="{5011F67E-AC4B-3CCA-A5A7-1445F25EC8F9}"/>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94;p2">
              <a:extLst>
                <a:ext uri="{FF2B5EF4-FFF2-40B4-BE49-F238E27FC236}">
                  <a16:creationId xmlns:a16="http://schemas.microsoft.com/office/drawing/2014/main" id="{2698C0C1-7539-4163-43AB-3377A991535A}"/>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 name="Google Shape;95;p2">
            <a:extLst>
              <a:ext uri="{FF2B5EF4-FFF2-40B4-BE49-F238E27FC236}">
                <a16:creationId xmlns:a16="http://schemas.microsoft.com/office/drawing/2014/main" id="{D40BB6C6-5D7A-9113-CFEB-FB41507F8799}"/>
              </a:ext>
            </a:extLst>
          </p:cNvPr>
          <p:cNvGrpSpPr/>
          <p:nvPr userDrawn="1"/>
        </p:nvGrpSpPr>
        <p:grpSpPr>
          <a:xfrm rot="20832421" flipH="1">
            <a:off x="1163350" y="1762127"/>
            <a:ext cx="1006001" cy="823056"/>
            <a:chOff x="2962468" y="5325918"/>
            <a:chExt cx="3191376" cy="2616157"/>
          </a:xfrm>
        </p:grpSpPr>
        <p:sp>
          <p:nvSpPr>
            <p:cNvPr id="62" name="Google Shape;96;p2">
              <a:extLst>
                <a:ext uri="{FF2B5EF4-FFF2-40B4-BE49-F238E27FC236}">
                  <a16:creationId xmlns:a16="http://schemas.microsoft.com/office/drawing/2014/main" id="{CF4BDB08-4445-7674-B4FA-10BE5CA5F12A}"/>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97;p2">
              <a:extLst>
                <a:ext uri="{FF2B5EF4-FFF2-40B4-BE49-F238E27FC236}">
                  <a16:creationId xmlns:a16="http://schemas.microsoft.com/office/drawing/2014/main" id="{30D4050F-0785-E360-3A5E-81D82FEFF279}"/>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98;p2">
              <a:extLst>
                <a:ext uri="{FF2B5EF4-FFF2-40B4-BE49-F238E27FC236}">
                  <a16:creationId xmlns:a16="http://schemas.microsoft.com/office/drawing/2014/main" id="{1CE53B65-0F92-7562-5532-6D1310FE2955}"/>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81664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حتويان">
    <p:spTree>
      <p:nvGrpSpPr>
        <p:cNvPr id="1" name=""/>
        <p:cNvGrpSpPr/>
        <p:nvPr/>
      </p:nvGrpSpPr>
      <p:grpSpPr>
        <a:xfrm>
          <a:off x="0" y="0"/>
          <a:ext cx="0" cy="0"/>
          <a:chOff x="0" y="0"/>
          <a:chExt cx="0" cy="0"/>
        </a:xfrm>
      </p:grpSpPr>
      <p:grpSp>
        <p:nvGrpSpPr>
          <p:cNvPr id="8" name="Google Shape;205;p5">
            <a:extLst>
              <a:ext uri="{FF2B5EF4-FFF2-40B4-BE49-F238E27FC236}">
                <a16:creationId xmlns:a16="http://schemas.microsoft.com/office/drawing/2014/main" id="{4123A7D3-7F81-B60F-B507-BFF3CD153F26}"/>
              </a:ext>
            </a:extLst>
          </p:cNvPr>
          <p:cNvGrpSpPr/>
          <p:nvPr userDrawn="1"/>
        </p:nvGrpSpPr>
        <p:grpSpPr>
          <a:xfrm rot="776060">
            <a:off x="271001" y="3686345"/>
            <a:ext cx="841208" cy="695980"/>
            <a:chOff x="2962468" y="5325918"/>
            <a:chExt cx="3191376" cy="2616157"/>
          </a:xfrm>
        </p:grpSpPr>
        <p:sp>
          <p:nvSpPr>
            <p:cNvPr id="9" name="Google Shape;206;p5">
              <a:extLst>
                <a:ext uri="{FF2B5EF4-FFF2-40B4-BE49-F238E27FC236}">
                  <a16:creationId xmlns:a16="http://schemas.microsoft.com/office/drawing/2014/main" id="{8D34C4AB-D7F9-A216-1F3B-617D63791697}"/>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207;p5">
              <a:extLst>
                <a:ext uri="{FF2B5EF4-FFF2-40B4-BE49-F238E27FC236}">
                  <a16:creationId xmlns:a16="http://schemas.microsoft.com/office/drawing/2014/main" id="{6C1A6002-6A21-A0C3-C9D2-15398CA14346}"/>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8;p5">
              <a:extLst>
                <a:ext uri="{FF2B5EF4-FFF2-40B4-BE49-F238E27FC236}">
                  <a16:creationId xmlns:a16="http://schemas.microsoft.com/office/drawing/2014/main" id="{92E71E1C-EEE9-6F90-7550-279A231ED0E8}"/>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209;p5">
            <a:extLst>
              <a:ext uri="{FF2B5EF4-FFF2-40B4-BE49-F238E27FC236}">
                <a16:creationId xmlns:a16="http://schemas.microsoft.com/office/drawing/2014/main" id="{E9745D4B-D6F9-CC75-3C5E-96769A8932B5}"/>
              </a:ext>
            </a:extLst>
          </p:cNvPr>
          <p:cNvGrpSpPr/>
          <p:nvPr userDrawn="1"/>
        </p:nvGrpSpPr>
        <p:grpSpPr>
          <a:xfrm rot="-784254">
            <a:off x="1050229" y="5647066"/>
            <a:ext cx="1006140" cy="835026"/>
            <a:chOff x="2962468" y="5325918"/>
            <a:chExt cx="3191376" cy="2616157"/>
          </a:xfrm>
        </p:grpSpPr>
        <p:sp>
          <p:nvSpPr>
            <p:cNvPr id="13" name="Google Shape;210;p5">
              <a:extLst>
                <a:ext uri="{FF2B5EF4-FFF2-40B4-BE49-F238E27FC236}">
                  <a16:creationId xmlns:a16="http://schemas.microsoft.com/office/drawing/2014/main" id="{40C456E5-87F9-807C-ADB2-B0A66687BDC9}"/>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211;p5">
              <a:extLst>
                <a:ext uri="{FF2B5EF4-FFF2-40B4-BE49-F238E27FC236}">
                  <a16:creationId xmlns:a16="http://schemas.microsoft.com/office/drawing/2014/main" id="{FE060903-7599-CE16-E74E-233293EF1DFC}"/>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212;p5">
              <a:extLst>
                <a:ext uri="{FF2B5EF4-FFF2-40B4-BE49-F238E27FC236}">
                  <a16:creationId xmlns:a16="http://schemas.microsoft.com/office/drawing/2014/main" id="{A8D2A25C-FF37-8DFA-941A-C526EC74EDF2}"/>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Google Shape;213;p5">
            <a:extLst>
              <a:ext uri="{FF2B5EF4-FFF2-40B4-BE49-F238E27FC236}">
                <a16:creationId xmlns:a16="http://schemas.microsoft.com/office/drawing/2014/main" id="{866DA0D2-403E-442A-92AD-17CCDA1D2569}"/>
              </a:ext>
            </a:extLst>
          </p:cNvPr>
          <p:cNvSpPr/>
          <p:nvPr userDrawn="1"/>
        </p:nvSpPr>
        <p:spPr>
          <a:xfrm>
            <a:off x="1965851" y="16275"/>
            <a:ext cx="18678" cy="4052114"/>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214;p5">
            <a:extLst>
              <a:ext uri="{FF2B5EF4-FFF2-40B4-BE49-F238E27FC236}">
                <a16:creationId xmlns:a16="http://schemas.microsoft.com/office/drawing/2014/main" id="{9C9198A9-0BA7-8A33-E463-D41E57F06A40}"/>
              </a:ext>
            </a:extLst>
          </p:cNvPr>
          <p:cNvSpPr/>
          <p:nvPr userDrawn="1"/>
        </p:nvSpPr>
        <p:spPr>
          <a:xfrm flipH="1">
            <a:off x="1528220" y="3948327"/>
            <a:ext cx="893943" cy="731464"/>
          </a:xfrm>
          <a:custGeom>
            <a:avLst/>
            <a:gdLst/>
            <a:ahLst/>
            <a:cxnLst/>
            <a:rect l="l" t="t" r="r" b="b"/>
            <a:pathLst>
              <a:path w="1241587" h="1015922" extrusionOk="0">
                <a:moveTo>
                  <a:pt x="1138925" y="101046"/>
                </a:moveTo>
                <a:cubicBezTo>
                  <a:pt x="1075109" y="36429"/>
                  <a:pt x="988121" y="38"/>
                  <a:pt x="897306" y="-20"/>
                </a:cubicBezTo>
                <a:lnTo>
                  <a:pt x="896008" y="-20"/>
                </a:lnTo>
                <a:cubicBezTo>
                  <a:pt x="800212" y="-20"/>
                  <a:pt x="706510" y="40839"/>
                  <a:pt x="623853" y="117288"/>
                </a:cubicBezTo>
                <a:lnTo>
                  <a:pt x="614613" y="117288"/>
                </a:lnTo>
                <a:cubicBezTo>
                  <a:pt x="531956" y="40839"/>
                  <a:pt x="438326" y="341"/>
                  <a:pt x="342458" y="-20"/>
                </a:cubicBezTo>
                <a:cubicBezTo>
                  <a:pt x="152744" y="572"/>
                  <a:pt x="-947" y="154235"/>
                  <a:pt x="-1525" y="343963"/>
                </a:cubicBezTo>
                <a:cubicBezTo>
                  <a:pt x="-1525" y="446111"/>
                  <a:pt x="44749" y="546094"/>
                  <a:pt x="131232" y="632721"/>
                </a:cubicBezTo>
                <a:lnTo>
                  <a:pt x="131954" y="633443"/>
                </a:lnTo>
                <a:cubicBezTo>
                  <a:pt x="134409" y="635609"/>
                  <a:pt x="381007" y="854054"/>
                  <a:pt x="609993" y="1009622"/>
                </a:cubicBezTo>
                <a:lnTo>
                  <a:pt x="619233" y="1015903"/>
                </a:lnTo>
                <a:lnTo>
                  <a:pt x="628473" y="1009622"/>
                </a:lnTo>
                <a:cubicBezTo>
                  <a:pt x="857458" y="854054"/>
                  <a:pt x="1104057" y="635609"/>
                  <a:pt x="1106511" y="633443"/>
                </a:cubicBezTo>
                <a:lnTo>
                  <a:pt x="1107234" y="632721"/>
                </a:lnTo>
                <a:cubicBezTo>
                  <a:pt x="1193861" y="546094"/>
                  <a:pt x="1239629" y="446472"/>
                  <a:pt x="1240062" y="343963"/>
                </a:cubicBezTo>
                <a:cubicBezTo>
                  <a:pt x="1240279" y="252701"/>
                  <a:pt x="1203824" y="165172"/>
                  <a:pt x="1138925" y="101046"/>
                </a:cubicBezTo>
                <a:close/>
                <a:moveTo>
                  <a:pt x="1008984" y="54050"/>
                </a:moveTo>
                <a:cubicBezTo>
                  <a:pt x="1045873" y="68582"/>
                  <a:pt x="1079657" y="90051"/>
                  <a:pt x="1108461" y="117288"/>
                </a:cubicBezTo>
                <a:lnTo>
                  <a:pt x="1008767" y="117288"/>
                </a:lnTo>
                <a:close/>
                <a:moveTo>
                  <a:pt x="1008984" y="279787"/>
                </a:moveTo>
                <a:lnTo>
                  <a:pt x="1154662" y="279787"/>
                </a:lnTo>
                <a:lnTo>
                  <a:pt x="1154662" y="425465"/>
                </a:lnTo>
                <a:lnTo>
                  <a:pt x="1008767" y="425465"/>
                </a:lnTo>
                <a:close/>
                <a:moveTo>
                  <a:pt x="1008984" y="433911"/>
                </a:moveTo>
                <a:lnTo>
                  <a:pt x="1154662" y="433911"/>
                </a:lnTo>
                <a:lnTo>
                  <a:pt x="1154662" y="520539"/>
                </a:lnTo>
                <a:cubicBezTo>
                  <a:pt x="1141884" y="541431"/>
                  <a:pt x="1127374" y="561232"/>
                  <a:pt x="1111348" y="579734"/>
                </a:cubicBezTo>
                <a:lnTo>
                  <a:pt x="1008840" y="579734"/>
                </a:lnTo>
                <a:close/>
                <a:moveTo>
                  <a:pt x="1163109" y="184352"/>
                </a:moveTo>
                <a:cubicBezTo>
                  <a:pt x="1179568" y="211308"/>
                  <a:pt x="1191768" y="240653"/>
                  <a:pt x="1199203" y="271341"/>
                </a:cubicBezTo>
                <a:lnTo>
                  <a:pt x="1163109" y="271341"/>
                </a:lnTo>
                <a:close/>
                <a:moveTo>
                  <a:pt x="1154662" y="171286"/>
                </a:moveTo>
                <a:lnTo>
                  <a:pt x="1154662" y="271341"/>
                </a:lnTo>
                <a:lnTo>
                  <a:pt x="1008767" y="271341"/>
                </a:lnTo>
                <a:lnTo>
                  <a:pt x="1008767" y="125662"/>
                </a:lnTo>
                <a:lnTo>
                  <a:pt x="1117052" y="125662"/>
                </a:lnTo>
                <a:cubicBezTo>
                  <a:pt x="1130912" y="139732"/>
                  <a:pt x="1143401" y="155051"/>
                  <a:pt x="1154445" y="171430"/>
                </a:cubicBezTo>
                <a:close/>
                <a:moveTo>
                  <a:pt x="1163109" y="433911"/>
                </a:moveTo>
                <a:lnTo>
                  <a:pt x="1193572" y="433911"/>
                </a:lnTo>
                <a:cubicBezTo>
                  <a:pt x="1185992" y="459011"/>
                  <a:pt x="1175742" y="483217"/>
                  <a:pt x="1162964" y="506101"/>
                </a:cubicBezTo>
                <a:close/>
                <a:moveTo>
                  <a:pt x="896008" y="32899"/>
                </a:moveTo>
                <a:cubicBezTo>
                  <a:pt x="931524" y="32747"/>
                  <a:pt x="966753" y="38782"/>
                  <a:pt x="1000176" y="50730"/>
                </a:cubicBezTo>
                <a:lnTo>
                  <a:pt x="1000176" y="117288"/>
                </a:lnTo>
                <a:lnTo>
                  <a:pt x="854499" y="117288"/>
                </a:lnTo>
                <a:lnTo>
                  <a:pt x="854499" y="35931"/>
                </a:lnTo>
                <a:cubicBezTo>
                  <a:pt x="868286" y="33982"/>
                  <a:pt x="882219" y="32964"/>
                  <a:pt x="896152" y="32899"/>
                </a:cubicBezTo>
                <a:close/>
                <a:moveTo>
                  <a:pt x="31322" y="343819"/>
                </a:moveTo>
                <a:cubicBezTo>
                  <a:pt x="31250" y="322299"/>
                  <a:pt x="33488" y="300837"/>
                  <a:pt x="37964" y="279787"/>
                </a:cubicBezTo>
                <a:lnTo>
                  <a:pt x="75646" y="279787"/>
                </a:lnTo>
                <a:lnTo>
                  <a:pt x="75646" y="425465"/>
                </a:lnTo>
                <a:lnTo>
                  <a:pt x="42584" y="425465"/>
                </a:lnTo>
                <a:cubicBezTo>
                  <a:pt x="35293" y="398856"/>
                  <a:pt x="31539" y="371410"/>
                  <a:pt x="31322" y="343819"/>
                </a:cubicBezTo>
                <a:close/>
                <a:moveTo>
                  <a:pt x="238145" y="425465"/>
                </a:moveTo>
                <a:lnTo>
                  <a:pt x="238145" y="279715"/>
                </a:lnTo>
                <a:lnTo>
                  <a:pt x="383823" y="279715"/>
                </a:lnTo>
                <a:lnTo>
                  <a:pt x="383823" y="425393"/>
                </a:lnTo>
                <a:close/>
                <a:moveTo>
                  <a:pt x="383823" y="433911"/>
                </a:moveTo>
                <a:lnTo>
                  <a:pt x="383823" y="579590"/>
                </a:lnTo>
                <a:lnTo>
                  <a:pt x="238145" y="579590"/>
                </a:lnTo>
                <a:lnTo>
                  <a:pt x="238145" y="433911"/>
                </a:lnTo>
                <a:close/>
                <a:moveTo>
                  <a:pt x="238145" y="271341"/>
                </a:moveTo>
                <a:lnTo>
                  <a:pt x="238145" y="125662"/>
                </a:lnTo>
                <a:lnTo>
                  <a:pt x="383823" y="125662"/>
                </a:lnTo>
                <a:lnTo>
                  <a:pt x="383823" y="271341"/>
                </a:lnTo>
                <a:close/>
                <a:moveTo>
                  <a:pt x="229698" y="125662"/>
                </a:moveTo>
                <a:lnTo>
                  <a:pt x="229698" y="271341"/>
                </a:lnTo>
                <a:lnTo>
                  <a:pt x="84021" y="271341"/>
                </a:lnTo>
                <a:lnTo>
                  <a:pt x="84021" y="171430"/>
                </a:lnTo>
                <a:cubicBezTo>
                  <a:pt x="95065" y="155087"/>
                  <a:pt x="107626" y="139811"/>
                  <a:pt x="121559" y="125807"/>
                </a:cubicBezTo>
                <a:close/>
                <a:moveTo>
                  <a:pt x="130221" y="117288"/>
                </a:moveTo>
                <a:cubicBezTo>
                  <a:pt x="159025" y="90044"/>
                  <a:pt x="192810" y="68560"/>
                  <a:pt x="229698" y="53978"/>
                </a:cubicBezTo>
                <a:lnTo>
                  <a:pt x="229698" y="117288"/>
                </a:lnTo>
                <a:close/>
                <a:moveTo>
                  <a:pt x="229698" y="279715"/>
                </a:moveTo>
                <a:lnTo>
                  <a:pt x="229698" y="425393"/>
                </a:lnTo>
                <a:lnTo>
                  <a:pt x="84021" y="425393"/>
                </a:lnTo>
                <a:lnTo>
                  <a:pt x="84021" y="279715"/>
                </a:lnTo>
                <a:close/>
                <a:moveTo>
                  <a:pt x="39841" y="271269"/>
                </a:moveTo>
                <a:cubicBezTo>
                  <a:pt x="47275" y="240574"/>
                  <a:pt x="59476" y="211221"/>
                  <a:pt x="75935" y="184280"/>
                </a:cubicBezTo>
                <a:lnTo>
                  <a:pt x="75935" y="271269"/>
                </a:lnTo>
                <a:close/>
                <a:moveTo>
                  <a:pt x="75935" y="433839"/>
                </a:moveTo>
                <a:lnTo>
                  <a:pt x="75935" y="506028"/>
                </a:lnTo>
                <a:cubicBezTo>
                  <a:pt x="63158" y="483145"/>
                  <a:pt x="52834" y="458940"/>
                  <a:pt x="45255" y="433839"/>
                </a:cubicBezTo>
                <a:close/>
                <a:moveTo>
                  <a:pt x="84309" y="433839"/>
                </a:moveTo>
                <a:lnTo>
                  <a:pt x="229987" y="433839"/>
                </a:lnTo>
                <a:lnTo>
                  <a:pt x="229987" y="579518"/>
                </a:lnTo>
                <a:lnTo>
                  <a:pt x="127478" y="579518"/>
                </a:lnTo>
                <a:cubicBezTo>
                  <a:pt x="111452" y="560979"/>
                  <a:pt x="97014" y="541185"/>
                  <a:pt x="84164" y="520322"/>
                </a:cubicBezTo>
                <a:close/>
                <a:moveTo>
                  <a:pt x="238433" y="587964"/>
                </a:moveTo>
                <a:lnTo>
                  <a:pt x="384112" y="587964"/>
                </a:lnTo>
                <a:lnTo>
                  <a:pt x="384112" y="733642"/>
                </a:lnTo>
                <a:lnTo>
                  <a:pt x="301743" y="733642"/>
                </a:lnTo>
                <a:cubicBezTo>
                  <a:pt x="278426" y="714512"/>
                  <a:pt x="257203" y="696753"/>
                  <a:pt x="238433" y="680944"/>
                </a:cubicBezTo>
                <a:close/>
                <a:moveTo>
                  <a:pt x="384112" y="742088"/>
                </a:moveTo>
                <a:lnTo>
                  <a:pt x="384112" y="800273"/>
                </a:lnTo>
                <a:cubicBezTo>
                  <a:pt x="358701" y="780132"/>
                  <a:pt x="334518" y="760569"/>
                  <a:pt x="311922" y="742088"/>
                </a:cubicBezTo>
                <a:close/>
                <a:moveTo>
                  <a:pt x="392558" y="579518"/>
                </a:moveTo>
                <a:lnTo>
                  <a:pt x="392558" y="433911"/>
                </a:lnTo>
                <a:lnTo>
                  <a:pt x="538236" y="433911"/>
                </a:lnTo>
                <a:lnTo>
                  <a:pt x="538236" y="579590"/>
                </a:lnTo>
                <a:close/>
                <a:moveTo>
                  <a:pt x="538236" y="587964"/>
                </a:moveTo>
                <a:lnTo>
                  <a:pt x="538236" y="733642"/>
                </a:lnTo>
                <a:lnTo>
                  <a:pt x="392269" y="733642"/>
                </a:lnTo>
                <a:lnTo>
                  <a:pt x="392269" y="588036"/>
                </a:lnTo>
                <a:close/>
                <a:moveTo>
                  <a:pt x="392269" y="425465"/>
                </a:moveTo>
                <a:lnTo>
                  <a:pt x="392269" y="279715"/>
                </a:lnTo>
                <a:lnTo>
                  <a:pt x="537948" y="279715"/>
                </a:lnTo>
                <a:lnTo>
                  <a:pt x="537948" y="425393"/>
                </a:lnTo>
                <a:close/>
                <a:moveTo>
                  <a:pt x="392269" y="271341"/>
                </a:moveTo>
                <a:lnTo>
                  <a:pt x="392269" y="125662"/>
                </a:lnTo>
                <a:lnTo>
                  <a:pt x="537948" y="125662"/>
                </a:lnTo>
                <a:lnTo>
                  <a:pt x="537948" y="271341"/>
                </a:lnTo>
                <a:close/>
                <a:moveTo>
                  <a:pt x="537948" y="742160"/>
                </a:moveTo>
                <a:lnTo>
                  <a:pt x="537948" y="887839"/>
                </a:lnTo>
                <a:lnTo>
                  <a:pt x="497016" y="887839"/>
                </a:lnTo>
                <a:cubicBezTo>
                  <a:pt x="460921" y="860768"/>
                  <a:pt x="425621" y="833480"/>
                  <a:pt x="392269" y="807059"/>
                </a:cubicBezTo>
                <a:lnTo>
                  <a:pt x="392269" y="742088"/>
                </a:lnTo>
                <a:close/>
                <a:moveTo>
                  <a:pt x="537948" y="896285"/>
                </a:moveTo>
                <a:lnTo>
                  <a:pt x="537948" y="917942"/>
                </a:lnTo>
                <a:lnTo>
                  <a:pt x="508277" y="896285"/>
                </a:lnTo>
                <a:close/>
                <a:moveTo>
                  <a:pt x="392269" y="117288"/>
                </a:moveTo>
                <a:lnTo>
                  <a:pt x="392269" y="37158"/>
                </a:lnTo>
                <a:cubicBezTo>
                  <a:pt x="444679" y="46441"/>
                  <a:pt x="494418" y="67174"/>
                  <a:pt x="537948" y="97869"/>
                </a:cubicBezTo>
                <a:lnTo>
                  <a:pt x="537948" y="117288"/>
                </a:lnTo>
                <a:close/>
                <a:moveTo>
                  <a:pt x="607610" y="156054"/>
                </a:moveTo>
                <a:lnTo>
                  <a:pt x="619233" y="167676"/>
                </a:lnTo>
                <a:lnTo>
                  <a:pt x="630856" y="156054"/>
                </a:lnTo>
                <a:cubicBezTo>
                  <a:pt x="641684" y="145226"/>
                  <a:pt x="652513" y="135119"/>
                  <a:pt x="663991" y="125662"/>
                </a:cubicBezTo>
                <a:lnTo>
                  <a:pt x="692072" y="125662"/>
                </a:lnTo>
                <a:lnTo>
                  <a:pt x="692072" y="271341"/>
                </a:lnTo>
                <a:lnTo>
                  <a:pt x="546394" y="271341"/>
                </a:lnTo>
                <a:lnTo>
                  <a:pt x="546394" y="125662"/>
                </a:lnTo>
                <a:lnTo>
                  <a:pt x="574475" y="125662"/>
                </a:lnTo>
                <a:cubicBezTo>
                  <a:pt x="585737" y="135141"/>
                  <a:pt x="596782" y="145276"/>
                  <a:pt x="607610" y="156054"/>
                </a:cubicBezTo>
                <a:close/>
                <a:moveTo>
                  <a:pt x="546394" y="579590"/>
                </a:moveTo>
                <a:lnTo>
                  <a:pt x="546394" y="433911"/>
                </a:lnTo>
                <a:lnTo>
                  <a:pt x="692072" y="433911"/>
                </a:lnTo>
                <a:lnTo>
                  <a:pt x="692072" y="579590"/>
                </a:lnTo>
                <a:close/>
                <a:moveTo>
                  <a:pt x="692072" y="588036"/>
                </a:moveTo>
                <a:lnTo>
                  <a:pt x="692072" y="733714"/>
                </a:lnTo>
                <a:lnTo>
                  <a:pt x="546394" y="733714"/>
                </a:lnTo>
                <a:lnTo>
                  <a:pt x="546394" y="588036"/>
                </a:lnTo>
                <a:close/>
                <a:moveTo>
                  <a:pt x="546394" y="425465"/>
                </a:moveTo>
                <a:lnTo>
                  <a:pt x="546394" y="279715"/>
                </a:lnTo>
                <a:lnTo>
                  <a:pt x="692072" y="279715"/>
                </a:lnTo>
                <a:lnTo>
                  <a:pt x="692072" y="425393"/>
                </a:lnTo>
                <a:close/>
                <a:moveTo>
                  <a:pt x="546394" y="742160"/>
                </a:moveTo>
                <a:lnTo>
                  <a:pt x="692072" y="742160"/>
                </a:lnTo>
                <a:lnTo>
                  <a:pt x="692072" y="887839"/>
                </a:lnTo>
                <a:lnTo>
                  <a:pt x="546394" y="887839"/>
                </a:lnTo>
                <a:close/>
                <a:moveTo>
                  <a:pt x="854643" y="425465"/>
                </a:moveTo>
                <a:lnTo>
                  <a:pt x="854643" y="279715"/>
                </a:lnTo>
                <a:lnTo>
                  <a:pt x="1000321" y="279715"/>
                </a:lnTo>
                <a:lnTo>
                  <a:pt x="1000321" y="425393"/>
                </a:lnTo>
                <a:close/>
                <a:moveTo>
                  <a:pt x="1000321" y="433911"/>
                </a:moveTo>
                <a:lnTo>
                  <a:pt x="1000321" y="579590"/>
                </a:lnTo>
                <a:lnTo>
                  <a:pt x="854643" y="579590"/>
                </a:lnTo>
                <a:lnTo>
                  <a:pt x="854643" y="433911"/>
                </a:lnTo>
                <a:close/>
                <a:moveTo>
                  <a:pt x="854643" y="271341"/>
                </a:moveTo>
                <a:lnTo>
                  <a:pt x="854643" y="125662"/>
                </a:lnTo>
                <a:lnTo>
                  <a:pt x="1000321" y="125662"/>
                </a:lnTo>
                <a:lnTo>
                  <a:pt x="1000321" y="271341"/>
                </a:lnTo>
                <a:close/>
                <a:moveTo>
                  <a:pt x="700518" y="579590"/>
                </a:moveTo>
                <a:lnTo>
                  <a:pt x="700518" y="433911"/>
                </a:lnTo>
                <a:lnTo>
                  <a:pt x="846197" y="433911"/>
                </a:lnTo>
                <a:lnTo>
                  <a:pt x="846197" y="579590"/>
                </a:lnTo>
                <a:close/>
                <a:moveTo>
                  <a:pt x="846197" y="588036"/>
                </a:moveTo>
                <a:lnTo>
                  <a:pt x="846197" y="733714"/>
                </a:lnTo>
                <a:lnTo>
                  <a:pt x="700518" y="733714"/>
                </a:lnTo>
                <a:lnTo>
                  <a:pt x="700518" y="588036"/>
                </a:lnTo>
                <a:close/>
                <a:moveTo>
                  <a:pt x="700518" y="425465"/>
                </a:moveTo>
                <a:lnTo>
                  <a:pt x="700518" y="279715"/>
                </a:lnTo>
                <a:lnTo>
                  <a:pt x="846197" y="279715"/>
                </a:lnTo>
                <a:lnTo>
                  <a:pt x="846197" y="425393"/>
                </a:lnTo>
                <a:close/>
                <a:moveTo>
                  <a:pt x="700518" y="271341"/>
                </a:moveTo>
                <a:lnTo>
                  <a:pt x="700518" y="125662"/>
                </a:lnTo>
                <a:lnTo>
                  <a:pt x="846197" y="125662"/>
                </a:lnTo>
                <a:lnTo>
                  <a:pt x="846197" y="271341"/>
                </a:lnTo>
                <a:close/>
                <a:moveTo>
                  <a:pt x="700518" y="117288"/>
                </a:moveTo>
                <a:lnTo>
                  <a:pt x="700518" y="97869"/>
                </a:lnTo>
                <a:cubicBezTo>
                  <a:pt x="744048" y="67189"/>
                  <a:pt x="793787" y="46456"/>
                  <a:pt x="846197" y="37158"/>
                </a:cubicBezTo>
                <a:lnTo>
                  <a:pt x="846197" y="117288"/>
                </a:lnTo>
                <a:close/>
                <a:moveTo>
                  <a:pt x="700518" y="887839"/>
                </a:moveTo>
                <a:lnTo>
                  <a:pt x="700518" y="742160"/>
                </a:lnTo>
                <a:lnTo>
                  <a:pt x="846197" y="742160"/>
                </a:lnTo>
                <a:lnTo>
                  <a:pt x="846197" y="807131"/>
                </a:lnTo>
                <a:cubicBezTo>
                  <a:pt x="812845" y="833552"/>
                  <a:pt x="777544" y="860840"/>
                  <a:pt x="741450" y="887911"/>
                </a:cubicBezTo>
                <a:close/>
                <a:moveTo>
                  <a:pt x="730189" y="896285"/>
                </a:moveTo>
                <a:lnTo>
                  <a:pt x="700518" y="917942"/>
                </a:lnTo>
                <a:lnTo>
                  <a:pt x="700518" y="896285"/>
                </a:lnTo>
                <a:close/>
                <a:moveTo>
                  <a:pt x="854643" y="742160"/>
                </a:moveTo>
                <a:lnTo>
                  <a:pt x="926833" y="742160"/>
                </a:lnTo>
                <a:cubicBezTo>
                  <a:pt x="904310" y="760641"/>
                  <a:pt x="880125" y="780204"/>
                  <a:pt x="854643" y="800345"/>
                </a:cubicBezTo>
                <a:close/>
                <a:moveTo>
                  <a:pt x="854643" y="733714"/>
                </a:moveTo>
                <a:lnTo>
                  <a:pt x="854643" y="588036"/>
                </a:lnTo>
                <a:lnTo>
                  <a:pt x="1000321" y="588036"/>
                </a:lnTo>
                <a:lnTo>
                  <a:pt x="1000321" y="681016"/>
                </a:lnTo>
                <a:cubicBezTo>
                  <a:pt x="981624" y="696826"/>
                  <a:pt x="960328" y="714584"/>
                  <a:pt x="937011" y="733714"/>
                </a:cubicBezTo>
                <a:close/>
                <a:moveTo>
                  <a:pt x="692072" y="103717"/>
                </a:moveTo>
                <a:lnTo>
                  <a:pt x="692072" y="117288"/>
                </a:lnTo>
                <a:lnTo>
                  <a:pt x="674313" y="117288"/>
                </a:lnTo>
                <a:cubicBezTo>
                  <a:pt x="680161" y="112596"/>
                  <a:pt x="686080" y="108048"/>
                  <a:pt x="692072" y="103717"/>
                </a:cubicBezTo>
                <a:close/>
                <a:moveTo>
                  <a:pt x="546394" y="117288"/>
                </a:moveTo>
                <a:lnTo>
                  <a:pt x="546394" y="103717"/>
                </a:lnTo>
                <a:cubicBezTo>
                  <a:pt x="552386" y="108048"/>
                  <a:pt x="558305" y="112596"/>
                  <a:pt x="564224" y="117288"/>
                </a:cubicBezTo>
                <a:close/>
                <a:moveTo>
                  <a:pt x="383823" y="35931"/>
                </a:moveTo>
                <a:lnTo>
                  <a:pt x="383823" y="117288"/>
                </a:lnTo>
                <a:lnTo>
                  <a:pt x="238145" y="117288"/>
                </a:lnTo>
                <a:lnTo>
                  <a:pt x="238145" y="50730"/>
                </a:lnTo>
                <a:cubicBezTo>
                  <a:pt x="271569" y="38703"/>
                  <a:pt x="306797" y="32668"/>
                  <a:pt x="342314" y="32899"/>
                </a:cubicBezTo>
                <a:cubicBezTo>
                  <a:pt x="356174" y="32971"/>
                  <a:pt x="370107" y="33982"/>
                  <a:pt x="383823" y="35931"/>
                </a:cubicBezTo>
                <a:close/>
                <a:moveTo>
                  <a:pt x="134625" y="588036"/>
                </a:moveTo>
                <a:lnTo>
                  <a:pt x="229698" y="588036"/>
                </a:lnTo>
                <a:lnTo>
                  <a:pt x="229698" y="673869"/>
                </a:lnTo>
                <a:cubicBezTo>
                  <a:pt x="185735" y="636692"/>
                  <a:pt x="157509" y="611858"/>
                  <a:pt x="154189" y="608898"/>
                </a:cubicBezTo>
                <a:cubicBezTo>
                  <a:pt x="147330" y="601969"/>
                  <a:pt x="140906" y="595038"/>
                  <a:pt x="134625" y="588036"/>
                </a:cubicBezTo>
                <a:close/>
                <a:moveTo>
                  <a:pt x="619233" y="975765"/>
                </a:moveTo>
                <a:cubicBezTo>
                  <a:pt x="594977" y="959162"/>
                  <a:pt x="570649" y="941909"/>
                  <a:pt x="546394" y="924294"/>
                </a:cubicBezTo>
                <a:lnTo>
                  <a:pt x="546394" y="896285"/>
                </a:lnTo>
                <a:lnTo>
                  <a:pt x="692072" y="896285"/>
                </a:lnTo>
                <a:lnTo>
                  <a:pt x="692072" y="924294"/>
                </a:lnTo>
                <a:cubicBezTo>
                  <a:pt x="667889" y="941909"/>
                  <a:pt x="643489" y="959162"/>
                  <a:pt x="619233" y="975765"/>
                </a:cubicBezTo>
                <a:close/>
                <a:moveTo>
                  <a:pt x="1009056" y="673869"/>
                </a:moveTo>
                <a:lnTo>
                  <a:pt x="1009056" y="588036"/>
                </a:lnTo>
                <a:lnTo>
                  <a:pt x="1104130" y="588036"/>
                </a:lnTo>
                <a:cubicBezTo>
                  <a:pt x="1097849" y="595255"/>
                  <a:pt x="1091424" y="601969"/>
                  <a:pt x="1084566" y="608754"/>
                </a:cubicBezTo>
                <a:cubicBezTo>
                  <a:pt x="1080812" y="611786"/>
                  <a:pt x="1052731" y="636692"/>
                  <a:pt x="1008767" y="673869"/>
                </a:cubicBezTo>
                <a:close/>
                <a:moveTo>
                  <a:pt x="1196171" y="425465"/>
                </a:moveTo>
                <a:lnTo>
                  <a:pt x="1163181" y="425465"/>
                </a:lnTo>
                <a:lnTo>
                  <a:pt x="1163181" y="279715"/>
                </a:lnTo>
                <a:lnTo>
                  <a:pt x="1200791" y="279715"/>
                </a:lnTo>
                <a:cubicBezTo>
                  <a:pt x="1205195" y="300772"/>
                  <a:pt x="1207433" y="322234"/>
                  <a:pt x="1207361" y="343747"/>
                </a:cubicBezTo>
                <a:cubicBezTo>
                  <a:pt x="1207072" y="371366"/>
                  <a:pt x="1203246" y="398842"/>
                  <a:pt x="1195882" y="42546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15;p5">
            <a:extLst>
              <a:ext uri="{FF2B5EF4-FFF2-40B4-BE49-F238E27FC236}">
                <a16:creationId xmlns:a16="http://schemas.microsoft.com/office/drawing/2014/main" id="{6778BFB5-787F-F658-4D1E-CD51AD5BD0D9}"/>
              </a:ext>
            </a:extLst>
          </p:cNvPr>
          <p:cNvSpPr/>
          <p:nvPr userDrawn="1"/>
        </p:nvSpPr>
        <p:spPr>
          <a:xfrm>
            <a:off x="1097778" y="2"/>
            <a:ext cx="18678" cy="2836480"/>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solidFill>
                  <a:srgbClr val="000000"/>
                </a:solidFill>
                <a:latin typeface="Calibri"/>
                <a:ea typeface="Calibri"/>
                <a:cs typeface="Calibri"/>
                <a:sym typeface="Calibri"/>
              </a:rPr>
              <a:t> </a:t>
            </a:r>
            <a:endParaRPr/>
          </a:p>
        </p:txBody>
      </p:sp>
      <p:sp>
        <p:nvSpPr>
          <p:cNvPr id="19" name="Google Shape;216;p5">
            <a:extLst>
              <a:ext uri="{FF2B5EF4-FFF2-40B4-BE49-F238E27FC236}">
                <a16:creationId xmlns:a16="http://schemas.microsoft.com/office/drawing/2014/main" id="{5990FD8E-B14B-3227-643A-7CB5B6486666}"/>
              </a:ext>
            </a:extLst>
          </p:cNvPr>
          <p:cNvSpPr/>
          <p:nvPr userDrawn="1"/>
        </p:nvSpPr>
        <p:spPr>
          <a:xfrm>
            <a:off x="431425" y="16271"/>
            <a:ext cx="18678" cy="1200626"/>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 name="Google Shape;217;p5">
            <a:extLst>
              <a:ext uri="{FF2B5EF4-FFF2-40B4-BE49-F238E27FC236}">
                <a16:creationId xmlns:a16="http://schemas.microsoft.com/office/drawing/2014/main" id="{2D062DB9-6E17-745A-1E04-FFB02D8E8DD8}"/>
              </a:ext>
            </a:extLst>
          </p:cNvPr>
          <p:cNvGrpSpPr/>
          <p:nvPr userDrawn="1"/>
        </p:nvGrpSpPr>
        <p:grpSpPr>
          <a:xfrm flipH="1">
            <a:off x="686051" y="2653718"/>
            <a:ext cx="842181" cy="686460"/>
            <a:chOff x="3861727" y="6022062"/>
            <a:chExt cx="1025299" cy="835720"/>
          </a:xfrm>
        </p:grpSpPr>
        <p:sp>
          <p:nvSpPr>
            <p:cNvPr id="21" name="Google Shape;218;p5">
              <a:extLst>
                <a:ext uri="{FF2B5EF4-FFF2-40B4-BE49-F238E27FC236}">
                  <a16:creationId xmlns:a16="http://schemas.microsoft.com/office/drawing/2014/main" id="{63761138-F88F-B2DD-D316-61937B245F74}"/>
                </a:ext>
              </a:extLst>
            </p:cNvPr>
            <p:cNvSpPr/>
            <p:nvPr/>
          </p:nvSpPr>
          <p:spPr>
            <a:xfrm>
              <a:off x="3861727" y="6022062"/>
              <a:ext cx="1025299" cy="835720"/>
            </a:xfrm>
            <a:custGeom>
              <a:avLst/>
              <a:gdLst/>
              <a:ahLst/>
              <a:cxnLst/>
              <a:rect l="l" t="t" r="r" b="b"/>
              <a:pathLst>
                <a:path w="1025299" h="835720" extrusionOk="0">
                  <a:moveTo>
                    <a:pt x="940485" y="83271"/>
                  </a:moveTo>
                  <a:cubicBezTo>
                    <a:pt x="843245" y="-13969"/>
                    <a:pt x="668258" y="-48114"/>
                    <a:pt x="511101" y="103411"/>
                  </a:cubicBezTo>
                  <a:cubicBezTo>
                    <a:pt x="441439" y="36347"/>
                    <a:pt x="361958" y="758"/>
                    <a:pt x="280673" y="469"/>
                  </a:cubicBezTo>
                  <a:cubicBezTo>
                    <a:pt x="205885" y="137"/>
                    <a:pt x="134200" y="29995"/>
                    <a:pt x="81718" y="83271"/>
                  </a:cubicBezTo>
                  <a:cubicBezTo>
                    <a:pt x="-16820" y="181881"/>
                    <a:pt x="-50605" y="360262"/>
                    <a:pt x="108501" y="519439"/>
                  </a:cubicBezTo>
                  <a:cubicBezTo>
                    <a:pt x="110594" y="521244"/>
                    <a:pt x="315612" y="702945"/>
                    <a:pt x="505976" y="832236"/>
                  </a:cubicBezTo>
                  <a:lnTo>
                    <a:pt x="511101" y="835701"/>
                  </a:lnTo>
                  <a:lnTo>
                    <a:pt x="516155" y="832236"/>
                  </a:lnTo>
                  <a:cubicBezTo>
                    <a:pt x="706591" y="702945"/>
                    <a:pt x="911609" y="521244"/>
                    <a:pt x="914063" y="519078"/>
                  </a:cubicBezTo>
                  <a:cubicBezTo>
                    <a:pt x="1072808" y="360262"/>
                    <a:pt x="1039023" y="181881"/>
                    <a:pt x="940485" y="83271"/>
                  </a:cubicBezTo>
                  <a:close/>
                  <a:moveTo>
                    <a:pt x="901647" y="505868"/>
                  </a:moveTo>
                  <a:cubicBezTo>
                    <a:pt x="899625" y="507672"/>
                    <a:pt x="699083" y="685331"/>
                    <a:pt x="511101" y="813828"/>
                  </a:cubicBezTo>
                  <a:cubicBezTo>
                    <a:pt x="323408" y="685403"/>
                    <a:pt x="122578" y="507672"/>
                    <a:pt x="121278" y="506228"/>
                  </a:cubicBezTo>
                  <a:cubicBezTo>
                    <a:pt x="53636" y="438587"/>
                    <a:pt x="17686" y="361056"/>
                    <a:pt x="17398" y="282441"/>
                  </a:cubicBezTo>
                  <a:cubicBezTo>
                    <a:pt x="17037" y="212482"/>
                    <a:pt x="44902" y="145324"/>
                    <a:pt x="94640" y="96120"/>
                  </a:cubicBezTo>
                  <a:cubicBezTo>
                    <a:pt x="143729" y="46627"/>
                    <a:pt x="210505" y="18661"/>
                    <a:pt x="280239" y="18372"/>
                  </a:cubicBezTo>
                  <a:cubicBezTo>
                    <a:pt x="351924" y="18372"/>
                    <a:pt x="430538" y="48258"/>
                    <a:pt x="504749" y="122542"/>
                  </a:cubicBezTo>
                  <a:lnTo>
                    <a:pt x="511173" y="128894"/>
                  </a:lnTo>
                  <a:lnTo>
                    <a:pt x="517598" y="122542"/>
                  </a:lnTo>
                  <a:cubicBezTo>
                    <a:pt x="667536" y="-27468"/>
                    <a:pt x="835232" y="3645"/>
                    <a:pt x="927707" y="96120"/>
                  </a:cubicBezTo>
                  <a:cubicBezTo>
                    <a:pt x="977446" y="145209"/>
                    <a:pt x="1005383" y="212251"/>
                    <a:pt x="1005238" y="282152"/>
                  </a:cubicBezTo>
                  <a:cubicBezTo>
                    <a:pt x="1004877" y="361056"/>
                    <a:pt x="968927" y="438587"/>
                    <a:pt x="901647" y="50586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19;p5">
              <a:extLst>
                <a:ext uri="{FF2B5EF4-FFF2-40B4-BE49-F238E27FC236}">
                  <a16:creationId xmlns:a16="http://schemas.microsoft.com/office/drawing/2014/main" id="{0803F253-D7E0-5FD5-5950-473BA5F19494}"/>
                </a:ext>
              </a:extLst>
            </p:cNvPr>
            <p:cNvSpPr/>
            <p:nvPr/>
          </p:nvSpPr>
          <p:spPr>
            <a:xfrm>
              <a:off x="3900140" y="6060378"/>
              <a:ext cx="948549" cy="751636"/>
            </a:xfrm>
            <a:custGeom>
              <a:avLst/>
              <a:gdLst/>
              <a:ahLst/>
              <a:cxnLst/>
              <a:rect l="l" t="t" r="r" b="b"/>
              <a:pathLst>
                <a:path w="948549" h="751636" extrusionOk="0">
                  <a:moveTo>
                    <a:pt x="938960" y="181320"/>
                  </a:moveTo>
                  <a:cubicBezTo>
                    <a:pt x="915859" y="97018"/>
                    <a:pt x="850022" y="31152"/>
                    <a:pt x="765705" y="8066"/>
                  </a:cubicBezTo>
                  <a:cubicBezTo>
                    <a:pt x="711924" y="-6372"/>
                    <a:pt x="604939" y="-13591"/>
                    <a:pt x="493045" y="98158"/>
                  </a:cubicBezTo>
                  <a:lnTo>
                    <a:pt x="472688" y="118516"/>
                  </a:lnTo>
                  <a:lnTo>
                    <a:pt x="452330" y="98158"/>
                  </a:lnTo>
                  <a:cubicBezTo>
                    <a:pt x="388443" y="34198"/>
                    <a:pt x="315748" y="269"/>
                    <a:pt x="242115" y="-20"/>
                  </a:cubicBezTo>
                  <a:lnTo>
                    <a:pt x="241465" y="-20"/>
                  </a:lnTo>
                  <a:cubicBezTo>
                    <a:pt x="107409" y="1085"/>
                    <a:pt x="-875" y="109716"/>
                    <a:pt x="-1525" y="243764"/>
                  </a:cubicBezTo>
                  <a:cubicBezTo>
                    <a:pt x="-1525" y="317037"/>
                    <a:pt x="32404" y="389443"/>
                    <a:pt x="96220" y="453547"/>
                  </a:cubicBezTo>
                  <a:cubicBezTo>
                    <a:pt x="104089" y="460766"/>
                    <a:pt x="290121" y="624492"/>
                    <a:pt x="467635" y="748008"/>
                  </a:cubicBezTo>
                  <a:lnTo>
                    <a:pt x="472832" y="751617"/>
                  </a:lnTo>
                  <a:lnTo>
                    <a:pt x="478030" y="748008"/>
                  </a:lnTo>
                  <a:cubicBezTo>
                    <a:pt x="652367" y="626729"/>
                    <a:pt x="829809" y="470944"/>
                    <a:pt x="849878" y="453186"/>
                  </a:cubicBezTo>
                  <a:cubicBezTo>
                    <a:pt x="960834" y="341509"/>
                    <a:pt x="953326" y="234957"/>
                    <a:pt x="938960" y="181320"/>
                  </a:cubicBezTo>
                  <a:close/>
                  <a:moveTo>
                    <a:pt x="837317" y="439975"/>
                  </a:moveTo>
                  <a:cubicBezTo>
                    <a:pt x="829593" y="447194"/>
                    <a:pt x="647603" y="607166"/>
                    <a:pt x="472688" y="729527"/>
                  </a:cubicBezTo>
                  <a:cubicBezTo>
                    <a:pt x="297557" y="606805"/>
                    <a:pt x="115783" y="446833"/>
                    <a:pt x="108492" y="440769"/>
                  </a:cubicBezTo>
                  <a:cubicBezTo>
                    <a:pt x="48503" y="380491"/>
                    <a:pt x="16667" y="312489"/>
                    <a:pt x="16450" y="244053"/>
                  </a:cubicBezTo>
                  <a:cubicBezTo>
                    <a:pt x="17100" y="119945"/>
                    <a:pt x="117371" y="19407"/>
                    <a:pt x="241465" y="18461"/>
                  </a:cubicBezTo>
                  <a:lnTo>
                    <a:pt x="242043" y="18461"/>
                  </a:lnTo>
                  <a:cubicBezTo>
                    <a:pt x="310767" y="18461"/>
                    <a:pt x="379203" y="50802"/>
                    <a:pt x="439553" y="111297"/>
                  </a:cubicBezTo>
                  <a:lnTo>
                    <a:pt x="472688" y="144432"/>
                  </a:lnTo>
                  <a:lnTo>
                    <a:pt x="505823" y="111297"/>
                  </a:lnTo>
                  <a:cubicBezTo>
                    <a:pt x="611292" y="5828"/>
                    <a:pt x="710985" y="12541"/>
                    <a:pt x="761013" y="25969"/>
                  </a:cubicBezTo>
                  <a:cubicBezTo>
                    <a:pt x="839121" y="47272"/>
                    <a:pt x="900122" y="108279"/>
                    <a:pt x="921418" y="186374"/>
                  </a:cubicBezTo>
                  <a:cubicBezTo>
                    <a:pt x="934772" y="235896"/>
                    <a:pt x="941559" y="335228"/>
                    <a:pt x="837317" y="43997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20;p5">
              <a:extLst>
                <a:ext uri="{FF2B5EF4-FFF2-40B4-BE49-F238E27FC236}">
                  <a16:creationId xmlns:a16="http://schemas.microsoft.com/office/drawing/2014/main" id="{D3CA0763-E50E-CEF3-5C5B-2BDAC33F65AA}"/>
                </a:ext>
              </a:extLst>
            </p:cNvPr>
            <p:cNvSpPr/>
            <p:nvPr/>
          </p:nvSpPr>
          <p:spPr>
            <a:xfrm>
              <a:off x="3937823" y="6098044"/>
              <a:ext cx="873184" cy="667769"/>
            </a:xfrm>
            <a:custGeom>
              <a:avLst/>
              <a:gdLst/>
              <a:ahLst/>
              <a:cxnLst/>
              <a:rect l="l" t="t" r="r" b="b"/>
              <a:pathLst>
                <a:path w="873184" h="667769" extrusionOk="0">
                  <a:moveTo>
                    <a:pt x="810896" y="60781"/>
                  </a:moveTo>
                  <a:cubicBezTo>
                    <a:pt x="785268" y="35016"/>
                    <a:pt x="753289" y="16464"/>
                    <a:pt x="718205" y="6999"/>
                  </a:cubicBezTo>
                  <a:cubicBezTo>
                    <a:pt x="611220" y="-21876"/>
                    <a:pt x="524375" y="44971"/>
                    <a:pt x="482073" y="87202"/>
                  </a:cubicBezTo>
                  <a:lnTo>
                    <a:pt x="435005" y="134342"/>
                  </a:lnTo>
                  <a:lnTo>
                    <a:pt x="387938" y="87202"/>
                  </a:lnTo>
                  <a:cubicBezTo>
                    <a:pt x="331197" y="30461"/>
                    <a:pt x="267670" y="574"/>
                    <a:pt x="203783" y="141"/>
                  </a:cubicBezTo>
                  <a:cubicBezTo>
                    <a:pt x="90589" y="1087"/>
                    <a:pt x="-874" y="92761"/>
                    <a:pt x="-1525" y="205954"/>
                  </a:cubicBezTo>
                  <a:cubicBezTo>
                    <a:pt x="-1525" y="268759"/>
                    <a:pt x="28290" y="331636"/>
                    <a:pt x="83948" y="387943"/>
                  </a:cubicBezTo>
                  <a:lnTo>
                    <a:pt x="84381" y="388377"/>
                  </a:lnTo>
                  <a:cubicBezTo>
                    <a:pt x="102501" y="404331"/>
                    <a:pt x="266010" y="547627"/>
                    <a:pt x="429735" y="663996"/>
                  </a:cubicBezTo>
                  <a:lnTo>
                    <a:pt x="435005" y="667750"/>
                  </a:lnTo>
                  <a:lnTo>
                    <a:pt x="440275" y="663996"/>
                  </a:lnTo>
                  <a:cubicBezTo>
                    <a:pt x="603784" y="547771"/>
                    <a:pt x="767510" y="404114"/>
                    <a:pt x="785630" y="388377"/>
                  </a:cubicBezTo>
                  <a:lnTo>
                    <a:pt x="786062" y="387943"/>
                  </a:lnTo>
                  <a:cubicBezTo>
                    <a:pt x="827643" y="345929"/>
                    <a:pt x="893120" y="259519"/>
                    <a:pt x="864749" y="153472"/>
                  </a:cubicBezTo>
                  <a:cubicBezTo>
                    <a:pt x="855220" y="118388"/>
                    <a:pt x="836667" y="86429"/>
                    <a:pt x="810896" y="60781"/>
                  </a:cubicBezTo>
                  <a:close/>
                  <a:moveTo>
                    <a:pt x="773429" y="375022"/>
                  </a:moveTo>
                  <a:cubicBezTo>
                    <a:pt x="754443" y="391697"/>
                    <a:pt x="595338" y="530951"/>
                    <a:pt x="435005" y="645515"/>
                  </a:cubicBezTo>
                  <a:cubicBezTo>
                    <a:pt x="274456" y="530879"/>
                    <a:pt x="115566" y="391697"/>
                    <a:pt x="96581" y="375022"/>
                  </a:cubicBezTo>
                  <a:cubicBezTo>
                    <a:pt x="44460" y="322251"/>
                    <a:pt x="17173" y="263705"/>
                    <a:pt x="16595" y="205881"/>
                  </a:cubicBezTo>
                  <a:cubicBezTo>
                    <a:pt x="17317" y="102535"/>
                    <a:pt x="100913" y="18932"/>
                    <a:pt x="204288" y="18189"/>
                  </a:cubicBezTo>
                  <a:cubicBezTo>
                    <a:pt x="262833" y="18189"/>
                    <a:pt x="321884" y="46704"/>
                    <a:pt x="375160" y="99980"/>
                  </a:cubicBezTo>
                  <a:lnTo>
                    <a:pt x="435077" y="159824"/>
                  </a:lnTo>
                  <a:lnTo>
                    <a:pt x="494995" y="99980"/>
                  </a:lnTo>
                  <a:cubicBezTo>
                    <a:pt x="534482" y="60420"/>
                    <a:pt x="615407" y="-1952"/>
                    <a:pt x="713585" y="24397"/>
                  </a:cubicBezTo>
                  <a:cubicBezTo>
                    <a:pt x="778627" y="42257"/>
                    <a:pt x="829448" y="93064"/>
                    <a:pt x="847280" y="158092"/>
                  </a:cubicBezTo>
                  <a:cubicBezTo>
                    <a:pt x="873268" y="255331"/>
                    <a:pt x="812628" y="335606"/>
                    <a:pt x="773429" y="37502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21;p5">
              <a:extLst>
                <a:ext uri="{FF2B5EF4-FFF2-40B4-BE49-F238E27FC236}">
                  <a16:creationId xmlns:a16="http://schemas.microsoft.com/office/drawing/2014/main" id="{5A6DBB6A-A750-8237-ABCA-CC0CED1C6A72}"/>
                </a:ext>
              </a:extLst>
            </p:cNvPr>
            <p:cNvSpPr/>
            <p:nvPr/>
          </p:nvSpPr>
          <p:spPr>
            <a:xfrm>
              <a:off x="4175471" y="6278571"/>
              <a:ext cx="398062" cy="307851"/>
            </a:xfrm>
            <a:custGeom>
              <a:avLst/>
              <a:gdLst/>
              <a:ahLst/>
              <a:cxnLst/>
              <a:rect l="l" t="t" r="r" b="b"/>
              <a:pathLst>
                <a:path w="398062" h="307851" extrusionOk="0">
                  <a:moveTo>
                    <a:pt x="368013" y="28459"/>
                  </a:moveTo>
                  <a:lnTo>
                    <a:pt x="368013" y="28459"/>
                  </a:lnTo>
                  <a:cubicBezTo>
                    <a:pt x="356030" y="16403"/>
                    <a:pt x="341086" y="7711"/>
                    <a:pt x="324699" y="3264"/>
                  </a:cubicBezTo>
                  <a:cubicBezTo>
                    <a:pt x="274745" y="-10163"/>
                    <a:pt x="234462" y="20662"/>
                    <a:pt x="214899" y="40225"/>
                  </a:cubicBezTo>
                  <a:lnTo>
                    <a:pt x="197501" y="57551"/>
                  </a:lnTo>
                  <a:lnTo>
                    <a:pt x="180177" y="40225"/>
                  </a:lnTo>
                  <a:cubicBezTo>
                    <a:pt x="153972" y="14021"/>
                    <a:pt x="124518" y="160"/>
                    <a:pt x="94776" y="16"/>
                  </a:cubicBezTo>
                  <a:cubicBezTo>
                    <a:pt x="41717" y="449"/>
                    <a:pt x="-1236" y="43445"/>
                    <a:pt x="-1525" y="96533"/>
                  </a:cubicBezTo>
                  <a:cubicBezTo>
                    <a:pt x="-1525" y="125409"/>
                    <a:pt x="12264" y="155007"/>
                    <a:pt x="37890" y="180995"/>
                  </a:cubicBezTo>
                  <a:lnTo>
                    <a:pt x="38396" y="181356"/>
                  </a:lnTo>
                  <a:cubicBezTo>
                    <a:pt x="46409" y="188575"/>
                    <a:pt x="119320" y="252390"/>
                    <a:pt x="192304" y="304078"/>
                  </a:cubicBezTo>
                  <a:lnTo>
                    <a:pt x="197501" y="307832"/>
                  </a:lnTo>
                  <a:lnTo>
                    <a:pt x="202771" y="304078"/>
                  </a:lnTo>
                  <a:cubicBezTo>
                    <a:pt x="275611" y="252318"/>
                    <a:pt x="348594" y="188575"/>
                    <a:pt x="356679" y="181356"/>
                  </a:cubicBezTo>
                  <a:lnTo>
                    <a:pt x="357112" y="180923"/>
                  </a:lnTo>
                  <a:cubicBezTo>
                    <a:pt x="376387" y="161432"/>
                    <a:pt x="406635" y="121367"/>
                    <a:pt x="393207" y="71844"/>
                  </a:cubicBezTo>
                  <a:cubicBezTo>
                    <a:pt x="388803" y="55421"/>
                    <a:pt x="380069" y="40457"/>
                    <a:pt x="368013" y="28459"/>
                  </a:cubicBezTo>
                  <a:close/>
                  <a:moveTo>
                    <a:pt x="344335" y="168001"/>
                  </a:moveTo>
                  <a:cubicBezTo>
                    <a:pt x="335455" y="175870"/>
                    <a:pt x="267020" y="235642"/>
                    <a:pt x="197357" y="285742"/>
                  </a:cubicBezTo>
                  <a:cubicBezTo>
                    <a:pt x="127622" y="235570"/>
                    <a:pt x="59331" y="175797"/>
                    <a:pt x="50451" y="168001"/>
                  </a:cubicBezTo>
                  <a:cubicBezTo>
                    <a:pt x="28290" y="145550"/>
                    <a:pt x="16523" y="120789"/>
                    <a:pt x="16450" y="96461"/>
                  </a:cubicBezTo>
                  <a:cubicBezTo>
                    <a:pt x="16739" y="53335"/>
                    <a:pt x="51679" y="18453"/>
                    <a:pt x="94776" y="18135"/>
                  </a:cubicBezTo>
                  <a:lnTo>
                    <a:pt x="94776" y="18135"/>
                  </a:lnTo>
                  <a:cubicBezTo>
                    <a:pt x="119465" y="18135"/>
                    <a:pt x="144514" y="30264"/>
                    <a:pt x="166965" y="53003"/>
                  </a:cubicBezTo>
                  <a:lnTo>
                    <a:pt x="197141" y="83178"/>
                  </a:lnTo>
                  <a:lnTo>
                    <a:pt x="227316" y="53003"/>
                  </a:lnTo>
                  <a:cubicBezTo>
                    <a:pt x="244136" y="36183"/>
                    <a:pt x="278426" y="9689"/>
                    <a:pt x="319646" y="20734"/>
                  </a:cubicBezTo>
                  <a:cubicBezTo>
                    <a:pt x="346862" y="28191"/>
                    <a:pt x="368085" y="49430"/>
                    <a:pt x="375521" y="76609"/>
                  </a:cubicBezTo>
                  <a:cubicBezTo>
                    <a:pt x="386638" y="117252"/>
                    <a:pt x="360866" y="151253"/>
                    <a:pt x="344335" y="16800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 name="Google Shape;222;p5">
            <a:extLst>
              <a:ext uri="{FF2B5EF4-FFF2-40B4-BE49-F238E27FC236}">
                <a16:creationId xmlns:a16="http://schemas.microsoft.com/office/drawing/2014/main" id="{298CD29C-7AC3-2613-0B51-E12DF336CF9A}"/>
              </a:ext>
            </a:extLst>
          </p:cNvPr>
          <p:cNvGrpSpPr/>
          <p:nvPr userDrawn="1"/>
        </p:nvGrpSpPr>
        <p:grpSpPr>
          <a:xfrm flipH="1">
            <a:off x="69865" y="1148969"/>
            <a:ext cx="741810" cy="613289"/>
            <a:chOff x="6553537" y="1126875"/>
            <a:chExt cx="682626" cy="564307"/>
          </a:xfrm>
        </p:grpSpPr>
        <p:sp>
          <p:nvSpPr>
            <p:cNvPr id="26" name="Google Shape;223;p5">
              <a:extLst>
                <a:ext uri="{FF2B5EF4-FFF2-40B4-BE49-F238E27FC236}">
                  <a16:creationId xmlns:a16="http://schemas.microsoft.com/office/drawing/2014/main" id="{53493987-69E4-C7EC-587B-D9B020B19B05}"/>
                </a:ext>
              </a:extLst>
            </p:cNvPr>
            <p:cNvSpPr/>
            <p:nvPr/>
          </p:nvSpPr>
          <p:spPr>
            <a:xfrm>
              <a:off x="6553537" y="1126875"/>
              <a:ext cx="682626" cy="564307"/>
            </a:xfrm>
            <a:custGeom>
              <a:avLst/>
              <a:gdLst/>
              <a:ahLst/>
              <a:cxnLst/>
              <a:rect l="l" t="t" r="r" b="b"/>
              <a:pathLst>
                <a:path w="682626" h="564307" extrusionOk="0">
                  <a:moveTo>
                    <a:pt x="624430" y="56940"/>
                  </a:moveTo>
                  <a:cubicBezTo>
                    <a:pt x="588263" y="20268"/>
                    <a:pt x="538813" y="-263"/>
                    <a:pt x="487270" y="-17"/>
                  </a:cubicBezTo>
                  <a:cubicBezTo>
                    <a:pt x="435293" y="-17"/>
                    <a:pt x="384689" y="21206"/>
                    <a:pt x="339786" y="61055"/>
                  </a:cubicBezTo>
                  <a:cubicBezTo>
                    <a:pt x="294885" y="21206"/>
                    <a:pt x="244208" y="199"/>
                    <a:pt x="192304" y="-17"/>
                  </a:cubicBezTo>
                  <a:cubicBezTo>
                    <a:pt x="85391" y="257"/>
                    <a:pt x="-1237" y="86877"/>
                    <a:pt x="-1525" y="193811"/>
                  </a:cubicBezTo>
                  <a:cubicBezTo>
                    <a:pt x="-1525" y="251058"/>
                    <a:pt x="24174" y="306788"/>
                    <a:pt x="72325" y="354866"/>
                  </a:cubicBezTo>
                  <a:lnTo>
                    <a:pt x="73119" y="355660"/>
                  </a:lnTo>
                  <a:cubicBezTo>
                    <a:pt x="74418" y="356815"/>
                    <a:pt x="206380" y="473762"/>
                    <a:pt x="329030" y="557069"/>
                  </a:cubicBezTo>
                  <a:lnTo>
                    <a:pt x="339786" y="564288"/>
                  </a:lnTo>
                  <a:lnTo>
                    <a:pt x="350543" y="557069"/>
                  </a:lnTo>
                  <a:cubicBezTo>
                    <a:pt x="473265" y="473762"/>
                    <a:pt x="605155" y="356815"/>
                    <a:pt x="606455" y="355660"/>
                  </a:cubicBezTo>
                  <a:lnTo>
                    <a:pt x="607249" y="354866"/>
                  </a:lnTo>
                  <a:cubicBezTo>
                    <a:pt x="655399" y="306788"/>
                    <a:pt x="680882" y="251058"/>
                    <a:pt x="681098" y="193811"/>
                  </a:cubicBezTo>
                  <a:cubicBezTo>
                    <a:pt x="681388" y="142427"/>
                    <a:pt x="660957" y="93085"/>
                    <a:pt x="624430" y="56940"/>
                  </a:cubicBezTo>
                  <a:close/>
                  <a:moveTo>
                    <a:pt x="353214" y="508702"/>
                  </a:moveTo>
                  <a:cubicBezTo>
                    <a:pt x="351481" y="501447"/>
                    <a:pt x="344262" y="496949"/>
                    <a:pt x="336971" y="498667"/>
                  </a:cubicBezTo>
                  <a:cubicBezTo>
                    <a:pt x="331990" y="499837"/>
                    <a:pt x="328092" y="503728"/>
                    <a:pt x="326937" y="508702"/>
                  </a:cubicBezTo>
                  <a:cubicBezTo>
                    <a:pt x="217209" y="431170"/>
                    <a:pt x="107048" y="334148"/>
                    <a:pt x="99324" y="327362"/>
                  </a:cubicBezTo>
                  <a:cubicBezTo>
                    <a:pt x="10241" y="237919"/>
                    <a:pt x="28289" y="138586"/>
                    <a:pt x="82792" y="84083"/>
                  </a:cubicBezTo>
                  <a:cubicBezTo>
                    <a:pt x="125529" y="40957"/>
                    <a:pt x="189561" y="26844"/>
                    <a:pt x="246518" y="47989"/>
                  </a:cubicBezTo>
                  <a:cubicBezTo>
                    <a:pt x="239227" y="49866"/>
                    <a:pt x="234896" y="57265"/>
                    <a:pt x="236772" y="64520"/>
                  </a:cubicBezTo>
                  <a:cubicBezTo>
                    <a:pt x="238649" y="71782"/>
                    <a:pt x="246012" y="76142"/>
                    <a:pt x="253304" y="74273"/>
                  </a:cubicBezTo>
                  <a:cubicBezTo>
                    <a:pt x="259295" y="72713"/>
                    <a:pt x="263483" y="67270"/>
                    <a:pt x="263483" y="61055"/>
                  </a:cubicBezTo>
                  <a:cubicBezTo>
                    <a:pt x="263555" y="58507"/>
                    <a:pt x="262905" y="56002"/>
                    <a:pt x="261533" y="53836"/>
                  </a:cubicBezTo>
                  <a:cubicBezTo>
                    <a:pt x="285789" y="65444"/>
                    <a:pt x="307735" y="81232"/>
                    <a:pt x="326504" y="100470"/>
                  </a:cubicBezTo>
                  <a:lnTo>
                    <a:pt x="340076" y="114042"/>
                  </a:lnTo>
                  <a:lnTo>
                    <a:pt x="353647" y="100470"/>
                  </a:lnTo>
                  <a:cubicBezTo>
                    <a:pt x="372416" y="81217"/>
                    <a:pt x="394362" y="65430"/>
                    <a:pt x="418618" y="53836"/>
                  </a:cubicBezTo>
                  <a:cubicBezTo>
                    <a:pt x="417246" y="56002"/>
                    <a:pt x="416596" y="58507"/>
                    <a:pt x="416668" y="61055"/>
                  </a:cubicBezTo>
                  <a:cubicBezTo>
                    <a:pt x="416596" y="68548"/>
                    <a:pt x="422660" y="74663"/>
                    <a:pt x="430168" y="74699"/>
                  </a:cubicBezTo>
                  <a:cubicBezTo>
                    <a:pt x="437676" y="74742"/>
                    <a:pt x="443739" y="68700"/>
                    <a:pt x="443812" y="61206"/>
                  </a:cubicBezTo>
                  <a:cubicBezTo>
                    <a:pt x="443812" y="54991"/>
                    <a:pt x="439625" y="49541"/>
                    <a:pt x="433633" y="47989"/>
                  </a:cubicBezTo>
                  <a:cubicBezTo>
                    <a:pt x="490590" y="26859"/>
                    <a:pt x="554622" y="40972"/>
                    <a:pt x="597359" y="84083"/>
                  </a:cubicBezTo>
                  <a:cubicBezTo>
                    <a:pt x="651861" y="138586"/>
                    <a:pt x="669548" y="237919"/>
                    <a:pt x="580827" y="327362"/>
                  </a:cubicBezTo>
                  <a:cubicBezTo>
                    <a:pt x="573103" y="334220"/>
                    <a:pt x="462942" y="431170"/>
                    <a:pt x="353214" y="50870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24;p5">
              <a:extLst>
                <a:ext uri="{FF2B5EF4-FFF2-40B4-BE49-F238E27FC236}">
                  <a16:creationId xmlns:a16="http://schemas.microsoft.com/office/drawing/2014/main" id="{A3D2B1E6-2337-9E67-FD40-D26F3853B5AD}"/>
                </a:ext>
              </a:extLst>
            </p:cNvPr>
            <p:cNvSpPr/>
            <p:nvPr/>
          </p:nvSpPr>
          <p:spPr>
            <a:xfrm>
              <a:off x="6701235" y="1174594"/>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25;p5">
              <a:extLst>
                <a:ext uri="{FF2B5EF4-FFF2-40B4-BE49-F238E27FC236}">
                  <a16:creationId xmlns:a16="http://schemas.microsoft.com/office/drawing/2014/main" id="{7F2C1624-7A7B-BE24-A17E-713700A92FDA}"/>
                </a:ext>
              </a:extLst>
            </p:cNvPr>
            <p:cNvSpPr/>
            <p:nvPr/>
          </p:nvSpPr>
          <p:spPr>
            <a:xfrm>
              <a:off x="7061822" y="1174594"/>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26;p5">
              <a:extLst>
                <a:ext uri="{FF2B5EF4-FFF2-40B4-BE49-F238E27FC236}">
                  <a16:creationId xmlns:a16="http://schemas.microsoft.com/office/drawing/2014/main" id="{406FDB74-804C-7E8F-783E-83BB8AAAD350}"/>
                </a:ext>
              </a:extLst>
            </p:cNvPr>
            <p:cNvSpPr/>
            <p:nvPr/>
          </p:nvSpPr>
          <p:spPr>
            <a:xfrm>
              <a:off x="6611144"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227;p5">
              <a:extLst>
                <a:ext uri="{FF2B5EF4-FFF2-40B4-BE49-F238E27FC236}">
                  <a16:creationId xmlns:a16="http://schemas.microsoft.com/office/drawing/2014/main" id="{5AE2E0F3-7B9B-27E1-7DA3-2CD19358669C}"/>
                </a:ext>
              </a:extLst>
            </p:cNvPr>
            <p:cNvSpPr/>
            <p:nvPr/>
          </p:nvSpPr>
          <p:spPr>
            <a:xfrm>
              <a:off x="6701235" y="1264687"/>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228;p5">
              <a:extLst>
                <a:ext uri="{FF2B5EF4-FFF2-40B4-BE49-F238E27FC236}">
                  <a16:creationId xmlns:a16="http://schemas.microsoft.com/office/drawing/2014/main" id="{67905595-BB2E-BA1B-4777-532048F29327}"/>
                </a:ext>
              </a:extLst>
            </p:cNvPr>
            <p:cNvSpPr/>
            <p:nvPr/>
          </p:nvSpPr>
          <p:spPr>
            <a:xfrm>
              <a:off x="6791401"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229;p5">
              <a:extLst>
                <a:ext uri="{FF2B5EF4-FFF2-40B4-BE49-F238E27FC236}">
                  <a16:creationId xmlns:a16="http://schemas.microsoft.com/office/drawing/2014/main" id="{6BB0206A-ED28-517F-A854-FD8A0D6ECF15}"/>
                </a:ext>
              </a:extLst>
            </p:cNvPr>
            <p:cNvSpPr/>
            <p:nvPr/>
          </p:nvSpPr>
          <p:spPr>
            <a:xfrm>
              <a:off x="6881565"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230;p5">
              <a:extLst>
                <a:ext uri="{FF2B5EF4-FFF2-40B4-BE49-F238E27FC236}">
                  <a16:creationId xmlns:a16="http://schemas.microsoft.com/office/drawing/2014/main" id="{5A269385-F082-8D6D-0A08-A37302F310CB}"/>
                </a:ext>
              </a:extLst>
            </p:cNvPr>
            <p:cNvSpPr/>
            <p:nvPr/>
          </p:nvSpPr>
          <p:spPr>
            <a:xfrm>
              <a:off x="6971657" y="1264687"/>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231;p5">
              <a:extLst>
                <a:ext uri="{FF2B5EF4-FFF2-40B4-BE49-F238E27FC236}">
                  <a16:creationId xmlns:a16="http://schemas.microsoft.com/office/drawing/2014/main" id="{180829D2-C3D6-09E2-7335-78F5F5C4504E}"/>
                </a:ext>
              </a:extLst>
            </p:cNvPr>
            <p:cNvSpPr/>
            <p:nvPr/>
          </p:nvSpPr>
          <p:spPr>
            <a:xfrm>
              <a:off x="7061822" y="1264687"/>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232;p5">
              <a:extLst>
                <a:ext uri="{FF2B5EF4-FFF2-40B4-BE49-F238E27FC236}">
                  <a16:creationId xmlns:a16="http://schemas.microsoft.com/office/drawing/2014/main" id="{0D546640-4B65-F14F-E7F5-6D039C001CAA}"/>
                </a:ext>
              </a:extLst>
            </p:cNvPr>
            <p:cNvSpPr/>
            <p:nvPr/>
          </p:nvSpPr>
          <p:spPr>
            <a:xfrm>
              <a:off x="7151987" y="1264687"/>
              <a:ext cx="27143" cy="27143"/>
            </a:xfrm>
            <a:custGeom>
              <a:avLst/>
              <a:gdLst/>
              <a:ahLst/>
              <a:cxnLst/>
              <a:rect l="l" t="t" r="r" b="b"/>
              <a:pathLst>
                <a:path w="27143" h="27143" extrusionOk="0">
                  <a:moveTo>
                    <a:pt x="12047" y="27124"/>
                  </a:moveTo>
                  <a:cubicBezTo>
                    <a:pt x="19555" y="27124"/>
                    <a:pt x="25619" y="21045"/>
                    <a:pt x="25619" y="13552"/>
                  </a:cubicBezTo>
                  <a:cubicBezTo>
                    <a:pt x="25619" y="6059"/>
                    <a:pt x="19555" y="-20"/>
                    <a:pt x="12047" y="-20"/>
                  </a:cubicBezTo>
                  <a:cubicBezTo>
                    <a:pt x="4540" y="-20"/>
                    <a:pt x="-1525" y="6059"/>
                    <a:pt x="-1525" y="13552"/>
                  </a:cubicBezTo>
                  <a:cubicBezTo>
                    <a:pt x="-1525" y="21045"/>
                    <a:pt x="4540" y="27124"/>
                    <a:pt x="12047" y="27124"/>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233;p5">
              <a:extLst>
                <a:ext uri="{FF2B5EF4-FFF2-40B4-BE49-F238E27FC236}">
                  <a16:creationId xmlns:a16="http://schemas.microsoft.com/office/drawing/2014/main" id="{602B9D34-27C7-2A72-DC2B-C46866BB99C0}"/>
                </a:ext>
              </a:extLst>
            </p:cNvPr>
            <p:cNvSpPr/>
            <p:nvPr/>
          </p:nvSpPr>
          <p:spPr>
            <a:xfrm>
              <a:off x="6611144"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234;p5">
              <a:extLst>
                <a:ext uri="{FF2B5EF4-FFF2-40B4-BE49-F238E27FC236}">
                  <a16:creationId xmlns:a16="http://schemas.microsoft.com/office/drawing/2014/main" id="{5572E423-5DE2-56B4-5AB0-2DDA892075F4}"/>
                </a:ext>
              </a:extLst>
            </p:cNvPr>
            <p:cNvSpPr/>
            <p:nvPr/>
          </p:nvSpPr>
          <p:spPr>
            <a:xfrm>
              <a:off x="6701235" y="1354851"/>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235;p5">
              <a:extLst>
                <a:ext uri="{FF2B5EF4-FFF2-40B4-BE49-F238E27FC236}">
                  <a16:creationId xmlns:a16="http://schemas.microsoft.com/office/drawing/2014/main" id="{0F66014A-2BEB-2B41-75F7-C2DE9B92A791}"/>
                </a:ext>
              </a:extLst>
            </p:cNvPr>
            <p:cNvSpPr/>
            <p:nvPr/>
          </p:nvSpPr>
          <p:spPr>
            <a:xfrm>
              <a:off x="6791401"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236;p5">
              <a:extLst>
                <a:ext uri="{FF2B5EF4-FFF2-40B4-BE49-F238E27FC236}">
                  <a16:creationId xmlns:a16="http://schemas.microsoft.com/office/drawing/2014/main" id="{39D03A08-CF36-F0B2-1FE5-FC13B94A7086}"/>
                </a:ext>
              </a:extLst>
            </p:cNvPr>
            <p:cNvSpPr/>
            <p:nvPr/>
          </p:nvSpPr>
          <p:spPr>
            <a:xfrm>
              <a:off x="6881565"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237;p5">
              <a:extLst>
                <a:ext uri="{FF2B5EF4-FFF2-40B4-BE49-F238E27FC236}">
                  <a16:creationId xmlns:a16="http://schemas.microsoft.com/office/drawing/2014/main" id="{8E909016-A335-C861-219A-9171CF2487C5}"/>
                </a:ext>
              </a:extLst>
            </p:cNvPr>
            <p:cNvSpPr/>
            <p:nvPr/>
          </p:nvSpPr>
          <p:spPr>
            <a:xfrm>
              <a:off x="6971657" y="1354851"/>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238;p5">
              <a:extLst>
                <a:ext uri="{FF2B5EF4-FFF2-40B4-BE49-F238E27FC236}">
                  <a16:creationId xmlns:a16="http://schemas.microsoft.com/office/drawing/2014/main" id="{5028378F-ECC9-9BBC-55B9-60889FF7CB75}"/>
                </a:ext>
              </a:extLst>
            </p:cNvPr>
            <p:cNvSpPr/>
            <p:nvPr/>
          </p:nvSpPr>
          <p:spPr>
            <a:xfrm>
              <a:off x="7061822"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239;p5">
              <a:extLst>
                <a:ext uri="{FF2B5EF4-FFF2-40B4-BE49-F238E27FC236}">
                  <a16:creationId xmlns:a16="http://schemas.microsoft.com/office/drawing/2014/main" id="{B4432AB5-8DEA-477E-AA18-EE187071B91B}"/>
                </a:ext>
              </a:extLst>
            </p:cNvPr>
            <p:cNvSpPr/>
            <p:nvPr/>
          </p:nvSpPr>
          <p:spPr>
            <a:xfrm>
              <a:off x="7151987"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240;p5">
              <a:extLst>
                <a:ext uri="{FF2B5EF4-FFF2-40B4-BE49-F238E27FC236}">
                  <a16:creationId xmlns:a16="http://schemas.microsoft.com/office/drawing/2014/main" id="{19AC1DE7-DDEC-BE6E-0AE7-E290B3A09C60}"/>
                </a:ext>
              </a:extLst>
            </p:cNvPr>
            <p:cNvSpPr/>
            <p:nvPr/>
          </p:nvSpPr>
          <p:spPr>
            <a:xfrm>
              <a:off x="6701235" y="1445016"/>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241;p5">
              <a:extLst>
                <a:ext uri="{FF2B5EF4-FFF2-40B4-BE49-F238E27FC236}">
                  <a16:creationId xmlns:a16="http://schemas.microsoft.com/office/drawing/2014/main" id="{B89C2A98-D43C-C34A-37CB-EB3DA283E012}"/>
                </a:ext>
              </a:extLst>
            </p:cNvPr>
            <p:cNvSpPr/>
            <p:nvPr/>
          </p:nvSpPr>
          <p:spPr>
            <a:xfrm>
              <a:off x="6791401"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242;p5">
              <a:extLst>
                <a:ext uri="{FF2B5EF4-FFF2-40B4-BE49-F238E27FC236}">
                  <a16:creationId xmlns:a16="http://schemas.microsoft.com/office/drawing/2014/main" id="{1227BF1E-E741-EEB3-517E-D64F993C13C7}"/>
                </a:ext>
              </a:extLst>
            </p:cNvPr>
            <p:cNvSpPr/>
            <p:nvPr/>
          </p:nvSpPr>
          <p:spPr>
            <a:xfrm>
              <a:off x="6881565"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243;p5">
              <a:extLst>
                <a:ext uri="{FF2B5EF4-FFF2-40B4-BE49-F238E27FC236}">
                  <a16:creationId xmlns:a16="http://schemas.microsoft.com/office/drawing/2014/main" id="{C136F7D4-B87F-AD7B-29BC-9F6DA101630B}"/>
                </a:ext>
              </a:extLst>
            </p:cNvPr>
            <p:cNvSpPr/>
            <p:nvPr/>
          </p:nvSpPr>
          <p:spPr>
            <a:xfrm>
              <a:off x="6971657" y="1445016"/>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574"/>
                    <a:pt x="25619" y="13531"/>
                    <a:pt x="25619" y="13480"/>
                  </a:cubicBezTo>
                  <a:cubicBezTo>
                    <a:pt x="25547" y="6045"/>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244;p5">
              <a:extLst>
                <a:ext uri="{FF2B5EF4-FFF2-40B4-BE49-F238E27FC236}">
                  <a16:creationId xmlns:a16="http://schemas.microsoft.com/office/drawing/2014/main" id="{545F38A2-F3A3-1C85-1FE9-5FC62DA883FD}"/>
                </a:ext>
              </a:extLst>
            </p:cNvPr>
            <p:cNvSpPr/>
            <p:nvPr/>
          </p:nvSpPr>
          <p:spPr>
            <a:xfrm>
              <a:off x="7061822" y="1445016"/>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245;p5">
              <a:extLst>
                <a:ext uri="{FF2B5EF4-FFF2-40B4-BE49-F238E27FC236}">
                  <a16:creationId xmlns:a16="http://schemas.microsoft.com/office/drawing/2014/main" id="{630D9534-BC85-5C5C-1F54-33192D0F3EAF}"/>
                </a:ext>
              </a:extLst>
            </p:cNvPr>
            <p:cNvSpPr/>
            <p:nvPr/>
          </p:nvSpPr>
          <p:spPr>
            <a:xfrm>
              <a:off x="6791401"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246;p5">
              <a:extLst>
                <a:ext uri="{FF2B5EF4-FFF2-40B4-BE49-F238E27FC236}">
                  <a16:creationId xmlns:a16="http://schemas.microsoft.com/office/drawing/2014/main" id="{761A8F1D-E4AC-6301-9C9E-AF6E90EB0198}"/>
                </a:ext>
              </a:extLst>
            </p:cNvPr>
            <p:cNvSpPr/>
            <p:nvPr/>
          </p:nvSpPr>
          <p:spPr>
            <a:xfrm>
              <a:off x="6881565"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247;p5">
              <a:extLst>
                <a:ext uri="{FF2B5EF4-FFF2-40B4-BE49-F238E27FC236}">
                  <a16:creationId xmlns:a16="http://schemas.microsoft.com/office/drawing/2014/main" id="{97BF4E79-A8EE-A315-7946-4363B3E78761}"/>
                </a:ext>
              </a:extLst>
            </p:cNvPr>
            <p:cNvSpPr/>
            <p:nvPr/>
          </p:nvSpPr>
          <p:spPr>
            <a:xfrm>
              <a:off x="6971657" y="1535108"/>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 name="Google Shape;250;p5">
            <a:extLst>
              <a:ext uri="{FF2B5EF4-FFF2-40B4-BE49-F238E27FC236}">
                <a16:creationId xmlns:a16="http://schemas.microsoft.com/office/drawing/2014/main" id="{17DD25C5-AC8F-CFD1-9508-8DD638CDE998}"/>
              </a:ext>
            </a:extLst>
          </p:cNvPr>
          <p:cNvGrpSpPr/>
          <p:nvPr userDrawn="1"/>
        </p:nvGrpSpPr>
        <p:grpSpPr>
          <a:xfrm rot="-784254">
            <a:off x="1126429" y="1655191"/>
            <a:ext cx="1006140" cy="835026"/>
            <a:chOff x="2962468" y="5325918"/>
            <a:chExt cx="3191376" cy="2616157"/>
          </a:xfrm>
        </p:grpSpPr>
        <p:sp>
          <p:nvSpPr>
            <p:cNvPr id="52" name="Google Shape;251;p5">
              <a:extLst>
                <a:ext uri="{FF2B5EF4-FFF2-40B4-BE49-F238E27FC236}">
                  <a16:creationId xmlns:a16="http://schemas.microsoft.com/office/drawing/2014/main" id="{E56FB2E1-1852-7DA9-6C31-85E7D808CE74}"/>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252;p5">
              <a:extLst>
                <a:ext uri="{FF2B5EF4-FFF2-40B4-BE49-F238E27FC236}">
                  <a16:creationId xmlns:a16="http://schemas.microsoft.com/office/drawing/2014/main" id="{83D2824E-E9BC-6AA7-1D8C-0FDB02611017}"/>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253;p5">
              <a:extLst>
                <a:ext uri="{FF2B5EF4-FFF2-40B4-BE49-F238E27FC236}">
                  <a16:creationId xmlns:a16="http://schemas.microsoft.com/office/drawing/2014/main" id="{DDBB4BB2-2166-A915-9A8B-9117841DF34A}"/>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407979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grpSp>
        <p:nvGrpSpPr>
          <p:cNvPr id="10" name="Google Shape;258;p6">
            <a:extLst>
              <a:ext uri="{FF2B5EF4-FFF2-40B4-BE49-F238E27FC236}">
                <a16:creationId xmlns:a16="http://schemas.microsoft.com/office/drawing/2014/main" id="{CBF2CC7A-D54A-A250-7C63-8A55402DFA53}"/>
              </a:ext>
            </a:extLst>
          </p:cNvPr>
          <p:cNvGrpSpPr/>
          <p:nvPr userDrawn="1"/>
        </p:nvGrpSpPr>
        <p:grpSpPr>
          <a:xfrm rot="-1084370">
            <a:off x="769958" y="1648036"/>
            <a:ext cx="1069876" cy="885405"/>
            <a:chOff x="2962468" y="5325918"/>
            <a:chExt cx="3191376" cy="2616157"/>
          </a:xfrm>
        </p:grpSpPr>
        <p:sp>
          <p:nvSpPr>
            <p:cNvPr id="11" name="Google Shape;259;p6">
              <a:extLst>
                <a:ext uri="{FF2B5EF4-FFF2-40B4-BE49-F238E27FC236}">
                  <a16:creationId xmlns:a16="http://schemas.microsoft.com/office/drawing/2014/main" id="{0664E541-653D-C746-3D4B-A13F0C735EA9}"/>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260;p6">
              <a:extLst>
                <a:ext uri="{FF2B5EF4-FFF2-40B4-BE49-F238E27FC236}">
                  <a16:creationId xmlns:a16="http://schemas.microsoft.com/office/drawing/2014/main" id="{FAAD733B-7494-57B5-CD32-900A72163018}"/>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261;p6">
              <a:extLst>
                <a:ext uri="{FF2B5EF4-FFF2-40B4-BE49-F238E27FC236}">
                  <a16:creationId xmlns:a16="http://schemas.microsoft.com/office/drawing/2014/main" id="{7EE23344-76E2-8C3A-3EEC-BD676C19BAB1}"/>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 name="Google Shape;263;p6">
            <a:extLst>
              <a:ext uri="{FF2B5EF4-FFF2-40B4-BE49-F238E27FC236}">
                <a16:creationId xmlns:a16="http://schemas.microsoft.com/office/drawing/2014/main" id="{5C2C00A5-791E-3B8B-0F63-F2464652C7AD}"/>
              </a:ext>
            </a:extLst>
          </p:cNvPr>
          <p:cNvGrpSpPr/>
          <p:nvPr userDrawn="1"/>
        </p:nvGrpSpPr>
        <p:grpSpPr>
          <a:xfrm>
            <a:off x="113559" y="92410"/>
            <a:ext cx="11890709" cy="3630108"/>
            <a:chOff x="157446" y="1467039"/>
            <a:chExt cx="11890709" cy="3630108"/>
          </a:xfrm>
        </p:grpSpPr>
        <p:sp>
          <p:nvSpPr>
            <p:cNvPr id="15" name="Google Shape;264;p6">
              <a:extLst>
                <a:ext uri="{FF2B5EF4-FFF2-40B4-BE49-F238E27FC236}">
                  <a16:creationId xmlns:a16="http://schemas.microsoft.com/office/drawing/2014/main" id="{908A624E-5A4E-720D-ACD2-4E68A1F5642B}"/>
                </a:ext>
              </a:extLst>
            </p:cNvPr>
            <p:cNvSpPr/>
            <p:nvPr/>
          </p:nvSpPr>
          <p:spPr>
            <a:xfrm rot="-4052055">
              <a:off x="638769" y="2628801"/>
              <a:ext cx="145189" cy="145189"/>
            </a:xfrm>
            <a:custGeom>
              <a:avLst/>
              <a:gdLst/>
              <a:ahLst/>
              <a:cxnLst/>
              <a:rect l="l" t="t" r="r" b="b"/>
              <a:pathLst>
                <a:path w="145049" h="145049" extrusionOk="0">
                  <a:moveTo>
                    <a:pt x="144451" y="73316"/>
                  </a:moveTo>
                  <a:cubicBezTo>
                    <a:pt x="144451" y="113371"/>
                    <a:pt x="111981" y="145841"/>
                    <a:pt x="71927" y="145841"/>
                  </a:cubicBezTo>
                  <a:cubicBezTo>
                    <a:pt x="31872" y="145841"/>
                    <a:pt x="-598" y="113371"/>
                    <a:pt x="-598" y="73316"/>
                  </a:cubicBezTo>
                  <a:cubicBezTo>
                    <a:pt x="-598" y="33262"/>
                    <a:pt x="31872" y="791"/>
                    <a:pt x="71927" y="791"/>
                  </a:cubicBezTo>
                  <a:cubicBezTo>
                    <a:pt x="111981" y="791"/>
                    <a:pt x="144451" y="33262"/>
                    <a:pt x="144451" y="73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65;p6">
              <a:extLst>
                <a:ext uri="{FF2B5EF4-FFF2-40B4-BE49-F238E27FC236}">
                  <a16:creationId xmlns:a16="http://schemas.microsoft.com/office/drawing/2014/main" id="{2AA6CEED-A559-D5A8-8427-5B006B58082E}"/>
                </a:ext>
              </a:extLst>
            </p:cNvPr>
            <p:cNvSpPr/>
            <p:nvPr/>
          </p:nvSpPr>
          <p:spPr>
            <a:xfrm>
              <a:off x="3543912" y="1737252"/>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266;p6">
              <a:extLst>
                <a:ext uri="{FF2B5EF4-FFF2-40B4-BE49-F238E27FC236}">
                  <a16:creationId xmlns:a16="http://schemas.microsoft.com/office/drawing/2014/main" id="{9BE193AC-588B-4C2F-EDE0-AB6C3AE21FB3}"/>
                </a:ext>
              </a:extLst>
            </p:cNvPr>
            <p:cNvSpPr/>
            <p:nvPr/>
          </p:nvSpPr>
          <p:spPr>
            <a:xfrm>
              <a:off x="380947" y="1577968"/>
              <a:ext cx="62724" cy="62724"/>
            </a:xfrm>
            <a:custGeom>
              <a:avLst/>
              <a:gdLst/>
              <a:ahLst/>
              <a:cxnLst/>
              <a:rect l="l" t="t" r="r" b="b"/>
              <a:pathLst>
                <a:path w="62724" h="62724" extrusionOk="0">
                  <a:moveTo>
                    <a:pt x="62126" y="32154"/>
                  </a:moveTo>
                  <a:cubicBezTo>
                    <a:pt x="62126" y="14834"/>
                    <a:pt x="48083" y="792"/>
                    <a:pt x="30764" y="792"/>
                  </a:cubicBezTo>
                  <a:cubicBezTo>
                    <a:pt x="13444" y="792"/>
                    <a:pt x="-598" y="14834"/>
                    <a:pt x="-598" y="32154"/>
                  </a:cubicBezTo>
                  <a:cubicBezTo>
                    <a:pt x="-598" y="49473"/>
                    <a:pt x="13444" y="63516"/>
                    <a:pt x="30764" y="63516"/>
                  </a:cubicBezTo>
                  <a:cubicBezTo>
                    <a:pt x="48083" y="63516"/>
                    <a:pt x="62126" y="49473"/>
                    <a:pt x="62126"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67;p6">
              <a:extLst>
                <a:ext uri="{FF2B5EF4-FFF2-40B4-BE49-F238E27FC236}">
                  <a16:creationId xmlns:a16="http://schemas.microsoft.com/office/drawing/2014/main" id="{9EA99451-53A8-F071-0F41-57D58544C670}"/>
                </a:ext>
              </a:extLst>
            </p:cNvPr>
            <p:cNvSpPr/>
            <p:nvPr/>
          </p:nvSpPr>
          <p:spPr>
            <a:xfrm>
              <a:off x="8552197" y="2978092"/>
              <a:ext cx="149126" cy="149126"/>
            </a:xfrm>
            <a:custGeom>
              <a:avLst/>
              <a:gdLst/>
              <a:ahLst/>
              <a:cxnLst/>
              <a:rect l="l" t="t" r="r" b="b"/>
              <a:pathLst>
                <a:path w="149126" h="149126" extrusionOk="0">
                  <a:moveTo>
                    <a:pt x="149127" y="74563"/>
                  </a:moveTo>
                  <a:cubicBezTo>
                    <a:pt x="149127" y="115743"/>
                    <a:pt x="115743" y="149127"/>
                    <a:pt x="74564" y="149127"/>
                  </a:cubicBezTo>
                  <a:cubicBezTo>
                    <a:pt x="33384" y="149127"/>
                    <a:pt x="0" y="115744"/>
                    <a:pt x="0" y="74563"/>
                  </a:cubicBezTo>
                  <a:cubicBezTo>
                    <a:pt x="0" y="33383"/>
                    <a:pt x="33384" y="0"/>
                    <a:pt x="74564" y="0"/>
                  </a:cubicBezTo>
                  <a:cubicBezTo>
                    <a:pt x="115743" y="0"/>
                    <a:pt x="149127" y="33383"/>
                    <a:pt x="149127" y="7456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268;p6">
              <a:extLst>
                <a:ext uri="{FF2B5EF4-FFF2-40B4-BE49-F238E27FC236}">
                  <a16:creationId xmlns:a16="http://schemas.microsoft.com/office/drawing/2014/main" id="{D785173B-4D5E-D51F-AD4A-C9F58C7322A0}"/>
                </a:ext>
              </a:extLst>
            </p:cNvPr>
            <p:cNvSpPr/>
            <p:nvPr/>
          </p:nvSpPr>
          <p:spPr>
            <a:xfrm>
              <a:off x="9180065" y="1489038"/>
              <a:ext cx="102710" cy="102710"/>
            </a:xfrm>
            <a:custGeom>
              <a:avLst/>
              <a:gdLst/>
              <a:ahLst/>
              <a:cxnLst/>
              <a:rect l="l" t="t" r="r" b="b"/>
              <a:pathLst>
                <a:path w="102710" h="102710" extrusionOk="0">
                  <a:moveTo>
                    <a:pt x="102711" y="51355"/>
                  </a:moveTo>
                  <a:cubicBezTo>
                    <a:pt x="102711" y="79718"/>
                    <a:pt x="79719" y="102711"/>
                    <a:pt x="51355" y="102711"/>
                  </a:cubicBezTo>
                  <a:cubicBezTo>
                    <a:pt x="22993" y="102711"/>
                    <a:pt x="0" y="79718"/>
                    <a:pt x="0" y="51355"/>
                  </a:cubicBezTo>
                  <a:cubicBezTo>
                    <a:pt x="0" y="22993"/>
                    <a:pt x="22992" y="0"/>
                    <a:pt x="51355" y="0"/>
                  </a:cubicBezTo>
                  <a:cubicBezTo>
                    <a:pt x="79718" y="0"/>
                    <a:pt x="102711" y="22993"/>
                    <a:pt x="102711" y="51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69;p6">
              <a:extLst>
                <a:ext uri="{FF2B5EF4-FFF2-40B4-BE49-F238E27FC236}">
                  <a16:creationId xmlns:a16="http://schemas.microsoft.com/office/drawing/2014/main" id="{A3475146-439F-8A9D-C589-C67347B421E4}"/>
                </a:ext>
              </a:extLst>
            </p:cNvPr>
            <p:cNvSpPr/>
            <p:nvPr/>
          </p:nvSpPr>
          <p:spPr>
            <a:xfrm rot="-552203">
              <a:off x="6908855" y="1529537"/>
              <a:ext cx="135848" cy="135848"/>
            </a:xfrm>
            <a:custGeom>
              <a:avLst/>
              <a:gdLst/>
              <a:ahLst/>
              <a:cxnLst/>
              <a:rect l="l" t="t" r="r" b="b"/>
              <a:pathLst>
                <a:path w="135797" h="135797" extrusionOk="0">
                  <a:moveTo>
                    <a:pt x="135199" y="68690"/>
                  </a:moveTo>
                  <a:cubicBezTo>
                    <a:pt x="135199" y="106190"/>
                    <a:pt x="104800" y="136589"/>
                    <a:pt x="67300" y="136589"/>
                  </a:cubicBezTo>
                  <a:cubicBezTo>
                    <a:pt x="29800" y="136589"/>
                    <a:pt x="-599" y="106190"/>
                    <a:pt x="-599" y="68690"/>
                  </a:cubicBezTo>
                  <a:cubicBezTo>
                    <a:pt x="-599" y="31191"/>
                    <a:pt x="29800" y="791"/>
                    <a:pt x="67300" y="791"/>
                  </a:cubicBezTo>
                  <a:cubicBezTo>
                    <a:pt x="104800" y="791"/>
                    <a:pt x="135199" y="31191"/>
                    <a:pt x="135199" y="686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70;p6">
              <a:extLst>
                <a:ext uri="{FF2B5EF4-FFF2-40B4-BE49-F238E27FC236}">
                  <a16:creationId xmlns:a16="http://schemas.microsoft.com/office/drawing/2014/main" id="{975F0C88-8B52-B6FC-3FD2-98FF4BECA6D8}"/>
                </a:ext>
              </a:extLst>
            </p:cNvPr>
            <p:cNvSpPr/>
            <p:nvPr/>
          </p:nvSpPr>
          <p:spPr>
            <a:xfrm>
              <a:off x="157446" y="2367108"/>
              <a:ext cx="27677" cy="27677"/>
            </a:xfrm>
            <a:custGeom>
              <a:avLst/>
              <a:gdLst/>
              <a:ahLst/>
              <a:cxnLst/>
              <a:rect l="l" t="t" r="r" b="b"/>
              <a:pathLst>
                <a:path w="27677" h="27677" extrusionOk="0">
                  <a:moveTo>
                    <a:pt x="27079" y="14591"/>
                  </a:moveTo>
                  <a:cubicBezTo>
                    <a:pt x="27079" y="6970"/>
                    <a:pt x="20901" y="792"/>
                    <a:pt x="13280" y="792"/>
                  </a:cubicBezTo>
                  <a:cubicBezTo>
                    <a:pt x="13256" y="792"/>
                    <a:pt x="13225" y="792"/>
                    <a:pt x="13201" y="792"/>
                  </a:cubicBezTo>
                  <a:cubicBezTo>
                    <a:pt x="5581" y="792"/>
                    <a:pt x="-598" y="6970"/>
                    <a:pt x="-598" y="14591"/>
                  </a:cubicBezTo>
                  <a:cubicBezTo>
                    <a:pt x="-637" y="22212"/>
                    <a:pt x="5502" y="28421"/>
                    <a:pt x="13123" y="28469"/>
                  </a:cubicBezTo>
                  <a:cubicBezTo>
                    <a:pt x="13147" y="28469"/>
                    <a:pt x="13178" y="28469"/>
                    <a:pt x="13201" y="28469"/>
                  </a:cubicBezTo>
                  <a:cubicBezTo>
                    <a:pt x="20870"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71;p6">
              <a:extLst>
                <a:ext uri="{FF2B5EF4-FFF2-40B4-BE49-F238E27FC236}">
                  <a16:creationId xmlns:a16="http://schemas.microsoft.com/office/drawing/2014/main" id="{43678C15-11DA-0499-B42B-D47B5A6D86A2}"/>
                </a:ext>
              </a:extLst>
            </p:cNvPr>
            <p:cNvSpPr/>
            <p:nvPr/>
          </p:nvSpPr>
          <p:spPr>
            <a:xfrm>
              <a:off x="2767701" y="4504953"/>
              <a:ext cx="27677" cy="27677"/>
            </a:xfrm>
            <a:custGeom>
              <a:avLst/>
              <a:gdLst/>
              <a:ahLst/>
              <a:cxnLst/>
              <a:rect l="l" t="t" r="r" b="b"/>
              <a:pathLst>
                <a:path w="27677" h="27677" extrusionOk="0">
                  <a:moveTo>
                    <a:pt x="27079" y="14591"/>
                  </a:moveTo>
                  <a:cubicBezTo>
                    <a:pt x="27079" y="6970"/>
                    <a:pt x="20901" y="792"/>
                    <a:pt x="13280" y="792"/>
                  </a:cubicBezTo>
                  <a:cubicBezTo>
                    <a:pt x="13256" y="792"/>
                    <a:pt x="13225" y="792"/>
                    <a:pt x="13201" y="792"/>
                  </a:cubicBezTo>
                  <a:cubicBezTo>
                    <a:pt x="5581" y="792"/>
                    <a:pt x="-598" y="6970"/>
                    <a:pt x="-598" y="14591"/>
                  </a:cubicBezTo>
                  <a:cubicBezTo>
                    <a:pt x="-637" y="22212"/>
                    <a:pt x="5502" y="28422"/>
                    <a:pt x="13123" y="28469"/>
                  </a:cubicBezTo>
                  <a:cubicBezTo>
                    <a:pt x="13147" y="28469"/>
                    <a:pt x="13178" y="28469"/>
                    <a:pt x="13201" y="28469"/>
                  </a:cubicBezTo>
                  <a:cubicBezTo>
                    <a:pt x="20870" y="28469"/>
                    <a:pt x="27079" y="22259"/>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72;p6">
              <a:extLst>
                <a:ext uri="{FF2B5EF4-FFF2-40B4-BE49-F238E27FC236}">
                  <a16:creationId xmlns:a16="http://schemas.microsoft.com/office/drawing/2014/main" id="{97326E13-2CBB-DFAF-D0D5-3E8A94099A76}"/>
                </a:ext>
              </a:extLst>
            </p:cNvPr>
            <p:cNvSpPr/>
            <p:nvPr/>
          </p:nvSpPr>
          <p:spPr>
            <a:xfrm>
              <a:off x="5253144" y="1784295"/>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73;p6">
              <a:extLst>
                <a:ext uri="{FF2B5EF4-FFF2-40B4-BE49-F238E27FC236}">
                  <a16:creationId xmlns:a16="http://schemas.microsoft.com/office/drawing/2014/main" id="{4F42AB8F-FEAB-DF03-2F79-9E36D5ECF7D6}"/>
                </a:ext>
              </a:extLst>
            </p:cNvPr>
            <p:cNvSpPr/>
            <p:nvPr/>
          </p:nvSpPr>
          <p:spPr>
            <a:xfrm>
              <a:off x="9511420" y="3684419"/>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74;p6">
              <a:extLst>
                <a:ext uri="{FF2B5EF4-FFF2-40B4-BE49-F238E27FC236}">
                  <a16:creationId xmlns:a16="http://schemas.microsoft.com/office/drawing/2014/main" id="{941EE76C-5734-1528-3BD6-F0C82B1D00EF}"/>
                </a:ext>
              </a:extLst>
            </p:cNvPr>
            <p:cNvSpPr/>
            <p:nvPr/>
          </p:nvSpPr>
          <p:spPr>
            <a:xfrm>
              <a:off x="8883302" y="2301769"/>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75;p6">
              <a:extLst>
                <a:ext uri="{FF2B5EF4-FFF2-40B4-BE49-F238E27FC236}">
                  <a16:creationId xmlns:a16="http://schemas.microsoft.com/office/drawing/2014/main" id="{EFD1A7CB-24A3-D2F8-A3FF-92FEAFEF4C3E}"/>
                </a:ext>
              </a:extLst>
            </p:cNvPr>
            <p:cNvSpPr/>
            <p:nvPr/>
          </p:nvSpPr>
          <p:spPr>
            <a:xfrm>
              <a:off x="10012336" y="3375919"/>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2"/>
                    <a:pt x="13123" y="28469"/>
                  </a:cubicBezTo>
                  <a:cubicBezTo>
                    <a:pt x="13123" y="28469"/>
                    <a:pt x="13202" y="28469"/>
                    <a:pt x="13202" y="28469"/>
                  </a:cubicBezTo>
                  <a:cubicBezTo>
                    <a:pt x="20886" y="28469"/>
                    <a:pt x="27079" y="22259"/>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6;p6">
              <a:extLst>
                <a:ext uri="{FF2B5EF4-FFF2-40B4-BE49-F238E27FC236}">
                  <a16:creationId xmlns:a16="http://schemas.microsoft.com/office/drawing/2014/main" id="{474879E7-3A7B-8022-6196-EFFAFBA12DF6}"/>
                </a:ext>
              </a:extLst>
            </p:cNvPr>
            <p:cNvSpPr/>
            <p:nvPr/>
          </p:nvSpPr>
          <p:spPr>
            <a:xfrm>
              <a:off x="11611800" y="3556251"/>
              <a:ext cx="27677" cy="27677"/>
            </a:xfrm>
            <a:custGeom>
              <a:avLst/>
              <a:gdLst/>
              <a:ahLst/>
              <a:cxnLst/>
              <a:rect l="l" t="t" r="r" b="b"/>
              <a:pathLst>
                <a:path w="27677" h="27677" extrusionOk="0">
                  <a:moveTo>
                    <a:pt x="27080" y="14591"/>
                  </a:moveTo>
                  <a:cubicBezTo>
                    <a:pt x="27080" y="6970"/>
                    <a:pt x="20886" y="792"/>
                    <a:pt x="13280" y="792"/>
                  </a:cubicBezTo>
                  <a:cubicBezTo>
                    <a:pt x="13280" y="792"/>
                    <a:pt x="13202" y="792"/>
                    <a:pt x="13202" y="792"/>
                  </a:cubicBezTo>
                  <a:cubicBezTo>
                    <a:pt x="5597" y="792"/>
                    <a:pt x="-597" y="6970"/>
                    <a:pt x="-597" y="14591"/>
                  </a:cubicBezTo>
                  <a:cubicBezTo>
                    <a:pt x="-676" y="22212"/>
                    <a:pt x="5518" y="28422"/>
                    <a:pt x="13123" y="28469"/>
                  </a:cubicBezTo>
                  <a:cubicBezTo>
                    <a:pt x="13123" y="28469"/>
                    <a:pt x="13202" y="28469"/>
                    <a:pt x="13202" y="28469"/>
                  </a:cubicBezTo>
                  <a:cubicBezTo>
                    <a:pt x="20886" y="28469"/>
                    <a:pt x="27080" y="22259"/>
                    <a:pt x="27080"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77;p6">
              <a:extLst>
                <a:ext uri="{FF2B5EF4-FFF2-40B4-BE49-F238E27FC236}">
                  <a16:creationId xmlns:a16="http://schemas.microsoft.com/office/drawing/2014/main" id="{50EFAD3E-498C-A730-0A10-8E8D5ED079A3}"/>
                </a:ext>
              </a:extLst>
            </p:cNvPr>
            <p:cNvSpPr/>
            <p:nvPr/>
          </p:nvSpPr>
          <p:spPr>
            <a:xfrm>
              <a:off x="11462830" y="5069470"/>
              <a:ext cx="27677" cy="27677"/>
            </a:xfrm>
            <a:custGeom>
              <a:avLst/>
              <a:gdLst/>
              <a:ahLst/>
              <a:cxnLst/>
              <a:rect l="l" t="t" r="r" b="b"/>
              <a:pathLst>
                <a:path w="27677" h="27677" extrusionOk="0">
                  <a:moveTo>
                    <a:pt x="27080" y="14591"/>
                  </a:moveTo>
                  <a:cubicBezTo>
                    <a:pt x="27080" y="6970"/>
                    <a:pt x="20886" y="792"/>
                    <a:pt x="13280" y="792"/>
                  </a:cubicBezTo>
                  <a:cubicBezTo>
                    <a:pt x="13280" y="792"/>
                    <a:pt x="13202" y="792"/>
                    <a:pt x="13202" y="792"/>
                  </a:cubicBezTo>
                  <a:cubicBezTo>
                    <a:pt x="5597" y="792"/>
                    <a:pt x="-597" y="6970"/>
                    <a:pt x="-597" y="14591"/>
                  </a:cubicBezTo>
                  <a:cubicBezTo>
                    <a:pt x="-676" y="22212"/>
                    <a:pt x="5518" y="28422"/>
                    <a:pt x="13123" y="28469"/>
                  </a:cubicBezTo>
                  <a:cubicBezTo>
                    <a:pt x="13123" y="28469"/>
                    <a:pt x="13202" y="28469"/>
                    <a:pt x="13202" y="28469"/>
                  </a:cubicBezTo>
                  <a:cubicBezTo>
                    <a:pt x="20886" y="28469"/>
                    <a:pt x="27080" y="22259"/>
                    <a:pt x="27080"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78;p6">
              <a:extLst>
                <a:ext uri="{FF2B5EF4-FFF2-40B4-BE49-F238E27FC236}">
                  <a16:creationId xmlns:a16="http://schemas.microsoft.com/office/drawing/2014/main" id="{99643F89-F08E-09B5-5DED-DECBFCF17461}"/>
                </a:ext>
              </a:extLst>
            </p:cNvPr>
            <p:cNvSpPr/>
            <p:nvPr/>
          </p:nvSpPr>
          <p:spPr>
            <a:xfrm>
              <a:off x="9071474" y="4959703"/>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2"/>
                    <a:pt x="13123" y="28469"/>
                  </a:cubicBezTo>
                  <a:cubicBezTo>
                    <a:pt x="13123" y="28469"/>
                    <a:pt x="13202" y="28469"/>
                    <a:pt x="13202" y="28469"/>
                  </a:cubicBezTo>
                  <a:cubicBezTo>
                    <a:pt x="20886" y="28469"/>
                    <a:pt x="27079" y="22259"/>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279;p6">
              <a:extLst>
                <a:ext uri="{FF2B5EF4-FFF2-40B4-BE49-F238E27FC236}">
                  <a16:creationId xmlns:a16="http://schemas.microsoft.com/office/drawing/2014/main" id="{CF2C3908-B5A3-60AA-607D-57A93E2554B2}"/>
                </a:ext>
              </a:extLst>
            </p:cNvPr>
            <p:cNvSpPr/>
            <p:nvPr/>
          </p:nvSpPr>
          <p:spPr>
            <a:xfrm>
              <a:off x="7832673" y="4308940"/>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2"/>
                    <a:pt x="13123" y="28469"/>
                  </a:cubicBezTo>
                  <a:cubicBezTo>
                    <a:pt x="13123" y="28469"/>
                    <a:pt x="13202" y="28469"/>
                    <a:pt x="13202" y="28469"/>
                  </a:cubicBezTo>
                  <a:cubicBezTo>
                    <a:pt x="20886" y="28469"/>
                    <a:pt x="27079" y="22259"/>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280;p6">
              <a:extLst>
                <a:ext uri="{FF2B5EF4-FFF2-40B4-BE49-F238E27FC236}">
                  <a16:creationId xmlns:a16="http://schemas.microsoft.com/office/drawing/2014/main" id="{DE7CC0EA-09CE-95FB-6EFC-A2E24738B838}"/>
                </a:ext>
              </a:extLst>
            </p:cNvPr>
            <p:cNvSpPr/>
            <p:nvPr/>
          </p:nvSpPr>
          <p:spPr>
            <a:xfrm>
              <a:off x="6280251" y="3979639"/>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2"/>
                    <a:pt x="13123" y="28469"/>
                  </a:cubicBezTo>
                  <a:cubicBezTo>
                    <a:pt x="13123" y="28469"/>
                    <a:pt x="13202" y="28469"/>
                    <a:pt x="13202" y="28469"/>
                  </a:cubicBezTo>
                  <a:cubicBezTo>
                    <a:pt x="20886" y="28469"/>
                    <a:pt x="27079" y="22259"/>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281;p6">
              <a:extLst>
                <a:ext uri="{FF2B5EF4-FFF2-40B4-BE49-F238E27FC236}">
                  <a16:creationId xmlns:a16="http://schemas.microsoft.com/office/drawing/2014/main" id="{929A4086-97F9-72E1-3F93-F949AC59A9AF}"/>
                </a:ext>
              </a:extLst>
            </p:cNvPr>
            <p:cNvSpPr/>
            <p:nvPr/>
          </p:nvSpPr>
          <p:spPr>
            <a:xfrm>
              <a:off x="10636007" y="1467039"/>
              <a:ext cx="27677" cy="27677"/>
            </a:xfrm>
            <a:custGeom>
              <a:avLst/>
              <a:gdLst/>
              <a:ahLst/>
              <a:cxnLst/>
              <a:rect l="l" t="t" r="r" b="b"/>
              <a:pathLst>
                <a:path w="27677" h="27677" extrusionOk="0">
                  <a:moveTo>
                    <a:pt x="27079" y="14591"/>
                  </a:moveTo>
                  <a:cubicBezTo>
                    <a:pt x="27079" y="6970"/>
                    <a:pt x="20886" y="792"/>
                    <a:pt x="13280" y="792"/>
                  </a:cubicBezTo>
                  <a:cubicBezTo>
                    <a:pt x="13280" y="792"/>
                    <a:pt x="13202" y="792"/>
                    <a:pt x="13202" y="792"/>
                  </a:cubicBezTo>
                  <a:cubicBezTo>
                    <a:pt x="5596" y="792"/>
                    <a:pt x="-597" y="6970"/>
                    <a:pt x="-597" y="14591"/>
                  </a:cubicBezTo>
                  <a:cubicBezTo>
                    <a:pt x="-676" y="22212"/>
                    <a:pt x="5517" y="28421"/>
                    <a:pt x="13123" y="28469"/>
                  </a:cubicBezTo>
                  <a:cubicBezTo>
                    <a:pt x="13123" y="28469"/>
                    <a:pt x="13202" y="28469"/>
                    <a:pt x="13202" y="28469"/>
                  </a:cubicBezTo>
                  <a:cubicBezTo>
                    <a:pt x="20886" y="28469"/>
                    <a:pt x="27079" y="22251"/>
                    <a:pt x="27079" y="145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282;p6">
              <a:extLst>
                <a:ext uri="{FF2B5EF4-FFF2-40B4-BE49-F238E27FC236}">
                  <a16:creationId xmlns:a16="http://schemas.microsoft.com/office/drawing/2014/main" id="{417E3D31-971D-8B2F-C841-26128C2833F4}"/>
                </a:ext>
              </a:extLst>
            </p:cNvPr>
            <p:cNvSpPr/>
            <p:nvPr/>
          </p:nvSpPr>
          <p:spPr>
            <a:xfrm>
              <a:off x="11441819" y="2620250"/>
              <a:ext cx="62331" cy="62724"/>
            </a:xfrm>
            <a:custGeom>
              <a:avLst/>
              <a:gdLst/>
              <a:ahLst/>
              <a:cxnLst/>
              <a:rect l="l" t="t" r="r" b="b"/>
              <a:pathLst>
                <a:path w="62331" h="62724" extrusionOk="0">
                  <a:moveTo>
                    <a:pt x="61734" y="32154"/>
                  </a:moveTo>
                  <a:cubicBezTo>
                    <a:pt x="61734" y="14834"/>
                    <a:pt x="47699" y="792"/>
                    <a:pt x="30371" y="792"/>
                  </a:cubicBezTo>
                  <a:cubicBezTo>
                    <a:pt x="13201" y="1004"/>
                    <a:pt x="-598" y="14983"/>
                    <a:pt x="-598" y="32154"/>
                  </a:cubicBezTo>
                  <a:cubicBezTo>
                    <a:pt x="-598" y="49324"/>
                    <a:pt x="13201" y="63304"/>
                    <a:pt x="30371" y="63516"/>
                  </a:cubicBezTo>
                  <a:cubicBezTo>
                    <a:pt x="47699" y="63516"/>
                    <a:pt x="61734" y="49473"/>
                    <a:pt x="61734"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283;p6">
              <a:extLst>
                <a:ext uri="{FF2B5EF4-FFF2-40B4-BE49-F238E27FC236}">
                  <a16:creationId xmlns:a16="http://schemas.microsoft.com/office/drawing/2014/main" id="{51F4991F-AE17-D576-F0CD-EDBB66AEBCFA}"/>
                </a:ext>
              </a:extLst>
            </p:cNvPr>
            <p:cNvSpPr/>
            <p:nvPr/>
          </p:nvSpPr>
          <p:spPr>
            <a:xfrm>
              <a:off x="11985431" y="1553875"/>
              <a:ext cx="62724" cy="62724"/>
            </a:xfrm>
            <a:custGeom>
              <a:avLst/>
              <a:gdLst/>
              <a:ahLst/>
              <a:cxnLst/>
              <a:rect l="l" t="t" r="r" b="b"/>
              <a:pathLst>
                <a:path w="62724" h="62724" extrusionOk="0">
                  <a:moveTo>
                    <a:pt x="62126" y="32154"/>
                  </a:moveTo>
                  <a:cubicBezTo>
                    <a:pt x="62126" y="14834"/>
                    <a:pt x="48091" y="792"/>
                    <a:pt x="30764" y="792"/>
                  </a:cubicBezTo>
                  <a:cubicBezTo>
                    <a:pt x="13435" y="792"/>
                    <a:pt x="-598" y="14834"/>
                    <a:pt x="-598" y="32154"/>
                  </a:cubicBezTo>
                  <a:cubicBezTo>
                    <a:pt x="-598" y="49474"/>
                    <a:pt x="13435" y="63516"/>
                    <a:pt x="30764" y="63516"/>
                  </a:cubicBezTo>
                  <a:cubicBezTo>
                    <a:pt x="48091" y="63516"/>
                    <a:pt x="62126" y="49474"/>
                    <a:pt x="62126"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284;p6">
              <a:extLst>
                <a:ext uri="{FF2B5EF4-FFF2-40B4-BE49-F238E27FC236}">
                  <a16:creationId xmlns:a16="http://schemas.microsoft.com/office/drawing/2014/main" id="{AFFEEC4B-C9E7-FDA5-FD19-832A4FB15BC6}"/>
                </a:ext>
              </a:extLst>
            </p:cNvPr>
            <p:cNvSpPr/>
            <p:nvPr/>
          </p:nvSpPr>
          <p:spPr>
            <a:xfrm>
              <a:off x="5052662" y="1859015"/>
              <a:ext cx="62724" cy="62724"/>
            </a:xfrm>
            <a:custGeom>
              <a:avLst/>
              <a:gdLst/>
              <a:ahLst/>
              <a:cxnLst/>
              <a:rect l="l" t="t" r="r" b="b"/>
              <a:pathLst>
                <a:path w="62724" h="62724" extrusionOk="0">
                  <a:moveTo>
                    <a:pt x="62126" y="32154"/>
                  </a:moveTo>
                  <a:cubicBezTo>
                    <a:pt x="62126" y="14834"/>
                    <a:pt x="48092" y="792"/>
                    <a:pt x="30764" y="792"/>
                  </a:cubicBezTo>
                  <a:cubicBezTo>
                    <a:pt x="13437" y="792"/>
                    <a:pt x="-598" y="14834"/>
                    <a:pt x="-598" y="32154"/>
                  </a:cubicBezTo>
                  <a:cubicBezTo>
                    <a:pt x="-598" y="49473"/>
                    <a:pt x="13437" y="63516"/>
                    <a:pt x="30764" y="63516"/>
                  </a:cubicBezTo>
                  <a:cubicBezTo>
                    <a:pt x="48092" y="63516"/>
                    <a:pt x="62126" y="49473"/>
                    <a:pt x="62126"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285;p6">
              <a:extLst>
                <a:ext uri="{FF2B5EF4-FFF2-40B4-BE49-F238E27FC236}">
                  <a16:creationId xmlns:a16="http://schemas.microsoft.com/office/drawing/2014/main" id="{EAAFF55A-C935-BB9B-7ED1-43BED611074F}"/>
                </a:ext>
              </a:extLst>
            </p:cNvPr>
            <p:cNvSpPr/>
            <p:nvPr/>
          </p:nvSpPr>
          <p:spPr>
            <a:xfrm>
              <a:off x="11912250" y="4235396"/>
              <a:ext cx="62331" cy="62332"/>
            </a:xfrm>
            <a:custGeom>
              <a:avLst/>
              <a:gdLst/>
              <a:ahLst/>
              <a:cxnLst/>
              <a:rect l="l" t="t" r="r" b="b"/>
              <a:pathLst>
                <a:path w="62331" h="62332" extrusionOk="0">
                  <a:moveTo>
                    <a:pt x="61734" y="32154"/>
                  </a:moveTo>
                  <a:cubicBezTo>
                    <a:pt x="61734" y="14834"/>
                    <a:pt x="47699" y="792"/>
                    <a:pt x="30371" y="792"/>
                  </a:cubicBezTo>
                  <a:cubicBezTo>
                    <a:pt x="13201" y="1003"/>
                    <a:pt x="-598" y="14983"/>
                    <a:pt x="-598" y="32154"/>
                  </a:cubicBezTo>
                  <a:cubicBezTo>
                    <a:pt x="-363" y="49168"/>
                    <a:pt x="13358" y="62912"/>
                    <a:pt x="30371" y="63124"/>
                  </a:cubicBezTo>
                  <a:cubicBezTo>
                    <a:pt x="47544" y="63124"/>
                    <a:pt x="61498" y="49324"/>
                    <a:pt x="61734" y="321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 name="Google Shape;286;p6">
            <a:extLst>
              <a:ext uri="{FF2B5EF4-FFF2-40B4-BE49-F238E27FC236}">
                <a16:creationId xmlns:a16="http://schemas.microsoft.com/office/drawing/2014/main" id="{227D24CB-01B2-D92A-CE4E-CFA9BD0172CC}"/>
              </a:ext>
            </a:extLst>
          </p:cNvPr>
          <p:cNvSpPr/>
          <p:nvPr userDrawn="1"/>
        </p:nvSpPr>
        <p:spPr>
          <a:xfrm flipH="1">
            <a:off x="2650303" y="1"/>
            <a:ext cx="19274" cy="2971550"/>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287;p6">
            <a:extLst>
              <a:ext uri="{FF2B5EF4-FFF2-40B4-BE49-F238E27FC236}">
                <a16:creationId xmlns:a16="http://schemas.microsoft.com/office/drawing/2014/main" id="{AF69661E-C53D-187D-202C-E681733506C6}"/>
              </a:ext>
            </a:extLst>
          </p:cNvPr>
          <p:cNvSpPr/>
          <p:nvPr userDrawn="1"/>
        </p:nvSpPr>
        <p:spPr>
          <a:xfrm>
            <a:off x="1251100" y="2574575"/>
            <a:ext cx="2817191" cy="2187261"/>
          </a:xfrm>
          <a:custGeom>
            <a:avLst/>
            <a:gdLst/>
            <a:ahLst/>
            <a:cxnLst/>
            <a:rect l="l" t="t" r="r" b="b"/>
            <a:pathLst>
              <a:path w="948549" h="751636" extrusionOk="0">
                <a:moveTo>
                  <a:pt x="938960" y="181320"/>
                </a:moveTo>
                <a:cubicBezTo>
                  <a:pt x="915859" y="97018"/>
                  <a:pt x="850022" y="31152"/>
                  <a:pt x="765705" y="8066"/>
                </a:cubicBezTo>
                <a:cubicBezTo>
                  <a:pt x="711924" y="-6372"/>
                  <a:pt x="604939" y="-13591"/>
                  <a:pt x="493045" y="98158"/>
                </a:cubicBezTo>
                <a:lnTo>
                  <a:pt x="472688" y="118516"/>
                </a:lnTo>
                <a:lnTo>
                  <a:pt x="452330" y="98158"/>
                </a:lnTo>
                <a:cubicBezTo>
                  <a:pt x="388443" y="34198"/>
                  <a:pt x="315748" y="269"/>
                  <a:pt x="242115" y="-20"/>
                </a:cubicBezTo>
                <a:lnTo>
                  <a:pt x="241465" y="-20"/>
                </a:lnTo>
                <a:cubicBezTo>
                  <a:pt x="107409" y="1085"/>
                  <a:pt x="-875" y="109716"/>
                  <a:pt x="-1525" y="243764"/>
                </a:cubicBezTo>
                <a:cubicBezTo>
                  <a:pt x="-1525" y="317037"/>
                  <a:pt x="32404" y="389443"/>
                  <a:pt x="96220" y="453547"/>
                </a:cubicBezTo>
                <a:cubicBezTo>
                  <a:pt x="104089" y="460766"/>
                  <a:pt x="290121" y="624492"/>
                  <a:pt x="467635" y="748008"/>
                </a:cubicBezTo>
                <a:lnTo>
                  <a:pt x="472832" y="751617"/>
                </a:lnTo>
                <a:lnTo>
                  <a:pt x="478030" y="748008"/>
                </a:lnTo>
                <a:cubicBezTo>
                  <a:pt x="652367" y="626729"/>
                  <a:pt x="829809" y="470944"/>
                  <a:pt x="849878" y="453186"/>
                </a:cubicBezTo>
                <a:cubicBezTo>
                  <a:pt x="960834" y="341509"/>
                  <a:pt x="953326" y="234957"/>
                  <a:pt x="938960" y="181320"/>
                </a:cubicBezTo>
                <a:close/>
                <a:moveTo>
                  <a:pt x="837317" y="439975"/>
                </a:moveTo>
                <a:cubicBezTo>
                  <a:pt x="829593" y="447194"/>
                  <a:pt x="647603" y="607166"/>
                  <a:pt x="472688" y="729527"/>
                </a:cubicBezTo>
                <a:cubicBezTo>
                  <a:pt x="297557" y="606805"/>
                  <a:pt x="115783" y="446833"/>
                  <a:pt x="108492" y="440769"/>
                </a:cubicBezTo>
                <a:cubicBezTo>
                  <a:pt x="48503" y="380491"/>
                  <a:pt x="16667" y="312489"/>
                  <a:pt x="16450" y="244053"/>
                </a:cubicBezTo>
                <a:cubicBezTo>
                  <a:pt x="17100" y="119945"/>
                  <a:pt x="117371" y="19407"/>
                  <a:pt x="241465" y="18461"/>
                </a:cubicBezTo>
                <a:lnTo>
                  <a:pt x="242043" y="18461"/>
                </a:lnTo>
                <a:cubicBezTo>
                  <a:pt x="310767" y="18461"/>
                  <a:pt x="379203" y="50802"/>
                  <a:pt x="439553" y="111297"/>
                </a:cubicBezTo>
                <a:lnTo>
                  <a:pt x="472688" y="144432"/>
                </a:lnTo>
                <a:lnTo>
                  <a:pt x="505823" y="111297"/>
                </a:lnTo>
                <a:cubicBezTo>
                  <a:pt x="611292" y="5828"/>
                  <a:pt x="710985" y="12541"/>
                  <a:pt x="761013" y="25969"/>
                </a:cubicBezTo>
                <a:cubicBezTo>
                  <a:pt x="839121" y="47272"/>
                  <a:pt x="900122" y="108279"/>
                  <a:pt x="921418" y="186374"/>
                </a:cubicBezTo>
                <a:cubicBezTo>
                  <a:pt x="934772" y="235896"/>
                  <a:pt x="941559" y="335228"/>
                  <a:pt x="837317" y="43997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 name="Google Shape;288;p6">
            <a:extLst>
              <a:ext uri="{FF2B5EF4-FFF2-40B4-BE49-F238E27FC236}">
                <a16:creationId xmlns:a16="http://schemas.microsoft.com/office/drawing/2014/main" id="{5DD97EB8-71FD-C8D8-AF42-0DD8B84F2DCA}"/>
              </a:ext>
            </a:extLst>
          </p:cNvPr>
          <p:cNvGrpSpPr/>
          <p:nvPr userDrawn="1"/>
        </p:nvGrpSpPr>
        <p:grpSpPr>
          <a:xfrm rot="717102">
            <a:off x="2891671" y="975703"/>
            <a:ext cx="1508717" cy="1252348"/>
            <a:chOff x="2962468" y="5325918"/>
            <a:chExt cx="3191376" cy="2616157"/>
          </a:xfrm>
        </p:grpSpPr>
        <p:sp>
          <p:nvSpPr>
            <p:cNvPr id="40" name="Google Shape;289;p6">
              <a:extLst>
                <a:ext uri="{FF2B5EF4-FFF2-40B4-BE49-F238E27FC236}">
                  <a16:creationId xmlns:a16="http://schemas.microsoft.com/office/drawing/2014/main" id="{6042E917-97BE-F3EA-77BA-16F8F9E76054}"/>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290;p6">
              <a:extLst>
                <a:ext uri="{FF2B5EF4-FFF2-40B4-BE49-F238E27FC236}">
                  <a16:creationId xmlns:a16="http://schemas.microsoft.com/office/drawing/2014/main" id="{A9E6FC88-BAD5-A394-8145-DDEB16D83676}"/>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291;p6">
              <a:extLst>
                <a:ext uri="{FF2B5EF4-FFF2-40B4-BE49-F238E27FC236}">
                  <a16:creationId xmlns:a16="http://schemas.microsoft.com/office/drawing/2014/main" id="{2E21DCEF-C3FA-07E1-C848-1D31728F5017}"/>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30135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عنوان فقط">
    <p:spTree>
      <p:nvGrpSpPr>
        <p:cNvPr id="1" name=""/>
        <p:cNvGrpSpPr/>
        <p:nvPr/>
      </p:nvGrpSpPr>
      <p:grpSpPr>
        <a:xfrm>
          <a:off x="0" y="0"/>
          <a:ext cx="0" cy="0"/>
          <a:chOff x="0" y="0"/>
          <a:chExt cx="0" cy="0"/>
        </a:xfrm>
      </p:grpSpPr>
      <p:grpSp>
        <p:nvGrpSpPr>
          <p:cNvPr id="6" name="Google Shape;357;p8">
            <a:extLst>
              <a:ext uri="{FF2B5EF4-FFF2-40B4-BE49-F238E27FC236}">
                <a16:creationId xmlns:a16="http://schemas.microsoft.com/office/drawing/2014/main" id="{40546119-E442-888C-5E6B-E0B8DAC6A6C8}"/>
              </a:ext>
            </a:extLst>
          </p:cNvPr>
          <p:cNvGrpSpPr/>
          <p:nvPr userDrawn="1"/>
        </p:nvGrpSpPr>
        <p:grpSpPr>
          <a:xfrm rot="-786814">
            <a:off x="11111623" y="3670191"/>
            <a:ext cx="841162" cy="695725"/>
            <a:chOff x="2962468" y="5325918"/>
            <a:chExt cx="3191376" cy="2616157"/>
          </a:xfrm>
        </p:grpSpPr>
        <p:sp>
          <p:nvSpPr>
            <p:cNvPr id="7" name="Google Shape;358;p8">
              <a:extLst>
                <a:ext uri="{FF2B5EF4-FFF2-40B4-BE49-F238E27FC236}">
                  <a16:creationId xmlns:a16="http://schemas.microsoft.com/office/drawing/2014/main" id="{F3F6BF9A-8812-8A8D-5459-32FF78DFD08E}"/>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359;p8">
              <a:extLst>
                <a:ext uri="{FF2B5EF4-FFF2-40B4-BE49-F238E27FC236}">
                  <a16:creationId xmlns:a16="http://schemas.microsoft.com/office/drawing/2014/main" id="{53807D22-E03A-86B7-59B4-FA79EDCFB105}"/>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360;p8">
              <a:extLst>
                <a:ext uri="{FF2B5EF4-FFF2-40B4-BE49-F238E27FC236}">
                  <a16:creationId xmlns:a16="http://schemas.microsoft.com/office/drawing/2014/main" id="{AF94115D-8F57-9BEF-770F-A48D3733E53A}"/>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 name="Google Shape;361;p8">
            <a:extLst>
              <a:ext uri="{FF2B5EF4-FFF2-40B4-BE49-F238E27FC236}">
                <a16:creationId xmlns:a16="http://schemas.microsoft.com/office/drawing/2014/main" id="{7F67B1AA-5082-87F3-95B7-2FA005174DC4}"/>
              </a:ext>
            </a:extLst>
          </p:cNvPr>
          <p:cNvSpPr/>
          <p:nvPr userDrawn="1"/>
        </p:nvSpPr>
        <p:spPr>
          <a:xfrm flipH="1">
            <a:off x="10208823" y="0"/>
            <a:ext cx="18678" cy="4052114"/>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362;p8">
            <a:extLst>
              <a:ext uri="{FF2B5EF4-FFF2-40B4-BE49-F238E27FC236}">
                <a16:creationId xmlns:a16="http://schemas.microsoft.com/office/drawing/2014/main" id="{62CBCC95-50EF-1946-8E40-834984AEFEA3}"/>
              </a:ext>
            </a:extLst>
          </p:cNvPr>
          <p:cNvSpPr/>
          <p:nvPr userDrawn="1"/>
        </p:nvSpPr>
        <p:spPr>
          <a:xfrm>
            <a:off x="9771190" y="3932052"/>
            <a:ext cx="893943" cy="731464"/>
          </a:xfrm>
          <a:custGeom>
            <a:avLst/>
            <a:gdLst/>
            <a:ahLst/>
            <a:cxnLst/>
            <a:rect l="l" t="t" r="r" b="b"/>
            <a:pathLst>
              <a:path w="1241587" h="1015922" extrusionOk="0">
                <a:moveTo>
                  <a:pt x="1138925" y="101046"/>
                </a:moveTo>
                <a:cubicBezTo>
                  <a:pt x="1075109" y="36429"/>
                  <a:pt x="988121" y="38"/>
                  <a:pt x="897306" y="-20"/>
                </a:cubicBezTo>
                <a:lnTo>
                  <a:pt x="896008" y="-20"/>
                </a:lnTo>
                <a:cubicBezTo>
                  <a:pt x="800212" y="-20"/>
                  <a:pt x="706510" y="40839"/>
                  <a:pt x="623853" y="117288"/>
                </a:cubicBezTo>
                <a:lnTo>
                  <a:pt x="614613" y="117288"/>
                </a:lnTo>
                <a:cubicBezTo>
                  <a:pt x="531956" y="40839"/>
                  <a:pt x="438326" y="341"/>
                  <a:pt x="342458" y="-20"/>
                </a:cubicBezTo>
                <a:cubicBezTo>
                  <a:pt x="152744" y="572"/>
                  <a:pt x="-947" y="154235"/>
                  <a:pt x="-1525" y="343963"/>
                </a:cubicBezTo>
                <a:cubicBezTo>
                  <a:pt x="-1525" y="446111"/>
                  <a:pt x="44749" y="546094"/>
                  <a:pt x="131232" y="632721"/>
                </a:cubicBezTo>
                <a:lnTo>
                  <a:pt x="131954" y="633443"/>
                </a:lnTo>
                <a:cubicBezTo>
                  <a:pt x="134409" y="635609"/>
                  <a:pt x="381007" y="854054"/>
                  <a:pt x="609993" y="1009622"/>
                </a:cubicBezTo>
                <a:lnTo>
                  <a:pt x="619233" y="1015903"/>
                </a:lnTo>
                <a:lnTo>
                  <a:pt x="628473" y="1009622"/>
                </a:lnTo>
                <a:cubicBezTo>
                  <a:pt x="857458" y="854054"/>
                  <a:pt x="1104057" y="635609"/>
                  <a:pt x="1106511" y="633443"/>
                </a:cubicBezTo>
                <a:lnTo>
                  <a:pt x="1107234" y="632721"/>
                </a:lnTo>
                <a:cubicBezTo>
                  <a:pt x="1193861" y="546094"/>
                  <a:pt x="1239629" y="446472"/>
                  <a:pt x="1240062" y="343963"/>
                </a:cubicBezTo>
                <a:cubicBezTo>
                  <a:pt x="1240279" y="252701"/>
                  <a:pt x="1203824" y="165172"/>
                  <a:pt x="1138925" y="101046"/>
                </a:cubicBezTo>
                <a:close/>
                <a:moveTo>
                  <a:pt x="1008984" y="54050"/>
                </a:moveTo>
                <a:cubicBezTo>
                  <a:pt x="1045873" y="68582"/>
                  <a:pt x="1079657" y="90051"/>
                  <a:pt x="1108461" y="117288"/>
                </a:cubicBezTo>
                <a:lnTo>
                  <a:pt x="1008767" y="117288"/>
                </a:lnTo>
                <a:close/>
                <a:moveTo>
                  <a:pt x="1008984" y="279787"/>
                </a:moveTo>
                <a:lnTo>
                  <a:pt x="1154662" y="279787"/>
                </a:lnTo>
                <a:lnTo>
                  <a:pt x="1154662" y="425465"/>
                </a:lnTo>
                <a:lnTo>
                  <a:pt x="1008767" y="425465"/>
                </a:lnTo>
                <a:close/>
                <a:moveTo>
                  <a:pt x="1008984" y="433911"/>
                </a:moveTo>
                <a:lnTo>
                  <a:pt x="1154662" y="433911"/>
                </a:lnTo>
                <a:lnTo>
                  <a:pt x="1154662" y="520539"/>
                </a:lnTo>
                <a:cubicBezTo>
                  <a:pt x="1141884" y="541431"/>
                  <a:pt x="1127374" y="561232"/>
                  <a:pt x="1111348" y="579734"/>
                </a:cubicBezTo>
                <a:lnTo>
                  <a:pt x="1008840" y="579734"/>
                </a:lnTo>
                <a:close/>
                <a:moveTo>
                  <a:pt x="1163109" y="184352"/>
                </a:moveTo>
                <a:cubicBezTo>
                  <a:pt x="1179568" y="211308"/>
                  <a:pt x="1191768" y="240653"/>
                  <a:pt x="1199203" y="271341"/>
                </a:cubicBezTo>
                <a:lnTo>
                  <a:pt x="1163109" y="271341"/>
                </a:lnTo>
                <a:close/>
                <a:moveTo>
                  <a:pt x="1154662" y="171286"/>
                </a:moveTo>
                <a:lnTo>
                  <a:pt x="1154662" y="271341"/>
                </a:lnTo>
                <a:lnTo>
                  <a:pt x="1008767" y="271341"/>
                </a:lnTo>
                <a:lnTo>
                  <a:pt x="1008767" y="125662"/>
                </a:lnTo>
                <a:lnTo>
                  <a:pt x="1117052" y="125662"/>
                </a:lnTo>
                <a:cubicBezTo>
                  <a:pt x="1130912" y="139732"/>
                  <a:pt x="1143401" y="155051"/>
                  <a:pt x="1154445" y="171430"/>
                </a:cubicBezTo>
                <a:close/>
                <a:moveTo>
                  <a:pt x="1163109" y="433911"/>
                </a:moveTo>
                <a:lnTo>
                  <a:pt x="1193572" y="433911"/>
                </a:lnTo>
                <a:cubicBezTo>
                  <a:pt x="1185992" y="459011"/>
                  <a:pt x="1175742" y="483217"/>
                  <a:pt x="1162964" y="506101"/>
                </a:cubicBezTo>
                <a:close/>
                <a:moveTo>
                  <a:pt x="896008" y="32899"/>
                </a:moveTo>
                <a:cubicBezTo>
                  <a:pt x="931524" y="32747"/>
                  <a:pt x="966753" y="38782"/>
                  <a:pt x="1000176" y="50730"/>
                </a:cubicBezTo>
                <a:lnTo>
                  <a:pt x="1000176" y="117288"/>
                </a:lnTo>
                <a:lnTo>
                  <a:pt x="854499" y="117288"/>
                </a:lnTo>
                <a:lnTo>
                  <a:pt x="854499" y="35931"/>
                </a:lnTo>
                <a:cubicBezTo>
                  <a:pt x="868286" y="33982"/>
                  <a:pt x="882219" y="32964"/>
                  <a:pt x="896152" y="32899"/>
                </a:cubicBezTo>
                <a:close/>
                <a:moveTo>
                  <a:pt x="31322" y="343819"/>
                </a:moveTo>
                <a:cubicBezTo>
                  <a:pt x="31250" y="322299"/>
                  <a:pt x="33488" y="300837"/>
                  <a:pt x="37964" y="279787"/>
                </a:cubicBezTo>
                <a:lnTo>
                  <a:pt x="75646" y="279787"/>
                </a:lnTo>
                <a:lnTo>
                  <a:pt x="75646" y="425465"/>
                </a:lnTo>
                <a:lnTo>
                  <a:pt x="42584" y="425465"/>
                </a:lnTo>
                <a:cubicBezTo>
                  <a:pt x="35293" y="398856"/>
                  <a:pt x="31539" y="371410"/>
                  <a:pt x="31322" y="343819"/>
                </a:cubicBezTo>
                <a:close/>
                <a:moveTo>
                  <a:pt x="238145" y="425465"/>
                </a:moveTo>
                <a:lnTo>
                  <a:pt x="238145" y="279715"/>
                </a:lnTo>
                <a:lnTo>
                  <a:pt x="383823" y="279715"/>
                </a:lnTo>
                <a:lnTo>
                  <a:pt x="383823" y="425393"/>
                </a:lnTo>
                <a:close/>
                <a:moveTo>
                  <a:pt x="383823" y="433911"/>
                </a:moveTo>
                <a:lnTo>
                  <a:pt x="383823" y="579590"/>
                </a:lnTo>
                <a:lnTo>
                  <a:pt x="238145" y="579590"/>
                </a:lnTo>
                <a:lnTo>
                  <a:pt x="238145" y="433911"/>
                </a:lnTo>
                <a:close/>
                <a:moveTo>
                  <a:pt x="238145" y="271341"/>
                </a:moveTo>
                <a:lnTo>
                  <a:pt x="238145" y="125662"/>
                </a:lnTo>
                <a:lnTo>
                  <a:pt x="383823" y="125662"/>
                </a:lnTo>
                <a:lnTo>
                  <a:pt x="383823" y="271341"/>
                </a:lnTo>
                <a:close/>
                <a:moveTo>
                  <a:pt x="229698" y="125662"/>
                </a:moveTo>
                <a:lnTo>
                  <a:pt x="229698" y="271341"/>
                </a:lnTo>
                <a:lnTo>
                  <a:pt x="84021" y="271341"/>
                </a:lnTo>
                <a:lnTo>
                  <a:pt x="84021" y="171430"/>
                </a:lnTo>
                <a:cubicBezTo>
                  <a:pt x="95065" y="155087"/>
                  <a:pt x="107626" y="139811"/>
                  <a:pt x="121559" y="125807"/>
                </a:cubicBezTo>
                <a:close/>
                <a:moveTo>
                  <a:pt x="130221" y="117288"/>
                </a:moveTo>
                <a:cubicBezTo>
                  <a:pt x="159025" y="90044"/>
                  <a:pt x="192810" y="68560"/>
                  <a:pt x="229698" y="53978"/>
                </a:cubicBezTo>
                <a:lnTo>
                  <a:pt x="229698" y="117288"/>
                </a:lnTo>
                <a:close/>
                <a:moveTo>
                  <a:pt x="229698" y="279715"/>
                </a:moveTo>
                <a:lnTo>
                  <a:pt x="229698" y="425393"/>
                </a:lnTo>
                <a:lnTo>
                  <a:pt x="84021" y="425393"/>
                </a:lnTo>
                <a:lnTo>
                  <a:pt x="84021" y="279715"/>
                </a:lnTo>
                <a:close/>
                <a:moveTo>
                  <a:pt x="39841" y="271269"/>
                </a:moveTo>
                <a:cubicBezTo>
                  <a:pt x="47275" y="240574"/>
                  <a:pt x="59476" y="211221"/>
                  <a:pt x="75935" y="184280"/>
                </a:cubicBezTo>
                <a:lnTo>
                  <a:pt x="75935" y="271269"/>
                </a:lnTo>
                <a:close/>
                <a:moveTo>
                  <a:pt x="75935" y="433839"/>
                </a:moveTo>
                <a:lnTo>
                  <a:pt x="75935" y="506028"/>
                </a:lnTo>
                <a:cubicBezTo>
                  <a:pt x="63158" y="483145"/>
                  <a:pt x="52834" y="458940"/>
                  <a:pt x="45255" y="433839"/>
                </a:cubicBezTo>
                <a:close/>
                <a:moveTo>
                  <a:pt x="84309" y="433839"/>
                </a:moveTo>
                <a:lnTo>
                  <a:pt x="229987" y="433839"/>
                </a:lnTo>
                <a:lnTo>
                  <a:pt x="229987" y="579518"/>
                </a:lnTo>
                <a:lnTo>
                  <a:pt x="127478" y="579518"/>
                </a:lnTo>
                <a:cubicBezTo>
                  <a:pt x="111452" y="560979"/>
                  <a:pt x="97014" y="541185"/>
                  <a:pt x="84164" y="520322"/>
                </a:cubicBezTo>
                <a:close/>
                <a:moveTo>
                  <a:pt x="238433" y="587964"/>
                </a:moveTo>
                <a:lnTo>
                  <a:pt x="384112" y="587964"/>
                </a:lnTo>
                <a:lnTo>
                  <a:pt x="384112" y="733642"/>
                </a:lnTo>
                <a:lnTo>
                  <a:pt x="301743" y="733642"/>
                </a:lnTo>
                <a:cubicBezTo>
                  <a:pt x="278426" y="714512"/>
                  <a:pt x="257203" y="696753"/>
                  <a:pt x="238433" y="680944"/>
                </a:cubicBezTo>
                <a:close/>
                <a:moveTo>
                  <a:pt x="384112" y="742088"/>
                </a:moveTo>
                <a:lnTo>
                  <a:pt x="384112" y="800273"/>
                </a:lnTo>
                <a:cubicBezTo>
                  <a:pt x="358701" y="780132"/>
                  <a:pt x="334518" y="760569"/>
                  <a:pt x="311922" y="742088"/>
                </a:cubicBezTo>
                <a:close/>
                <a:moveTo>
                  <a:pt x="392558" y="579518"/>
                </a:moveTo>
                <a:lnTo>
                  <a:pt x="392558" y="433911"/>
                </a:lnTo>
                <a:lnTo>
                  <a:pt x="538236" y="433911"/>
                </a:lnTo>
                <a:lnTo>
                  <a:pt x="538236" y="579590"/>
                </a:lnTo>
                <a:close/>
                <a:moveTo>
                  <a:pt x="538236" y="587964"/>
                </a:moveTo>
                <a:lnTo>
                  <a:pt x="538236" y="733642"/>
                </a:lnTo>
                <a:lnTo>
                  <a:pt x="392269" y="733642"/>
                </a:lnTo>
                <a:lnTo>
                  <a:pt x="392269" y="588036"/>
                </a:lnTo>
                <a:close/>
                <a:moveTo>
                  <a:pt x="392269" y="425465"/>
                </a:moveTo>
                <a:lnTo>
                  <a:pt x="392269" y="279715"/>
                </a:lnTo>
                <a:lnTo>
                  <a:pt x="537948" y="279715"/>
                </a:lnTo>
                <a:lnTo>
                  <a:pt x="537948" y="425393"/>
                </a:lnTo>
                <a:close/>
                <a:moveTo>
                  <a:pt x="392269" y="271341"/>
                </a:moveTo>
                <a:lnTo>
                  <a:pt x="392269" y="125662"/>
                </a:lnTo>
                <a:lnTo>
                  <a:pt x="537948" y="125662"/>
                </a:lnTo>
                <a:lnTo>
                  <a:pt x="537948" y="271341"/>
                </a:lnTo>
                <a:close/>
                <a:moveTo>
                  <a:pt x="537948" y="742160"/>
                </a:moveTo>
                <a:lnTo>
                  <a:pt x="537948" y="887839"/>
                </a:lnTo>
                <a:lnTo>
                  <a:pt x="497016" y="887839"/>
                </a:lnTo>
                <a:cubicBezTo>
                  <a:pt x="460921" y="860768"/>
                  <a:pt x="425621" y="833480"/>
                  <a:pt x="392269" y="807059"/>
                </a:cubicBezTo>
                <a:lnTo>
                  <a:pt x="392269" y="742088"/>
                </a:lnTo>
                <a:close/>
                <a:moveTo>
                  <a:pt x="537948" y="896285"/>
                </a:moveTo>
                <a:lnTo>
                  <a:pt x="537948" y="917942"/>
                </a:lnTo>
                <a:lnTo>
                  <a:pt x="508277" y="896285"/>
                </a:lnTo>
                <a:close/>
                <a:moveTo>
                  <a:pt x="392269" y="117288"/>
                </a:moveTo>
                <a:lnTo>
                  <a:pt x="392269" y="37158"/>
                </a:lnTo>
                <a:cubicBezTo>
                  <a:pt x="444679" y="46441"/>
                  <a:pt x="494418" y="67174"/>
                  <a:pt x="537948" y="97869"/>
                </a:cubicBezTo>
                <a:lnTo>
                  <a:pt x="537948" y="117288"/>
                </a:lnTo>
                <a:close/>
                <a:moveTo>
                  <a:pt x="607610" y="156054"/>
                </a:moveTo>
                <a:lnTo>
                  <a:pt x="619233" y="167676"/>
                </a:lnTo>
                <a:lnTo>
                  <a:pt x="630856" y="156054"/>
                </a:lnTo>
                <a:cubicBezTo>
                  <a:pt x="641684" y="145226"/>
                  <a:pt x="652513" y="135119"/>
                  <a:pt x="663991" y="125662"/>
                </a:cubicBezTo>
                <a:lnTo>
                  <a:pt x="692072" y="125662"/>
                </a:lnTo>
                <a:lnTo>
                  <a:pt x="692072" y="271341"/>
                </a:lnTo>
                <a:lnTo>
                  <a:pt x="546394" y="271341"/>
                </a:lnTo>
                <a:lnTo>
                  <a:pt x="546394" y="125662"/>
                </a:lnTo>
                <a:lnTo>
                  <a:pt x="574475" y="125662"/>
                </a:lnTo>
                <a:cubicBezTo>
                  <a:pt x="585737" y="135141"/>
                  <a:pt x="596782" y="145276"/>
                  <a:pt x="607610" y="156054"/>
                </a:cubicBezTo>
                <a:close/>
                <a:moveTo>
                  <a:pt x="546394" y="579590"/>
                </a:moveTo>
                <a:lnTo>
                  <a:pt x="546394" y="433911"/>
                </a:lnTo>
                <a:lnTo>
                  <a:pt x="692072" y="433911"/>
                </a:lnTo>
                <a:lnTo>
                  <a:pt x="692072" y="579590"/>
                </a:lnTo>
                <a:close/>
                <a:moveTo>
                  <a:pt x="692072" y="588036"/>
                </a:moveTo>
                <a:lnTo>
                  <a:pt x="692072" y="733714"/>
                </a:lnTo>
                <a:lnTo>
                  <a:pt x="546394" y="733714"/>
                </a:lnTo>
                <a:lnTo>
                  <a:pt x="546394" y="588036"/>
                </a:lnTo>
                <a:close/>
                <a:moveTo>
                  <a:pt x="546394" y="425465"/>
                </a:moveTo>
                <a:lnTo>
                  <a:pt x="546394" y="279715"/>
                </a:lnTo>
                <a:lnTo>
                  <a:pt x="692072" y="279715"/>
                </a:lnTo>
                <a:lnTo>
                  <a:pt x="692072" y="425393"/>
                </a:lnTo>
                <a:close/>
                <a:moveTo>
                  <a:pt x="546394" y="742160"/>
                </a:moveTo>
                <a:lnTo>
                  <a:pt x="692072" y="742160"/>
                </a:lnTo>
                <a:lnTo>
                  <a:pt x="692072" y="887839"/>
                </a:lnTo>
                <a:lnTo>
                  <a:pt x="546394" y="887839"/>
                </a:lnTo>
                <a:close/>
                <a:moveTo>
                  <a:pt x="854643" y="425465"/>
                </a:moveTo>
                <a:lnTo>
                  <a:pt x="854643" y="279715"/>
                </a:lnTo>
                <a:lnTo>
                  <a:pt x="1000321" y="279715"/>
                </a:lnTo>
                <a:lnTo>
                  <a:pt x="1000321" y="425393"/>
                </a:lnTo>
                <a:close/>
                <a:moveTo>
                  <a:pt x="1000321" y="433911"/>
                </a:moveTo>
                <a:lnTo>
                  <a:pt x="1000321" y="579590"/>
                </a:lnTo>
                <a:lnTo>
                  <a:pt x="854643" y="579590"/>
                </a:lnTo>
                <a:lnTo>
                  <a:pt x="854643" y="433911"/>
                </a:lnTo>
                <a:close/>
                <a:moveTo>
                  <a:pt x="854643" y="271341"/>
                </a:moveTo>
                <a:lnTo>
                  <a:pt x="854643" y="125662"/>
                </a:lnTo>
                <a:lnTo>
                  <a:pt x="1000321" y="125662"/>
                </a:lnTo>
                <a:lnTo>
                  <a:pt x="1000321" y="271341"/>
                </a:lnTo>
                <a:close/>
                <a:moveTo>
                  <a:pt x="700518" y="579590"/>
                </a:moveTo>
                <a:lnTo>
                  <a:pt x="700518" y="433911"/>
                </a:lnTo>
                <a:lnTo>
                  <a:pt x="846197" y="433911"/>
                </a:lnTo>
                <a:lnTo>
                  <a:pt x="846197" y="579590"/>
                </a:lnTo>
                <a:close/>
                <a:moveTo>
                  <a:pt x="846197" y="588036"/>
                </a:moveTo>
                <a:lnTo>
                  <a:pt x="846197" y="733714"/>
                </a:lnTo>
                <a:lnTo>
                  <a:pt x="700518" y="733714"/>
                </a:lnTo>
                <a:lnTo>
                  <a:pt x="700518" y="588036"/>
                </a:lnTo>
                <a:close/>
                <a:moveTo>
                  <a:pt x="700518" y="425465"/>
                </a:moveTo>
                <a:lnTo>
                  <a:pt x="700518" y="279715"/>
                </a:lnTo>
                <a:lnTo>
                  <a:pt x="846197" y="279715"/>
                </a:lnTo>
                <a:lnTo>
                  <a:pt x="846197" y="425393"/>
                </a:lnTo>
                <a:close/>
                <a:moveTo>
                  <a:pt x="700518" y="271341"/>
                </a:moveTo>
                <a:lnTo>
                  <a:pt x="700518" y="125662"/>
                </a:lnTo>
                <a:lnTo>
                  <a:pt x="846197" y="125662"/>
                </a:lnTo>
                <a:lnTo>
                  <a:pt x="846197" y="271341"/>
                </a:lnTo>
                <a:close/>
                <a:moveTo>
                  <a:pt x="700518" y="117288"/>
                </a:moveTo>
                <a:lnTo>
                  <a:pt x="700518" y="97869"/>
                </a:lnTo>
                <a:cubicBezTo>
                  <a:pt x="744048" y="67189"/>
                  <a:pt x="793787" y="46456"/>
                  <a:pt x="846197" y="37158"/>
                </a:cubicBezTo>
                <a:lnTo>
                  <a:pt x="846197" y="117288"/>
                </a:lnTo>
                <a:close/>
                <a:moveTo>
                  <a:pt x="700518" y="887839"/>
                </a:moveTo>
                <a:lnTo>
                  <a:pt x="700518" y="742160"/>
                </a:lnTo>
                <a:lnTo>
                  <a:pt x="846197" y="742160"/>
                </a:lnTo>
                <a:lnTo>
                  <a:pt x="846197" y="807131"/>
                </a:lnTo>
                <a:cubicBezTo>
                  <a:pt x="812845" y="833552"/>
                  <a:pt x="777544" y="860840"/>
                  <a:pt x="741450" y="887911"/>
                </a:cubicBezTo>
                <a:close/>
                <a:moveTo>
                  <a:pt x="730189" y="896285"/>
                </a:moveTo>
                <a:lnTo>
                  <a:pt x="700518" y="917942"/>
                </a:lnTo>
                <a:lnTo>
                  <a:pt x="700518" y="896285"/>
                </a:lnTo>
                <a:close/>
                <a:moveTo>
                  <a:pt x="854643" y="742160"/>
                </a:moveTo>
                <a:lnTo>
                  <a:pt x="926833" y="742160"/>
                </a:lnTo>
                <a:cubicBezTo>
                  <a:pt x="904310" y="760641"/>
                  <a:pt x="880125" y="780204"/>
                  <a:pt x="854643" y="800345"/>
                </a:cubicBezTo>
                <a:close/>
                <a:moveTo>
                  <a:pt x="854643" y="733714"/>
                </a:moveTo>
                <a:lnTo>
                  <a:pt x="854643" y="588036"/>
                </a:lnTo>
                <a:lnTo>
                  <a:pt x="1000321" y="588036"/>
                </a:lnTo>
                <a:lnTo>
                  <a:pt x="1000321" y="681016"/>
                </a:lnTo>
                <a:cubicBezTo>
                  <a:pt x="981624" y="696826"/>
                  <a:pt x="960328" y="714584"/>
                  <a:pt x="937011" y="733714"/>
                </a:cubicBezTo>
                <a:close/>
                <a:moveTo>
                  <a:pt x="692072" y="103717"/>
                </a:moveTo>
                <a:lnTo>
                  <a:pt x="692072" y="117288"/>
                </a:lnTo>
                <a:lnTo>
                  <a:pt x="674313" y="117288"/>
                </a:lnTo>
                <a:cubicBezTo>
                  <a:pt x="680161" y="112596"/>
                  <a:pt x="686080" y="108048"/>
                  <a:pt x="692072" y="103717"/>
                </a:cubicBezTo>
                <a:close/>
                <a:moveTo>
                  <a:pt x="546394" y="117288"/>
                </a:moveTo>
                <a:lnTo>
                  <a:pt x="546394" y="103717"/>
                </a:lnTo>
                <a:cubicBezTo>
                  <a:pt x="552386" y="108048"/>
                  <a:pt x="558305" y="112596"/>
                  <a:pt x="564224" y="117288"/>
                </a:cubicBezTo>
                <a:close/>
                <a:moveTo>
                  <a:pt x="383823" y="35931"/>
                </a:moveTo>
                <a:lnTo>
                  <a:pt x="383823" y="117288"/>
                </a:lnTo>
                <a:lnTo>
                  <a:pt x="238145" y="117288"/>
                </a:lnTo>
                <a:lnTo>
                  <a:pt x="238145" y="50730"/>
                </a:lnTo>
                <a:cubicBezTo>
                  <a:pt x="271569" y="38703"/>
                  <a:pt x="306797" y="32668"/>
                  <a:pt x="342314" y="32899"/>
                </a:cubicBezTo>
                <a:cubicBezTo>
                  <a:pt x="356174" y="32971"/>
                  <a:pt x="370107" y="33982"/>
                  <a:pt x="383823" y="35931"/>
                </a:cubicBezTo>
                <a:close/>
                <a:moveTo>
                  <a:pt x="134625" y="588036"/>
                </a:moveTo>
                <a:lnTo>
                  <a:pt x="229698" y="588036"/>
                </a:lnTo>
                <a:lnTo>
                  <a:pt x="229698" y="673869"/>
                </a:lnTo>
                <a:cubicBezTo>
                  <a:pt x="185735" y="636692"/>
                  <a:pt x="157509" y="611858"/>
                  <a:pt x="154189" y="608898"/>
                </a:cubicBezTo>
                <a:cubicBezTo>
                  <a:pt x="147330" y="601969"/>
                  <a:pt x="140906" y="595038"/>
                  <a:pt x="134625" y="588036"/>
                </a:cubicBezTo>
                <a:close/>
                <a:moveTo>
                  <a:pt x="619233" y="975765"/>
                </a:moveTo>
                <a:cubicBezTo>
                  <a:pt x="594977" y="959162"/>
                  <a:pt x="570649" y="941909"/>
                  <a:pt x="546394" y="924294"/>
                </a:cubicBezTo>
                <a:lnTo>
                  <a:pt x="546394" y="896285"/>
                </a:lnTo>
                <a:lnTo>
                  <a:pt x="692072" y="896285"/>
                </a:lnTo>
                <a:lnTo>
                  <a:pt x="692072" y="924294"/>
                </a:lnTo>
                <a:cubicBezTo>
                  <a:pt x="667889" y="941909"/>
                  <a:pt x="643489" y="959162"/>
                  <a:pt x="619233" y="975765"/>
                </a:cubicBezTo>
                <a:close/>
                <a:moveTo>
                  <a:pt x="1009056" y="673869"/>
                </a:moveTo>
                <a:lnTo>
                  <a:pt x="1009056" y="588036"/>
                </a:lnTo>
                <a:lnTo>
                  <a:pt x="1104130" y="588036"/>
                </a:lnTo>
                <a:cubicBezTo>
                  <a:pt x="1097849" y="595255"/>
                  <a:pt x="1091424" y="601969"/>
                  <a:pt x="1084566" y="608754"/>
                </a:cubicBezTo>
                <a:cubicBezTo>
                  <a:pt x="1080812" y="611786"/>
                  <a:pt x="1052731" y="636692"/>
                  <a:pt x="1008767" y="673869"/>
                </a:cubicBezTo>
                <a:close/>
                <a:moveTo>
                  <a:pt x="1196171" y="425465"/>
                </a:moveTo>
                <a:lnTo>
                  <a:pt x="1163181" y="425465"/>
                </a:lnTo>
                <a:lnTo>
                  <a:pt x="1163181" y="279715"/>
                </a:lnTo>
                <a:lnTo>
                  <a:pt x="1200791" y="279715"/>
                </a:lnTo>
                <a:cubicBezTo>
                  <a:pt x="1205195" y="300772"/>
                  <a:pt x="1207433" y="322234"/>
                  <a:pt x="1207361" y="343747"/>
                </a:cubicBezTo>
                <a:cubicBezTo>
                  <a:pt x="1207072" y="371366"/>
                  <a:pt x="1203246" y="398842"/>
                  <a:pt x="1195882" y="42546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364;p8">
            <a:extLst>
              <a:ext uri="{FF2B5EF4-FFF2-40B4-BE49-F238E27FC236}">
                <a16:creationId xmlns:a16="http://schemas.microsoft.com/office/drawing/2014/main" id="{C8465302-5783-E8EA-9FC4-57DDFEBFCF23}"/>
              </a:ext>
            </a:extLst>
          </p:cNvPr>
          <p:cNvSpPr/>
          <p:nvPr userDrawn="1"/>
        </p:nvSpPr>
        <p:spPr>
          <a:xfrm flipH="1">
            <a:off x="11076897" y="-16273"/>
            <a:ext cx="18678" cy="2836480"/>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solidFill>
                  <a:srgbClr val="000000"/>
                </a:solidFill>
                <a:latin typeface="Calibri"/>
                <a:ea typeface="Calibri"/>
                <a:cs typeface="Calibri"/>
                <a:sym typeface="Calibri"/>
              </a:rPr>
              <a:t> </a:t>
            </a:r>
            <a:endParaRPr/>
          </a:p>
        </p:txBody>
      </p:sp>
      <p:sp>
        <p:nvSpPr>
          <p:cNvPr id="13" name="Google Shape;366;p8">
            <a:extLst>
              <a:ext uri="{FF2B5EF4-FFF2-40B4-BE49-F238E27FC236}">
                <a16:creationId xmlns:a16="http://schemas.microsoft.com/office/drawing/2014/main" id="{C5C8A300-A752-3C7B-F502-43551EC20D45}"/>
              </a:ext>
            </a:extLst>
          </p:cNvPr>
          <p:cNvSpPr/>
          <p:nvPr userDrawn="1"/>
        </p:nvSpPr>
        <p:spPr>
          <a:xfrm flipH="1">
            <a:off x="11743250" y="-4"/>
            <a:ext cx="18678" cy="1200626"/>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 name="Google Shape;367;p8">
            <a:extLst>
              <a:ext uri="{FF2B5EF4-FFF2-40B4-BE49-F238E27FC236}">
                <a16:creationId xmlns:a16="http://schemas.microsoft.com/office/drawing/2014/main" id="{88ABD923-33AE-B1BD-8B9A-CD457006E34E}"/>
              </a:ext>
            </a:extLst>
          </p:cNvPr>
          <p:cNvGrpSpPr/>
          <p:nvPr userDrawn="1"/>
        </p:nvGrpSpPr>
        <p:grpSpPr>
          <a:xfrm>
            <a:off x="10665121" y="2637443"/>
            <a:ext cx="842181" cy="686460"/>
            <a:chOff x="3861727" y="6022062"/>
            <a:chExt cx="1025299" cy="835720"/>
          </a:xfrm>
        </p:grpSpPr>
        <p:sp>
          <p:nvSpPr>
            <p:cNvPr id="15" name="Google Shape;368;p8">
              <a:extLst>
                <a:ext uri="{FF2B5EF4-FFF2-40B4-BE49-F238E27FC236}">
                  <a16:creationId xmlns:a16="http://schemas.microsoft.com/office/drawing/2014/main" id="{2170FCC6-1C81-4954-4E34-11477D81C933}"/>
                </a:ext>
              </a:extLst>
            </p:cNvPr>
            <p:cNvSpPr/>
            <p:nvPr/>
          </p:nvSpPr>
          <p:spPr>
            <a:xfrm>
              <a:off x="3861727" y="6022062"/>
              <a:ext cx="1025299" cy="835720"/>
            </a:xfrm>
            <a:custGeom>
              <a:avLst/>
              <a:gdLst/>
              <a:ahLst/>
              <a:cxnLst/>
              <a:rect l="l" t="t" r="r" b="b"/>
              <a:pathLst>
                <a:path w="1025299" h="835720" extrusionOk="0">
                  <a:moveTo>
                    <a:pt x="940485" y="83271"/>
                  </a:moveTo>
                  <a:cubicBezTo>
                    <a:pt x="843245" y="-13969"/>
                    <a:pt x="668258" y="-48114"/>
                    <a:pt x="511101" y="103411"/>
                  </a:cubicBezTo>
                  <a:cubicBezTo>
                    <a:pt x="441439" y="36347"/>
                    <a:pt x="361958" y="758"/>
                    <a:pt x="280673" y="469"/>
                  </a:cubicBezTo>
                  <a:cubicBezTo>
                    <a:pt x="205885" y="137"/>
                    <a:pt x="134200" y="29995"/>
                    <a:pt x="81718" y="83271"/>
                  </a:cubicBezTo>
                  <a:cubicBezTo>
                    <a:pt x="-16820" y="181881"/>
                    <a:pt x="-50605" y="360262"/>
                    <a:pt x="108501" y="519439"/>
                  </a:cubicBezTo>
                  <a:cubicBezTo>
                    <a:pt x="110594" y="521244"/>
                    <a:pt x="315612" y="702945"/>
                    <a:pt x="505976" y="832236"/>
                  </a:cubicBezTo>
                  <a:lnTo>
                    <a:pt x="511101" y="835701"/>
                  </a:lnTo>
                  <a:lnTo>
                    <a:pt x="516155" y="832236"/>
                  </a:lnTo>
                  <a:cubicBezTo>
                    <a:pt x="706591" y="702945"/>
                    <a:pt x="911609" y="521244"/>
                    <a:pt x="914063" y="519078"/>
                  </a:cubicBezTo>
                  <a:cubicBezTo>
                    <a:pt x="1072808" y="360262"/>
                    <a:pt x="1039023" y="181881"/>
                    <a:pt x="940485" y="83271"/>
                  </a:cubicBezTo>
                  <a:close/>
                  <a:moveTo>
                    <a:pt x="901647" y="505868"/>
                  </a:moveTo>
                  <a:cubicBezTo>
                    <a:pt x="899625" y="507672"/>
                    <a:pt x="699083" y="685331"/>
                    <a:pt x="511101" y="813828"/>
                  </a:cubicBezTo>
                  <a:cubicBezTo>
                    <a:pt x="323408" y="685403"/>
                    <a:pt x="122578" y="507672"/>
                    <a:pt x="121278" y="506228"/>
                  </a:cubicBezTo>
                  <a:cubicBezTo>
                    <a:pt x="53636" y="438587"/>
                    <a:pt x="17686" y="361056"/>
                    <a:pt x="17398" y="282441"/>
                  </a:cubicBezTo>
                  <a:cubicBezTo>
                    <a:pt x="17037" y="212482"/>
                    <a:pt x="44902" y="145324"/>
                    <a:pt x="94640" y="96120"/>
                  </a:cubicBezTo>
                  <a:cubicBezTo>
                    <a:pt x="143729" y="46627"/>
                    <a:pt x="210505" y="18661"/>
                    <a:pt x="280239" y="18372"/>
                  </a:cubicBezTo>
                  <a:cubicBezTo>
                    <a:pt x="351924" y="18372"/>
                    <a:pt x="430538" y="48258"/>
                    <a:pt x="504749" y="122542"/>
                  </a:cubicBezTo>
                  <a:lnTo>
                    <a:pt x="511173" y="128894"/>
                  </a:lnTo>
                  <a:lnTo>
                    <a:pt x="517598" y="122542"/>
                  </a:lnTo>
                  <a:cubicBezTo>
                    <a:pt x="667536" y="-27468"/>
                    <a:pt x="835232" y="3645"/>
                    <a:pt x="927707" y="96120"/>
                  </a:cubicBezTo>
                  <a:cubicBezTo>
                    <a:pt x="977446" y="145209"/>
                    <a:pt x="1005383" y="212251"/>
                    <a:pt x="1005238" y="282152"/>
                  </a:cubicBezTo>
                  <a:cubicBezTo>
                    <a:pt x="1004877" y="361056"/>
                    <a:pt x="968927" y="438587"/>
                    <a:pt x="901647" y="50586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369;p8">
              <a:extLst>
                <a:ext uri="{FF2B5EF4-FFF2-40B4-BE49-F238E27FC236}">
                  <a16:creationId xmlns:a16="http://schemas.microsoft.com/office/drawing/2014/main" id="{489F95C3-ED30-F1B6-BAC0-4AF28856B7A9}"/>
                </a:ext>
              </a:extLst>
            </p:cNvPr>
            <p:cNvSpPr/>
            <p:nvPr/>
          </p:nvSpPr>
          <p:spPr>
            <a:xfrm>
              <a:off x="3900140" y="6060378"/>
              <a:ext cx="948549" cy="751636"/>
            </a:xfrm>
            <a:custGeom>
              <a:avLst/>
              <a:gdLst/>
              <a:ahLst/>
              <a:cxnLst/>
              <a:rect l="l" t="t" r="r" b="b"/>
              <a:pathLst>
                <a:path w="948549" h="751636" extrusionOk="0">
                  <a:moveTo>
                    <a:pt x="938960" y="181320"/>
                  </a:moveTo>
                  <a:cubicBezTo>
                    <a:pt x="915859" y="97018"/>
                    <a:pt x="850022" y="31152"/>
                    <a:pt x="765705" y="8066"/>
                  </a:cubicBezTo>
                  <a:cubicBezTo>
                    <a:pt x="711924" y="-6372"/>
                    <a:pt x="604939" y="-13591"/>
                    <a:pt x="493045" y="98158"/>
                  </a:cubicBezTo>
                  <a:lnTo>
                    <a:pt x="472688" y="118516"/>
                  </a:lnTo>
                  <a:lnTo>
                    <a:pt x="452330" y="98158"/>
                  </a:lnTo>
                  <a:cubicBezTo>
                    <a:pt x="388443" y="34198"/>
                    <a:pt x="315748" y="269"/>
                    <a:pt x="242115" y="-20"/>
                  </a:cubicBezTo>
                  <a:lnTo>
                    <a:pt x="241465" y="-20"/>
                  </a:lnTo>
                  <a:cubicBezTo>
                    <a:pt x="107409" y="1085"/>
                    <a:pt x="-875" y="109716"/>
                    <a:pt x="-1525" y="243764"/>
                  </a:cubicBezTo>
                  <a:cubicBezTo>
                    <a:pt x="-1525" y="317037"/>
                    <a:pt x="32404" y="389443"/>
                    <a:pt x="96220" y="453547"/>
                  </a:cubicBezTo>
                  <a:cubicBezTo>
                    <a:pt x="104089" y="460766"/>
                    <a:pt x="290121" y="624492"/>
                    <a:pt x="467635" y="748008"/>
                  </a:cubicBezTo>
                  <a:lnTo>
                    <a:pt x="472832" y="751617"/>
                  </a:lnTo>
                  <a:lnTo>
                    <a:pt x="478030" y="748008"/>
                  </a:lnTo>
                  <a:cubicBezTo>
                    <a:pt x="652367" y="626729"/>
                    <a:pt x="829809" y="470944"/>
                    <a:pt x="849878" y="453186"/>
                  </a:cubicBezTo>
                  <a:cubicBezTo>
                    <a:pt x="960834" y="341509"/>
                    <a:pt x="953326" y="234957"/>
                    <a:pt x="938960" y="181320"/>
                  </a:cubicBezTo>
                  <a:close/>
                  <a:moveTo>
                    <a:pt x="837317" y="439975"/>
                  </a:moveTo>
                  <a:cubicBezTo>
                    <a:pt x="829593" y="447194"/>
                    <a:pt x="647603" y="607166"/>
                    <a:pt x="472688" y="729527"/>
                  </a:cubicBezTo>
                  <a:cubicBezTo>
                    <a:pt x="297557" y="606805"/>
                    <a:pt x="115783" y="446833"/>
                    <a:pt x="108492" y="440769"/>
                  </a:cubicBezTo>
                  <a:cubicBezTo>
                    <a:pt x="48503" y="380491"/>
                    <a:pt x="16667" y="312489"/>
                    <a:pt x="16450" y="244053"/>
                  </a:cubicBezTo>
                  <a:cubicBezTo>
                    <a:pt x="17100" y="119945"/>
                    <a:pt x="117371" y="19407"/>
                    <a:pt x="241465" y="18461"/>
                  </a:cubicBezTo>
                  <a:lnTo>
                    <a:pt x="242043" y="18461"/>
                  </a:lnTo>
                  <a:cubicBezTo>
                    <a:pt x="310767" y="18461"/>
                    <a:pt x="379203" y="50802"/>
                    <a:pt x="439553" y="111297"/>
                  </a:cubicBezTo>
                  <a:lnTo>
                    <a:pt x="472688" y="144432"/>
                  </a:lnTo>
                  <a:lnTo>
                    <a:pt x="505823" y="111297"/>
                  </a:lnTo>
                  <a:cubicBezTo>
                    <a:pt x="611292" y="5828"/>
                    <a:pt x="710985" y="12541"/>
                    <a:pt x="761013" y="25969"/>
                  </a:cubicBezTo>
                  <a:cubicBezTo>
                    <a:pt x="839121" y="47272"/>
                    <a:pt x="900122" y="108279"/>
                    <a:pt x="921418" y="186374"/>
                  </a:cubicBezTo>
                  <a:cubicBezTo>
                    <a:pt x="934772" y="235896"/>
                    <a:pt x="941559" y="335228"/>
                    <a:pt x="837317" y="43997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370;p8">
              <a:extLst>
                <a:ext uri="{FF2B5EF4-FFF2-40B4-BE49-F238E27FC236}">
                  <a16:creationId xmlns:a16="http://schemas.microsoft.com/office/drawing/2014/main" id="{D78B92F3-20EF-F805-0EB3-5E1A72C3661E}"/>
                </a:ext>
              </a:extLst>
            </p:cNvPr>
            <p:cNvSpPr/>
            <p:nvPr/>
          </p:nvSpPr>
          <p:spPr>
            <a:xfrm>
              <a:off x="3937823" y="6098044"/>
              <a:ext cx="873184" cy="667769"/>
            </a:xfrm>
            <a:custGeom>
              <a:avLst/>
              <a:gdLst/>
              <a:ahLst/>
              <a:cxnLst/>
              <a:rect l="l" t="t" r="r" b="b"/>
              <a:pathLst>
                <a:path w="873184" h="667769" extrusionOk="0">
                  <a:moveTo>
                    <a:pt x="810896" y="60781"/>
                  </a:moveTo>
                  <a:cubicBezTo>
                    <a:pt x="785268" y="35016"/>
                    <a:pt x="753289" y="16464"/>
                    <a:pt x="718205" y="6999"/>
                  </a:cubicBezTo>
                  <a:cubicBezTo>
                    <a:pt x="611220" y="-21876"/>
                    <a:pt x="524375" y="44971"/>
                    <a:pt x="482073" y="87202"/>
                  </a:cubicBezTo>
                  <a:lnTo>
                    <a:pt x="435005" y="134342"/>
                  </a:lnTo>
                  <a:lnTo>
                    <a:pt x="387938" y="87202"/>
                  </a:lnTo>
                  <a:cubicBezTo>
                    <a:pt x="331197" y="30461"/>
                    <a:pt x="267670" y="574"/>
                    <a:pt x="203783" y="141"/>
                  </a:cubicBezTo>
                  <a:cubicBezTo>
                    <a:pt x="90589" y="1087"/>
                    <a:pt x="-874" y="92761"/>
                    <a:pt x="-1525" y="205954"/>
                  </a:cubicBezTo>
                  <a:cubicBezTo>
                    <a:pt x="-1525" y="268759"/>
                    <a:pt x="28290" y="331636"/>
                    <a:pt x="83948" y="387943"/>
                  </a:cubicBezTo>
                  <a:lnTo>
                    <a:pt x="84381" y="388377"/>
                  </a:lnTo>
                  <a:cubicBezTo>
                    <a:pt x="102501" y="404331"/>
                    <a:pt x="266010" y="547627"/>
                    <a:pt x="429735" y="663996"/>
                  </a:cubicBezTo>
                  <a:lnTo>
                    <a:pt x="435005" y="667750"/>
                  </a:lnTo>
                  <a:lnTo>
                    <a:pt x="440275" y="663996"/>
                  </a:lnTo>
                  <a:cubicBezTo>
                    <a:pt x="603784" y="547771"/>
                    <a:pt x="767510" y="404114"/>
                    <a:pt x="785630" y="388377"/>
                  </a:cubicBezTo>
                  <a:lnTo>
                    <a:pt x="786062" y="387943"/>
                  </a:lnTo>
                  <a:cubicBezTo>
                    <a:pt x="827643" y="345929"/>
                    <a:pt x="893120" y="259519"/>
                    <a:pt x="864749" y="153472"/>
                  </a:cubicBezTo>
                  <a:cubicBezTo>
                    <a:pt x="855220" y="118388"/>
                    <a:pt x="836667" y="86429"/>
                    <a:pt x="810896" y="60781"/>
                  </a:cubicBezTo>
                  <a:close/>
                  <a:moveTo>
                    <a:pt x="773429" y="375022"/>
                  </a:moveTo>
                  <a:cubicBezTo>
                    <a:pt x="754443" y="391697"/>
                    <a:pt x="595338" y="530951"/>
                    <a:pt x="435005" y="645515"/>
                  </a:cubicBezTo>
                  <a:cubicBezTo>
                    <a:pt x="274456" y="530879"/>
                    <a:pt x="115566" y="391697"/>
                    <a:pt x="96581" y="375022"/>
                  </a:cubicBezTo>
                  <a:cubicBezTo>
                    <a:pt x="44460" y="322251"/>
                    <a:pt x="17173" y="263705"/>
                    <a:pt x="16595" y="205881"/>
                  </a:cubicBezTo>
                  <a:cubicBezTo>
                    <a:pt x="17317" y="102535"/>
                    <a:pt x="100913" y="18932"/>
                    <a:pt x="204288" y="18189"/>
                  </a:cubicBezTo>
                  <a:cubicBezTo>
                    <a:pt x="262833" y="18189"/>
                    <a:pt x="321884" y="46704"/>
                    <a:pt x="375160" y="99980"/>
                  </a:cubicBezTo>
                  <a:lnTo>
                    <a:pt x="435077" y="159824"/>
                  </a:lnTo>
                  <a:lnTo>
                    <a:pt x="494995" y="99980"/>
                  </a:lnTo>
                  <a:cubicBezTo>
                    <a:pt x="534482" y="60420"/>
                    <a:pt x="615407" y="-1952"/>
                    <a:pt x="713585" y="24397"/>
                  </a:cubicBezTo>
                  <a:cubicBezTo>
                    <a:pt x="778627" y="42257"/>
                    <a:pt x="829448" y="93064"/>
                    <a:pt x="847280" y="158092"/>
                  </a:cubicBezTo>
                  <a:cubicBezTo>
                    <a:pt x="873268" y="255331"/>
                    <a:pt x="812628" y="335606"/>
                    <a:pt x="773429" y="37502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371;p8">
              <a:extLst>
                <a:ext uri="{FF2B5EF4-FFF2-40B4-BE49-F238E27FC236}">
                  <a16:creationId xmlns:a16="http://schemas.microsoft.com/office/drawing/2014/main" id="{5FAABA94-26ED-F4A4-D17E-0F1C24C275DE}"/>
                </a:ext>
              </a:extLst>
            </p:cNvPr>
            <p:cNvSpPr/>
            <p:nvPr/>
          </p:nvSpPr>
          <p:spPr>
            <a:xfrm>
              <a:off x="4175471" y="6278571"/>
              <a:ext cx="398062" cy="307851"/>
            </a:xfrm>
            <a:custGeom>
              <a:avLst/>
              <a:gdLst/>
              <a:ahLst/>
              <a:cxnLst/>
              <a:rect l="l" t="t" r="r" b="b"/>
              <a:pathLst>
                <a:path w="398062" h="307851" extrusionOk="0">
                  <a:moveTo>
                    <a:pt x="368013" y="28459"/>
                  </a:moveTo>
                  <a:lnTo>
                    <a:pt x="368013" y="28459"/>
                  </a:lnTo>
                  <a:cubicBezTo>
                    <a:pt x="356030" y="16403"/>
                    <a:pt x="341086" y="7711"/>
                    <a:pt x="324699" y="3264"/>
                  </a:cubicBezTo>
                  <a:cubicBezTo>
                    <a:pt x="274745" y="-10163"/>
                    <a:pt x="234462" y="20662"/>
                    <a:pt x="214899" y="40225"/>
                  </a:cubicBezTo>
                  <a:lnTo>
                    <a:pt x="197501" y="57551"/>
                  </a:lnTo>
                  <a:lnTo>
                    <a:pt x="180177" y="40225"/>
                  </a:lnTo>
                  <a:cubicBezTo>
                    <a:pt x="153972" y="14021"/>
                    <a:pt x="124518" y="160"/>
                    <a:pt x="94776" y="16"/>
                  </a:cubicBezTo>
                  <a:cubicBezTo>
                    <a:pt x="41717" y="449"/>
                    <a:pt x="-1236" y="43445"/>
                    <a:pt x="-1525" y="96533"/>
                  </a:cubicBezTo>
                  <a:cubicBezTo>
                    <a:pt x="-1525" y="125409"/>
                    <a:pt x="12264" y="155007"/>
                    <a:pt x="37890" y="180995"/>
                  </a:cubicBezTo>
                  <a:lnTo>
                    <a:pt x="38396" y="181356"/>
                  </a:lnTo>
                  <a:cubicBezTo>
                    <a:pt x="46409" y="188575"/>
                    <a:pt x="119320" y="252390"/>
                    <a:pt x="192304" y="304078"/>
                  </a:cubicBezTo>
                  <a:lnTo>
                    <a:pt x="197501" y="307832"/>
                  </a:lnTo>
                  <a:lnTo>
                    <a:pt x="202771" y="304078"/>
                  </a:lnTo>
                  <a:cubicBezTo>
                    <a:pt x="275611" y="252318"/>
                    <a:pt x="348594" y="188575"/>
                    <a:pt x="356679" y="181356"/>
                  </a:cubicBezTo>
                  <a:lnTo>
                    <a:pt x="357112" y="180923"/>
                  </a:lnTo>
                  <a:cubicBezTo>
                    <a:pt x="376387" y="161432"/>
                    <a:pt x="406635" y="121367"/>
                    <a:pt x="393207" y="71844"/>
                  </a:cubicBezTo>
                  <a:cubicBezTo>
                    <a:pt x="388803" y="55421"/>
                    <a:pt x="380069" y="40457"/>
                    <a:pt x="368013" y="28459"/>
                  </a:cubicBezTo>
                  <a:close/>
                  <a:moveTo>
                    <a:pt x="344335" y="168001"/>
                  </a:moveTo>
                  <a:cubicBezTo>
                    <a:pt x="335455" y="175870"/>
                    <a:pt x="267020" y="235642"/>
                    <a:pt x="197357" y="285742"/>
                  </a:cubicBezTo>
                  <a:cubicBezTo>
                    <a:pt x="127622" y="235570"/>
                    <a:pt x="59331" y="175797"/>
                    <a:pt x="50451" y="168001"/>
                  </a:cubicBezTo>
                  <a:cubicBezTo>
                    <a:pt x="28290" y="145550"/>
                    <a:pt x="16523" y="120789"/>
                    <a:pt x="16450" y="96461"/>
                  </a:cubicBezTo>
                  <a:cubicBezTo>
                    <a:pt x="16739" y="53335"/>
                    <a:pt x="51679" y="18453"/>
                    <a:pt x="94776" y="18135"/>
                  </a:cubicBezTo>
                  <a:lnTo>
                    <a:pt x="94776" y="18135"/>
                  </a:lnTo>
                  <a:cubicBezTo>
                    <a:pt x="119465" y="18135"/>
                    <a:pt x="144514" y="30264"/>
                    <a:pt x="166965" y="53003"/>
                  </a:cubicBezTo>
                  <a:lnTo>
                    <a:pt x="197141" y="83178"/>
                  </a:lnTo>
                  <a:lnTo>
                    <a:pt x="227316" y="53003"/>
                  </a:lnTo>
                  <a:cubicBezTo>
                    <a:pt x="244136" y="36183"/>
                    <a:pt x="278426" y="9689"/>
                    <a:pt x="319646" y="20734"/>
                  </a:cubicBezTo>
                  <a:cubicBezTo>
                    <a:pt x="346862" y="28191"/>
                    <a:pt x="368085" y="49430"/>
                    <a:pt x="375521" y="76609"/>
                  </a:cubicBezTo>
                  <a:cubicBezTo>
                    <a:pt x="386638" y="117252"/>
                    <a:pt x="360866" y="151253"/>
                    <a:pt x="344335" y="16800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 name="Google Shape;373;p8">
            <a:extLst>
              <a:ext uri="{FF2B5EF4-FFF2-40B4-BE49-F238E27FC236}">
                <a16:creationId xmlns:a16="http://schemas.microsoft.com/office/drawing/2014/main" id="{6670AB53-CFF2-92EB-061D-EBA7F6D83828}"/>
              </a:ext>
            </a:extLst>
          </p:cNvPr>
          <p:cNvGrpSpPr/>
          <p:nvPr userDrawn="1"/>
        </p:nvGrpSpPr>
        <p:grpSpPr>
          <a:xfrm>
            <a:off x="11381678" y="1132694"/>
            <a:ext cx="741810" cy="613289"/>
            <a:chOff x="6553537" y="1126875"/>
            <a:chExt cx="682626" cy="564307"/>
          </a:xfrm>
        </p:grpSpPr>
        <p:sp>
          <p:nvSpPr>
            <p:cNvPr id="20" name="Google Shape;374;p8">
              <a:extLst>
                <a:ext uri="{FF2B5EF4-FFF2-40B4-BE49-F238E27FC236}">
                  <a16:creationId xmlns:a16="http://schemas.microsoft.com/office/drawing/2014/main" id="{51816DA6-0EA8-4972-6773-7697F1FDE2CE}"/>
                </a:ext>
              </a:extLst>
            </p:cNvPr>
            <p:cNvSpPr/>
            <p:nvPr/>
          </p:nvSpPr>
          <p:spPr>
            <a:xfrm>
              <a:off x="6553537" y="1126875"/>
              <a:ext cx="682626" cy="564307"/>
            </a:xfrm>
            <a:custGeom>
              <a:avLst/>
              <a:gdLst/>
              <a:ahLst/>
              <a:cxnLst/>
              <a:rect l="l" t="t" r="r" b="b"/>
              <a:pathLst>
                <a:path w="682626" h="564307" extrusionOk="0">
                  <a:moveTo>
                    <a:pt x="624430" y="56940"/>
                  </a:moveTo>
                  <a:cubicBezTo>
                    <a:pt x="588263" y="20268"/>
                    <a:pt x="538813" y="-263"/>
                    <a:pt x="487270" y="-17"/>
                  </a:cubicBezTo>
                  <a:cubicBezTo>
                    <a:pt x="435293" y="-17"/>
                    <a:pt x="384689" y="21206"/>
                    <a:pt x="339786" y="61055"/>
                  </a:cubicBezTo>
                  <a:cubicBezTo>
                    <a:pt x="294885" y="21206"/>
                    <a:pt x="244208" y="199"/>
                    <a:pt x="192304" y="-17"/>
                  </a:cubicBezTo>
                  <a:cubicBezTo>
                    <a:pt x="85391" y="257"/>
                    <a:pt x="-1237" y="86877"/>
                    <a:pt x="-1525" y="193811"/>
                  </a:cubicBezTo>
                  <a:cubicBezTo>
                    <a:pt x="-1525" y="251058"/>
                    <a:pt x="24174" y="306788"/>
                    <a:pt x="72325" y="354866"/>
                  </a:cubicBezTo>
                  <a:lnTo>
                    <a:pt x="73119" y="355660"/>
                  </a:lnTo>
                  <a:cubicBezTo>
                    <a:pt x="74418" y="356815"/>
                    <a:pt x="206380" y="473762"/>
                    <a:pt x="329030" y="557069"/>
                  </a:cubicBezTo>
                  <a:lnTo>
                    <a:pt x="339786" y="564288"/>
                  </a:lnTo>
                  <a:lnTo>
                    <a:pt x="350543" y="557069"/>
                  </a:lnTo>
                  <a:cubicBezTo>
                    <a:pt x="473265" y="473762"/>
                    <a:pt x="605155" y="356815"/>
                    <a:pt x="606455" y="355660"/>
                  </a:cubicBezTo>
                  <a:lnTo>
                    <a:pt x="607249" y="354866"/>
                  </a:lnTo>
                  <a:cubicBezTo>
                    <a:pt x="655399" y="306788"/>
                    <a:pt x="680882" y="251058"/>
                    <a:pt x="681098" y="193811"/>
                  </a:cubicBezTo>
                  <a:cubicBezTo>
                    <a:pt x="681388" y="142427"/>
                    <a:pt x="660957" y="93085"/>
                    <a:pt x="624430" y="56940"/>
                  </a:cubicBezTo>
                  <a:close/>
                  <a:moveTo>
                    <a:pt x="353214" y="508702"/>
                  </a:moveTo>
                  <a:cubicBezTo>
                    <a:pt x="351481" y="501447"/>
                    <a:pt x="344262" y="496949"/>
                    <a:pt x="336971" y="498667"/>
                  </a:cubicBezTo>
                  <a:cubicBezTo>
                    <a:pt x="331990" y="499837"/>
                    <a:pt x="328092" y="503728"/>
                    <a:pt x="326937" y="508702"/>
                  </a:cubicBezTo>
                  <a:cubicBezTo>
                    <a:pt x="217209" y="431170"/>
                    <a:pt x="107048" y="334148"/>
                    <a:pt x="99324" y="327362"/>
                  </a:cubicBezTo>
                  <a:cubicBezTo>
                    <a:pt x="10241" y="237919"/>
                    <a:pt x="28289" y="138586"/>
                    <a:pt x="82792" y="84083"/>
                  </a:cubicBezTo>
                  <a:cubicBezTo>
                    <a:pt x="125529" y="40957"/>
                    <a:pt x="189561" y="26844"/>
                    <a:pt x="246518" y="47989"/>
                  </a:cubicBezTo>
                  <a:cubicBezTo>
                    <a:pt x="239227" y="49866"/>
                    <a:pt x="234896" y="57265"/>
                    <a:pt x="236772" y="64520"/>
                  </a:cubicBezTo>
                  <a:cubicBezTo>
                    <a:pt x="238649" y="71782"/>
                    <a:pt x="246012" y="76142"/>
                    <a:pt x="253304" y="74273"/>
                  </a:cubicBezTo>
                  <a:cubicBezTo>
                    <a:pt x="259295" y="72713"/>
                    <a:pt x="263483" y="67270"/>
                    <a:pt x="263483" y="61055"/>
                  </a:cubicBezTo>
                  <a:cubicBezTo>
                    <a:pt x="263555" y="58507"/>
                    <a:pt x="262905" y="56002"/>
                    <a:pt x="261533" y="53836"/>
                  </a:cubicBezTo>
                  <a:cubicBezTo>
                    <a:pt x="285789" y="65444"/>
                    <a:pt x="307735" y="81232"/>
                    <a:pt x="326504" y="100470"/>
                  </a:cubicBezTo>
                  <a:lnTo>
                    <a:pt x="340076" y="114042"/>
                  </a:lnTo>
                  <a:lnTo>
                    <a:pt x="353647" y="100470"/>
                  </a:lnTo>
                  <a:cubicBezTo>
                    <a:pt x="372416" y="81217"/>
                    <a:pt x="394362" y="65430"/>
                    <a:pt x="418618" y="53836"/>
                  </a:cubicBezTo>
                  <a:cubicBezTo>
                    <a:pt x="417246" y="56002"/>
                    <a:pt x="416596" y="58507"/>
                    <a:pt x="416668" y="61055"/>
                  </a:cubicBezTo>
                  <a:cubicBezTo>
                    <a:pt x="416596" y="68548"/>
                    <a:pt x="422660" y="74663"/>
                    <a:pt x="430168" y="74699"/>
                  </a:cubicBezTo>
                  <a:cubicBezTo>
                    <a:pt x="437676" y="74742"/>
                    <a:pt x="443739" y="68700"/>
                    <a:pt x="443812" y="61206"/>
                  </a:cubicBezTo>
                  <a:cubicBezTo>
                    <a:pt x="443812" y="54991"/>
                    <a:pt x="439625" y="49541"/>
                    <a:pt x="433633" y="47989"/>
                  </a:cubicBezTo>
                  <a:cubicBezTo>
                    <a:pt x="490590" y="26859"/>
                    <a:pt x="554622" y="40972"/>
                    <a:pt x="597359" y="84083"/>
                  </a:cubicBezTo>
                  <a:cubicBezTo>
                    <a:pt x="651861" y="138586"/>
                    <a:pt x="669548" y="237919"/>
                    <a:pt x="580827" y="327362"/>
                  </a:cubicBezTo>
                  <a:cubicBezTo>
                    <a:pt x="573103" y="334220"/>
                    <a:pt x="462942" y="431170"/>
                    <a:pt x="353214" y="50870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375;p8">
              <a:extLst>
                <a:ext uri="{FF2B5EF4-FFF2-40B4-BE49-F238E27FC236}">
                  <a16:creationId xmlns:a16="http://schemas.microsoft.com/office/drawing/2014/main" id="{AAB853B8-B18C-5E52-8C47-5CD8CA0F72A6}"/>
                </a:ext>
              </a:extLst>
            </p:cNvPr>
            <p:cNvSpPr/>
            <p:nvPr/>
          </p:nvSpPr>
          <p:spPr>
            <a:xfrm>
              <a:off x="6701235" y="1174594"/>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376;p8">
              <a:extLst>
                <a:ext uri="{FF2B5EF4-FFF2-40B4-BE49-F238E27FC236}">
                  <a16:creationId xmlns:a16="http://schemas.microsoft.com/office/drawing/2014/main" id="{52963A9A-BF39-6EB8-2516-D5AE3F317A5B}"/>
                </a:ext>
              </a:extLst>
            </p:cNvPr>
            <p:cNvSpPr/>
            <p:nvPr/>
          </p:nvSpPr>
          <p:spPr>
            <a:xfrm>
              <a:off x="7061822" y="1174594"/>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377;p8">
              <a:extLst>
                <a:ext uri="{FF2B5EF4-FFF2-40B4-BE49-F238E27FC236}">
                  <a16:creationId xmlns:a16="http://schemas.microsoft.com/office/drawing/2014/main" id="{D396EC9C-CE4A-BD1E-FAF4-E1188C9068A3}"/>
                </a:ext>
              </a:extLst>
            </p:cNvPr>
            <p:cNvSpPr/>
            <p:nvPr/>
          </p:nvSpPr>
          <p:spPr>
            <a:xfrm>
              <a:off x="6611144"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378;p8">
              <a:extLst>
                <a:ext uri="{FF2B5EF4-FFF2-40B4-BE49-F238E27FC236}">
                  <a16:creationId xmlns:a16="http://schemas.microsoft.com/office/drawing/2014/main" id="{6813E2A2-15BD-713B-B915-8A47B9EBBBED}"/>
                </a:ext>
              </a:extLst>
            </p:cNvPr>
            <p:cNvSpPr/>
            <p:nvPr/>
          </p:nvSpPr>
          <p:spPr>
            <a:xfrm>
              <a:off x="6701235" y="1264687"/>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379;p8">
              <a:extLst>
                <a:ext uri="{FF2B5EF4-FFF2-40B4-BE49-F238E27FC236}">
                  <a16:creationId xmlns:a16="http://schemas.microsoft.com/office/drawing/2014/main" id="{5C260394-F851-B586-D2F9-ABB6B6B93F17}"/>
                </a:ext>
              </a:extLst>
            </p:cNvPr>
            <p:cNvSpPr/>
            <p:nvPr/>
          </p:nvSpPr>
          <p:spPr>
            <a:xfrm>
              <a:off x="6791401"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380;p8">
              <a:extLst>
                <a:ext uri="{FF2B5EF4-FFF2-40B4-BE49-F238E27FC236}">
                  <a16:creationId xmlns:a16="http://schemas.microsoft.com/office/drawing/2014/main" id="{79E29265-3575-0955-7215-70EBB0F5D317}"/>
                </a:ext>
              </a:extLst>
            </p:cNvPr>
            <p:cNvSpPr/>
            <p:nvPr/>
          </p:nvSpPr>
          <p:spPr>
            <a:xfrm>
              <a:off x="6881565"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381;p8">
              <a:extLst>
                <a:ext uri="{FF2B5EF4-FFF2-40B4-BE49-F238E27FC236}">
                  <a16:creationId xmlns:a16="http://schemas.microsoft.com/office/drawing/2014/main" id="{6AE38613-03E2-8785-DF28-11192E345B38}"/>
                </a:ext>
              </a:extLst>
            </p:cNvPr>
            <p:cNvSpPr/>
            <p:nvPr/>
          </p:nvSpPr>
          <p:spPr>
            <a:xfrm>
              <a:off x="6971657" y="1264687"/>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382;p8">
              <a:extLst>
                <a:ext uri="{FF2B5EF4-FFF2-40B4-BE49-F238E27FC236}">
                  <a16:creationId xmlns:a16="http://schemas.microsoft.com/office/drawing/2014/main" id="{BAA13623-ABE6-1222-BAEB-57B7AB199CA4}"/>
                </a:ext>
              </a:extLst>
            </p:cNvPr>
            <p:cNvSpPr/>
            <p:nvPr/>
          </p:nvSpPr>
          <p:spPr>
            <a:xfrm>
              <a:off x="7061822" y="1264687"/>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383;p8">
              <a:extLst>
                <a:ext uri="{FF2B5EF4-FFF2-40B4-BE49-F238E27FC236}">
                  <a16:creationId xmlns:a16="http://schemas.microsoft.com/office/drawing/2014/main" id="{C82304B1-B647-E230-75DB-F2102DF90345}"/>
                </a:ext>
              </a:extLst>
            </p:cNvPr>
            <p:cNvSpPr/>
            <p:nvPr/>
          </p:nvSpPr>
          <p:spPr>
            <a:xfrm>
              <a:off x="7151987" y="1264687"/>
              <a:ext cx="27143" cy="27143"/>
            </a:xfrm>
            <a:custGeom>
              <a:avLst/>
              <a:gdLst/>
              <a:ahLst/>
              <a:cxnLst/>
              <a:rect l="l" t="t" r="r" b="b"/>
              <a:pathLst>
                <a:path w="27143" h="27143" extrusionOk="0">
                  <a:moveTo>
                    <a:pt x="12047" y="27124"/>
                  </a:moveTo>
                  <a:cubicBezTo>
                    <a:pt x="19555" y="27124"/>
                    <a:pt x="25619" y="21045"/>
                    <a:pt x="25619" y="13552"/>
                  </a:cubicBezTo>
                  <a:cubicBezTo>
                    <a:pt x="25619" y="6059"/>
                    <a:pt x="19555" y="-20"/>
                    <a:pt x="12047" y="-20"/>
                  </a:cubicBezTo>
                  <a:cubicBezTo>
                    <a:pt x="4540" y="-20"/>
                    <a:pt x="-1525" y="6059"/>
                    <a:pt x="-1525" y="13552"/>
                  </a:cubicBezTo>
                  <a:cubicBezTo>
                    <a:pt x="-1525" y="21045"/>
                    <a:pt x="4540" y="27124"/>
                    <a:pt x="12047" y="27124"/>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84;p8">
              <a:extLst>
                <a:ext uri="{FF2B5EF4-FFF2-40B4-BE49-F238E27FC236}">
                  <a16:creationId xmlns:a16="http://schemas.microsoft.com/office/drawing/2014/main" id="{92CE3DDF-E70D-6A34-1194-8EE7CFCF2128}"/>
                </a:ext>
              </a:extLst>
            </p:cNvPr>
            <p:cNvSpPr/>
            <p:nvPr/>
          </p:nvSpPr>
          <p:spPr>
            <a:xfrm>
              <a:off x="6611144"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85;p8">
              <a:extLst>
                <a:ext uri="{FF2B5EF4-FFF2-40B4-BE49-F238E27FC236}">
                  <a16:creationId xmlns:a16="http://schemas.microsoft.com/office/drawing/2014/main" id="{19F25FA0-79B5-EAF1-3F16-77B063150ADF}"/>
                </a:ext>
              </a:extLst>
            </p:cNvPr>
            <p:cNvSpPr/>
            <p:nvPr/>
          </p:nvSpPr>
          <p:spPr>
            <a:xfrm>
              <a:off x="6701235" y="1354851"/>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86;p8">
              <a:extLst>
                <a:ext uri="{FF2B5EF4-FFF2-40B4-BE49-F238E27FC236}">
                  <a16:creationId xmlns:a16="http://schemas.microsoft.com/office/drawing/2014/main" id="{B43623BA-4C3D-9AF1-9AB3-05DF1918EE51}"/>
                </a:ext>
              </a:extLst>
            </p:cNvPr>
            <p:cNvSpPr/>
            <p:nvPr/>
          </p:nvSpPr>
          <p:spPr>
            <a:xfrm>
              <a:off x="6791401"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87;p8">
              <a:extLst>
                <a:ext uri="{FF2B5EF4-FFF2-40B4-BE49-F238E27FC236}">
                  <a16:creationId xmlns:a16="http://schemas.microsoft.com/office/drawing/2014/main" id="{E5851555-DDBD-CB70-21DF-32C55341845E}"/>
                </a:ext>
              </a:extLst>
            </p:cNvPr>
            <p:cNvSpPr/>
            <p:nvPr/>
          </p:nvSpPr>
          <p:spPr>
            <a:xfrm>
              <a:off x="6881565"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88;p8">
              <a:extLst>
                <a:ext uri="{FF2B5EF4-FFF2-40B4-BE49-F238E27FC236}">
                  <a16:creationId xmlns:a16="http://schemas.microsoft.com/office/drawing/2014/main" id="{D5DA25C9-E6E2-E632-3D65-D81485EDD645}"/>
                </a:ext>
              </a:extLst>
            </p:cNvPr>
            <p:cNvSpPr/>
            <p:nvPr/>
          </p:nvSpPr>
          <p:spPr>
            <a:xfrm>
              <a:off x="6971657" y="1354851"/>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89;p8">
              <a:extLst>
                <a:ext uri="{FF2B5EF4-FFF2-40B4-BE49-F238E27FC236}">
                  <a16:creationId xmlns:a16="http://schemas.microsoft.com/office/drawing/2014/main" id="{9180DB5D-88EB-7727-7040-CDD2D8ACFA83}"/>
                </a:ext>
              </a:extLst>
            </p:cNvPr>
            <p:cNvSpPr/>
            <p:nvPr/>
          </p:nvSpPr>
          <p:spPr>
            <a:xfrm>
              <a:off x="7061822"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90;p8">
              <a:extLst>
                <a:ext uri="{FF2B5EF4-FFF2-40B4-BE49-F238E27FC236}">
                  <a16:creationId xmlns:a16="http://schemas.microsoft.com/office/drawing/2014/main" id="{963D4967-D23B-4AFD-CBE8-6A1C1F64411C}"/>
                </a:ext>
              </a:extLst>
            </p:cNvPr>
            <p:cNvSpPr/>
            <p:nvPr/>
          </p:nvSpPr>
          <p:spPr>
            <a:xfrm>
              <a:off x="7151987"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91;p8">
              <a:extLst>
                <a:ext uri="{FF2B5EF4-FFF2-40B4-BE49-F238E27FC236}">
                  <a16:creationId xmlns:a16="http://schemas.microsoft.com/office/drawing/2014/main" id="{30D7CF6E-E86B-8A33-3038-86CD28C43912}"/>
                </a:ext>
              </a:extLst>
            </p:cNvPr>
            <p:cNvSpPr/>
            <p:nvPr/>
          </p:nvSpPr>
          <p:spPr>
            <a:xfrm>
              <a:off x="6701235" y="1445016"/>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92;p8">
              <a:extLst>
                <a:ext uri="{FF2B5EF4-FFF2-40B4-BE49-F238E27FC236}">
                  <a16:creationId xmlns:a16="http://schemas.microsoft.com/office/drawing/2014/main" id="{70C95845-8EA1-6DC5-E19C-A557CEC7D416}"/>
                </a:ext>
              </a:extLst>
            </p:cNvPr>
            <p:cNvSpPr/>
            <p:nvPr/>
          </p:nvSpPr>
          <p:spPr>
            <a:xfrm>
              <a:off x="6791401"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3;p8">
              <a:extLst>
                <a:ext uri="{FF2B5EF4-FFF2-40B4-BE49-F238E27FC236}">
                  <a16:creationId xmlns:a16="http://schemas.microsoft.com/office/drawing/2014/main" id="{034A1001-D277-4A49-1C04-BD8A17B7B339}"/>
                </a:ext>
              </a:extLst>
            </p:cNvPr>
            <p:cNvSpPr/>
            <p:nvPr/>
          </p:nvSpPr>
          <p:spPr>
            <a:xfrm>
              <a:off x="6881565"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394;p8">
              <a:extLst>
                <a:ext uri="{FF2B5EF4-FFF2-40B4-BE49-F238E27FC236}">
                  <a16:creationId xmlns:a16="http://schemas.microsoft.com/office/drawing/2014/main" id="{8C6DF173-9C2C-953A-4A9E-55B813141CE2}"/>
                </a:ext>
              </a:extLst>
            </p:cNvPr>
            <p:cNvSpPr/>
            <p:nvPr/>
          </p:nvSpPr>
          <p:spPr>
            <a:xfrm>
              <a:off x="6971657" y="1445016"/>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574"/>
                    <a:pt x="25619" y="13531"/>
                    <a:pt x="25619" y="13480"/>
                  </a:cubicBezTo>
                  <a:cubicBezTo>
                    <a:pt x="25547" y="6045"/>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395;p8">
              <a:extLst>
                <a:ext uri="{FF2B5EF4-FFF2-40B4-BE49-F238E27FC236}">
                  <a16:creationId xmlns:a16="http://schemas.microsoft.com/office/drawing/2014/main" id="{3A628A5A-69EA-CF29-C482-A5DF9B02124B}"/>
                </a:ext>
              </a:extLst>
            </p:cNvPr>
            <p:cNvSpPr/>
            <p:nvPr/>
          </p:nvSpPr>
          <p:spPr>
            <a:xfrm>
              <a:off x="7061822" y="1445016"/>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396;p8">
              <a:extLst>
                <a:ext uri="{FF2B5EF4-FFF2-40B4-BE49-F238E27FC236}">
                  <a16:creationId xmlns:a16="http://schemas.microsoft.com/office/drawing/2014/main" id="{AEFD47AD-575B-425E-E5E0-C57FBB083D39}"/>
                </a:ext>
              </a:extLst>
            </p:cNvPr>
            <p:cNvSpPr/>
            <p:nvPr/>
          </p:nvSpPr>
          <p:spPr>
            <a:xfrm>
              <a:off x="6791401"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397;p8">
              <a:extLst>
                <a:ext uri="{FF2B5EF4-FFF2-40B4-BE49-F238E27FC236}">
                  <a16:creationId xmlns:a16="http://schemas.microsoft.com/office/drawing/2014/main" id="{AFD60ADB-40FD-98DC-4DAF-48A7B577B0E7}"/>
                </a:ext>
              </a:extLst>
            </p:cNvPr>
            <p:cNvSpPr/>
            <p:nvPr/>
          </p:nvSpPr>
          <p:spPr>
            <a:xfrm>
              <a:off x="6881565"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398;p8">
              <a:extLst>
                <a:ext uri="{FF2B5EF4-FFF2-40B4-BE49-F238E27FC236}">
                  <a16:creationId xmlns:a16="http://schemas.microsoft.com/office/drawing/2014/main" id="{BD1F12E6-413E-194A-73DD-E9125BB784B4}"/>
                </a:ext>
              </a:extLst>
            </p:cNvPr>
            <p:cNvSpPr/>
            <p:nvPr/>
          </p:nvSpPr>
          <p:spPr>
            <a:xfrm>
              <a:off x="6971657" y="1535108"/>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 name="Google Shape;409;p8">
            <a:extLst>
              <a:ext uri="{FF2B5EF4-FFF2-40B4-BE49-F238E27FC236}">
                <a16:creationId xmlns:a16="http://schemas.microsoft.com/office/drawing/2014/main" id="{58C33879-7988-51C3-0298-0CC51E134AA6}"/>
              </a:ext>
            </a:extLst>
          </p:cNvPr>
          <p:cNvGrpSpPr/>
          <p:nvPr userDrawn="1"/>
        </p:nvGrpSpPr>
        <p:grpSpPr>
          <a:xfrm rot="773138">
            <a:off x="10086176" y="1686232"/>
            <a:ext cx="1006045" cy="832046"/>
            <a:chOff x="2962468" y="5325918"/>
            <a:chExt cx="3191376" cy="2616157"/>
          </a:xfrm>
        </p:grpSpPr>
        <p:sp>
          <p:nvSpPr>
            <p:cNvPr id="46" name="Google Shape;410;p8">
              <a:extLst>
                <a:ext uri="{FF2B5EF4-FFF2-40B4-BE49-F238E27FC236}">
                  <a16:creationId xmlns:a16="http://schemas.microsoft.com/office/drawing/2014/main" id="{F83F391A-1FE1-0BAE-B0C8-AD2632DFAA80}"/>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11;p8">
              <a:extLst>
                <a:ext uri="{FF2B5EF4-FFF2-40B4-BE49-F238E27FC236}">
                  <a16:creationId xmlns:a16="http://schemas.microsoft.com/office/drawing/2014/main" id="{FCCFE05B-CF61-4741-301E-832B4A521E8E}"/>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12;p8">
              <a:extLst>
                <a:ext uri="{FF2B5EF4-FFF2-40B4-BE49-F238E27FC236}">
                  <a16:creationId xmlns:a16="http://schemas.microsoft.com/office/drawing/2014/main" id="{6D0E6A6A-56AA-D489-9629-36EECD32B791}"/>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38158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Google Shape;639;p12">
            <a:extLst>
              <a:ext uri="{FF2B5EF4-FFF2-40B4-BE49-F238E27FC236}">
                <a16:creationId xmlns:a16="http://schemas.microsoft.com/office/drawing/2014/main" id="{DABA75FF-957E-9A6A-5CFF-3BEA7C1939C2}"/>
              </a:ext>
            </a:extLst>
          </p:cNvPr>
          <p:cNvSpPr/>
          <p:nvPr userDrawn="1"/>
        </p:nvSpPr>
        <p:spPr>
          <a:xfrm>
            <a:off x="11719805" y="23861"/>
            <a:ext cx="13156" cy="1966026"/>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640;p12">
            <a:extLst>
              <a:ext uri="{FF2B5EF4-FFF2-40B4-BE49-F238E27FC236}">
                <a16:creationId xmlns:a16="http://schemas.microsoft.com/office/drawing/2014/main" id="{395F1A85-45B0-AE79-9BDA-9A69F724FC69}"/>
              </a:ext>
            </a:extLst>
          </p:cNvPr>
          <p:cNvSpPr/>
          <p:nvPr userDrawn="1"/>
        </p:nvSpPr>
        <p:spPr>
          <a:xfrm flipH="1">
            <a:off x="11411324" y="1922427"/>
            <a:ext cx="630105" cy="515580"/>
          </a:xfrm>
          <a:custGeom>
            <a:avLst/>
            <a:gdLst/>
            <a:ahLst/>
            <a:cxnLst/>
            <a:rect l="l" t="t" r="r" b="b"/>
            <a:pathLst>
              <a:path w="1241587" h="1015922" extrusionOk="0">
                <a:moveTo>
                  <a:pt x="1138925" y="101046"/>
                </a:moveTo>
                <a:cubicBezTo>
                  <a:pt x="1075109" y="36429"/>
                  <a:pt x="988121" y="38"/>
                  <a:pt x="897306" y="-20"/>
                </a:cubicBezTo>
                <a:lnTo>
                  <a:pt x="896008" y="-20"/>
                </a:lnTo>
                <a:cubicBezTo>
                  <a:pt x="800212" y="-20"/>
                  <a:pt x="706510" y="40839"/>
                  <a:pt x="623853" y="117288"/>
                </a:cubicBezTo>
                <a:lnTo>
                  <a:pt x="614613" y="117288"/>
                </a:lnTo>
                <a:cubicBezTo>
                  <a:pt x="531956" y="40839"/>
                  <a:pt x="438326" y="341"/>
                  <a:pt x="342458" y="-20"/>
                </a:cubicBezTo>
                <a:cubicBezTo>
                  <a:pt x="152744" y="572"/>
                  <a:pt x="-947" y="154235"/>
                  <a:pt x="-1525" y="343963"/>
                </a:cubicBezTo>
                <a:cubicBezTo>
                  <a:pt x="-1525" y="446111"/>
                  <a:pt x="44749" y="546094"/>
                  <a:pt x="131232" y="632721"/>
                </a:cubicBezTo>
                <a:lnTo>
                  <a:pt x="131954" y="633443"/>
                </a:lnTo>
                <a:cubicBezTo>
                  <a:pt x="134409" y="635609"/>
                  <a:pt x="381007" y="854054"/>
                  <a:pt x="609993" y="1009622"/>
                </a:cubicBezTo>
                <a:lnTo>
                  <a:pt x="619233" y="1015903"/>
                </a:lnTo>
                <a:lnTo>
                  <a:pt x="628473" y="1009622"/>
                </a:lnTo>
                <a:cubicBezTo>
                  <a:pt x="857458" y="854054"/>
                  <a:pt x="1104057" y="635609"/>
                  <a:pt x="1106511" y="633443"/>
                </a:cubicBezTo>
                <a:lnTo>
                  <a:pt x="1107234" y="632721"/>
                </a:lnTo>
                <a:cubicBezTo>
                  <a:pt x="1193861" y="546094"/>
                  <a:pt x="1239629" y="446472"/>
                  <a:pt x="1240062" y="343963"/>
                </a:cubicBezTo>
                <a:cubicBezTo>
                  <a:pt x="1240279" y="252701"/>
                  <a:pt x="1203824" y="165172"/>
                  <a:pt x="1138925" y="101046"/>
                </a:cubicBezTo>
                <a:close/>
                <a:moveTo>
                  <a:pt x="1008984" y="54050"/>
                </a:moveTo>
                <a:cubicBezTo>
                  <a:pt x="1045873" y="68582"/>
                  <a:pt x="1079657" y="90051"/>
                  <a:pt x="1108461" y="117288"/>
                </a:cubicBezTo>
                <a:lnTo>
                  <a:pt x="1008767" y="117288"/>
                </a:lnTo>
                <a:close/>
                <a:moveTo>
                  <a:pt x="1008984" y="279787"/>
                </a:moveTo>
                <a:lnTo>
                  <a:pt x="1154662" y="279787"/>
                </a:lnTo>
                <a:lnTo>
                  <a:pt x="1154662" y="425465"/>
                </a:lnTo>
                <a:lnTo>
                  <a:pt x="1008767" y="425465"/>
                </a:lnTo>
                <a:close/>
                <a:moveTo>
                  <a:pt x="1008984" y="433911"/>
                </a:moveTo>
                <a:lnTo>
                  <a:pt x="1154662" y="433911"/>
                </a:lnTo>
                <a:lnTo>
                  <a:pt x="1154662" y="520539"/>
                </a:lnTo>
                <a:cubicBezTo>
                  <a:pt x="1141884" y="541431"/>
                  <a:pt x="1127374" y="561232"/>
                  <a:pt x="1111348" y="579734"/>
                </a:cubicBezTo>
                <a:lnTo>
                  <a:pt x="1008840" y="579734"/>
                </a:lnTo>
                <a:close/>
                <a:moveTo>
                  <a:pt x="1163109" y="184352"/>
                </a:moveTo>
                <a:cubicBezTo>
                  <a:pt x="1179568" y="211308"/>
                  <a:pt x="1191768" y="240653"/>
                  <a:pt x="1199203" y="271341"/>
                </a:cubicBezTo>
                <a:lnTo>
                  <a:pt x="1163109" y="271341"/>
                </a:lnTo>
                <a:close/>
                <a:moveTo>
                  <a:pt x="1154662" y="171286"/>
                </a:moveTo>
                <a:lnTo>
                  <a:pt x="1154662" y="271341"/>
                </a:lnTo>
                <a:lnTo>
                  <a:pt x="1008767" y="271341"/>
                </a:lnTo>
                <a:lnTo>
                  <a:pt x="1008767" y="125662"/>
                </a:lnTo>
                <a:lnTo>
                  <a:pt x="1117052" y="125662"/>
                </a:lnTo>
                <a:cubicBezTo>
                  <a:pt x="1130912" y="139732"/>
                  <a:pt x="1143401" y="155051"/>
                  <a:pt x="1154445" y="171430"/>
                </a:cubicBezTo>
                <a:close/>
                <a:moveTo>
                  <a:pt x="1163109" y="433911"/>
                </a:moveTo>
                <a:lnTo>
                  <a:pt x="1193572" y="433911"/>
                </a:lnTo>
                <a:cubicBezTo>
                  <a:pt x="1185992" y="459011"/>
                  <a:pt x="1175742" y="483217"/>
                  <a:pt x="1162964" y="506101"/>
                </a:cubicBezTo>
                <a:close/>
                <a:moveTo>
                  <a:pt x="896008" y="32899"/>
                </a:moveTo>
                <a:cubicBezTo>
                  <a:pt x="931524" y="32747"/>
                  <a:pt x="966753" y="38782"/>
                  <a:pt x="1000176" y="50730"/>
                </a:cubicBezTo>
                <a:lnTo>
                  <a:pt x="1000176" y="117288"/>
                </a:lnTo>
                <a:lnTo>
                  <a:pt x="854499" y="117288"/>
                </a:lnTo>
                <a:lnTo>
                  <a:pt x="854499" y="35931"/>
                </a:lnTo>
                <a:cubicBezTo>
                  <a:pt x="868286" y="33982"/>
                  <a:pt x="882219" y="32964"/>
                  <a:pt x="896152" y="32899"/>
                </a:cubicBezTo>
                <a:close/>
                <a:moveTo>
                  <a:pt x="31322" y="343819"/>
                </a:moveTo>
                <a:cubicBezTo>
                  <a:pt x="31250" y="322299"/>
                  <a:pt x="33488" y="300837"/>
                  <a:pt x="37964" y="279787"/>
                </a:cubicBezTo>
                <a:lnTo>
                  <a:pt x="75646" y="279787"/>
                </a:lnTo>
                <a:lnTo>
                  <a:pt x="75646" y="425465"/>
                </a:lnTo>
                <a:lnTo>
                  <a:pt x="42584" y="425465"/>
                </a:lnTo>
                <a:cubicBezTo>
                  <a:pt x="35293" y="398856"/>
                  <a:pt x="31539" y="371410"/>
                  <a:pt x="31322" y="343819"/>
                </a:cubicBezTo>
                <a:close/>
                <a:moveTo>
                  <a:pt x="238145" y="425465"/>
                </a:moveTo>
                <a:lnTo>
                  <a:pt x="238145" y="279715"/>
                </a:lnTo>
                <a:lnTo>
                  <a:pt x="383823" y="279715"/>
                </a:lnTo>
                <a:lnTo>
                  <a:pt x="383823" y="425393"/>
                </a:lnTo>
                <a:close/>
                <a:moveTo>
                  <a:pt x="383823" y="433911"/>
                </a:moveTo>
                <a:lnTo>
                  <a:pt x="383823" y="579590"/>
                </a:lnTo>
                <a:lnTo>
                  <a:pt x="238145" y="579590"/>
                </a:lnTo>
                <a:lnTo>
                  <a:pt x="238145" y="433911"/>
                </a:lnTo>
                <a:close/>
                <a:moveTo>
                  <a:pt x="238145" y="271341"/>
                </a:moveTo>
                <a:lnTo>
                  <a:pt x="238145" y="125662"/>
                </a:lnTo>
                <a:lnTo>
                  <a:pt x="383823" y="125662"/>
                </a:lnTo>
                <a:lnTo>
                  <a:pt x="383823" y="271341"/>
                </a:lnTo>
                <a:close/>
                <a:moveTo>
                  <a:pt x="229698" y="125662"/>
                </a:moveTo>
                <a:lnTo>
                  <a:pt x="229698" y="271341"/>
                </a:lnTo>
                <a:lnTo>
                  <a:pt x="84021" y="271341"/>
                </a:lnTo>
                <a:lnTo>
                  <a:pt x="84021" y="171430"/>
                </a:lnTo>
                <a:cubicBezTo>
                  <a:pt x="95065" y="155087"/>
                  <a:pt x="107626" y="139811"/>
                  <a:pt x="121559" y="125807"/>
                </a:cubicBezTo>
                <a:close/>
                <a:moveTo>
                  <a:pt x="130221" y="117288"/>
                </a:moveTo>
                <a:cubicBezTo>
                  <a:pt x="159025" y="90044"/>
                  <a:pt x="192810" y="68560"/>
                  <a:pt x="229698" y="53978"/>
                </a:cubicBezTo>
                <a:lnTo>
                  <a:pt x="229698" y="117288"/>
                </a:lnTo>
                <a:close/>
                <a:moveTo>
                  <a:pt x="229698" y="279715"/>
                </a:moveTo>
                <a:lnTo>
                  <a:pt x="229698" y="425393"/>
                </a:lnTo>
                <a:lnTo>
                  <a:pt x="84021" y="425393"/>
                </a:lnTo>
                <a:lnTo>
                  <a:pt x="84021" y="279715"/>
                </a:lnTo>
                <a:close/>
                <a:moveTo>
                  <a:pt x="39841" y="271269"/>
                </a:moveTo>
                <a:cubicBezTo>
                  <a:pt x="47275" y="240574"/>
                  <a:pt x="59476" y="211221"/>
                  <a:pt x="75935" y="184280"/>
                </a:cubicBezTo>
                <a:lnTo>
                  <a:pt x="75935" y="271269"/>
                </a:lnTo>
                <a:close/>
                <a:moveTo>
                  <a:pt x="75935" y="433839"/>
                </a:moveTo>
                <a:lnTo>
                  <a:pt x="75935" y="506028"/>
                </a:lnTo>
                <a:cubicBezTo>
                  <a:pt x="63158" y="483145"/>
                  <a:pt x="52834" y="458940"/>
                  <a:pt x="45255" y="433839"/>
                </a:cubicBezTo>
                <a:close/>
                <a:moveTo>
                  <a:pt x="84309" y="433839"/>
                </a:moveTo>
                <a:lnTo>
                  <a:pt x="229987" y="433839"/>
                </a:lnTo>
                <a:lnTo>
                  <a:pt x="229987" y="579518"/>
                </a:lnTo>
                <a:lnTo>
                  <a:pt x="127478" y="579518"/>
                </a:lnTo>
                <a:cubicBezTo>
                  <a:pt x="111452" y="560979"/>
                  <a:pt x="97014" y="541185"/>
                  <a:pt x="84164" y="520322"/>
                </a:cubicBezTo>
                <a:close/>
                <a:moveTo>
                  <a:pt x="238433" y="587964"/>
                </a:moveTo>
                <a:lnTo>
                  <a:pt x="384112" y="587964"/>
                </a:lnTo>
                <a:lnTo>
                  <a:pt x="384112" y="733642"/>
                </a:lnTo>
                <a:lnTo>
                  <a:pt x="301743" y="733642"/>
                </a:lnTo>
                <a:cubicBezTo>
                  <a:pt x="278426" y="714512"/>
                  <a:pt x="257203" y="696753"/>
                  <a:pt x="238433" y="680944"/>
                </a:cubicBezTo>
                <a:close/>
                <a:moveTo>
                  <a:pt x="384112" y="742088"/>
                </a:moveTo>
                <a:lnTo>
                  <a:pt x="384112" y="800273"/>
                </a:lnTo>
                <a:cubicBezTo>
                  <a:pt x="358701" y="780132"/>
                  <a:pt x="334518" y="760569"/>
                  <a:pt x="311922" y="742088"/>
                </a:cubicBezTo>
                <a:close/>
                <a:moveTo>
                  <a:pt x="392558" y="579518"/>
                </a:moveTo>
                <a:lnTo>
                  <a:pt x="392558" y="433911"/>
                </a:lnTo>
                <a:lnTo>
                  <a:pt x="538236" y="433911"/>
                </a:lnTo>
                <a:lnTo>
                  <a:pt x="538236" y="579590"/>
                </a:lnTo>
                <a:close/>
                <a:moveTo>
                  <a:pt x="538236" y="587964"/>
                </a:moveTo>
                <a:lnTo>
                  <a:pt x="538236" y="733642"/>
                </a:lnTo>
                <a:lnTo>
                  <a:pt x="392269" y="733642"/>
                </a:lnTo>
                <a:lnTo>
                  <a:pt x="392269" y="588036"/>
                </a:lnTo>
                <a:close/>
                <a:moveTo>
                  <a:pt x="392269" y="425465"/>
                </a:moveTo>
                <a:lnTo>
                  <a:pt x="392269" y="279715"/>
                </a:lnTo>
                <a:lnTo>
                  <a:pt x="537948" y="279715"/>
                </a:lnTo>
                <a:lnTo>
                  <a:pt x="537948" y="425393"/>
                </a:lnTo>
                <a:close/>
                <a:moveTo>
                  <a:pt x="392269" y="271341"/>
                </a:moveTo>
                <a:lnTo>
                  <a:pt x="392269" y="125662"/>
                </a:lnTo>
                <a:lnTo>
                  <a:pt x="537948" y="125662"/>
                </a:lnTo>
                <a:lnTo>
                  <a:pt x="537948" y="271341"/>
                </a:lnTo>
                <a:close/>
                <a:moveTo>
                  <a:pt x="537948" y="742160"/>
                </a:moveTo>
                <a:lnTo>
                  <a:pt x="537948" y="887839"/>
                </a:lnTo>
                <a:lnTo>
                  <a:pt x="497016" y="887839"/>
                </a:lnTo>
                <a:cubicBezTo>
                  <a:pt x="460921" y="860768"/>
                  <a:pt x="425621" y="833480"/>
                  <a:pt x="392269" y="807059"/>
                </a:cubicBezTo>
                <a:lnTo>
                  <a:pt x="392269" y="742088"/>
                </a:lnTo>
                <a:close/>
                <a:moveTo>
                  <a:pt x="537948" y="896285"/>
                </a:moveTo>
                <a:lnTo>
                  <a:pt x="537948" y="917942"/>
                </a:lnTo>
                <a:lnTo>
                  <a:pt x="508277" y="896285"/>
                </a:lnTo>
                <a:close/>
                <a:moveTo>
                  <a:pt x="392269" y="117288"/>
                </a:moveTo>
                <a:lnTo>
                  <a:pt x="392269" y="37158"/>
                </a:lnTo>
                <a:cubicBezTo>
                  <a:pt x="444679" y="46441"/>
                  <a:pt x="494418" y="67174"/>
                  <a:pt x="537948" y="97869"/>
                </a:cubicBezTo>
                <a:lnTo>
                  <a:pt x="537948" y="117288"/>
                </a:lnTo>
                <a:close/>
                <a:moveTo>
                  <a:pt x="607610" y="156054"/>
                </a:moveTo>
                <a:lnTo>
                  <a:pt x="619233" y="167676"/>
                </a:lnTo>
                <a:lnTo>
                  <a:pt x="630856" y="156054"/>
                </a:lnTo>
                <a:cubicBezTo>
                  <a:pt x="641684" y="145226"/>
                  <a:pt x="652513" y="135119"/>
                  <a:pt x="663991" y="125662"/>
                </a:cubicBezTo>
                <a:lnTo>
                  <a:pt x="692072" y="125662"/>
                </a:lnTo>
                <a:lnTo>
                  <a:pt x="692072" y="271341"/>
                </a:lnTo>
                <a:lnTo>
                  <a:pt x="546394" y="271341"/>
                </a:lnTo>
                <a:lnTo>
                  <a:pt x="546394" y="125662"/>
                </a:lnTo>
                <a:lnTo>
                  <a:pt x="574475" y="125662"/>
                </a:lnTo>
                <a:cubicBezTo>
                  <a:pt x="585737" y="135141"/>
                  <a:pt x="596782" y="145276"/>
                  <a:pt x="607610" y="156054"/>
                </a:cubicBezTo>
                <a:close/>
                <a:moveTo>
                  <a:pt x="546394" y="579590"/>
                </a:moveTo>
                <a:lnTo>
                  <a:pt x="546394" y="433911"/>
                </a:lnTo>
                <a:lnTo>
                  <a:pt x="692072" y="433911"/>
                </a:lnTo>
                <a:lnTo>
                  <a:pt x="692072" y="579590"/>
                </a:lnTo>
                <a:close/>
                <a:moveTo>
                  <a:pt x="692072" y="588036"/>
                </a:moveTo>
                <a:lnTo>
                  <a:pt x="692072" y="733714"/>
                </a:lnTo>
                <a:lnTo>
                  <a:pt x="546394" y="733714"/>
                </a:lnTo>
                <a:lnTo>
                  <a:pt x="546394" y="588036"/>
                </a:lnTo>
                <a:close/>
                <a:moveTo>
                  <a:pt x="546394" y="425465"/>
                </a:moveTo>
                <a:lnTo>
                  <a:pt x="546394" y="279715"/>
                </a:lnTo>
                <a:lnTo>
                  <a:pt x="692072" y="279715"/>
                </a:lnTo>
                <a:lnTo>
                  <a:pt x="692072" y="425393"/>
                </a:lnTo>
                <a:close/>
                <a:moveTo>
                  <a:pt x="546394" y="742160"/>
                </a:moveTo>
                <a:lnTo>
                  <a:pt x="692072" y="742160"/>
                </a:lnTo>
                <a:lnTo>
                  <a:pt x="692072" y="887839"/>
                </a:lnTo>
                <a:lnTo>
                  <a:pt x="546394" y="887839"/>
                </a:lnTo>
                <a:close/>
                <a:moveTo>
                  <a:pt x="854643" y="425465"/>
                </a:moveTo>
                <a:lnTo>
                  <a:pt x="854643" y="279715"/>
                </a:lnTo>
                <a:lnTo>
                  <a:pt x="1000321" y="279715"/>
                </a:lnTo>
                <a:lnTo>
                  <a:pt x="1000321" y="425393"/>
                </a:lnTo>
                <a:close/>
                <a:moveTo>
                  <a:pt x="1000321" y="433911"/>
                </a:moveTo>
                <a:lnTo>
                  <a:pt x="1000321" y="579590"/>
                </a:lnTo>
                <a:lnTo>
                  <a:pt x="854643" y="579590"/>
                </a:lnTo>
                <a:lnTo>
                  <a:pt x="854643" y="433911"/>
                </a:lnTo>
                <a:close/>
                <a:moveTo>
                  <a:pt x="854643" y="271341"/>
                </a:moveTo>
                <a:lnTo>
                  <a:pt x="854643" y="125662"/>
                </a:lnTo>
                <a:lnTo>
                  <a:pt x="1000321" y="125662"/>
                </a:lnTo>
                <a:lnTo>
                  <a:pt x="1000321" y="271341"/>
                </a:lnTo>
                <a:close/>
                <a:moveTo>
                  <a:pt x="700518" y="579590"/>
                </a:moveTo>
                <a:lnTo>
                  <a:pt x="700518" y="433911"/>
                </a:lnTo>
                <a:lnTo>
                  <a:pt x="846197" y="433911"/>
                </a:lnTo>
                <a:lnTo>
                  <a:pt x="846197" y="579590"/>
                </a:lnTo>
                <a:close/>
                <a:moveTo>
                  <a:pt x="846197" y="588036"/>
                </a:moveTo>
                <a:lnTo>
                  <a:pt x="846197" y="733714"/>
                </a:lnTo>
                <a:lnTo>
                  <a:pt x="700518" y="733714"/>
                </a:lnTo>
                <a:lnTo>
                  <a:pt x="700518" y="588036"/>
                </a:lnTo>
                <a:close/>
                <a:moveTo>
                  <a:pt x="700518" y="425465"/>
                </a:moveTo>
                <a:lnTo>
                  <a:pt x="700518" y="279715"/>
                </a:lnTo>
                <a:lnTo>
                  <a:pt x="846197" y="279715"/>
                </a:lnTo>
                <a:lnTo>
                  <a:pt x="846197" y="425393"/>
                </a:lnTo>
                <a:close/>
                <a:moveTo>
                  <a:pt x="700518" y="271341"/>
                </a:moveTo>
                <a:lnTo>
                  <a:pt x="700518" y="125662"/>
                </a:lnTo>
                <a:lnTo>
                  <a:pt x="846197" y="125662"/>
                </a:lnTo>
                <a:lnTo>
                  <a:pt x="846197" y="271341"/>
                </a:lnTo>
                <a:close/>
                <a:moveTo>
                  <a:pt x="700518" y="117288"/>
                </a:moveTo>
                <a:lnTo>
                  <a:pt x="700518" y="97869"/>
                </a:lnTo>
                <a:cubicBezTo>
                  <a:pt x="744048" y="67189"/>
                  <a:pt x="793787" y="46456"/>
                  <a:pt x="846197" y="37158"/>
                </a:cubicBezTo>
                <a:lnTo>
                  <a:pt x="846197" y="117288"/>
                </a:lnTo>
                <a:close/>
                <a:moveTo>
                  <a:pt x="700518" y="887839"/>
                </a:moveTo>
                <a:lnTo>
                  <a:pt x="700518" y="742160"/>
                </a:lnTo>
                <a:lnTo>
                  <a:pt x="846197" y="742160"/>
                </a:lnTo>
                <a:lnTo>
                  <a:pt x="846197" y="807131"/>
                </a:lnTo>
                <a:cubicBezTo>
                  <a:pt x="812845" y="833552"/>
                  <a:pt x="777544" y="860840"/>
                  <a:pt x="741450" y="887911"/>
                </a:cubicBezTo>
                <a:close/>
                <a:moveTo>
                  <a:pt x="730189" y="896285"/>
                </a:moveTo>
                <a:lnTo>
                  <a:pt x="700518" y="917942"/>
                </a:lnTo>
                <a:lnTo>
                  <a:pt x="700518" y="896285"/>
                </a:lnTo>
                <a:close/>
                <a:moveTo>
                  <a:pt x="854643" y="742160"/>
                </a:moveTo>
                <a:lnTo>
                  <a:pt x="926833" y="742160"/>
                </a:lnTo>
                <a:cubicBezTo>
                  <a:pt x="904310" y="760641"/>
                  <a:pt x="880125" y="780204"/>
                  <a:pt x="854643" y="800345"/>
                </a:cubicBezTo>
                <a:close/>
                <a:moveTo>
                  <a:pt x="854643" y="733714"/>
                </a:moveTo>
                <a:lnTo>
                  <a:pt x="854643" y="588036"/>
                </a:lnTo>
                <a:lnTo>
                  <a:pt x="1000321" y="588036"/>
                </a:lnTo>
                <a:lnTo>
                  <a:pt x="1000321" y="681016"/>
                </a:lnTo>
                <a:cubicBezTo>
                  <a:pt x="981624" y="696826"/>
                  <a:pt x="960328" y="714584"/>
                  <a:pt x="937011" y="733714"/>
                </a:cubicBezTo>
                <a:close/>
                <a:moveTo>
                  <a:pt x="692072" y="103717"/>
                </a:moveTo>
                <a:lnTo>
                  <a:pt x="692072" y="117288"/>
                </a:lnTo>
                <a:lnTo>
                  <a:pt x="674313" y="117288"/>
                </a:lnTo>
                <a:cubicBezTo>
                  <a:pt x="680161" y="112596"/>
                  <a:pt x="686080" y="108048"/>
                  <a:pt x="692072" y="103717"/>
                </a:cubicBezTo>
                <a:close/>
                <a:moveTo>
                  <a:pt x="546394" y="117288"/>
                </a:moveTo>
                <a:lnTo>
                  <a:pt x="546394" y="103717"/>
                </a:lnTo>
                <a:cubicBezTo>
                  <a:pt x="552386" y="108048"/>
                  <a:pt x="558305" y="112596"/>
                  <a:pt x="564224" y="117288"/>
                </a:cubicBezTo>
                <a:close/>
                <a:moveTo>
                  <a:pt x="383823" y="35931"/>
                </a:moveTo>
                <a:lnTo>
                  <a:pt x="383823" y="117288"/>
                </a:lnTo>
                <a:lnTo>
                  <a:pt x="238145" y="117288"/>
                </a:lnTo>
                <a:lnTo>
                  <a:pt x="238145" y="50730"/>
                </a:lnTo>
                <a:cubicBezTo>
                  <a:pt x="271569" y="38703"/>
                  <a:pt x="306797" y="32668"/>
                  <a:pt x="342314" y="32899"/>
                </a:cubicBezTo>
                <a:cubicBezTo>
                  <a:pt x="356174" y="32971"/>
                  <a:pt x="370107" y="33982"/>
                  <a:pt x="383823" y="35931"/>
                </a:cubicBezTo>
                <a:close/>
                <a:moveTo>
                  <a:pt x="134625" y="588036"/>
                </a:moveTo>
                <a:lnTo>
                  <a:pt x="229698" y="588036"/>
                </a:lnTo>
                <a:lnTo>
                  <a:pt x="229698" y="673869"/>
                </a:lnTo>
                <a:cubicBezTo>
                  <a:pt x="185735" y="636692"/>
                  <a:pt x="157509" y="611858"/>
                  <a:pt x="154189" y="608898"/>
                </a:cubicBezTo>
                <a:cubicBezTo>
                  <a:pt x="147330" y="601969"/>
                  <a:pt x="140906" y="595038"/>
                  <a:pt x="134625" y="588036"/>
                </a:cubicBezTo>
                <a:close/>
                <a:moveTo>
                  <a:pt x="619233" y="975765"/>
                </a:moveTo>
                <a:cubicBezTo>
                  <a:pt x="594977" y="959162"/>
                  <a:pt x="570649" y="941909"/>
                  <a:pt x="546394" y="924294"/>
                </a:cubicBezTo>
                <a:lnTo>
                  <a:pt x="546394" y="896285"/>
                </a:lnTo>
                <a:lnTo>
                  <a:pt x="692072" y="896285"/>
                </a:lnTo>
                <a:lnTo>
                  <a:pt x="692072" y="924294"/>
                </a:lnTo>
                <a:cubicBezTo>
                  <a:pt x="667889" y="941909"/>
                  <a:pt x="643489" y="959162"/>
                  <a:pt x="619233" y="975765"/>
                </a:cubicBezTo>
                <a:close/>
                <a:moveTo>
                  <a:pt x="1009056" y="673869"/>
                </a:moveTo>
                <a:lnTo>
                  <a:pt x="1009056" y="588036"/>
                </a:lnTo>
                <a:lnTo>
                  <a:pt x="1104130" y="588036"/>
                </a:lnTo>
                <a:cubicBezTo>
                  <a:pt x="1097849" y="595255"/>
                  <a:pt x="1091424" y="601969"/>
                  <a:pt x="1084566" y="608754"/>
                </a:cubicBezTo>
                <a:cubicBezTo>
                  <a:pt x="1080812" y="611786"/>
                  <a:pt x="1052731" y="636692"/>
                  <a:pt x="1008767" y="673869"/>
                </a:cubicBezTo>
                <a:close/>
                <a:moveTo>
                  <a:pt x="1196171" y="425465"/>
                </a:moveTo>
                <a:lnTo>
                  <a:pt x="1163181" y="425465"/>
                </a:lnTo>
                <a:lnTo>
                  <a:pt x="1163181" y="279715"/>
                </a:lnTo>
                <a:lnTo>
                  <a:pt x="1200791" y="279715"/>
                </a:lnTo>
                <a:cubicBezTo>
                  <a:pt x="1205195" y="300772"/>
                  <a:pt x="1207433" y="322234"/>
                  <a:pt x="1207361" y="343747"/>
                </a:cubicBezTo>
                <a:cubicBezTo>
                  <a:pt x="1207072" y="371366"/>
                  <a:pt x="1203246" y="398842"/>
                  <a:pt x="1195882" y="42546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641;p12">
            <a:extLst>
              <a:ext uri="{FF2B5EF4-FFF2-40B4-BE49-F238E27FC236}">
                <a16:creationId xmlns:a16="http://schemas.microsoft.com/office/drawing/2014/main" id="{C56498E6-3A35-8431-D90B-7749A7EF1FBF}"/>
              </a:ext>
            </a:extLst>
          </p:cNvPr>
          <p:cNvSpPr/>
          <p:nvPr userDrawn="1"/>
        </p:nvSpPr>
        <p:spPr>
          <a:xfrm>
            <a:off x="388245" y="44405"/>
            <a:ext cx="13156" cy="2041065"/>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 sz="1800" b="0" i="0" u="none" strike="noStrike" cap="none">
                <a:solidFill>
                  <a:srgbClr val="000000"/>
                </a:solidFill>
                <a:latin typeface="Calibri"/>
                <a:ea typeface="Calibri"/>
                <a:cs typeface="Calibri"/>
                <a:sym typeface="Calibri"/>
              </a:rPr>
              <a:t> </a:t>
            </a:r>
            <a:endParaRPr/>
          </a:p>
        </p:txBody>
      </p:sp>
      <p:sp>
        <p:nvSpPr>
          <p:cNvPr id="8" name="Google Shape;642;p12">
            <a:extLst>
              <a:ext uri="{FF2B5EF4-FFF2-40B4-BE49-F238E27FC236}">
                <a16:creationId xmlns:a16="http://schemas.microsoft.com/office/drawing/2014/main" id="{7FEE9A00-9588-A1B9-A5FE-7E6D077BF00F}"/>
              </a:ext>
            </a:extLst>
          </p:cNvPr>
          <p:cNvSpPr/>
          <p:nvPr userDrawn="1"/>
        </p:nvSpPr>
        <p:spPr>
          <a:xfrm>
            <a:off x="1265999" y="4"/>
            <a:ext cx="13156" cy="1155603"/>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643;p12">
            <a:extLst>
              <a:ext uri="{FF2B5EF4-FFF2-40B4-BE49-F238E27FC236}">
                <a16:creationId xmlns:a16="http://schemas.microsoft.com/office/drawing/2014/main" id="{CE8F815C-E705-6FD8-44D4-935CC691601C}"/>
              </a:ext>
            </a:extLst>
          </p:cNvPr>
          <p:cNvSpPr/>
          <p:nvPr userDrawn="1"/>
        </p:nvSpPr>
        <p:spPr>
          <a:xfrm>
            <a:off x="11187269" y="-5495"/>
            <a:ext cx="13156" cy="840438"/>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644;p12">
            <a:extLst>
              <a:ext uri="{FF2B5EF4-FFF2-40B4-BE49-F238E27FC236}">
                <a16:creationId xmlns:a16="http://schemas.microsoft.com/office/drawing/2014/main" id="{F2D9391B-AA8B-85F9-C3B5-C25D7822C238}"/>
              </a:ext>
            </a:extLst>
          </p:cNvPr>
          <p:cNvSpPr/>
          <p:nvPr userDrawn="1"/>
        </p:nvSpPr>
        <p:spPr>
          <a:xfrm flipH="1">
            <a:off x="1011414" y="1112160"/>
            <a:ext cx="522118" cy="434244"/>
          </a:xfrm>
          <a:custGeom>
            <a:avLst/>
            <a:gdLst/>
            <a:ahLst/>
            <a:cxnLst/>
            <a:rect l="l" t="t" r="r" b="b"/>
            <a:pathLst>
              <a:path w="1033897" h="859889" extrusionOk="0">
                <a:moveTo>
                  <a:pt x="515439" y="859870"/>
                </a:moveTo>
                <a:lnTo>
                  <a:pt x="494216" y="845433"/>
                </a:lnTo>
                <a:cubicBezTo>
                  <a:pt x="311288" y="721122"/>
                  <a:pt x="114571" y="546857"/>
                  <a:pt x="112622" y="545124"/>
                </a:cubicBezTo>
                <a:lnTo>
                  <a:pt x="110962" y="543608"/>
                </a:lnTo>
                <a:cubicBezTo>
                  <a:pt x="16249" y="448824"/>
                  <a:pt x="-21217" y="331227"/>
                  <a:pt x="8380" y="220921"/>
                </a:cubicBezTo>
                <a:cubicBezTo>
                  <a:pt x="36102" y="117986"/>
                  <a:pt x="116521" y="37589"/>
                  <a:pt x="219462" y="9839"/>
                </a:cubicBezTo>
                <a:cubicBezTo>
                  <a:pt x="319590" y="-16943"/>
                  <a:pt x="425780" y="11427"/>
                  <a:pt x="515439" y="87804"/>
                </a:cubicBezTo>
                <a:cubicBezTo>
                  <a:pt x="605026" y="11427"/>
                  <a:pt x="711218" y="-16943"/>
                  <a:pt x="811416" y="9839"/>
                </a:cubicBezTo>
                <a:cubicBezTo>
                  <a:pt x="914358" y="37625"/>
                  <a:pt x="994705" y="118015"/>
                  <a:pt x="1022499" y="220921"/>
                </a:cubicBezTo>
                <a:cubicBezTo>
                  <a:pt x="1052024" y="331227"/>
                  <a:pt x="1014629" y="448824"/>
                  <a:pt x="919844" y="543608"/>
                </a:cubicBezTo>
                <a:lnTo>
                  <a:pt x="918257" y="545124"/>
                </a:lnTo>
                <a:cubicBezTo>
                  <a:pt x="916235" y="546857"/>
                  <a:pt x="719519" y="721122"/>
                  <a:pt x="536591" y="845433"/>
                </a:cubicBezTo>
                <a:close/>
                <a:moveTo>
                  <a:pt x="163515" y="489538"/>
                </a:moveTo>
                <a:cubicBezTo>
                  <a:pt x="177016" y="501377"/>
                  <a:pt x="348898" y="652614"/>
                  <a:pt x="515439" y="768551"/>
                </a:cubicBezTo>
                <a:cubicBezTo>
                  <a:pt x="681908" y="652614"/>
                  <a:pt x="853863" y="501450"/>
                  <a:pt x="867291" y="489538"/>
                </a:cubicBezTo>
                <a:cubicBezTo>
                  <a:pt x="957022" y="399229"/>
                  <a:pt x="1002790" y="251891"/>
                  <a:pt x="891691" y="140719"/>
                </a:cubicBezTo>
                <a:cubicBezTo>
                  <a:pt x="780592" y="29547"/>
                  <a:pt x="632314" y="75748"/>
                  <a:pt x="542077" y="165913"/>
                </a:cubicBezTo>
                <a:lnTo>
                  <a:pt x="515439" y="192551"/>
                </a:lnTo>
                <a:lnTo>
                  <a:pt x="488729" y="165913"/>
                </a:lnTo>
                <a:cubicBezTo>
                  <a:pt x="398492" y="75676"/>
                  <a:pt x="250504" y="29258"/>
                  <a:pt x="139187" y="140719"/>
                </a:cubicBezTo>
                <a:cubicBezTo>
                  <a:pt x="27872" y="252179"/>
                  <a:pt x="73784" y="399229"/>
                  <a:pt x="163515" y="48953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 name="Google Shape;645;p12">
            <a:extLst>
              <a:ext uri="{FF2B5EF4-FFF2-40B4-BE49-F238E27FC236}">
                <a16:creationId xmlns:a16="http://schemas.microsoft.com/office/drawing/2014/main" id="{F59DC9A0-5411-6DC0-BF31-BCB300926BC1}"/>
              </a:ext>
            </a:extLst>
          </p:cNvPr>
          <p:cNvGrpSpPr/>
          <p:nvPr userDrawn="1"/>
        </p:nvGrpSpPr>
        <p:grpSpPr>
          <a:xfrm flipH="1">
            <a:off x="10932901" y="791191"/>
            <a:ext cx="521731" cy="431356"/>
            <a:chOff x="6553537" y="1126875"/>
            <a:chExt cx="682626" cy="564307"/>
          </a:xfrm>
        </p:grpSpPr>
        <p:sp>
          <p:nvSpPr>
            <p:cNvPr id="12" name="Google Shape;646;p12">
              <a:extLst>
                <a:ext uri="{FF2B5EF4-FFF2-40B4-BE49-F238E27FC236}">
                  <a16:creationId xmlns:a16="http://schemas.microsoft.com/office/drawing/2014/main" id="{A10E31B3-1471-E1CC-E446-8F3CCE3712E9}"/>
                </a:ext>
              </a:extLst>
            </p:cNvPr>
            <p:cNvSpPr/>
            <p:nvPr/>
          </p:nvSpPr>
          <p:spPr>
            <a:xfrm>
              <a:off x="6553537" y="1126875"/>
              <a:ext cx="682626" cy="564307"/>
            </a:xfrm>
            <a:custGeom>
              <a:avLst/>
              <a:gdLst/>
              <a:ahLst/>
              <a:cxnLst/>
              <a:rect l="l" t="t" r="r" b="b"/>
              <a:pathLst>
                <a:path w="682626" h="564307" extrusionOk="0">
                  <a:moveTo>
                    <a:pt x="624430" y="56940"/>
                  </a:moveTo>
                  <a:cubicBezTo>
                    <a:pt x="588263" y="20268"/>
                    <a:pt x="538813" y="-263"/>
                    <a:pt x="487270" y="-17"/>
                  </a:cubicBezTo>
                  <a:cubicBezTo>
                    <a:pt x="435293" y="-17"/>
                    <a:pt x="384689" y="21206"/>
                    <a:pt x="339786" y="61055"/>
                  </a:cubicBezTo>
                  <a:cubicBezTo>
                    <a:pt x="294885" y="21206"/>
                    <a:pt x="244208" y="199"/>
                    <a:pt x="192304" y="-17"/>
                  </a:cubicBezTo>
                  <a:cubicBezTo>
                    <a:pt x="85391" y="257"/>
                    <a:pt x="-1237" y="86877"/>
                    <a:pt x="-1525" y="193811"/>
                  </a:cubicBezTo>
                  <a:cubicBezTo>
                    <a:pt x="-1525" y="251058"/>
                    <a:pt x="24174" y="306788"/>
                    <a:pt x="72325" y="354866"/>
                  </a:cubicBezTo>
                  <a:lnTo>
                    <a:pt x="73119" y="355660"/>
                  </a:lnTo>
                  <a:cubicBezTo>
                    <a:pt x="74418" y="356815"/>
                    <a:pt x="206380" y="473762"/>
                    <a:pt x="329030" y="557069"/>
                  </a:cubicBezTo>
                  <a:lnTo>
                    <a:pt x="339786" y="564288"/>
                  </a:lnTo>
                  <a:lnTo>
                    <a:pt x="350543" y="557069"/>
                  </a:lnTo>
                  <a:cubicBezTo>
                    <a:pt x="473265" y="473762"/>
                    <a:pt x="605155" y="356815"/>
                    <a:pt x="606455" y="355660"/>
                  </a:cubicBezTo>
                  <a:lnTo>
                    <a:pt x="607249" y="354866"/>
                  </a:lnTo>
                  <a:cubicBezTo>
                    <a:pt x="655399" y="306788"/>
                    <a:pt x="680882" y="251058"/>
                    <a:pt x="681098" y="193811"/>
                  </a:cubicBezTo>
                  <a:cubicBezTo>
                    <a:pt x="681388" y="142427"/>
                    <a:pt x="660957" y="93085"/>
                    <a:pt x="624430" y="56940"/>
                  </a:cubicBezTo>
                  <a:close/>
                  <a:moveTo>
                    <a:pt x="353214" y="508702"/>
                  </a:moveTo>
                  <a:cubicBezTo>
                    <a:pt x="351481" y="501447"/>
                    <a:pt x="344262" y="496949"/>
                    <a:pt x="336971" y="498667"/>
                  </a:cubicBezTo>
                  <a:cubicBezTo>
                    <a:pt x="331990" y="499837"/>
                    <a:pt x="328092" y="503728"/>
                    <a:pt x="326937" y="508702"/>
                  </a:cubicBezTo>
                  <a:cubicBezTo>
                    <a:pt x="217209" y="431170"/>
                    <a:pt x="107048" y="334148"/>
                    <a:pt x="99324" y="327362"/>
                  </a:cubicBezTo>
                  <a:cubicBezTo>
                    <a:pt x="10241" y="237919"/>
                    <a:pt x="28289" y="138586"/>
                    <a:pt x="82792" y="84083"/>
                  </a:cubicBezTo>
                  <a:cubicBezTo>
                    <a:pt x="125529" y="40957"/>
                    <a:pt x="189561" y="26844"/>
                    <a:pt x="246518" y="47989"/>
                  </a:cubicBezTo>
                  <a:cubicBezTo>
                    <a:pt x="239227" y="49866"/>
                    <a:pt x="234896" y="57265"/>
                    <a:pt x="236772" y="64520"/>
                  </a:cubicBezTo>
                  <a:cubicBezTo>
                    <a:pt x="238649" y="71782"/>
                    <a:pt x="246012" y="76142"/>
                    <a:pt x="253304" y="74273"/>
                  </a:cubicBezTo>
                  <a:cubicBezTo>
                    <a:pt x="259295" y="72713"/>
                    <a:pt x="263483" y="67270"/>
                    <a:pt x="263483" y="61055"/>
                  </a:cubicBezTo>
                  <a:cubicBezTo>
                    <a:pt x="263555" y="58507"/>
                    <a:pt x="262905" y="56002"/>
                    <a:pt x="261533" y="53836"/>
                  </a:cubicBezTo>
                  <a:cubicBezTo>
                    <a:pt x="285789" y="65444"/>
                    <a:pt x="307735" y="81232"/>
                    <a:pt x="326504" y="100470"/>
                  </a:cubicBezTo>
                  <a:lnTo>
                    <a:pt x="340076" y="114042"/>
                  </a:lnTo>
                  <a:lnTo>
                    <a:pt x="353647" y="100470"/>
                  </a:lnTo>
                  <a:cubicBezTo>
                    <a:pt x="372416" y="81217"/>
                    <a:pt x="394362" y="65430"/>
                    <a:pt x="418618" y="53836"/>
                  </a:cubicBezTo>
                  <a:cubicBezTo>
                    <a:pt x="417246" y="56002"/>
                    <a:pt x="416596" y="58507"/>
                    <a:pt x="416668" y="61055"/>
                  </a:cubicBezTo>
                  <a:cubicBezTo>
                    <a:pt x="416596" y="68548"/>
                    <a:pt x="422660" y="74663"/>
                    <a:pt x="430168" y="74699"/>
                  </a:cubicBezTo>
                  <a:cubicBezTo>
                    <a:pt x="437676" y="74742"/>
                    <a:pt x="443739" y="68700"/>
                    <a:pt x="443812" y="61206"/>
                  </a:cubicBezTo>
                  <a:cubicBezTo>
                    <a:pt x="443812" y="54991"/>
                    <a:pt x="439625" y="49541"/>
                    <a:pt x="433633" y="47989"/>
                  </a:cubicBezTo>
                  <a:cubicBezTo>
                    <a:pt x="490590" y="26859"/>
                    <a:pt x="554622" y="40972"/>
                    <a:pt x="597359" y="84083"/>
                  </a:cubicBezTo>
                  <a:cubicBezTo>
                    <a:pt x="651861" y="138586"/>
                    <a:pt x="669548" y="237919"/>
                    <a:pt x="580827" y="327362"/>
                  </a:cubicBezTo>
                  <a:cubicBezTo>
                    <a:pt x="573103" y="334220"/>
                    <a:pt x="462942" y="431170"/>
                    <a:pt x="353214" y="50870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647;p12">
              <a:extLst>
                <a:ext uri="{FF2B5EF4-FFF2-40B4-BE49-F238E27FC236}">
                  <a16:creationId xmlns:a16="http://schemas.microsoft.com/office/drawing/2014/main" id="{57C03C16-216F-F984-6395-16DBC03F66B9}"/>
                </a:ext>
              </a:extLst>
            </p:cNvPr>
            <p:cNvSpPr/>
            <p:nvPr/>
          </p:nvSpPr>
          <p:spPr>
            <a:xfrm>
              <a:off x="6701235" y="1174594"/>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648;p12">
              <a:extLst>
                <a:ext uri="{FF2B5EF4-FFF2-40B4-BE49-F238E27FC236}">
                  <a16:creationId xmlns:a16="http://schemas.microsoft.com/office/drawing/2014/main" id="{1C1752A6-297D-2326-135E-F28FD047F5DC}"/>
                </a:ext>
              </a:extLst>
            </p:cNvPr>
            <p:cNvSpPr/>
            <p:nvPr/>
          </p:nvSpPr>
          <p:spPr>
            <a:xfrm>
              <a:off x="7061822" y="1174594"/>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649;p12">
              <a:extLst>
                <a:ext uri="{FF2B5EF4-FFF2-40B4-BE49-F238E27FC236}">
                  <a16:creationId xmlns:a16="http://schemas.microsoft.com/office/drawing/2014/main" id="{E91BF4A7-ED9F-5933-283D-9265C150234E}"/>
                </a:ext>
              </a:extLst>
            </p:cNvPr>
            <p:cNvSpPr/>
            <p:nvPr/>
          </p:nvSpPr>
          <p:spPr>
            <a:xfrm>
              <a:off x="6611144"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650;p12">
              <a:extLst>
                <a:ext uri="{FF2B5EF4-FFF2-40B4-BE49-F238E27FC236}">
                  <a16:creationId xmlns:a16="http://schemas.microsoft.com/office/drawing/2014/main" id="{C0C9FAE4-B76F-F91D-17B0-D991FCB3E02C}"/>
                </a:ext>
              </a:extLst>
            </p:cNvPr>
            <p:cNvSpPr/>
            <p:nvPr/>
          </p:nvSpPr>
          <p:spPr>
            <a:xfrm>
              <a:off x="6701235" y="1264687"/>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651;p12">
              <a:extLst>
                <a:ext uri="{FF2B5EF4-FFF2-40B4-BE49-F238E27FC236}">
                  <a16:creationId xmlns:a16="http://schemas.microsoft.com/office/drawing/2014/main" id="{3E9A2045-0E9C-08EA-1A94-DB5340954302}"/>
                </a:ext>
              </a:extLst>
            </p:cNvPr>
            <p:cNvSpPr/>
            <p:nvPr/>
          </p:nvSpPr>
          <p:spPr>
            <a:xfrm>
              <a:off x="6791401"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652;p12">
              <a:extLst>
                <a:ext uri="{FF2B5EF4-FFF2-40B4-BE49-F238E27FC236}">
                  <a16:creationId xmlns:a16="http://schemas.microsoft.com/office/drawing/2014/main" id="{7C01F018-A809-7336-0FCF-DBE089C1D797}"/>
                </a:ext>
              </a:extLst>
            </p:cNvPr>
            <p:cNvSpPr/>
            <p:nvPr/>
          </p:nvSpPr>
          <p:spPr>
            <a:xfrm>
              <a:off x="6881565"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653;p12">
              <a:extLst>
                <a:ext uri="{FF2B5EF4-FFF2-40B4-BE49-F238E27FC236}">
                  <a16:creationId xmlns:a16="http://schemas.microsoft.com/office/drawing/2014/main" id="{210BE2ED-87EB-B718-D1C2-2661C6118180}"/>
                </a:ext>
              </a:extLst>
            </p:cNvPr>
            <p:cNvSpPr/>
            <p:nvPr/>
          </p:nvSpPr>
          <p:spPr>
            <a:xfrm>
              <a:off x="6971657" y="1264687"/>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654;p12">
              <a:extLst>
                <a:ext uri="{FF2B5EF4-FFF2-40B4-BE49-F238E27FC236}">
                  <a16:creationId xmlns:a16="http://schemas.microsoft.com/office/drawing/2014/main" id="{7F5EF382-B26B-611E-F146-A04775B6787F}"/>
                </a:ext>
              </a:extLst>
            </p:cNvPr>
            <p:cNvSpPr/>
            <p:nvPr/>
          </p:nvSpPr>
          <p:spPr>
            <a:xfrm>
              <a:off x="7061822" y="1264687"/>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655;p12">
              <a:extLst>
                <a:ext uri="{FF2B5EF4-FFF2-40B4-BE49-F238E27FC236}">
                  <a16:creationId xmlns:a16="http://schemas.microsoft.com/office/drawing/2014/main" id="{D18FA0AE-A3EE-0A04-5283-801ECD53E985}"/>
                </a:ext>
              </a:extLst>
            </p:cNvPr>
            <p:cNvSpPr/>
            <p:nvPr/>
          </p:nvSpPr>
          <p:spPr>
            <a:xfrm>
              <a:off x="7151987" y="1264687"/>
              <a:ext cx="27143" cy="27143"/>
            </a:xfrm>
            <a:custGeom>
              <a:avLst/>
              <a:gdLst/>
              <a:ahLst/>
              <a:cxnLst/>
              <a:rect l="l" t="t" r="r" b="b"/>
              <a:pathLst>
                <a:path w="27143" h="27143" extrusionOk="0">
                  <a:moveTo>
                    <a:pt x="12047" y="27124"/>
                  </a:moveTo>
                  <a:cubicBezTo>
                    <a:pt x="19555" y="27124"/>
                    <a:pt x="25619" y="21045"/>
                    <a:pt x="25619" y="13552"/>
                  </a:cubicBezTo>
                  <a:cubicBezTo>
                    <a:pt x="25619" y="6059"/>
                    <a:pt x="19555" y="-20"/>
                    <a:pt x="12047" y="-20"/>
                  </a:cubicBezTo>
                  <a:cubicBezTo>
                    <a:pt x="4540" y="-20"/>
                    <a:pt x="-1525" y="6059"/>
                    <a:pt x="-1525" y="13552"/>
                  </a:cubicBezTo>
                  <a:cubicBezTo>
                    <a:pt x="-1525" y="21045"/>
                    <a:pt x="4540" y="27124"/>
                    <a:pt x="12047" y="27124"/>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656;p12">
              <a:extLst>
                <a:ext uri="{FF2B5EF4-FFF2-40B4-BE49-F238E27FC236}">
                  <a16:creationId xmlns:a16="http://schemas.microsoft.com/office/drawing/2014/main" id="{BF0EEC83-FC20-4591-2D08-97676F2CAA23}"/>
                </a:ext>
              </a:extLst>
            </p:cNvPr>
            <p:cNvSpPr/>
            <p:nvPr/>
          </p:nvSpPr>
          <p:spPr>
            <a:xfrm>
              <a:off x="6611144"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657;p12">
              <a:extLst>
                <a:ext uri="{FF2B5EF4-FFF2-40B4-BE49-F238E27FC236}">
                  <a16:creationId xmlns:a16="http://schemas.microsoft.com/office/drawing/2014/main" id="{C1C01B99-2176-CF9D-A203-F08F91380E45}"/>
                </a:ext>
              </a:extLst>
            </p:cNvPr>
            <p:cNvSpPr/>
            <p:nvPr/>
          </p:nvSpPr>
          <p:spPr>
            <a:xfrm>
              <a:off x="6701235" y="1354851"/>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658;p12">
              <a:extLst>
                <a:ext uri="{FF2B5EF4-FFF2-40B4-BE49-F238E27FC236}">
                  <a16:creationId xmlns:a16="http://schemas.microsoft.com/office/drawing/2014/main" id="{0290FA32-2C5C-B17D-D155-67463967678F}"/>
                </a:ext>
              </a:extLst>
            </p:cNvPr>
            <p:cNvSpPr/>
            <p:nvPr/>
          </p:nvSpPr>
          <p:spPr>
            <a:xfrm>
              <a:off x="6791401"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659;p12">
              <a:extLst>
                <a:ext uri="{FF2B5EF4-FFF2-40B4-BE49-F238E27FC236}">
                  <a16:creationId xmlns:a16="http://schemas.microsoft.com/office/drawing/2014/main" id="{47728186-E304-629A-A2B1-DCC3744FFEA8}"/>
                </a:ext>
              </a:extLst>
            </p:cNvPr>
            <p:cNvSpPr/>
            <p:nvPr/>
          </p:nvSpPr>
          <p:spPr>
            <a:xfrm>
              <a:off x="6881565"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660;p12">
              <a:extLst>
                <a:ext uri="{FF2B5EF4-FFF2-40B4-BE49-F238E27FC236}">
                  <a16:creationId xmlns:a16="http://schemas.microsoft.com/office/drawing/2014/main" id="{39503AB9-D011-2A2A-8785-C7617AC02EE6}"/>
                </a:ext>
              </a:extLst>
            </p:cNvPr>
            <p:cNvSpPr/>
            <p:nvPr/>
          </p:nvSpPr>
          <p:spPr>
            <a:xfrm>
              <a:off x="6971657" y="1354851"/>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661;p12">
              <a:extLst>
                <a:ext uri="{FF2B5EF4-FFF2-40B4-BE49-F238E27FC236}">
                  <a16:creationId xmlns:a16="http://schemas.microsoft.com/office/drawing/2014/main" id="{EC2225AE-5D22-BC10-FDA3-BCC8184290D4}"/>
                </a:ext>
              </a:extLst>
            </p:cNvPr>
            <p:cNvSpPr/>
            <p:nvPr/>
          </p:nvSpPr>
          <p:spPr>
            <a:xfrm>
              <a:off x="7061822"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662;p12">
              <a:extLst>
                <a:ext uri="{FF2B5EF4-FFF2-40B4-BE49-F238E27FC236}">
                  <a16:creationId xmlns:a16="http://schemas.microsoft.com/office/drawing/2014/main" id="{9D0A3BC8-CFB3-52C7-D227-4EEF6C1281B6}"/>
                </a:ext>
              </a:extLst>
            </p:cNvPr>
            <p:cNvSpPr/>
            <p:nvPr/>
          </p:nvSpPr>
          <p:spPr>
            <a:xfrm>
              <a:off x="7151987"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663;p12">
              <a:extLst>
                <a:ext uri="{FF2B5EF4-FFF2-40B4-BE49-F238E27FC236}">
                  <a16:creationId xmlns:a16="http://schemas.microsoft.com/office/drawing/2014/main" id="{57A259E3-9ED0-7688-E6CC-9CE3BED90397}"/>
                </a:ext>
              </a:extLst>
            </p:cNvPr>
            <p:cNvSpPr/>
            <p:nvPr/>
          </p:nvSpPr>
          <p:spPr>
            <a:xfrm>
              <a:off x="6701235" y="1445016"/>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664;p12">
              <a:extLst>
                <a:ext uri="{FF2B5EF4-FFF2-40B4-BE49-F238E27FC236}">
                  <a16:creationId xmlns:a16="http://schemas.microsoft.com/office/drawing/2014/main" id="{3B4E14BF-AD43-6F20-5B9F-CF674CD61151}"/>
                </a:ext>
              </a:extLst>
            </p:cNvPr>
            <p:cNvSpPr/>
            <p:nvPr/>
          </p:nvSpPr>
          <p:spPr>
            <a:xfrm>
              <a:off x="6791401"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665;p12">
              <a:extLst>
                <a:ext uri="{FF2B5EF4-FFF2-40B4-BE49-F238E27FC236}">
                  <a16:creationId xmlns:a16="http://schemas.microsoft.com/office/drawing/2014/main" id="{B2903DBC-13EE-2AC9-5E39-B0A9CBEAD174}"/>
                </a:ext>
              </a:extLst>
            </p:cNvPr>
            <p:cNvSpPr/>
            <p:nvPr/>
          </p:nvSpPr>
          <p:spPr>
            <a:xfrm>
              <a:off x="6881565"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666;p12">
              <a:extLst>
                <a:ext uri="{FF2B5EF4-FFF2-40B4-BE49-F238E27FC236}">
                  <a16:creationId xmlns:a16="http://schemas.microsoft.com/office/drawing/2014/main" id="{D242A0B5-31F6-9365-674F-7263FF6AB396}"/>
                </a:ext>
              </a:extLst>
            </p:cNvPr>
            <p:cNvSpPr/>
            <p:nvPr/>
          </p:nvSpPr>
          <p:spPr>
            <a:xfrm>
              <a:off x="6971657" y="1445016"/>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574"/>
                    <a:pt x="25619" y="13531"/>
                    <a:pt x="25619" y="13480"/>
                  </a:cubicBezTo>
                  <a:cubicBezTo>
                    <a:pt x="25547" y="6045"/>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667;p12">
              <a:extLst>
                <a:ext uri="{FF2B5EF4-FFF2-40B4-BE49-F238E27FC236}">
                  <a16:creationId xmlns:a16="http://schemas.microsoft.com/office/drawing/2014/main" id="{16414078-20BA-A832-C257-02AA6802AEE7}"/>
                </a:ext>
              </a:extLst>
            </p:cNvPr>
            <p:cNvSpPr/>
            <p:nvPr/>
          </p:nvSpPr>
          <p:spPr>
            <a:xfrm>
              <a:off x="7061822" y="1445016"/>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668;p12">
              <a:extLst>
                <a:ext uri="{FF2B5EF4-FFF2-40B4-BE49-F238E27FC236}">
                  <a16:creationId xmlns:a16="http://schemas.microsoft.com/office/drawing/2014/main" id="{12384D51-E22C-6BD5-A18B-EBE1331A1F93}"/>
                </a:ext>
              </a:extLst>
            </p:cNvPr>
            <p:cNvSpPr/>
            <p:nvPr/>
          </p:nvSpPr>
          <p:spPr>
            <a:xfrm>
              <a:off x="6791401"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669;p12">
              <a:extLst>
                <a:ext uri="{FF2B5EF4-FFF2-40B4-BE49-F238E27FC236}">
                  <a16:creationId xmlns:a16="http://schemas.microsoft.com/office/drawing/2014/main" id="{FF95263B-4CED-D5FF-F976-259FDDD308A9}"/>
                </a:ext>
              </a:extLst>
            </p:cNvPr>
            <p:cNvSpPr/>
            <p:nvPr/>
          </p:nvSpPr>
          <p:spPr>
            <a:xfrm>
              <a:off x="6881565"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670;p12">
              <a:extLst>
                <a:ext uri="{FF2B5EF4-FFF2-40B4-BE49-F238E27FC236}">
                  <a16:creationId xmlns:a16="http://schemas.microsoft.com/office/drawing/2014/main" id="{4C68616A-DC1E-FAF3-AF49-E30F2CEAC65D}"/>
                </a:ext>
              </a:extLst>
            </p:cNvPr>
            <p:cNvSpPr/>
            <p:nvPr/>
          </p:nvSpPr>
          <p:spPr>
            <a:xfrm>
              <a:off x="6971657" y="1535108"/>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671;p12">
            <a:extLst>
              <a:ext uri="{FF2B5EF4-FFF2-40B4-BE49-F238E27FC236}">
                <a16:creationId xmlns:a16="http://schemas.microsoft.com/office/drawing/2014/main" id="{238D780B-CED5-797B-9C54-EFDAE6BCB3F7}"/>
              </a:ext>
            </a:extLst>
          </p:cNvPr>
          <p:cNvGrpSpPr/>
          <p:nvPr userDrawn="1"/>
        </p:nvGrpSpPr>
        <p:grpSpPr>
          <a:xfrm flipH="1">
            <a:off x="98654" y="1727732"/>
            <a:ext cx="592354" cy="489205"/>
            <a:chOff x="7533147" y="533119"/>
            <a:chExt cx="795961" cy="657357"/>
          </a:xfrm>
        </p:grpSpPr>
        <p:sp>
          <p:nvSpPr>
            <p:cNvPr id="38" name="Google Shape;672;p12">
              <a:extLst>
                <a:ext uri="{FF2B5EF4-FFF2-40B4-BE49-F238E27FC236}">
                  <a16:creationId xmlns:a16="http://schemas.microsoft.com/office/drawing/2014/main" id="{DC694A4E-C530-66D5-6913-BB03ADE52D9C}"/>
                </a:ext>
              </a:extLst>
            </p:cNvPr>
            <p:cNvSpPr/>
            <p:nvPr/>
          </p:nvSpPr>
          <p:spPr>
            <a:xfrm>
              <a:off x="7533147" y="533119"/>
              <a:ext cx="795961" cy="657357"/>
            </a:xfrm>
            <a:custGeom>
              <a:avLst/>
              <a:gdLst/>
              <a:ahLst/>
              <a:cxnLst/>
              <a:rect l="l" t="t" r="r" b="b"/>
              <a:pathLst>
                <a:path w="795961" h="657357" extrusionOk="0">
                  <a:moveTo>
                    <a:pt x="728239" y="66178"/>
                  </a:moveTo>
                  <a:cubicBezTo>
                    <a:pt x="686441" y="23872"/>
                    <a:pt x="629411" y="39"/>
                    <a:pt x="569927" y="-20"/>
                  </a:cubicBezTo>
                  <a:lnTo>
                    <a:pt x="569133" y="-20"/>
                  </a:lnTo>
                  <a:cubicBezTo>
                    <a:pt x="508276" y="-20"/>
                    <a:pt x="448937" y="25030"/>
                    <a:pt x="396455" y="72170"/>
                  </a:cubicBezTo>
                  <a:cubicBezTo>
                    <a:pt x="343975" y="25175"/>
                    <a:pt x="284634" y="-20"/>
                    <a:pt x="223778" y="-20"/>
                  </a:cubicBezTo>
                  <a:cubicBezTo>
                    <a:pt x="99541" y="377"/>
                    <a:pt x="-1163" y="101017"/>
                    <a:pt x="-1525" y="225284"/>
                  </a:cubicBezTo>
                  <a:cubicBezTo>
                    <a:pt x="-1525" y="291915"/>
                    <a:pt x="28434" y="356741"/>
                    <a:pt x="84453" y="412976"/>
                  </a:cubicBezTo>
                  <a:lnTo>
                    <a:pt x="85392" y="413771"/>
                  </a:lnTo>
                  <a:cubicBezTo>
                    <a:pt x="86907" y="415142"/>
                    <a:pt x="241248" y="551941"/>
                    <a:pt x="384689" y="649397"/>
                  </a:cubicBezTo>
                  <a:lnTo>
                    <a:pt x="396455" y="657338"/>
                  </a:lnTo>
                  <a:lnTo>
                    <a:pt x="408151" y="649397"/>
                  </a:lnTo>
                  <a:cubicBezTo>
                    <a:pt x="551662" y="551941"/>
                    <a:pt x="706004" y="415142"/>
                    <a:pt x="707520" y="413771"/>
                  </a:cubicBezTo>
                  <a:lnTo>
                    <a:pt x="708459" y="412976"/>
                  </a:lnTo>
                  <a:cubicBezTo>
                    <a:pt x="764479" y="356957"/>
                    <a:pt x="794147" y="292131"/>
                    <a:pt x="794436" y="225284"/>
                  </a:cubicBezTo>
                  <a:cubicBezTo>
                    <a:pt x="794581" y="165511"/>
                    <a:pt x="770758" y="108178"/>
                    <a:pt x="728239" y="66178"/>
                  </a:cubicBezTo>
                  <a:close/>
                  <a:moveTo>
                    <a:pt x="679367" y="382801"/>
                  </a:moveTo>
                  <a:cubicBezTo>
                    <a:pt x="670271" y="390814"/>
                    <a:pt x="530367" y="513969"/>
                    <a:pt x="396455" y="606589"/>
                  </a:cubicBezTo>
                  <a:cubicBezTo>
                    <a:pt x="262545" y="514042"/>
                    <a:pt x="122641" y="390814"/>
                    <a:pt x="113545" y="382801"/>
                  </a:cubicBezTo>
                  <a:cubicBezTo>
                    <a:pt x="65756" y="334795"/>
                    <a:pt x="40417" y="280364"/>
                    <a:pt x="40201" y="225139"/>
                  </a:cubicBezTo>
                  <a:cubicBezTo>
                    <a:pt x="40057" y="176491"/>
                    <a:pt x="59547" y="129849"/>
                    <a:pt x="94199" y="95704"/>
                  </a:cubicBezTo>
                  <a:cubicBezTo>
                    <a:pt x="158663" y="31238"/>
                    <a:pt x="276116" y="9943"/>
                    <a:pt x="381658" y="115484"/>
                  </a:cubicBezTo>
                  <a:lnTo>
                    <a:pt x="396095" y="129921"/>
                  </a:lnTo>
                  <a:lnTo>
                    <a:pt x="410533" y="115484"/>
                  </a:lnTo>
                  <a:cubicBezTo>
                    <a:pt x="458611" y="67478"/>
                    <a:pt x="513259" y="41923"/>
                    <a:pt x="568628" y="41778"/>
                  </a:cubicBezTo>
                  <a:cubicBezTo>
                    <a:pt x="617283" y="41523"/>
                    <a:pt x="663990" y="60973"/>
                    <a:pt x="698063" y="95704"/>
                  </a:cubicBezTo>
                  <a:cubicBezTo>
                    <a:pt x="763106" y="160097"/>
                    <a:pt x="784401" y="277332"/>
                    <a:pt x="679367" y="38280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673;p12">
              <a:extLst>
                <a:ext uri="{FF2B5EF4-FFF2-40B4-BE49-F238E27FC236}">
                  <a16:creationId xmlns:a16="http://schemas.microsoft.com/office/drawing/2014/main" id="{12FC1DC9-7D36-E2BB-2EAA-E2DA0A5AF406}"/>
                </a:ext>
              </a:extLst>
            </p:cNvPr>
            <p:cNvSpPr/>
            <p:nvPr/>
          </p:nvSpPr>
          <p:spPr>
            <a:xfrm>
              <a:off x="7676768" y="654464"/>
              <a:ext cx="508669" cy="412207"/>
            </a:xfrm>
            <a:custGeom>
              <a:avLst/>
              <a:gdLst/>
              <a:ahLst/>
              <a:cxnLst/>
              <a:rect l="l" t="t" r="r" b="b"/>
              <a:pathLst>
                <a:path w="508669" h="412207" extrusionOk="0">
                  <a:moveTo>
                    <a:pt x="252835" y="53911"/>
                  </a:moveTo>
                  <a:cubicBezTo>
                    <a:pt x="101237" y="-97686"/>
                    <a:pt x="-99088" y="102928"/>
                    <a:pt x="52366" y="254382"/>
                  </a:cubicBezTo>
                  <a:cubicBezTo>
                    <a:pt x="116253" y="310603"/>
                    <a:pt x="183173" y="363287"/>
                    <a:pt x="252835" y="412188"/>
                  </a:cubicBezTo>
                  <a:cubicBezTo>
                    <a:pt x="322499" y="363287"/>
                    <a:pt x="389419" y="310603"/>
                    <a:pt x="453305" y="254382"/>
                  </a:cubicBezTo>
                  <a:cubicBezTo>
                    <a:pt x="604686" y="102928"/>
                    <a:pt x="404290" y="-97470"/>
                    <a:pt x="252835" y="5391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 name="Google Shape;676;p12">
            <a:extLst>
              <a:ext uri="{FF2B5EF4-FFF2-40B4-BE49-F238E27FC236}">
                <a16:creationId xmlns:a16="http://schemas.microsoft.com/office/drawing/2014/main" id="{04BAE849-7851-CAF5-247F-B6592E208D67}"/>
              </a:ext>
            </a:extLst>
          </p:cNvPr>
          <p:cNvGrpSpPr/>
          <p:nvPr userDrawn="1"/>
        </p:nvGrpSpPr>
        <p:grpSpPr>
          <a:xfrm rot="787562" flipH="1">
            <a:off x="1156382" y="167694"/>
            <a:ext cx="594447" cy="494047"/>
            <a:chOff x="2962468" y="5325918"/>
            <a:chExt cx="3191376" cy="2616157"/>
          </a:xfrm>
        </p:grpSpPr>
        <p:sp>
          <p:nvSpPr>
            <p:cNvPr id="41" name="Google Shape;677;p12">
              <a:extLst>
                <a:ext uri="{FF2B5EF4-FFF2-40B4-BE49-F238E27FC236}">
                  <a16:creationId xmlns:a16="http://schemas.microsoft.com/office/drawing/2014/main" id="{597C0BB1-BD67-D03D-4163-942FEA54005C}"/>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678;p12">
              <a:extLst>
                <a:ext uri="{FF2B5EF4-FFF2-40B4-BE49-F238E27FC236}">
                  <a16:creationId xmlns:a16="http://schemas.microsoft.com/office/drawing/2014/main" id="{95D16312-26E5-10B9-C3B3-C206569089A5}"/>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679;p12">
              <a:extLst>
                <a:ext uri="{FF2B5EF4-FFF2-40B4-BE49-F238E27FC236}">
                  <a16:creationId xmlns:a16="http://schemas.microsoft.com/office/drawing/2014/main" id="{9135E804-644F-44E4-5F71-EEA1B015BA20}"/>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 name="Google Shape;680;p12">
            <a:extLst>
              <a:ext uri="{FF2B5EF4-FFF2-40B4-BE49-F238E27FC236}">
                <a16:creationId xmlns:a16="http://schemas.microsoft.com/office/drawing/2014/main" id="{553E3477-84F7-F174-6308-C380F9D384A3}"/>
              </a:ext>
            </a:extLst>
          </p:cNvPr>
          <p:cNvGrpSpPr/>
          <p:nvPr userDrawn="1"/>
        </p:nvGrpSpPr>
        <p:grpSpPr>
          <a:xfrm rot="786726" flipH="1">
            <a:off x="11308034" y="210588"/>
            <a:ext cx="676661" cy="560678"/>
            <a:chOff x="2962468" y="5325918"/>
            <a:chExt cx="3191376" cy="2616157"/>
          </a:xfrm>
        </p:grpSpPr>
        <p:sp>
          <p:nvSpPr>
            <p:cNvPr id="45" name="Google Shape;681;p12">
              <a:extLst>
                <a:ext uri="{FF2B5EF4-FFF2-40B4-BE49-F238E27FC236}">
                  <a16:creationId xmlns:a16="http://schemas.microsoft.com/office/drawing/2014/main" id="{8FFBB594-EAF5-72F1-0F8F-49BF8E9866D2}"/>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682;p12">
              <a:extLst>
                <a:ext uri="{FF2B5EF4-FFF2-40B4-BE49-F238E27FC236}">
                  <a16:creationId xmlns:a16="http://schemas.microsoft.com/office/drawing/2014/main" id="{7F933DDD-ACCE-B5E9-60F2-94DF6C395943}"/>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683;p12">
              <a:extLst>
                <a:ext uri="{FF2B5EF4-FFF2-40B4-BE49-F238E27FC236}">
                  <a16:creationId xmlns:a16="http://schemas.microsoft.com/office/drawing/2014/main" id="{44CF2C7B-912E-8181-A753-55BA2467C61A}"/>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 name="Google Shape;684;p12">
            <a:extLst>
              <a:ext uri="{FF2B5EF4-FFF2-40B4-BE49-F238E27FC236}">
                <a16:creationId xmlns:a16="http://schemas.microsoft.com/office/drawing/2014/main" id="{A0DA000B-E268-F0DB-FB54-0D39E3F80FF1}"/>
              </a:ext>
            </a:extLst>
          </p:cNvPr>
          <p:cNvGrpSpPr/>
          <p:nvPr userDrawn="1"/>
        </p:nvGrpSpPr>
        <p:grpSpPr>
          <a:xfrm rot="-773021" flipH="1">
            <a:off x="123449" y="1073940"/>
            <a:ext cx="704193" cy="583464"/>
            <a:chOff x="2962468" y="5325918"/>
            <a:chExt cx="3191376" cy="2616157"/>
          </a:xfrm>
        </p:grpSpPr>
        <p:sp>
          <p:nvSpPr>
            <p:cNvPr id="49" name="Google Shape;685;p12">
              <a:extLst>
                <a:ext uri="{FF2B5EF4-FFF2-40B4-BE49-F238E27FC236}">
                  <a16:creationId xmlns:a16="http://schemas.microsoft.com/office/drawing/2014/main" id="{EBF099A7-1057-DE8A-9773-DEE9804DE676}"/>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686;p12">
              <a:extLst>
                <a:ext uri="{FF2B5EF4-FFF2-40B4-BE49-F238E27FC236}">
                  <a16:creationId xmlns:a16="http://schemas.microsoft.com/office/drawing/2014/main" id="{74B04B02-E246-9255-4790-9E7CF566CE01}"/>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687;p12">
              <a:extLst>
                <a:ext uri="{FF2B5EF4-FFF2-40B4-BE49-F238E27FC236}">
                  <a16:creationId xmlns:a16="http://schemas.microsoft.com/office/drawing/2014/main" id="{621240F0-2EE4-7198-3C51-20C8A464D74A}"/>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847577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محتوى مع تسمية توضيحية">
    <p:spTree>
      <p:nvGrpSpPr>
        <p:cNvPr id="1" name=""/>
        <p:cNvGrpSpPr/>
        <p:nvPr/>
      </p:nvGrpSpPr>
      <p:grpSpPr>
        <a:xfrm>
          <a:off x="0" y="0"/>
          <a:ext cx="0" cy="0"/>
          <a:chOff x="0" y="0"/>
          <a:chExt cx="0" cy="0"/>
        </a:xfrm>
      </p:grpSpPr>
      <p:sp>
        <p:nvSpPr>
          <p:cNvPr id="8" name="Google Shape;699;p14">
            <a:extLst>
              <a:ext uri="{FF2B5EF4-FFF2-40B4-BE49-F238E27FC236}">
                <a16:creationId xmlns:a16="http://schemas.microsoft.com/office/drawing/2014/main" id="{7B8B34D3-B30B-1F78-E192-2C58C64A5B1A}"/>
              </a:ext>
            </a:extLst>
          </p:cNvPr>
          <p:cNvSpPr/>
          <p:nvPr userDrawn="1"/>
        </p:nvSpPr>
        <p:spPr>
          <a:xfrm flipH="1">
            <a:off x="374421" y="-4830"/>
            <a:ext cx="13156" cy="2851488"/>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700;p14">
            <a:extLst>
              <a:ext uri="{FF2B5EF4-FFF2-40B4-BE49-F238E27FC236}">
                <a16:creationId xmlns:a16="http://schemas.microsoft.com/office/drawing/2014/main" id="{4BC04282-72A8-24D0-A228-E7DB120C7D23}"/>
              </a:ext>
            </a:extLst>
          </p:cNvPr>
          <p:cNvSpPr/>
          <p:nvPr userDrawn="1"/>
        </p:nvSpPr>
        <p:spPr>
          <a:xfrm>
            <a:off x="66648" y="2760627"/>
            <a:ext cx="630105" cy="515580"/>
          </a:xfrm>
          <a:custGeom>
            <a:avLst/>
            <a:gdLst/>
            <a:ahLst/>
            <a:cxnLst/>
            <a:rect l="l" t="t" r="r" b="b"/>
            <a:pathLst>
              <a:path w="1241587" h="1015922" extrusionOk="0">
                <a:moveTo>
                  <a:pt x="1138925" y="101046"/>
                </a:moveTo>
                <a:cubicBezTo>
                  <a:pt x="1075109" y="36429"/>
                  <a:pt x="988121" y="38"/>
                  <a:pt x="897306" y="-20"/>
                </a:cubicBezTo>
                <a:lnTo>
                  <a:pt x="896008" y="-20"/>
                </a:lnTo>
                <a:cubicBezTo>
                  <a:pt x="800212" y="-20"/>
                  <a:pt x="706510" y="40839"/>
                  <a:pt x="623853" y="117288"/>
                </a:cubicBezTo>
                <a:lnTo>
                  <a:pt x="614613" y="117288"/>
                </a:lnTo>
                <a:cubicBezTo>
                  <a:pt x="531956" y="40839"/>
                  <a:pt x="438326" y="341"/>
                  <a:pt x="342458" y="-20"/>
                </a:cubicBezTo>
                <a:cubicBezTo>
                  <a:pt x="152744" y="572"/>
                  <a:pt x="-947" y="154235"/>
                  <a:pt x="-1525" y="343963"/>
                </a:cubicBezTo>
                <a:cubicBezTo>
                  <a:pt x="-1525" y="446111"/>
                  <a:pt x="44749" y="546094"/>
                  <a:pt x="131232" y="632721"/>
                </a:cubicBezTo>
                <a:lnTo>
                  <a:pt x="131954" y="633443"/>
                </a:lnTo>
                <a:cubicBezTo>
                  <a:pt x="134409" y="635609"/>
                  <a:pt x="381007" y="854054"/>
                  <a:pt x="609993" y="1009622"/>
                </a:cubicBezTo>
                <a:lnTo>
                  <a:pt x="619233" y="1015903"/>
                </a:lnTo>
                <a:lnTo>
                  <a:pt x="628473" y="1009622"/>
                </a:lnTo>
                <a:cubicBezTo>
                  <a:pt x="857458" y="854054"/>
                  <a:pt x="1104057" y="635609"/>
                  <a:pt x="1106511" y="633443"/>
                </a:cubicBezTo>
                <a:lnTo>
                  <a:pt x="1107234" y="632721"/>
                </a:lnTo>
                <a:cubicBezTo>
                  <a:pt x="1193861" y="546094"/>
                  <a:pt x="1239629" y="446472"/>
                  <a:pt x="1240062" y="343963"/>
                </a:cubicBezTo>
                <a:cubicBezTo>
                  <a:pt x="1240279" y="252701"/>
                  <a:pt x="1203824" y="165172"/>
                  <a:pt x="1138925" y="101046"/>
                </a:cubicBezTo>
                <a:close/>
                <a:moveTo>
                  <a:pt x="1008984" y="54050"/>
                </a:moveTo>
                <a:cubicBezTo>
                  <a:pt x="1045873" y="68582"/>
                  <a:pt x="1079657" y="90051"/>
                  <a:pt x="1108461" y="117288"/>
                </a:cubicBezTo>
                <a:lnTo>
                  <a:pt x="1008767" y="117288"/>
                </a:lnTo>
                <a:close/>
                <a:moveTo>
                  <a:pt x="1008984" y="279787"/>
                </a:moveTo>
                <a:lnTo>
                  <a:pt x="1154662" y="279787"/>
                </a:lnTo>
                <a:lnTo>
                  <a:pt x="1154662" y="425465"/>
                </a:lnTo>
                <a:lnTo>
                  <a:pt x="1008767" y="425465"/>
                </a:lnTo>
                <a:close/>
                <a:moveTo>
                  <a:pt x="1008984" y="433911"/>
                </a:moveTo>
                <a:lnTo>
                  <a:pt x="1154662" y="433911"/>
                </a:lnTo>
                <a:lnTo>
                  <a:pt x="1154662" y="520539"/>
                </a:lnTo>
                <a:cubicBezTo>
                  <a:pt x="1141884" y="541431"/>
                  <a:pt x="1127374" y="561232"/>
                  <a:pt x="1111348" y="579734"/>
                </a:cubicBezTo>
                <a:lnTo>
                  <a:pt x="1008840" y="579734"/>
                </a:lnTo>
                <a:close/>
                <a:moveTo>
                  <a:pt x="1163109" y="184352"/>
                </a:moveTo>
                <a:cubicBezTo>
                  <a:pt x="1179568" y="211308"/>
                  <a:pt x="1191768" y="240653"/>
                  <a:pt x="1199203" y="271341"/>
                </a:cubicBezTo>
                <a:lnTo>
                  <a:pt x="1163109" y="271341"/>
                </a:lnTo>
                <a:close/>
                <a:moveTo>
                  <a:pt x="1154662" y="171286"/>
                </a:moveTo>
                <a:lnTo>
                  <a:pt x="1154662" y="271341"/>
                </a:lnTo>
                <a:lnTo>
                  <a:pt x="1008767" y="271341"/>
                </a:lnTo>
                <a:lnTo>
                  <a:pt x="1008767" y="125662"/>
                </a:lnTo>
                <a:lnTo>
                  <a:pt x="1117052" y="125662"/>
                </a:lnTo>
                <a:cubicBezTo>
                  <a:pt x="1130912" y="139732"/>
                  <a:pt x="1143401" y="155051"/>
                  <a:pt x="1154445" y="171430"/>
                </a:cubicBezTo>
                <a:close/>
                <a:moveTo>
                  <a:pt x="1163109" y="433911"/>
                </a:moveTo>
                <a:lnTo>
                  <a:pt x="1193572" y="433911"/>
                </a:lnTo>
                <a:cubicBezTo>
                  <a:pt x="1185992" y="459011"/>
                  <a:pt x="1175742" y="483217"/>
                  <a:pt x="1162964" y="506101"/>
                </a:cubicBezTo>
                <a:close/>
                <a:moveTo>
                  <a:pt x="896008" y="32899"/>
                </a:moveTo>
                <a:cubicBezTo>
                  <a:pt x="931524" y="32747"/>
                  <a:pt x="966753" y="38782"/>
                  <a:pt x="1000176" y="50730"/>
                </a:cubicBezTo>
                <a:lnTo>
                  <a:pt x="1000176" y="117288"/>
                </a:lnTo>
                <a:lnTo>
                  <a:pt x="854499" y="117288"/>
                </a:lnTo>
                <a:lnTo>
                  <a:pt x="854499" y="35931"/>
                </a:lnTo>
                <a:cubicBezTo>
                  <a:pt x="868286" y="33982"/>
                  <a:pt x="882219" y="32964"/>
                  <a:pt x="896152" y="32899"/>
                </a:cubicBezTo>
                <a:close/>
                <a:moveTo>
                  <a:pt x="31322" y="343819"/>
                </a:moveTo>
                <a:cubicBezTo>
                  <a:pt x="31250" y="322299"/>
                  <a:pt x="33488" y="300837"/>
                  <a:pt x="37964" y="279787"/>
                </a:cubicBezTo>
                <a:lnTo>
                  <a:pt x="75646" y="279787"/>
                </a:lnTo>
                <a:lnTo>
                  <a:pt x="75646" y="425465"/>
                </a:lnTo>
                <a:lnTo>
                  <a:pt x="42584" y="425465"/>
                </a:lnTo>
                <a:cubicBezTo>
                  <a:pt x="35293" y="398856"/>
                  <a:pt x="31539" y="371410"/>
                  <a:pt x="31322" y="343819"/>
                </a:cubicBezTo>
                <a:close/>
                <a:moveTo>
                  <a:pt x="238145" y="425465"/>
                </a:moveTo>
                <a:lnTo>
                  <a:pt x="238145" y="279715"/>
                </a:lnTo>
                <a:lnTo>
                  <a:pt x="383823" y="279715"/>
                </a:lnTo>
                <a:lnTo>
                  <a:pt x="383823" y="425393"/>
                </a:lnTo>
                <a:close/>
                <a:moveTo>
                  <a:pt x="383823" y="433911"/>
                </a:moveTo>
                <a:lnTo>
                  <a:pt x="383823" y="579590"/>
                </a:lnTo>
                <a:lnTo>
                  <a:pt x="238145" y="579590"/>
                </a:lnTo>
                <a:lnTo>
                  <a:pt x="238145" y="433911"/>
                </a:lnTo>
                <a:close/>
                <a:moveTo>
                  <a:pt x="238145" y="271341"/>
                </a:moveTo>
                <a:lnTo>
                  <a:pt x="238145" y="125662"/>
                </a:lnTo>
                <a:lnTo>
                  <a:pt x="383823" y="125662"/>
                </a:lnTo>
                <a:lnTo>
                  <a:pt x="383823" y="271341"/>
                </a:lnTo>
                <a:close/>
                <a:moveTo>
                  <a:pt x="229698" y="125662"/>
                </a:moveTo>
                <a:lnTo>
                  <a:pt x="229698" y="271341"/>
                </a:lnTo>
                <a:lnTo>
                  <a:pt x="84021" y="271341"/>
                </a:lnTo>
                <a:lnTo>
                  <a:pt x="84021" y="171430"/>
                </a:lnTo>
                <a:cubicBezTo>
                  <a:pt x="95065" y="155087"/>
                  <a:pt x="107626" y="139811"/>
                  <a:pt x="121559" y="125807"/>
                </a:cubicBezTo>
                <a:close/>
                <a:moveTo>
                  <a:pt x="130221" y="117288"/>
                </a:moveTo>
                <a:cubicBezTo>
                  <a:pt x="159025" y="90044"/>
                  <a:pt x="192810" y="68560"/>
                  <a:pt x="229698" y="53978"/>
                </a:cubicBezTo>
                <a:lnTo>
                  <a:pt x="229698" y="117288"/>
                </a:lnTo>
                <a:close/>
                <a:moveTo>
                  <a:pt x="229698" y="279715"/>
                </a:moveTo>
                <a:lnTo>
                  <a:pt x="229698" y="425393"/>
                </a:lnTo>
                <a:lnTo>
                  <a:pt x="84021" y="425393"/>
                </a:lnTo>
                <a:lnTo>
                  <a:pt x="84021" y="279715"/>
                </a:lnTo>
                <a:close/>
                <a:moveTo>
                  <a:pt x="39841" y="271269"/>
                </a:moveTo>
                <a:cubicBezTo>
                  <a:pt x="47275" y="240574"/>
                  <a:pt x="59476" y="211221"/>
                  <a:pt x="75935" y="184280"/>
                </a:cubicBezTo>
                <a:lnTo>
                  <a:pt x="75935" y="271269"/>
                </a:lnTo>
                <a:close/>
                <a:moveTo>
                  <a:pt x="75935" y="433839"/>
                </a:moveTo>
                <a:lnTo>
                  <a:pt x="75935" y="506028"/>
                </a:lnTo>
                <a:cubicBezTo>
                  <a:pt x="63158" y="483145"/>
                  <a:pt x="52834" y="458940"/>
                  <a:pt x="45255" y="433839"/>
                </a:cubicBezTo>
                <a:close/>
                <a:moveTo>
                  <a:pt x="84309" y="433839"/>
                </a:moveTo>
                <a:lnTo>
                  <a:pt x="229987" y="433839"/>
                </a:lnTo>
                <a:lnTo>
                  <a:pt x="229987" y="579518"/>
                </a:lnTo>
                <a:lnTo>
                  <a:pt x="127478" y="579518"/>
                </a:lnTo>
                <a:cubicBezTo>
                  <a:pt x="111452" y="560979"/>
                  <a:pt x="97014" y="541185"/>
                  <a:pt x="84164" y="520322"/>
                </a:cubicBezTo>
                <a:close/>
                <a:moveTo>
                  <a:pt x="238433" y="587964"/>
                </a:moveTo>
                <a:lnTo>
                  <a:pt x="384112" y="587964"/>
                </a:lnTo>
                <a:lnTo>
                  <a:pt x="384112" y="733642"/>
                </a:lnTo>
                <a:lnTo>
                  <a:pt x="301743" y="733642"/>
                </a:lnTo>
                <a:cubicBezTo>
                  <a:pt x="278426" y="714512"/>
                  <a:pt x="257203" y="696753"/>
                  <a:pt x="238433" y="680944"/>
                </a:cubicBezTo>
                <a:close/>
                <a:moveTo>
                  <a:pt x="384112" y="742088"/>
                </a:moveTo>
                <a:lnTo>
                  <a:pt x="384112" y="800273"/>
                </a:lnTo>
                <a:cubicBezTo>
                  <a:pt x="358701" y="780132"/>
                  <a:pt x="334518" y="760569"/>
                  <a:pt x="311922" y="742088"/>
                </a:cubicBezTo>
                <a:close/>
                <a:moveTo>
                  <a:pt x="392558" y="579518"/>
                </a:moveTo>
                <a:lnTo>
                  <a:pt x="392558" y="433911"/>
                </a:lnTo>
                <a:lnTo>
                  <a:pt x="538236" y="433911"/>
                </a:lnTo>
                <a:lnTo>
                  <a:pt x="538236" y="579590"/>
                </a:lnTo>
                <a:close/>
                <a:moveTo>
                  <a:pt x="538236" y="587964"/>
                </a:moveTo>
                <a:lnTo>
                  <a:pt x="538236" y="733642"/>
                </a:lnTo>
                <a:lnTo>
                  <a:pt x="392269" y="733642"/>
                </a:lnTo>
                <a:lnTo>
                  <a:pt x="392269" y="588036"/>
                </a:lnTo>
                <a:close/>
                <a:moveTo>
                  <a:pt x="392269" y="425465"/>
                </a:moveTo>
                <a:lnTo>
                  <a:pt x="392269" y="279715"/>
                </a:lnTo>
                <a:lnTo>
                  <a:pt x="537948" y="279715"/>
                </a:lnTo>
                <a:lnTo>
                  <a:pt x="537948" y="425393"/>
                </a:lnTo>
                <a:close/>
                <a:moveTo>
                  <a:pt x="392269" y="271341"/>
                </a:moveTo>
                <a:lnTo>
                  <a:pt x="392269" y="125662"/>
                </a:lnTo>
                <a:lnTo>
                  <a:pt x="537948" y="125662"/>
                </a:lnTo>
                <a:lnTo>
                  <a:pt x="537948" y="271341"/>
                </a:lnTo>
                <a:close/>
                <a:moveTo>
                  <a:pt x="537948" y="742160"/>
                </a:moveTo>
                <a:lnTo>
                  <a:pt x="537948" y="887839"/>
                </a:lnTo>
                <a:lnTo>
                  <a:pt x="497016" y="887839"/>
                </a:lnTo>
                <a:cubicBezTo>
                  <a:pt x="460921" y="860768"/>
                  <a:pt x="425621" y="833480"/>
                  <a:pt x="392269" y="807059"/>
                </a:cubicBezTo>
                <a:lnTo>
                  <a:pt x="392269" y="742088"/>
                </a:lnTo>
                <a:close/>
                <a:moveTo>
                  <a:pt x="537948" y="896285"/>
                </a:moveTo>
                <a:lnTo>
                  <a:pt x="537948" y="917942"/>
                </a:lnTo>
                <a:lnTo>
                  <a:pt x="508277" y="896285"/>
                </a:lnTo>
                <a:close/>
                <a:moveTo>
                  <a:pt x="392269" y="117288"/>
                </a:moveTo>
                <a:lnTo>
                  <a:pt x="392269" y="37158"/>
                </a:lnTo>
                <a:cubicBezTo>
                  <a:pt x="444679" y="46441"/>
                  <a:pt x="494418" y="67174"/>
                  <a:pt x="537948" y="97869"/>
                </a:cubicBezTo>
                <a:lnTo>
                  <a:pt x="537948" y="117288"/>
                </a:lnTo>
                <a:close/>
                <a:moveTo>
                  <a:pt x="607610" y="156054"/>
                </a:moveTo>
                <a:lnTo>
                  <a:pt x="619233" y="167676"/>
                </a:lnTo>
                <a:lnTo>
                  <a:pt x="630856" y="156054"/>
                </a:lnTo>
                <a:cubicBezTo>
                  <a:pt x="641684" y="145226"/>
                  <a:pt x="652513" y="135119"/>
                  <a:pt x="663991" y="125662"/>
                </a:cubicBezTo>
                <a:lnTo>
                  <a:pt x="692072" y="125662"/>
                </a:lnTo>
                <a:lnTo>
                  <a:pt x="692072" y="271341"/>
                </a:lnTo>
                <a:lnTo>
                  <a:pt x="546394" y="271341"/>
                </a:lnTo>
                <a:lnTo>
                  <a:pt x="546394" y="125662"/>
                </a:lnTo>
                <a:lnTo>
                  <a:pt x="574475" y="125662"/>
                </a:lnTo>
                <a:cubicBezTo>
                  <a:pt x="585737" y="135141"/>
                  <a:pt x="596782" y="145276"/>
                  <a:pt x="607610" y="156054"/>
                </a:cubicBezTo>
                <a:close/>
                <a:moveTo>
                  <a:pt x="546394" y="579590"/>
                </a:moveTo>
                <a:lnTo>
                  <a:pt x="546394" y="433911"/>
                </a:lnTo>
                <a:lnTo>
                  <a:pt x="692072" y="433911"/>
                </a:lnTo>
                <a:lnTo>
                  <a:pt x="692072" y="579590"/>
                </a:lnTo>
                <a:close/>
                <a:moveTo>
                  <a:pt x="692072" y="588036"/>
                </a:moveTo>
                <a:lnTo>
                  <a:pt x="692072" y="733714"/>
                </a:lnTo>
                <a:lnTo>
                  <a:pt x="546394" y="733714"/>
                </a:lnTo>
                <a:lnTo>
                  <a:pt x="546394" y="588036"/>
                </a:lnTo>
                <a:close/>
                <a:moveTo>
                  <a:pt x="546394" y="425465"/>
                </a:moveTo>
                <a:lnTo>
                  <a:pt x="546394" y="279715"/>
                </a:lnTo>
                <a:lnTo>
                  <a:pt x="692072" y="279715"/>
                </a:lnTo>
                <a:lnTo>
                  <a:pt x="692072" y="425393"/>
                </a:lnTo>
                <a:close/>
                <a:moveTo>
                  <a:pt x="546394" y="742160"/>
                </a:moveTo>
                <a:lnTo>
                  <a:pt x="692072" y="742160"/>
                </a:lnTo>
                <a:lnTo>
                  <a:pt x="692072" y="887839"/>
                </a:lnTo>
                <a:lnTo>
                  <a:pt x="546394" y="887839"/>
                </a:lnTo>
                <a:close/>
                <a:moveTo>
                  <a:pt x="854643" y="425465"/>
                </a:moveTo>
                <a:lnTo>
                  <a:pt x="854643" y="279715"/>
                </a:lnTo>
                <a:lnTo>
                  <a:pt x="1000321" y="279715"/>
                </a:lnTo>
                <a:lnTo>
                  <a:pt x="1000321" y="425393"/>
                </a:lnTo>
                <a:close/>
                <a:moveTo>
                  <a:pt x="1000321" y="433911"/>
                </a:moveTo>
                <a:lnTo>
                  <a:pt x="1000321" y="579590"/>
                </a:lnTo>
                <a:lnTo>
                  <a:pt x="854643" y="579590"/>
                </a:lnTo>
                <a:lnTo>
                  <a:pt x="854643" y="433911"/>
                </a:lnTo>
                <a:close/>
                <a:moveTo>
                  <a:pt x="854643" y="271341"/>
                </a:moveTo>
                <a:lnTo>
                  <a:pt x="854643" y="125662"/>
                </a:lnTo>
                <a:lnTo>
                  <a:pt x="1000321" y="125662"/>
                </a:lnTo>
                <a:lnTo>
                  <a:pt x="1000321" y="271341"/>
                </a:lnTo>
                <a:close/>
                <a:moveTo>
                  <a:pt x="700518" y="579590"/>
                </a:moveTo>
                <a:lnTo>
                  <a:pt x="700518" y="433911"/>
                </a:lnTo>
                <a:lnTo>
                  <a:pt x="846197" y="433911"/>
                </a:lnTo>
                <a:lnTo>
                  <a:pt x="846197" y="579590"/>
                </a:lnTo>
                <a:close/>
                <a:moveTo>
                  <a:pt x="846197" y="588036"/>
                </a:moveTo>
                <a:lnTo>
                  <a:pt x="846197" y="733714"/>
                </a:lnTo>
                <a:lnTo>
                  <a:pt x="700518" y="733714"/>
                </a:lnTo>
                <a:lnTo>
                  <a:pt x="700518" y="588036"/>
                </a:lnTo>
                <a:close/>
                <a:moveTo>
                  <a:pt x="700518" y="425465"/>
                </a:moveTo>
                <a:lnTo>
                  <a:pt x="700518" y="279715"/>
                </a:lnTo>
                <a:lnTo>
                  <a:pt x="846197" y="279715"/>
                </a:lnTo>
                <a:lnTo>
                  <a:pt x="846197" y="425393"/>
                </a:lnTo>
                <a:close/>
                <a:moveTo>
                  <a:pt x="700518" y="271341"/>
                </a:moveTo>
                <a:lnTo>
                  <a:pt x="700518" y="125662"/>
                </a:lnTo>
                <a:lnTo>
                  <a:pt x="846197" y="125662"/>
                </a:lnTo>
                <a:lnTo>
                  <a:pt x="846197" y="271341"/>
                </a:lnTo>
                <a:close/>
                <a:moveTo>
                  <a:pt x="700518" y="117288"/>
                </a:moveTo>
                <a:lnTo>
                  <a:pt x="700518" y="97869"/>
                </a:lnTo>
                <a:cubicBezTo>
                  <a:pt x="744048" y="67189"/>
                  <a:pt x="793787" y="46456"/>
                  <a:pt x="846197" y="37158"/>
                </a:cubicBezTo>
                <a:lnTo>
                  <a:pt x="846197" y="117288"/>
                </a:lnTo>
                <a:close/>
                <a:moveTo>
                  <a:pt x="700518" y="887839"/>
                </a:moveTo>
                <a:lnTo>
                  <a:pt x="700518" y="742160"/>
                </a:lnTo>
                <a:lnTo>
                  <a:pt x="846197" y="742160"/>
                </a:lnTo>
                <a:lnTo>
                  <a:pt x="846197" y="807131"/>
                </a:lnTo>
                <a:cubicBezTo>
                  <a:pt x="812845" y="833552"/>
                  <a:pt x="777544" y="860840"/>
                  <a:pt x="741450" y="887911"/>
                </a:cubicBezTo>
                <a:close/>
                <a:moveTo>
                  <a:pt x="730189" y="896285"/>
                </a:moveTo>
                <a:lnTo>
                  <a:pt x="700518" y="917942"/>
                </a:lnTo>
                <a:lnTo>
                  <a:pt x="700518" y="896285"/>
                </a:lnTo>
                <a:close/>
                <a:moveTo>
                  <a:pt x="854643" y="742160"/>
                </a:moveTo>
                <a:lnTo>
                  <a:pt x="926833" y="742160"/>
                </a:lnTo>
                <a:cubicBezTo>
                  <a:pt x="904310" y="760641"/>
                  <a:pt x="880125" y="780204"/>
                  <a:pt x="854643" y="800345"/>
                </a:cubicBezTo>
                <a:close/>
                <a:moveTo>
                  <a:pt x="854643" y="733714"/>
                </a:moveTo>
                <a:lnTo>
                  <a:pt x="854643" y="588036"/>
                </a:lnTo>
                <a:lnTo>
                  <a:pt x="1000321" y="588036"/>
                </a:lnTo>
                <a:lnTo>
                  <a:pt x="1000321" y="681016"/>
                </a:lnTo>
                <a:cubicBezTo>
                  <a:pt x="981624" y="696826"/>
                  <a:pt x="960328" y="714584"/>
                  <a:pt x="937011" y="733714"/>
                </a:cubicBezTo>
                <a:close/>
                <a:moveTo>
                  <a:pt x="692072" y="103717"/>
                </a:moveTo>
                <a:lnTo>
                  <a:pt x="692072" y="117288"/>
                </a:lnTo>
                <a:lnTo>
                  <a:pt x="674313" y="117288"/>
                </a:lnTo>
                <a:cubicBezTo>
                  <a:pt x="680161" y="112596"/>
                  <a:pt x="686080" y="108048"/>
                  <a:pt x="692072" y="103717"/>
                </a:cubicBezTo>
                <a:close/>
                <a:moveTo>
                  <a:pt x="546394" y="117288"/>
                </a:moveTo>
                <a:lnTo>
                  <a:pt x="546394" y="103717"/>
                </a:lnTo>
                <a:cubicBezTo>
                  <a:pt x="552386" y="108048"/>
                  <a:pt x="558305" y="112596"/>
                  <a:pt x="564224" y="117288"/>
                </a:cubicBezTo>
                <a:close/>
                <a:moveTo>
                  <a:pt x="383823" y="35931"/>
                </a:moveTo>
                <a:lnTo>
                  <a:pt x="383823" y="117288"/>
                </a:lnTo>
                <a:lnTo>
                  <a:pt x="238145" y="117288"/>
                </a:lnTo>
                <a:lnTo>
                  <a:pt x="238145" y="50730"/>
                </a:lnTo>
                <a:cubicBezTo>
                  <a:pt x="271569" y="38703"/>
                  <a:pt x="306797" y="32668"/>
                  <a:pt x="342314" y="32899"/>
                </a:cubicBezTo>
                <a:cubicBezTo>
                  <a:pt x="356174" y="32971"/>
                  <a:pt x="370107" y="33982"/>
                  <a:pt x="383823" y="35931"/>
                </a:cubicBezTo>
                <a:close/>
                <a:moveTo>
                  <a:pt x="134625" y="588036"/>
                </a:moveTo>
                <a:lnTo>
                  <a:pt x="229698" y="588036"/>
                </a:lnTo>
                <a:lnTo>
                  <a:pt x="229698" y="673869"/>
                </a:lnTo>
                <a:cubicBezTo>
                  <a:pt x="185735" y="636692"/>
                  <a:pt x="157509" y="611858"/>
                  <a:pt x="154189" y="608898"/>
                </a:cubicBezTo>
                <a:cubicBezTo>
                  <a:pt x="147330" y="601969"/>
                  <a:pt x="140906" y="595038"/>
                  <a:pt x="134625" y="588036"/>
                </a:cubicBezTo>
                <a:close/>
                <a:moveTo>
                  <a:pt x="619233" y="975765"/>
                </a:moveTo>
                <a:cubicBezTo>
                  <a:pt x="594977" y="959162"/>
                  <a:pt x="570649" y="941909"/>
                  <a:pt x="546394" y="924294"/>
                </a:cubicBezTo>
                <a:lnTo>
                  <a:pt x="546394" y="896285"/>
                </a:lnTo>
                <a:lnTo>
                  <a:pt x="692072" y="896285"/>
                </a:lnTo>
                <a:lnTo>
                  <a:pt x="692072" y="924294"/>
                </a:lnTo>
                <a:cubicBezTo>
                  <a:pt x="667889" y="941909"/>
                  <a:pt x="643489" y="959162"/>
                  <a:pt x="619233" y="975765"/>
                </a:cubicBezTo>
                <a:close/>
                <a:moveTo>
                  <a:pt x="1009056" y="673869"/>
                </a:moveTo>
                <a:lnTo>
                  <a:pt x="1009056" y="588036"/>
                </a:lnTo>
                <a:lnTo>
                  <a:pt x="1104130" y="588036"/>
                </a:lnTo>
                <a:cubicBezTo>
                  <a:pt x="1097849" y="595255"/>
                  <a:pt x="1091424" y="601969"/>
                  <a:pt x="1084566" y="608754"/>
                </a:cubicBezTo>
                <a:cubicBezTo>
                  <a:pt x="1080812" y="611786"/>
                  <a:pt x="1052731" y="636692"/>
                  <a:pt x="1008767" y="673869"/>
                </a:cubicBezTo>
                <a:close/>
                <a:moveTo>
                  <a:pt x="1196171" y="425465"/>
                </a:moveTo>
                <a:lnTo>
                  <a:pt x="1163181" y="425465"/>
                </a:lnTo>
                <a:lnTo>
                  <a:pt x="1163181" y="279715"/>
                </a:lnTo>
                <a:lnTo>
                  <a:pt x="1200791" y="279715"/>
                </a:lnTo>
                <a:cubicBezTo>
                  <a:pt x="1205195" y="300772"/>
                  <a:pt x="1207433" y="322234"/>
                  <a:pt x="1207361" y="343747"/>
                </a:cubicBezTo>
                <a:cubicBezTo>
                  <a:pt x="1207072" y="371366"/>
                  <a:pt x="1203246" y="398842"/>
                  <a:pt x="1195882" y="42546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701;p14">
            <a:extLst>
              <a:ext uri="{FF2B5EF4-FFF2-40B4-BE49-F238E27FC236}">
                <a16:creationId xmlns:a16="http://schemas.microsoft.com/office/drawing/2014/main" id="{BEAABF3C-7967-A51E-469F-BDBD9033C587}"/>
              </a:ext>
            </a:extLst>
          </p:cNvPr>
          <p:cNvSpPr/>
          <p:nvPr userDrawn="1"/>
        </p:nvSpPr>
        <p:spPr>
          <a:xfrm flipH="1">
            <a:off x="11706676" y="44405"/>
            <a:ext cx="13156" cy="2041065"/>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 sz="1800" b="0" i="0" u="none" strike="noStrike" cap="none">
                <a:solidFill>
                  <a:srgbClr val="000000"/>
                </a:solidFill>
                <a:latin typeface="Calibri"/>
                <a:ea typeface="Calibri"/>
                <a:cs typeface="Calibri"/>
                <a:sym typeface="Calibri"/>
              </a:rPr>
              <a:t> </a:t>
            </a:r>
            <a:endParaRPr/>
          </a:p>
        </p:txBody>
      </p:sp>
      <p:sp>
        <p:nvSpPr>
          <p:cNvPr id="11" name="Google Shape;702;p14">
            <a:extLst>
              <a:ext uri="{FF2B5EF4-FFF2-40B4-BE49-F238E27FC236}">
                <a16:creationId xmlns:a16="http://schemas.microsoft.com/office/drawing/2014/main" id="{D6AAB480-E987-6FC2-26B7-DCAFE99185AA}"/>
              </a:ext>
            </a:extLst>
          </p:cNvPr>
          <p:cNvSpPr/>
          <p:nvPr userDrawn="1"/>
        </p:nvSpPr>
        <p:spPr>
          <a:xfrm flipH="1">
            <a:off x="10828921" y="4"/>
            <a:ext cx="13156" cy="1155603"/>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703;p14">
            <a:extLst>
              <a:ext uri="{FF2B5EF4-FFF2-40B4-BE49-F238E27FC236}">
                <a16:creationId xmlns:a16="http://schemas.microsoft.com/office/drawing/2014/main" id="{8DC49FD8-A43C-47BD-BDC6-D54C8C990D76}"/>
              </a:ext>
            </a:extLst>
          </p:cNvPr>
          <p:cNvSpPr/>
          <p:nvPr userDrawn="1"/>
        </p:nvSpPr>
        <p:spPr>
          <a:xfrm flipH="1">
            <a:off x="907651" y="-5495"/>
            <a:ext cx="13156" cy="840438"/>
          </a:xfrm>
          <a:custGeom>
            <a:avLst/>
            <a:gdLst/>
            <a:ahLst/>
            <a:cxnLst/>
            <a:rect l="l" t="t" r="r" b="b"/>
            <a:pathLst>
              <a:path w="21656" h="6003132" extrusionOk="0">
                <a:moveTo>
                  <a:pt x="0" y="0"/>
                </a:moveTo>
                <a:lnTo>
                  <a:pt x="21657" y="0"/>
                </a:lnTo>
                <a:lnTo>
                  <a:pt x="21657" y="6003133"/>
                </a:lnTo>
                <a:lnTo>
                  <a:pt x="0" y="6003133"/>
                </a:ln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704;p14">
            <a:extLst>
              <a:ext uri="{FF2B5EF4-FFF2-40B4-BE49-F238E27FC236}">
                <a16:creationId xmlns:a16="http://schemas.microsoft.com/office/drawing/2014/main" id="{A857FC52-8B35-D73F-6863-3C772A395D8F}"/>
              </a:ext>
            </a:extLst>
          </p:cNvPr>
          <p:cNvSpPr/>
          <p:nvPr userDrawn="1"/>
        </p:nvSpPr>
        <p:spPr>
          <a:xfrm>
            <a:off x="10574544" y="1112160"/>
            <a:ext cx="522118" cy="434244"/>
          </a:xfrm>
          <a:custGeom>
            <a:avLst/>
            <a:gdLst/>
            <a:ahLst/>
            <a:cxnLst/>
            <a:rect l="l" t="t" r="r" b="b"/>
            <a:pathLst>
              <a:path w="1033897" h="859889" extrusionOk="0">
                <a:moveTo>
                  <a:pt x="515439" y="859870"/>
                </a:moveTo>
                <a:lnTo>
                  <a:pt x="494216" y="845433"/>
                </a:lnTo>
                <a:cubicBezTo>
                  <a:pt x="311288" y="721122"/>
                  <a:pt x="114571" y="546857"/>
                  <a:pt x="112622" y="545124"/>
                </a:cubicBezTo>
                <a:lnTo>
                  <a:pt x="110962" y="543608"/>
                </a:lnTo>
                <a:cubicBezTo>
                  <a:pt x="16249" y="448824"/>
                  <a:pt x="-21217" y="331227"/>
                  <a:pt x="8380" y="220921"/>
                </a:cubicBezTo>
                <a:cubicBezTo>
                  <a:pt x="36102" y="117986"/>
                  <a:pt x="116521" y="37589"/>
                  <a:pt x="219462" y="9839"/>
                </a:cubicBezTo>
                <a:cubicBezTo>
                  <a:pt x="319590" y="-16943"/>
                  <a:pt x="425780" y="11427"/>
                  <a:pt x="515439" y="87804"/>
                </a:cubicBezTo>
                <a:cubicBezTo>
                  <a:pt x="605026" y="11427"/>
                  <a:pt x="711218" y="-16943"/>
                  <a:pt x="811416" y="9839"/>
                </a:cubicBezTo>
                <a:cubicBezTo>
                  <a:pt x="914358" y="37625"/>
                  <a:pt x="994705" y="118015"/>
                  <a:pt x="1022499" y="220921"/>
                </a:cubicBezTo>
                <a:cubicBezTo>
                  <a:pt x="1052024" y="331227"/>
                  <a:pt x="1014629" y="448824"/>
                  <a:pt x="919844" y="543608"/>
                </a:cubicBezTo>
                <a:lnTo>
                  <a:pt x="918257" y="545124"/>
                </a:lnTo>
                <a:cubicBezTo>
                  <a:pt x="916235" y="546857"/>
                  <a:pt x="719519" y="721122"/>
                  <a:pt x="536591" y="845433"/>
                </a:cubicBezTo>
                <a:close/>
                <a:moveTo>
                  <a:pt x="163515" y="489538"/>
                </a:moveTo>
                <a:cubicBezTo>
                  <a:pt x="177016" y="501377"/>
                  <a:pt x="348898" y="652614"/>
                  <a:pt x="515439" y="768551"/>
                </a:cubicBezTo>
                <a:cubicBezTo>
                  <a:pt x="681908" y="652614"/>
                  <a:pt x="853863" y="501450"/>
                  <a:pt x="867291" y="489538"/>
                </a:cubicBezTo>
                <a:cubicBezTo>
                  <a:pt x="957022" y="399229"/>
                  <a:pt x="1002790" y="251891"/>
                  <a:pt x="891691" y="140719"/>
                </a:cubicBezTo>
                <a:cubicBezTo>
                  <a:pt x="780592" y="29547"/>
                  <a:pt x="632314" y="75748"/>
                  <a:pt x="542077" y="165913"/>
                </a:cubicBezTo>
                <a:lnTo>
                  <a:pt x="515439" y="192551"/>
                </a:lnTo>
                <a:lnTo>
                  <a:pt x="488729" y="165913"/>
                </a:lnTo>
                <a:cubicBezTo>
                  <a:pt x="398492" y="75676"/>
                  <a:pt x="250504" y="29258"/>
                  <a:pt x="139187" y="140719"/>
                </a:cubicBezTo>
                <a:cubicBezTo>
                  <a:pt x="27872" y="252179"/>
                  <a:pt x="73784" y="399229"/>
                  <a:pt x="163515" y="48953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 name="Google Shape;705;p14">
            <a:extLst>
              <a:ext uri="{FF2B5EF4-FFF2-40B4-BE49-F238E27FC236}">
                <a16:creationId xmlns:a16="http://schemas.microsoft.com/office/drawing/2014/main" id="{4DEBDDF4-E109-45BF-6D93-533AB54C1D42}"/>
              </a:ext>
            </a:extLst>
          </p:cNvPr>
          <p:cNvGrpSpPr/>
          <p:nvPr userDrawn="1"/>
        </p:nvGrpSpPr>
        <p:grpSpPr>
          <a:xfrm>
            <a:off x="653445" y="791191"/>
            <a:ext cx="521731" cy="431356"/>
            <a:chOff x="6553537" y="1126875"/>
            <a:chExt cx="682626" cy="564307"/>
          </a:xfrm>
        </p:grpSpPr>
        <p:sp>
          <p:nvSpPr>
            <p:cNvPr id="15" name="Google Shape;706;p14">
              <a:extLst>
                <a:ext uri="{FF2B5EF4-FFF2-40B4-BE49-F238E27FC236}">
                  <a16:creationId xmlns:a16="http://schemas.microsoft.com/office/drawing/2014/main" id="{FF57480E-E0DD-1005-D893-0680A20D4DC4}"/>
                </a:ext>
              </a:extLst>
            </p:cNvPr>
            <p:cNvSpPr/>
            <p:nvPr/>
          </p:nvSpPr>
          <p:spPr>
            <a:xfrm>
              <a:off x="6553537" y="1126875"/>
              <a:ext cx="682626" cy="564307"/>
            </a:xfrm>
            <a:custGeom>
              <a:avLst/>
              <a:gdLst/>
              <a:ahLst/>
              <a:cxnLst/>
              <a:rect l="l" t="t" r="r" b="b"/>
              <a:pathLst>
                <a:path w="682626" h="564307" extrusionOk="0">
                  <a:moveTo>
                    <a:pt x="624430" y="56940"/>
                  </a:moveTo>
                  <a:cubicBezTo>
                    <a:pt x="588263" y="20268"/>
                    <a:pt x="538813" y="-263"/>
                    <a:pt x="487270" y="-17"/>
                  </a:cubicBezTo>
                  <a:cubicBezTo>
                    <a:pt x="435293" y="-17"/>
                    <a:pt x="384689" y="21206"/>
                    <a:pt x="339786" y="61055"/>
                  </a:cubicBezTo>
                  <a:cubicBezTo>
                    <a:pt x="294885" y="21206"/>
                    <a:pt x="244208" y="199"/>
                    <a:pt x="192304" y="-17"/>
                  </a:cubicBezTo>
                  <a:cubicBezTo>
                    <a:pt x="85391" y="257"/>
                    <a:pt x="-1237" y="86877"/>
                    <a:pt x="-1525" y="193811"/>
                  </a:cubicBezTo>
                  <a:cubicBezTo>
                    <a:pt x="-1525" y="251058"/>
                    <a:pt x="24174" y="306788"/>
                    <a:pt x="72325" y="354866"/>
                  </a:cubicBezTo>
                  <a:lnTo>
                    <a:pt x="73119" y="355660"/>
                  </a:lnTo>
                  <a:cubicBezTo>
                    <a:pt x="74418" y="356815"/>
                    <a:pt x="206380" y="473762"/>
                    <a:pt x="329030" y="557069"/>
                  </a:cubicBezTo>
                  <a:lnTo>
                    <a:pt x="339786" y="564288"/>
                  </a:lnTo>
                  <a:lnTo>
                    <a:pt x="350543" y="557069"/>
                  </a:lnTo>
                  <a:cubicBezTo>
                    <a:pt x="473265" y="473762"/>
                    <a:pt x="605155" y="356815"/>
                    <a:pt x="606455" y="355660"/>
                  </a:cubicBezTo>
                  <a:lnTo>
                    <a:pt x="607249" y="354866"/>
                  </a:lnTo>
                  <a:cubicBezTo>
                    <a:pt x="655399" y="306788"/>
                    <a:pt x="680882" y="251058"/>
                    <a:pt x="681098" y="193811"/>
                  </a:cubicBezTo>
                  <a:cubicBezTo>
                    <a:pt x="681388" y="142427"/>
                    <a:pt x="660957" y="93085"/>
                    <a:pt x="624430" y="56940"/>
                  </a:cubicBezTo>
                  <a:close/>
                  <a:moveTo>
                    <a:pt x="353214" y="508702"/>
                  </a:moveTo>
                  <a:cubicBezTo>
                    <a:pt x="351481" y="501447"/>
                    <a:pt x="344262" y="496949"/>
                    <a:pt x="336971" y="498667"/>
                  </a:cubicBezTo>
                  <a:cubicBezTo>
                    <a:pt x="331990" y="499837"/>
                    <a:pt x="328092" y="503728"/>
                    <a:pt x="326937" y="508702"/>
                  </a:cubicBezTo>
                  <a:cubicBezTo>
                    <a:pt x="217209" y="431170"/>
                    <a:pt x="107048" y="334148"/>
                    <a:pt x="99324" y="327362"/>
                  </a:cubicBezTo>
                  <a:cubicBezTo>
                    <a:pt x="10241" y="237919"/>
                    <a:pt x="28289" y="138586"/>
                    <a:pt x="82792" y="84083"/>
                  </a:cubicBezTo>
                  <a:cubicBezTo>
                    <a:pt x="125529" y="40957"/>
                    <a:pt x="189561" y="26844"/>
                    <a:pt x="246518" y="47989"/>
                  </a:cubicBezTo>
                  <a:cubicBezTo>
                    <a:pt x="239227" y="49866"/>
                    <a:pt x="234896" y="57265"/>
                    <a:pt x="236772" y="64520"/>
                  </a:cubicBezTo>
                  <a:cubicBezTo>
                    <a:pt x="238649" y="71782"/>
                    <a:pt x="246012" y="76142"/>
                    <a:pt x="253304" y="74273"/>
                  </a:cubicBezTo>
                  <a:cubicBezTo>
                    <a:pt x="259295" y="72713"/>
                    <a:pt x="263483" y="67270"/>
                    <a:pt x="263483" y="61055"/>
                  </a:cubicBezTo>
                  <a:cubicBezTo>
                    <a:pt x="263555" y="58507"/>
                    <a:pt x="262905" y="56002"/>
                    <a:pt x="261533" y="53836"/>
                  </a:cubicBezTo>
                  <a:cubicBezTo>
                    <a:pt x="285789" y="65444"/>
                    <a:pt x="307735" y="81232"/>
                    <a:pt x="326504" y="100470"/>
                  </a:cubicBezTo>
                  <a:lnTo>
                    <a:pt x="340076" y="114042"/>
                  </a:lnTo>
                  <a:lnTo>
                    <a:pt x="353647" y="100470"/>
                  </a:lnTo>
                  <a:cubicBezTo>
                    <a:pt x="372416" y="81217"/>
                    <a:pt x="394362" y="65430"/>
                    <a:pt x="418618" y="53836"/>
                  </a:cubicBezTo>
                  <a:cubicBezTo>
                    <a:pt x="417246" y="56002"/>
                    <a:pt x="416596" y="58507"/>
                    <a:pt x="416668" y="61055"/>
                  </a:cubicBezTo>
                  <a:cubicBezTo>
                    <a:pt x="416596" y="68548"/>
                    <a:pt x="422660" y="74663"/>
                    <a:pt x="430168" y="74699"/>
                  </a:cubicBezTo>
                  <a:cubicBezTo>
                    <a:pt x="437676" y="74742"/>
                    <a:pt x="443739" y="68700"/>
                    <a:pt x="443812" y="61206"/>
                  </a:cubicBezTo>
                  <a:cubicBezTo>
                    <a:pt x="443812" y="54991"/>
                    <a:pt x="439625" y="49541"/>
                    <a:pt x="433633" y="47989"/>
                  </a:cubicBezTo>
                  <a:cubicBezTo>
                    <a:pt x="490590" y="26859"/>
                    <a:pt x="554622" y="40972"/>
                    <a:pt x="597359" y="84083"/>
                  </a:cubicBezTo>
                  <a:cubicBezTo>
                    <a:pt x="651861" y="138586"/>
                    <a:pt x="669548" y="237919"/>
                    <a:pt x="580827" y="327362"/>
                  </a:cubicBezTo>
                  <a:cubicBezTo>
                    <a:pt x="573103" y="334220"/>
                    <a:pt x="462942" y="431170"/>
                    <a:pt x="353214" y="50870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707;p14">
              <a:extLst>
                <a:ext uri="{FF2B5EF4-FFF2-40B4-BE49-F238E27FC236}">
                  <a16:creationId xmlns:a16="http://schemas.microsoft.com/office/drawing/2014/main" id="{AB96C3EE-5171-8F09-C6DE-7225AC43372F}"/>
                </a:ext>
              </a:extLst>
            </p:cNvPr>
            <p:cNvSpPr/>
            <p:nvPr/>
          </p:nvSpPr>
          <p:spPr>
            <a:xfrm>
              <a:off x="6701235" y="1174594"/>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708;p14">
              <a:extLst>
                <a:ext uri="{FF2B5EF4-FFF2-40B4-BE49-F238E27FC236}">
                  <a16:creationId xmlns:a16="http://schemas.microsoft.com/office/drawing/2014/main" id="{1912D1C4-A238-F876-5720-FDB47E81EE3B}"/>
                </a:ext>
              </a:extLst>
            </p:cNvPr>
            <p:cNvSpPr/>
            <p:nvPr/>
          </p:nvSpPr>
          <p:spPr>
            <a:xfrm>
              <a:off x="7061822" y="1174594"/>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709;p14">
              <a:extLst>
                <a:ext uri="{FF2B5EF4-FFF2-40B4-BE49-F238E27FC236}">
                  <a16:creationId xmlns:a16="http://schemas.microsoft.com/office/drawing/2014/main" id="{EDE35D88-4116-4723-2A60-4B1BBCEBAECD}"/>
                </a:ext>
              </a:extLst>
            </p:cNvPr>
            <p:cNvSpPr/>
            <p:nvPr/>
          </p:nvSpPr>
          <p:spPr>
            <a:xfrm>
              <a:off x="6611144"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710;p14">
              <a:extLst>
                <a:ext uri="{FF2B5EF4-FFF2-40B4-BE49-F238E27FC236}">
                  <a16:creationId xmlns:a16="http://schemas.microsoft.com/office/drawing/2014/main" id="{FA1CAABB-6A04-4876-32A8-8CF0740824B5}"/>
                </a:ext>
              </a:extLst>
            </p:cNvPr>
            <p:cNvSpPr/>
            <p:nvPr/>
          </p:nvSpPr>
          <p:spPr>
            <a:xfrm>
              <a:off x="6701235" y="1264687"/>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711;p14">
              <a:extLst>
                <a:ext uri="{FF2B5EF4-FFF2-40B4-BE49-F238E27FC236}">
                  <a16:creationId xmlns:a16="http://schemas.microsoft.com/office/drawing/2014/main" id="{D0113096-3C06-51E6-E043-F2D2FEF40117}"/>
                </a:ext>
              </a:extLst>
            </p:cNvPr>
            <p:cNvSpPr/>
            <p:nvPr/>
          </p:nvSpPr>
          <p:spPr>
            <a:xfrm>
              <a:off x="6791401"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712;p14">
              <a:extLst>
                <a:ext uri="{FF2B5EF4-FFF2-40B4-BE49-F238E27FC236}">
                  <a16:creationId xmlns:a16="http://schemas.microsoft.com/office/drawing/2014/main" id="{694688E0-E865-DDE4-C169-D8DBCEB890CA}"/>
                </a:ext>
              </a:extLst>
            </p:cNvPr>
            <p:cNvSpPr/>
            <p:nvPr/>
          </p:nvSpPr>
          <p:spPr>
            <a:xfrm>
              <a:off x="6881565"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713;p14">
              <a:extLst>
                <a:ext uri="{FF2B5EF4-FFF2-40B4-BE49-F238E27FC236}">
                  <a16:creationId xmlns:a16="http://schemas.microsoft.com/office/drawing/2014/main" id="{41963B9D-843F-E657-5713-2E52D1D27767}"/>
                </a:ext>
              </a:extLst>
            </p:cNvPr>
            <p:cNvSpPr/>
            <p:nvPr/>
          </p:nvSpPr>
          <p:spPr>
            <a:xfrm>
              <a:off x="6971657" y="1264687"/>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714;p14">
              <a:extLst>
                <a:ext uri="{FF2B5EF4-FFF2-40B4-BE49-F238E27FC236}">
                  <a16:creationId xmlns:a16="http://schemas.microsoft.com/office/drawing/2014/main" id="{BB180BC5-774B-3DA1-AF80-B70E23670014}"/>
                </a:ext>
              </a:extLst>
            </p:cNvPr>
            <p:cNvSpPr/>
            <p:nvPr/>
          </p:nvSpPr>
          <p:spPr>
            <a:xfrm>
              <a:off x="7061822" y="1264687"/>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715;p14">
              <a:extLst>
                <a:ext uri="{FF2B5EF4-FFF2-40B4-BE49-F238E27FC236}">
                  <a16:creationId xmlns:a16="http://schemas.microsoft.com/office/drawing/2014/main" id="{4C58076F-979E-2BF2-9DCF-69B829351B02}"/>
                </a:ext>
              </a:extLst>
            </p:cNvPr>
            <p:cNvSpPr/>
            <p:nvPr/>
          </p:nvSpPr>
          <p:spPr>
            <a:xfrm>
              <a:off x="7151987" y="1264687"/>
              <a:ext cx="27143" cy="27143"/>
            </a:xfrm>
            <a:custGeom>
              <a:avLst/>
              <a:gdLst/>
              <a:ahLst/>
              <a:cxnLst/>
              <a:rect l="l" t="t" r="r" b="b"/>
              <a:pathLst>
                <a:path w="27143" h="27143" extrusionOk="0">
                  <a:moveTo>
                    <a:pt x="12047" y="27124"/>
                  </a:moveTo>
                  <a:cubicBezTo>
                    <a:pt x="19555" y="27124"/>
                    <a:pt x="25619" y="21045"/>
                    <a:pt x="25619" y="13552"/>
                  </a:cubicBezTo>
                  <a:cubicBezTo>
                    <a:pt x="25619" y="6059"/>
                    <a:pt x="19555" y="-20"/>
                    <a:pt x="12047" y="-20"/>
                  </a:cubicBezTo>
                  <a:cubicBezTo>
                    <a:pt x="4540" y="-20"/>
                    <a:pt x="-1525" y="6059"/>
                    <a:pt x="-1525" y="13552"/>
                  </a:cubicBezTo>
                  <a:cubicBezTo>
                    <a:pt x="-1525" y="21045"/>
                    <a:pt x="4540" y="27124"/>
                    <a:pt x="12047" y="27124"/>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716;p14">
              <a:extLst>
                <a:ext uri="{FF2B5EF4-FFF2-40B4-BE49-F238E27FC236}">
                  <a16:creationId xmlns:a16="http://schemas.microsoft.com/office/drawing/2014/main" id="{317F0A9F-FC71-4381-8307-FCC52315140C}"/>
                </a:ext>
              </a:extLst>
            </p:cNvPr>
            <p:cNvSpPr/>
            <p:nvPr/>
          </p:nvSpPr>
          <p:spPr>
            <a:xfrm>
              <a:off x="6611144"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717;p14">
              <a:extLst>
                <a:ext uri="{FF2B5EF4-FFF2-40B4-BE49-F238E27FC236}">
                  <a16:creationId xmlns:a16="http://schemas.microsoft.com/office/drawing/2014/main" id="{60178BF0-6B01-ACAC-FDA1-73A2CA8C689E}"/>
                </a:ext>
              </a:extLst>
            </p:cNvPr>
            <p:cNvSpPr/>
            <p:nvPr/>
          </p:nvSpPr>
          <p:spPr>
            <a:xfrm>
              <a:off x="6701235" y="1354851"/>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718;p14">
              <a:extLst>
                <a:ext uri="{FF2B5EF4-FFF2-40B4-BE49-F238E27FC236}">
                  <a16:creationId xmlns:a16="http://schemas.microsoft.com/office/drawing/2014/main" id="{8407C1C4-1596-2C1A-57B6-45925136DB16}"/>
                </a:ext>
              </a:extLst>
            </p:cNvPr>
            <p:cNvSpPr/>
            <p:nvPr/>
          </p:nvSpPr>
          <p:spPr>
            <a:xfrm>
              <a:off x="6791401"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719;p14">
              <a:extLst>
                <a:ext uri="{FF2B5EF4-FFF2-40B4-BE49-F238E27FC236}">
                  <a16:creationId xmlns:a16="http://schemas.microsoft.com/office/drawing/2014/main" id="{9F3EBB53-FE54-86B0-A6A9-5B7482602C04}"/>
                </a:ext>
              </a:extLst>
            </p:cNvPr>
            <p:cNvSpPr/>
            <p:nvPr/>
          </p:nvSpPr>
          <p:spPr>
            <a:xfrm>
              <a:off x="6881565"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720;p14">
              <a:extLst>
                <a:ext uri="{FF2B5EF4-FFF2-40B4-BE49-F238E27FC236}">
                  <a16:creationId xmlns:a16="http://schemas.microsoft.com/office/drawing/2014/main" id="{DD94FECC-2DB5-ABF2-C171-90A868D0F70A}"/>
                </a:ext>
              </a:extLst>
            </p:cNvPr>
            <p:cNvSpPr/>
            <p:nvPr/>
          </p:nvSpPr>
          <p:spPr>
            <a:xfrm>
              <a:off x="6971657" y="1354851"/>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721;p14">
              <a:extLst>
                <a:ext uri="{FF2B5EF4-FFF2-40B4-BE49-F238E27FC236}">
                  <a16:creationId xmlns:a16="http://schemas.microsoft.com/office/drawing/2014/main" id="{A605DBD5-B741-48A7-A9FF-FFB1FDF17F79}"/>
                </a:ext>
              </a:extLst>
            </p:cNvPr>
            <p:cNvSpPr/>
            <p:nvPr/>
          </p:nvSpPr>
          <p:spPr>
            <a:xfrm>
              <a:off x="7061822"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722;p14">
              <a:extLst>
                <a:ext uri="{FF2B5EF4-FFF2-40B4-BE49-F238E27FC236}">
                  <a16:creationId xmlns:a16="http://schemas.microsoft.com/office/drawing/2014/main" id="{C2C5DDC6-8B8E-0BE0-16AC-7DECD7A80D90}"/>
                </a:ext>
              </a:extLst>
            </p:cNvPr>
            <p:cNvSpPr/>
            <p:nvPr/>
          </p:nvSpPr>
          <p:spPr>
            <a:xfrm>
              <a:off x="7151987"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723;p14">
              <a:extLst>
                <a:ext uri="{FF2B5EF4-FFF2-40B4-BE49-F238E27FC236}">
                  <a16:creationId xmlns:a16="http://schemas.microsoft.com/office/drawing/2014/main" id="{650AF276-8D72-308F-724C-7061A83A907F}"/>
                </a:ext>
              </a:extLst>
            </p:cNvPr>
            <p:cNvSpPr/>
            <p:nvPr/>
          </p:nvSpPr>
          <p:spPr>
            <a:xfrm>
              <a:off x="6701235" y="1445016"/>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724;p14">
              <a:extLst>
                <a:ext uri="{FF2B5EF4-FFF2-40B4-BE49-F238E27FC236}">
                  <a16:creationId xmlns:a16="http://schemas.microsoft.com/office/drawing/2014/main" id="{4E0E0ED6-D069-22EB-6E56-574109CD6382}"/>
                </a:ext>
              </a:extLst>
            </p:cNvPr>
            <p:cNvSpPr/>
            <p:nvPr/>
          </p:nvSpPr>
          <p:spPr>
            <a:xfrm>
              <a:off x="6791401"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725;p14">
              <a:extLst>
                <a:ext uri="{FF2B5EF4-FFF2-40B4-BE49-F238E27FC236}">
                  <a16:creationId xmlns:a16="http://schemas.microsoft.com/office/drawing/2014/main" id="{B6BF7E18-5EDD-8BDC-2F89-A0A85CCB8159}"/>
                </a:ext>
              </a:extLst>
            </p:cNvPr>
            <p:cNvSpPr/>
            <p:nvPr/>
          </p:nvSpPr>
          <p:spPr>
            <a:xfrm>
              <a:off x="6881565"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726;p14">
              <a:extLst>
                <a:ext uri="{FF2B5EF4-FFF2-40B4-BE49-F238E27FC236}">
                  <a16:creationId xmlns:a16="http://schemas.microsoft.com/office/drawing/2014/main" id="{188CB24B-86DB-BD3F-CCD9-0B7F93B324C9}"/>
                </a:ext>
              </a:extLst>
            </p:cNvPr>
            <p:cNvSpPr/>
            <p:nvPr/>
          </p:nvSpPr>
          <p:spPr>
            <a:xfrm>
              <a:off x="6971657" y="1445016"/>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574"/>
                    <a:pt x="25619" y="13531"/>
                    <a:pt x="25619" y="13480"/>
                  </a:cubicBezTo>
                  <a:cubicBezTo>
                    <a:pt x="25547" y="6045"/>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727;p14">
              <a:extLst>
                <a:ext uri="{FF2B5EF4-FFF2-40B4-BE49-F238E27FC236}">
                  <a16:creationId xmlns:a16="http://schemas.microsoft.com/office/drawing/2014/main" id="{F246979B-5AAC-4568-66D5-FF817FFE4346}"/>
                </a:ext>
              </a:extLst>
            </p:cNvPr>
            <p:cNvSpPr/>
            <p:nvPr/>
          </p:nvSpPr>
          <p:spPr>
            <a:xfrm>
              <a:off x="7061822" y="1445016"/>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728;p14">
              <a:extLst>
                <a:ext uri="{FF2B5EF4-FFF2-40B4-BE49-F238E27FC236}">
                  <a16:creationId xmlns:a16="http://schemas.microsoft.com/office/drawing/2014/main" id="{7A40B4F3-0011-D884-270F-03BBA80DFE98}"/>
                </a:ext>
              </a:extLst>
            </p:cNvPr>
            <p:cNvSpPr/>
            <p:nvPr/>
          </p:nvSpPr>
          <p:spPr>
            <a:xfrm>
              <a:off x="6791401"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729;p14">
              <a:extLst>
                <a:ext uri="{FF2B5EF4-FFF2-40B4-BE49-F238E27FC236}">
                  <a16:creationId xmlns:a16="http://schemas.microsoft.com/office/drawing/2014/main" id="{442094FD-9E41-43AE-B846-F948511C4CC3}"/>
                </a:ext>
              </a:extLst>
            </p:cNvPr>
            <p:cNvSpPr/>
            <p:nvPr/>
          </p:nvSpPr>
          <p:spPr>
            <a:xfrm>
              <a:off x="6881565"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730;p14">
              <a:extLst>
                <a:ext uri="{FF2B5EF4-FFF2-40B4-BE49-F238E27FC236}">
                  <a16:creationId xmlns:a16="http://schemas.microsoft.com/office/drawing/2014/main" id="{D5B3BCE1-51A6-16D0-795A-B1C985921616}"/>
                </a:ext>
              </a:extLst>
            </p:cNvPr>
            <p:cNvSpPr/>
            <p:nvPr/>
          </p:nvSpPr>
          <p:spPr>
            <a:xfrm>
              <a:off x="6971657" y="1535108"/>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 name="Google Shape;731;p14">
            <a:extLst>
              <a:ext uri="{FF2B5EF4-FFF2-40B4-BE49-F238E27FC236}">
                <a16:creationId xmlns:a16="http://schemas.microsoft.com/office/drawing/2014/main" id="{CA318768-96C6-1E64-D67C-5C35FEAE8C02}"/>
              </a:ext>
            </a:extLst>
          </p:cNvPr>
          <p:cNvGrpSpPr/>
          <p:nvPr userDrawn="1"/>
        </p:nvGrpSpPr>
        <p:grpSpPr>
          <a:xfrm>
            <a:off x="11417068" y="1727732"/>
            <a:ext cx="592354" cy="489205"/>
            <a:chOff x="7533147" y="533119"/>
            <a:chExt cx="795961" cy="657357"/>
          </a:xfrm>
        </p:grpSpPr>
        <p:sp>
          <p:nvSpPr>
            <p:cNvPr id="41" name="Google Shape;732;p14">
              <a:extLst>
                <a:ext uri="{FF2B5EF4-FFF2-40B4-BE49-F238E27FC236}">
                  <a16:creationId xmlns:a16="http://schemas.microsoft.com/office/drawing/2014/main" id="{07622DB3-6197-7D05-E7CE-8A0B916EA1F2}"/>
                </a:ext>
              </a:extLst>
            </p:cNvPr>
            <p:cNvSpPr/>
            <p:nvPr/>
          </p:nvSpPr>
          <p:spPr>
            <a:xfrm>
              <a:off x="7533147" y="533119"/>
              <a:ext cx="795961" cy="657357"/>
            </a:xfrm>
            <a:custGeom>
              <a:avLst/>
              <a:gdLst/>
              <a:ahLst/>
              <a:cxnLst/>
              <a:rect l="l" t="t" r="r" b="b"/>
              <a:pathLst>
                <a:path w="795961" h="657357" extrusionOk="0">
                  <a:moveTo>
                    <a:pt x="728239" y="66178"/>
                  </a:moveTo>
                  <a:cubicBezTo>
                    <a:pt x="686441" y="23872"/>
                    <a:pt x="629411" y="39"/>
                    <a:pt x="569927" y="-20"/>
                  </a:cubicBezTo>
                  <a:lnTo>
                    <a:pt x="569133" y="-20"/>
                  </a:lnTo>
                  <a:cubicBezTo>
                    <a:pt x="508276" y="-20"/>
                    <a:pt x="448937" y="25030"/>
                    <a:pt x="396455" y="72170"/>
                  </a:cubicBezTo>
                  <a:cubicBezTo>
                    <a:pt x="343975" y="25175"/>
                    <a:pt x="284634" y="-20"/>
                    <a:pt x="223778" y="-20"/>
                  </a:cubicBezTo>
                  <a:cubicBezTo>
                    <a:pt x="99541" y="377"/>
                    <a:pt x="-1163" y="101017"/>
                    <a:pt x="-1525" y="225284"/>
                  </a:cubicBezTo>
                  <a:cubicBezTo>
                    <a:pt x="-1525" y="291915"/>
                    <a:pt x="28434" y="356741"/>
                    <a:pt x="84453" y="412976"/>
                  </a:cubicBezTo>
                  <a:lnTo>
                    <a:pt x="85392" y="413771"/>
                  </a:lnTo>
                  <a:cubicBezTo>
                    <a:pt x="86907" y="415142"/>
                    <a:pt x="241248" y="551941"/>
                    <a:pt x="384689" y="649397"/>
                  </a:cubicBezTo>
                  <a:lnTo>
                    <a:pt x="396455" y="657338"/>
                  </a:lnTo>
                  <a:lnTo>
                    <a:pt x="408151" y="649397"/>
                  </a:lnTo>
                  <a:cubicBezTo>
                    <a:pt x="551662" y="551941"/>
                    <a:pt x="706004" y="415142"/>
                    <a:pt x="707520" y="413771"/>
                  </a:cubicBezTo>
                  <a:lnTo>
                    <a:pt x="708459" y="412976"/>
                  </a:lnTo>
                  <a:cubicBezTo>
                    <a:pt x="764479" y="356957"/>
                    <a:pt x="794147" y="292131"/>
                    <a:pt x="794436" y="225284"/>
                  </a:cubicBezTo>
                  <a:cubicBezTo>
                    <a:pt x="794581" y="165511"/>
                    <a:pt x="770758" y="108178"/>
                    <a:pt x="728239" y="66178"/>
                  </a:cubicBezTo>
                  <a:close/>
                  <a:moveTo>
                    <a:pt x="679367" y="382801"/>
                  </a:moveTo>
                  <a:cubicBezTo>
                    <a:pt x="670271" y="390814"/>
                    <a:pt x="530367" y="513969"/>
                    <a:pt x="396455" y="606589"/>
                  </a:cubicBezTo>
                  <a:cubicBezTo>
                    <a:pt x="262545" y="514042"/>
                    <a:pt x="122641" y="390814"/>
                    <a:pt x="113545" y="382801"/>
                  </a:cubicBezTo>
                  <a:cubicBezTo>
                    <a:pt x="65756" y="334795"/>
                    <a:pt x="40417" y="280364"/>
                    <a:pt x="40201" y="225139"/>
                  </a:cubicBezTo>
                  <a:cubicBezTo>
                    <a:pt x="40057" y="176491"/>
                    <a:pt x="59547" y="129849"/>
                    <a:pt x="94199" y="95704"/>
                  </a:cubicBezTo>
                  <a:cubicBezTo>
                    <a:pt x="158663" y="31238"/>
                    <a:pt x="276116" y="9943"/>
                    <a:pt x="381658" y="115484"/>
                  </a:cubicBezTo>
                  <a:lnTo>
                    <a:pt x="396095" y="129921"/>
                  </a:lnTo>
                  <a:lnTo>
                    <a:pt x="410533" y="115484"/>
                  </a:lnTo>
                  <a:cubicBezTo>
                    <a:pt x="458611" y="67478"/>
                    <a:pt x="513259" y="41923"/>
                    <a:pt x="568628" y="41778"/>
                  </a:cubicBezTo>
                  <a:cubicBezTo>
                    <a:pt x="617283" y="41523"/>
                    <a:pt x="663990" y="60973"/>
                    <a:pt x="698063" y="95704"/>
                  </a:cubicBezTo>
                  <a:cubicBezTo>
                    <a:pt x="763106" y="160097"/>
                    <a:pt x="784401" y="277332"/>
                    <a:pt x="679367" y="38280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733;p14">
              <a:extLst>
                <a:ext uri="{FF2B5EF4-FFF2-40B4-BE49-F238E27FC236}">
                  <a16:creationId xmlns:a16="http://schemas.microsoft.com/office/drawing/2014/main" id="{50C4594D-A49B-A36A-C07D-2611506F215D}"/>
                </a:ext>
              </a:extLst>
            </p:cNvPr>
            <p:cNvSpPr/>
            <p:nvPr/>
          </p:nvSpPr>
          <p:spPr>
            <a:xfrm>
              <a:off x="7676768" y="654464"/>
              <a:ext cx="508669" cy="412207"/>
            </a:xfrm>
            <a:custGeom>
              <a:avLst/>
              <a:gdLst/>
              <a:ahLst/>
              <a:cxnLst/>
              <a:rect l="l" t="t" r="r" b="b"/>
              <a:pathLst>
                <a:path w="508669" h="412207" extrusionOk="0">
                  <a:moveTo>
                    <a:pt x="252835" y="53911"/>
                  </a:moveTo>
                  <a:cubicBezTo>
                    <a:pt x="101237" y="-97686"/>
                    <a:pt x="-99088" y="102928"/>
                    <a:pt x="52366" y="254382"/>
                  </a:cubicBezTo>
                  <a:cubicBezTo>
                    <a:pt x="116253" y="310603"/>
                    <a:pt x="183173" y="363287"/>
                    <a:pt x="252835" y="412188"/>
                  </a:cubicBezTo>
                  <a:cubicBezTo>
                    <a:pt x="322499" y="363287"/>
                    <a:pt x="389419" y="310603"/>
                    <a:pt x="453305" y="254382"/>
                  </a:cubicBezTo>
                  <a:cubicBezTo>
                    <a:pt x="604686" y="102928"/>
                    <a:pt x="404290" y="-97470"/>
                    <a:pt x="252835" y="5391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737;p14">
            <a:extLst>
              <a:ext uri="{FF2B5EF4-FFF2-40B4-BE49-F238E27FC236}">
                <a16:creationId xmlns:a16="http://schemas.microsoft.com/office/drawing/2014/main" id="{D4BE3583-7087-BF0E-15DD-859728B107B9}"/>
              </a:ext>
            </a:extLst>
          </p:cNvPr>
          <p:cNvGrpSpPr/>
          <p:nvPr userDrawn="1"/>
        </p:nvGrpSpPr>
        <p:grpSpPr>
          <a:xfrm rot="-787562">
            <a:off x="11387198" y="2574156"/>
            <a:ext cx="594447" cy="494047"/>
            <a:chOff x="2962468" y="5325918"/>
            <a:chExt cx="3191376" cy="2616157"/>
          </a:xfrm>
        </p:grpSpPr>
        <p:sp>
          <p:nvSpPr>
            <p:cNvPr id="44" name="Google Shape;738;p14">
              <a:extLst>
                <a:ext uri="{FF2B5EF4-FFF2-40B4-BE49-F238E27FC236}">
                  <a16:creationId xmlns:a16="http://schemas.microsoft.com/office/drawing/2014/main" id="{EE040C01-DE2B-3103-0EC4-3FDD0979A3A1}"/>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739;p14">
              <a:extLst>
                <a:ext uri="{FF2B5EF4-FFF2-40B4-BE49-F238E27FC236}">
                  <a16:creationId xmlns:a16="http://schemas.microsoft.com/office/drawing/2014/main" id="{E23345DB-C54A-D156-69AB-B1D955C1F213}"/>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740;p14">
              <a:extLst>
                <a:ext uri="{FF2B5EF4-FFF2-40B4-BE49-F238E27FC236}">
                  <a16:creationId xmlns:a16="http://schemas.microsoft.com/office/drawing/2014/main" id="{AF810FD5-8CD8-B1ED-44E4-727D0A9E9511}"/>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 name="Google Shape;741;p14">
            <a:extLst>
              <a:ext uri="{FF2B5EF4-FFF2-40B4-BE49-F238E27FC236}">
                <a16:creationId xmlns:a16="http://schemas.microsoft.com/office/drawing/2014/main" id="{0013B967-ECEB-8188-F4F0-D410CAF3C93B}"/>
              </a:ext>
            </a:extLst>
          </p:cNvPr>
          <p:cNvGrpSpPr/>
          <p:nvPr userDrawn="1"/>
        </p:nvGrpSpPr>
        <p:grpSpPr>
          <a:xfrm rot="-787400">
            <a:off x="9882756" y="271290"/>
            <a:ext cx="777295" cy="641212"/>
            <a:chOff x="2962468" y="5325918"/>
            <a:chExt cx="3191376" cy="2616157"/>
          </a:xfrm>
        </p:grpSpPr>
        <p:sp>
          <p:nvSpPr>
            <p:cNvPr id="48" name="Google Shape;742;p14">
              <a:extLst>
                <a:ext uri="{FF2B5EF4-FFF2-40B4-BE49-F238E27FC236}">
                  <a16:creationId xmlns:a16="http://schemas.microsoft.com/office/drawing/2014/main" id="{1BDFFDAF-CBD6-91CD-CFF8-56F222930EC0}"/>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743;p14">
              <a:extLst>
                <a:ext uri="{FF2B5EF4-FFF2-40B4-BE49-F238E27FC236}">
                  <a16:creationId xmlns:a16="http://schemas.microsoft.com/office/drawing/2014/main" id="{FF2E9E8E-EAAF-21F0-59D6-F8A6FEE376CA}"/>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744;p14">
              <a:extLst>
                <a:ext uri="{FF2B5EF4-FFF2-40B4-BE49-F238E27FC236}">
                  <a16:creationId xmlns:a16="http://schemas.microsoft.com/office/drawing/2014/main" id="{DFEC4B76-9D41-A480-7F62-2237E8D0CBBB}"/>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 name="Google Shape;745;p14">
            <a:extLst>
              <a:ext uri="{FF2B5EF4-FFF2-40B4-BE49-F238E27FC236}">
                <a16:creationId xmlns:a16="http://schemas.microsoft.com/office/drawing/2014/main" id="{F2A1EADB-6B41-3817-3198-3F09B93C6E3F}"/>
              </a:ext>
            </a:extLst>
          </p:cNvPr>
          <p:cNvGrpSpPr/>
          <p:nvPr userDrawn="1"/>
        </p:nvGrpSpPr>
        <p:grpSpPr>
          <a:xfrm rot="-786726">
            <a:off x="123382" y="210588"/>
            <a:ext cx="676661" cy="560678"/>
            <a:chOff x="2962468" y="5325918"/>
            <a:chExt cx="3191376" cy="2616157"/>
          </a:xfrm>
        </p:grpSpPr>
        <p:sp>
          <p:nvSpPr>
            <p:cNvPr id="52" name="Google Shape;746;p14">
              <a:extLst>
                <a:ext uri="{FF2B5EF4-FFF2-40B4-BE49-F238E27FC236}">
                  <a16:creationId xmlns:a16="http://schemas.microsoft.com/office/drawing/2014/main" id="{9D1A95CA-DED4-F66F-272B-DC1DFED2EFC2}"/>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747;p14">
              <a:extLst>
                <a:ext uri="{FF2B5EF4-FFF2-40B4-BE49-F238E27FC236}">
                  <a16:creationId xmlns:a16="http://schemas.microsoft.com/office/drawing/2014/main" id="{4013DC87-96A2-B138-69D8-4139D54AB9F3}"/>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748;p14">
              <a:extLst>
                <a:ext uri="{FF2B5EF4-FFF2-40B4-BE49-F238E27FC236}">
                  <a16:creationId xmlns:a16="http://schemas.microsoft.com/office/drawing/2014/main" id="{B7DD4D7B-D47A-D31B-AB72-66DDEE560759}"/>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749;p14">
            <a:extLst>
              <a:ext uri="{FF2B5EF4-FFF2-40B4-BE49-F238E27FC236}">
                <a16:creationId xmlns:a16="http://schemas.microsoft.com/office/drawing/2014/main" id="{C35B140F-4EBF-B793-9F5F-2AE1C28DA9F1}"/>
              </a:ext>
            </a:extLst>
          </p:cNvPr>
          <p:cNvGrpSpPr/>
          <p:nvPr userDrawn="1"/>
        </p:nvGrpSpPr>
        <p:grpSpPr>
          <a:xfrm rot="773021">
            <a:off x="11280434" y="1073940"/>
            <a:ext cx="704193" cy="583464"/>
            <a:chOff x="2962468" y="5325918"/>
            <a:chExt cx="3191376" cy="2616157"/>
          </a:xfrm>
        </p:grpSpPr>
        <p:sp>
          <p:nvSpPr>
            <p:cNvPr id="56" name="Google Shape;750;p14">
              <a:extLst>
                <a:ext uri="{FF2B5EF4-FFF2-40B4-BE49-F238E27FC236}">
                  <a16:creationId xmlns:a16="http://schemas.microsoft.com/office/drawing/2014/main" id="{88498884-0EA5-7212-1418-E15AA4BC8C1D}"/>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751;p14">
              <a:extLst>
                <a:ext uri="{FF2B5EF4-FFF2-40B4-BE49-F238E27FC236}">
                  <a16:creationId xmlns:a16="http://schemas.microsoft.com/office/drawing/2014/main" id="{A83DA6CB-C699-FCAD-F783-F23EF4E42F22}"/>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752;p14">
              <a:extLst>
                <a:ext uri="{FF2B5EF4-FFF2-40B4-BE49-F238E27FC236}">
                  <a16:creationId xmlns:a16="http://schemas.microsoft.com/office/drawing/2014/main" id="{D87B8C44-345F-F468-1F94-661F24D9D0E9}"/>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93028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C6E7A"/>
        </a:solidFill>
        <a:effectLst/>
      </p:bgPr>
    </p:bg>
    <p:spTree>
      <p:nvGrpSpPr>
        <p:cNvPr id="1" name=""/>
        <p:cNvGrpSpPr/>
        <p:nvPr/>
      </p:nvGrpSpPr>
      <p:grpSpPr>
        <a:xfrm>
          <a:off x="0" y="0"/>
          <a:ext cx="0" cy="0"/>
          <a:chOff x="0" y="0"/>
          <a:chExt cx="0" cy="0"/>
        </a:xfrm>
      </p:grpSpPr>
      <p:pic>
        <p:nvPicPr>
          <p:cNvPr id="2" name="صورة 1" descr="صورة تحتوي على شعار, التصميم, الخط, الطباعة&#10;&#10;تم إنشاء الوصف تلقائياً">
            <a:extLst>
              <a:ext uri="{FF2B5EF4-FFF2-40B4-BE49-F238E27FC236}">
                <a16:creationId xmlns:a16="http://schemas.microsoft.com/office/drawing/2014/main" id="{D53077F6-D543-4374-AA04-8719D6910B4A}"/>
              </a:ext>
            </a:extLst>
          </p:cNvPr>
          <p:cNvPicPr>
            <a:picLocks noChangeAspect="1"/>
          </p:cNvPicPr>
          <p:nvPr userDrawn="1"/>
        </p:nvPicPr>
        <p:blipFill rotWithShape="1">
          <a:blip r:embed="rId16">
            <a:clrChange>
              <a:clrFrom>
                <a:srgbClr val="FFFFFF"/>
              </a:clrFrom>
              <a:clrTo>
                <a:srgbClr val="FFFFFF">
                  <a:alpha val="0"/>
                </a:srgbClr>
              </a:clrTo>
            </a:clrChange>
            <a:alphaModFix amt="70000"/>
            <a:extLst>
              <a:ext uri="{28A0092B-C50C-407E-A947-70E740481C1C}">
                <a14:useLocalDpi xmlns:a14="http://schemas.microsoft.com/office/drawing/2010/main" val="0"/>
              </a:ext>
            </a:extLst>
          </a:blip>
          <a:srcRect l="34097" t="27449" r="33921" b="28442"/>
          <a:stretch/>
        </p:blipFill>
        <p:spPr>
          <a:xfrm>
            <a:off x="125916" y="0"/>
            <a:ext cx="720437" cy="796063"/>
          </a:xfrm>
          <a:prstGeom prst="rect">
            <a:avLst/>
          </a:prstGeom>
        </p:spPr>
      </p:pic>
    </p:spTree>
    <p:extLst>
      <p:ext uri="{BB962C8B-B14F-4D97-AF65-F5344CB8AC3E}">
        <p14:creationId xmlns:p14="http://schemas.microsoft.com/office/powerpoint/2010/main" val="1276035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60" r:id="rId11"/>
    <p:sldLayoutId id="2147483658" r:id="rId12"/>
    <p:sldLayoutId id="2147483659" r:id="rId13"/>
    <p:sldLayoutId id="2147483662" r:id="rId14"/>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4.tmp"/><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60;p21">
            <a:extLst>
              <a:ext uri="{FF2B5EF4-FFF2-40B4-BE49-F238E27FC236}">
                <a16:creationId xmlns:a16="http://schemas.microsoft.com/office/drawing/2014/main" id="{A1214A28-9914-D3D1-33C4-A0732F58A6EB}"/>
              </a:ext>
            </a:extLst>
          </p:cNvPr>
          <p:cNvSpPr/>
          <p:nvPr/>
        </p:nvSpPr>
        <p:spPr>
          <a:xfrm>
            <a:off x="3196396" y="377357"/>
            <a:ext cx="6446367" cy="370012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 name="Google Shape;1162;p21">
            <a:extLst>
              <a:ext uri="{FF2B5EF4-FFF2-40B4-BE49-F238E27FC236}">
                <a16:creationId xmlns:a16="http://schemas.microsoft.com/office/drawing/2014/main" id="{DBF56C5F-0FE9-364E-9A45-A3A568EAD9E8}"/>
              </a:ext>
            </a:extLst>
          </p:cNvPr>
          <p:cNvSpPr/>
          <p:nvPr/>
        </p:nvSpPr>
        <p:spPr>
          <a:xfrm>
            <a:off x="3196396" y="377357"/>
            <a:ext cx="6446367" cy="3849410"/>
          </a:xfrm>
          <a:prstGeom prst="frame">
            <a:avLst>
              <a:gd name="adj1" fmla="val 8314"/>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مستطيل 1">
            <a:extLst>
              <a:ext uri="{FF2B5EF4-FFF2-40B4-BE49-F238E27FC236}">
                <a16:creationId xmlns:a16="http://schemas.microsoft.com/office/drawing/2014/main" id="{BEC848B6-038B-5518-B279-C9496D26BA3D}"/>
              </a:ext>
            </a:extLst>
          </p:cNvPr>
          <p:cNvSpPr/>
          <p:nvPr/>
        </p:nvSpPr>
        <p:spPr>
          <a:xfrm>
            <a:off x="3700937" y="938886"/>
            <a:ext cx="5437283" cy="261386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2800" b="1" dirty="0">
                <a:solidFill>
                  <a:schemeClr val="bg1"/>
                </a:solidFill>
              </a:rPr>
              <a:t>‏تجاهل أولئك الذين يجعلون حياتك أكثر مللًا وفشلًا ، الذين يحبطونك ويصعبون أحلامك ، ويصورون الحياة لك باردة مكررة .. </a:t>
            </a:r>
          </a:p>
          <a:p>
            <a:pPr algn="ctr"/>
            <a:r>
              <a:rPr lang="ar-SA" sz="2800" b="1" dirty="0">
                <a:solidFill>
                  <a:schemeClr val="bg1"/>
                </a:solidFill>
              </a:rPr>
              <a:t>الحياة نضرة مخضرة </a:t>
            </a:r>
          </a:p>
        </p:txBody>
      </p:sp>
      <p:grpSp>
        <p:nvGrpSpPr>
          <p:cNvPr id="5" name="Google Shape;1072;p20">
            <a:extLst>
              <a:ext uri="{FF2B5EF4-FFF2-40B4-BE49-F238E27FC236}">
                <a16:creationId xmlns:a16="http://schemas.microsoft.com/office/drawing/2014/main" id="{86EB8C9D-03E1-AB1B-1E95-DC97C16C4ECF}"/>
              </a:ext>
            </a:extLst>
          </p:cNvPr>
          <p:cNvGrpSpPr/>
          <p:nvPr/>
        </p:nvGrpSpPr>
        <p:grpSpPr>
          <a:xfrm rot="773138">
            <a:off x="1824299" y="3276478"/>
            <a:ext cx="2091488" cy="1769948"/>
            <a:chOff x="2962468" y="5325918"/>
            <a:chExt cx="3191376" cy="2616157"/>
          </a:xfrm>
        </p:grpSpPr>
        <p:sp>
          <p:nvSpPr>
            <p:cNvPr id="6" name="Google Shape;1073;p20">
              <a:extLst>
                <a:ext uri="{FF2B5EF4-FFF2-40B4-BE49-F238E27FC236}">
                  <a16:creationId xmlns:a16="http://schemas.microsoft.com/office/drawing/2014/main" id="{4B861A6E-4AE6-A8DF-EC46-B64FFEA2932D}"/>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074;p20">
              <a:extLst>
                <a:ext uri="{FF2B5EF4-FFF2-40B4-BE49-F238E27FC236}">
                  <a16:creationId xmlns:a16="http://schemas.microsoft.com/office/drawing/2014/main" id="{6E08B8D5-2BED-965C-824C-1CABF8184B45}"/>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1075;p20">
              <a:extLst>
                <a:ext uri="{FF2B5EF4-FFF2-40B4-BE49-F238E27FC236}">
                  <a16:creationId xmlns:a16="http://schemas.microsoft.com/office/drawing/2014/main" id="{42D6D2EE-9D51-B22D-5723-3F50EE5A80DF}"/>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 name="Google Shape;1072;p20">
            <a:extLst>
              <a:ext uri="{FF2B5EF4-FFF2-40B4-BE49-F238E27FC236}">
                <a16:creationId xmlns:a16="http://schemas.microsoft.com/office/drawing/2014/main" id="{32C59BD1-17A1-870A-A4DB-645D7E7A3CE3}"/>
              </a:ext>
            </a:extLst>
          </p:cNvPr>
          <p:cNvGrpSpPr/>
          <p:nvPr/>
        </p:nvGrpSpPr>
        <p:grpSpPr>
          <a:xfrm rot="773138">
            <a:off x="2091412" y="2286696"/>
            <a:ext cx="787562" cy="634153"/>
            <a:chOff x="2962468" y="5325918"/>
            <a:chExt cx="3191376" cy="2616157"/>
          </a:xfrm>
        </p:grpSpPr>
        <p:sp>
          <p:nvSpPr>
            <p:cNvPr id="10" name="Google Shape;1073;p20">
              <a:extLst>
                <a:ext uri="{FF2B5EF4-FFF2-40B4-BE49-F238E27FC236}">
                  <a16:creationId xmlns:a16="http://schemas.microsoft.com/office/drawing/2014/main" id="{4C32E6FB-CDC2-F270-8B5E-2A1847ECFBF0}"/>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074;p20">
              <a:extLst>
                <a:ext uri="{FF2B5EF4-FFF2-40B4-BE49-F238E27FC236}">
                  <a16:creationId xmlns:a16="http://schemas.microsoft.com/office/drawing/2014/main" id="{E4B31D1B-7560-987C-ED91-4FD912E0958A}"/>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075;p20">
              <a:extLst>
                <a:ext uri="{FF2B5EF4-FFF2-40B4-BE49-F238E27FC236}">
                  <a16:creationId xmlns:a16="http://schemas.microsoft.com/office/drawing/2014/main" id="{0294E88B-9CB1-7AE7-C904-7859FF8E1E65}"/>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 name="Google Shape;1072;p20">
            <a:extLst>
              <a:ext uri="{FF2B5EF4-FFF2-40B4-BE49-F238E27FC236}">
                <a16:creationId xmlns:a16="http://schemas.microsoft.com/office/drawing/2014/main" id="{02230D2E-9F39-FC34-1983-18E8E57EF76F}"/>
              </a:ext>
            </a:extLst>
          </p:cNvPr>
          <p:cNvGrpSpPr/>
          <p:nvPr/>
        </p:nvGrpSpPr>
        <p:grpSpPr>
          <a:xfrm rot="773138">
            <a:off x="877001" y="1680484"/>
            <a:ext cx="787562" cy="634153"/>
            <a:chOff x="2962468" y="5325918"/>
            <a:chExt cx="3191376" cy="2616157"/>
          </a:xfrm>
        </p:grpSpPr>
        <p:sp>
          <p:nvSpPr>
            <p:cNvPr id="14" name="Google Shape;1073;p20">
              <a:extLst>
                <a:ext uri="{FF2B5EF4-FFF2-40B4-BE49-F238E27FC236}">
                  <a16:creationId xmlns:a16="http://schemas.microsoft.com/office/drawing/2014/main" id="{EEA63D37-E37C-26F3-4356-8F718043D02A}"/>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074;p20">
              <a:extLst>
                <a:ext uri="{FF2B5EF4-FFF2-40B4-BE49-F238E27FC236}">
                  <a16:creationId xmlns:a16="http://schemas.microsoft.com/office/drawing/2014/main" id="{B86BBC48-2BF4-DAEB-61AF-2D298B8E224B}"/>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075;p20">
              <a:extLst>
                <a:ext uri="{FF2B5EF4-FFF2-40B4-BE49-F238E27FC236}">
                  <a16:creationId xmlns:a16="http://schemas.microsoft.com/office/drawing/2014/main" id="{E1B7C183-18FD-5F02-4B4B-5FDA16A7498B}"/>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 name="Google Shape;1072;p20">
            <a:extLst>
              <a:ext uri="{FF2B5EF4-FFF2-40B4-BE49-F238E27FC236}">
                <a16:creationId xmlns:a16="http://schemas.microsoft.com/office/drawing/2014/main" id="{07ACA040-C768-0DEF-821D-3515B70D2925}"/>
              </a:ext>
            </a:extLst>
          </p:cNvPr>
          <p:cNvGrpSpPr/>
          <p:nvPr/>
        </p:nvGrpSpPr>
        <p:grpSpPr>
          <a:xfrm rot="773138">
            <a:off x="1819000" y="346484"/>
            <a:ext cx="787562" cy="634153"/>
            <a:chOff x="2962468" y="5325918"/>
            <a:chExt cx="3191376" cy="2616157"/>
          </a:xfrm>
        </p:grpSpPr>
        <p:sp>
          <p:nvSpPr>
            <p:cNvPr id="18" name="Google Shape;1073;p20">
              <a:extLst>
                <a:ext uri="{FF2B5EF4-FFF2-40B4-BE49-F238E27FC236}">
                  <a16:creationId xmlns:a16="http://schemas.microsoft.com/office/drawing/2014/main" id="{756DDFBE-B945-04B3-7191-856B671E544E}"/>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074;p20">
              <a:extLst>
                <a:ext uri="{FF2B5EF4-FFF2-40B4-BE49-F238E27FC236}">
                  <a16:creationId xmlns:a16="http://schemas.microsoft.com/office/drawing/2014/main" id="{862E88A1-F719-19BF-6C55-F572E0409EC2}"/>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1075;p20">
              <a:extLst>
                <a:ext uri="{FF2B5EF4-FFF2-40B4-BE49-F238E27FC236}">
                  <a16:creationId xmlns:a16="http://schemas.microsoft.com/office/drawing/2014/main" id="{0A3FE528-82B9-C441-F2B6-91E78238DA27}"/>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1" name="صورة 20" descr="صورة تحتوي على شعار, التصميم, الخط, الطباعة&#10;&#10;تم إنشاء الوصف تلقائياً">
            <a:extLst>
              <a:ext uri="{FF2B5EF4-FFF2-40B4-BE49-F238E27FC236}">
                <a16:creationId xmlns:a16="http://schemas.microsoft.com/office/drawing/2014/main" id="{06B822E6-2974-17A9-3BBD-2514E5EEF7AC}"/>
              </a:ext>
            </a:extLst>
          </p:cNvPr>
          <p:cNvPicPr>
            <a:picLocks noChangeAspect="1"/>
          </p:cNvPicPr>
          <p:nvPr/>
        </p:nvPicPr>
        <p:blipFill rotWithShape="1">
          <a:blip r:embed="rId2">
            <a:clrChange>
              <a:clrFrom>
                <a:srgbClr val="FFFFFF"/>
              </a:clrFrom>
              <a:clrTo>
                <a:srgbClr val="FFFFFF">
                  <a:alpha val="0"/>
                </a:srgbClr>
              </a:clrTo>
            </a:clrChange>
            <a:alphaModFix amt="70000"/>
            <a:extLst>
              <a:ext uri="{28A0092B-C50C-407E-A947-70E740481C1C}">
                <a14:useLocalDpi xmlns:a14="http://schemas.microsoft.com/office/drawing/2010/main" val="0"/>
              </a:ext>
            </a:extLst>
          </a:blip>
          <a:srcRect l="34097" t="27449" r="33921" b="28442"/>
          <a:stretch/>
        </p:blipFill>
        <p:spPr>
          <a:xfrm>
            <a:off x="11288816" y="6061937"/>
            <a:ext cx="720437" cy="796063"/>
          </a:xfrm>
          <a:prstGeom prst="rect">
            <a:avLst/>
          </a:prstGeom>
        </p:spPr>
      </p:pic>
    </p:spTree>
    <p:extLst>
      <p:ext uri="{BB962C8B-B14F-4D97-AF65-F5344CB8AC3E}">
        <p14:creationId xmlns:p14="http://schemas.microsoft.com/office/powerpoint/2010/main" val="2222131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18BE893-C0BB-53AD-7AA9-34BB9AB8EB41}"/>
              </a:ext>
            </a:extLst>
          </p:cNvPr>
          <p:cNvSpPr/>
          <p:nvPr/>
        </p:nvSpPr>
        <p:spPr>
          <a:xfrm>
            <a:off x="6192983" y="1192445"/>
            <a:ext cx="4260155" cy="1027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a:solidFill>
                  <a:schemeClr val="tx1"/>
                </a:solidFill>
              </a:rPr>
              <a:t>المفردات الجديدة</a:t>
            </a:r>
          </a:p>
        </p:txBody>
      </p:sp>
      <p:sp>
        <p:nvSpPr>
          <p:cNvPr id="3" name="Google Shape;1157;p21">
            <a:extLst>
              <a:ext uri="{FF2B5EF4-FFF2-40B4-BE49-F238E27FC236}">
                <a16:creationId xmlns:a16="http://schemas.microsoft.com/office/drawing/2014/main" id="{A655A7DC-FAC7-C7F7-EF5A-043625B8FAB8}"/>
              </a:ext>
            </a:extLst>
          </p:cNvPr>
          <p:cNvSpPr/>
          <p:nvPr/>
        </p:nvSpPr>
        <p:spPr>
          <a:xfrm>
            <a:off x="3865533" y="2392349"/>
            <a:ext cx="7855411" cy="3835316"/>
          </a:xfrm>
          <a:prstGeom prst="rect">
            <a:avLst/>
          </a:prstGeom>
          <a:solidFill>
            <a:schemeClr val="tx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58;p21">
            <a:extLst>
              <a:ext uri="{FF2B5EF4-FFF2-40B4-BE49-F238E27FC236}">
                <a16:creationId xmlns:a16="http://schemas.microsoft.com/office/drawing/2014/main" id="{63F75B96-7A8B-0D4A-8E3B-5E4ADCA8B724}"/>
              </a:ext>
            </a:extLst>
          </p:cNvPr>
          <p:cNvSpPr/>
          <p:nvPr/>
        </p:nvSpPr>
        <p:spPr>
          <a:xfrm>
            <a:off x="3865533" y="2339173"/>
            <a:ext cx="7855411" cy="3909227"/>
          </a:xfrm>
          <a:prstGeom prst="frame">
            <a:avLst>
              <a:gd name="adj1" fmla="val 4603"/>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مستطيل 4">
            <a:extLst>
              <a:ext uri="{FF2B5EF4-FFF2-40B4-BE49-F238E27FC236}">
                <a16:creationId xmlns:a16="http://schemas.microsoft.com/office/drawing/2014/main" id="{01B73638-3477-BC77-5814-753CD3E135EB}"/>
              </a:ext>
            </a:extLst>
          </p:cNvPr>
          <p:cNvSpPr/>
          <p:nvPr/>
        </p:nvSpPr>
        <p:spPr>
          <a:xfrm>
            <a:off x="4795334" y="2798618"/>
            <a:ext cx="6310628" cy="2866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ysClr val="windowText" lastClr="000000"/>
                </a:solidFill>
              </a:rPr>
              <a:t>البروتينات </a:t>
            </a:r>
          </a:p>
          <a:p>
            <a:pPr algn="ctr"/>
            <a:r>
              <a:rPr lang="ar-SA" sz="2800" b="1" dirty="0">
                <a:solidFill>
                  <a:sysClr val="windowText" lastClr="000000"/>
                </a:solidFill>
              </a:rPr>
              <a:t> الأحماض الأمينية</a:t>
            </a:r>
          </a:p>
          <a:p>
            <a:pPr algn="ctr"/>
            <a:r>
              <a:rPr lang="ar-SA" sz="2800" b="1" dirty="0">
                <a:solidFill>
                  <a:sysClr val="windowText" lastClr="000000"/>
                </a:solidFill>
              </a:rPr>
              <a:t>الرابطة الببتيدية - الببتيد</a:t>
            </a:r>
          </a:p>
          <a:p>
            <a:pPr algn="ctr"/>
            <a:r>
              <a:rPr lang="ar-SA" sz="2800" b="1" dirty="0">
                <a:solidFill>
                  <a:sysClr val="windowText" lastClr="000000"/>
                </a:solidFill>
              </a:rPr>
              <a:t>تغير الخواص الطبيعية - الإنزيم</a:t>
            </a:r>
          </a:p>
          <a:p>
            <a:pPr algn="ctr"/>
            <a:r>
              <a:rPr lang="ar-SA" sz="2800" b="1" dirty="0">
                <a:solidFill>
                  <a:sysClr val="windowText" lastClr="000000"/>
                </a:solidFill>
              </a:rPr>
              <a:t>المادة الخاضعة لفعل الإنزيم</a:t>
            </a:r>
          </a:p>
          <a:p>
            <a:pPr algn="ctr"/>
            <a:r>
              <a:rPr lang="ar-SA" sz="2800" b="1" dirty="0">
                <a:solidFill>
                  <a:sysClr val="windowText" lastClr="000000"/>
                </a:solidFill>
              </a:rPr>
              <a:t>الموقع النشط</a:t>
            </a:r>
          </a:p>
        </p:txBody>
      </p:sp>
      <p:grpSp>
        <p:nvGrpSpPr>
          <p:cNvPr id="6" name="Google Shape;1072;p20">
            <a:extLst>
              <a:ext uri="{FF2B5EF4-FFF2-40B4-BE49-F238E27FC236}">
                <a16:creationId xmlns:a16="http://schemas.microsoft.com/office/drawing/2014/main" id="{9BDD9C5A-ED9D-8AB1-5FD9-FCF056B1680E}"/>
              </a:ext>
            </a:extLst>
          </p:cNvPr>
          <p:cNvGrpSpPr/>
          <p:nvPr/>
        </p:nvGrpSpPr>
        <p:grpSpPr>
          <a:xfrm rot="20421281">
            <a:off x="3586872" y="2011769"/>
            <a:ext cx="1006045" cy="832046"/>
            <a:chOff x="2962468" y="5325918"/>
            <a:chExt cx="3191376" cy="2616157"/>
          </a:xfrm>
        </p:grpSpPr>
        <p:sp>
          <p:nvSpPr>
            <p:cNvPr id="7" name="Google Shape;1073;p20">
              <a:extLst>
                <a:ext uri="{FF2B5EF4-FFF2-40B4-BE49-F238E27FC236}">
                  <a16:creationId xmlns:a16="http://schemas.microsoft.com/office/drawing/2014/main" id="{6271B192-9158-AF9B-94CB-E5D3D5B1E8DF}"/>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1074;p20">
              <a:extLst>
                <a:ext uri="{FF2B5EF4-FFF2-40B4-BE49-F238E27FC236}">
                  <a16:creationId xmlns:a16="http://schemas.microsoft.com/office/drawing/2014/main" id="{6780EF87-8C83-FBB1-4C3E-211E46B1B057}"/>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075;p20">
              <a:extLst>
                <a:ext uri="{FF2B5EF4-FFF2-40B4-BE49-F238E27FC236}">
                  <a16:creationId xmlns:a16="http://schemas.microsoft.com/office/drawing/2014/main" id="{0541B83B-E618-3A75-8CD1-BE54B90FACD2}"/>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 name="مستطيل 9">
            <a:extLst>
              <a:ext uri="{FF2B5EF4-FFF2-40B4-BE49-F238E27FC236}">
                <a16:creationId xmlns:a16="http://schemas.microsoft.com/office/drawing/2014/main" id="{66E9002B-9C18-2E4E-5418-20B4388F5B27}"/>
              </a:ext>
            </a:extLst>
          </p:cNvPr>
          <p:cNvSpPr/>
          <p:nvPr/>
        </p:nvSpPr>
        <p:spPr>
          <a:xfrm>
            <a:off x="10737273" y="147887"/>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102</a:t>
            </a:r>
          </a:p>
        </p:txBody>
      </p:sp>
    </p:spTree>
    <p:extLst>
      <p:ext uri="{BB962C8B-B14F-4D97-AF65-F5344CB8AC3E}">
        <p14:creationId xmlns:p14="http://schemas.microsoft.com/office/powerpoint/2010/main" val="203861910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42E32C8-C810-0A00-1077-F3D29D33E471}"/>
              </a:ext>
            </a:extLst>
          </p:cNvPr>
          <p:cNvSpPr/>
          <p:nvPr/>
        </p:nvSpPr>
        <p:spPr>
          <a:xfrm>
            <a:off x="5677014" y="2590946"/>
            <a:ext cx="4260155" cy="708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a:solidFill>
                  <a:schemeClr val="tx1"/>
                </a:solidFill>
              </a:rPr>
              <a:t>الفكرة الرئيسة</a:t>
            </a:r>
          </a:p>
        </p:txBody>
      </p:sp>
      <p:sp>
        <p:nvSpPr>
          <p:cNvPr id="3" name="Google Shape;1157;p21">
            <a:extLst>
              <a:ext uri="{FF2B5EF4-FFF2-40B4-BE49-F238E27FC236}">
                <a16:creationId xmlns:a16="http://schemas.microsoft.com/office/drawing/2014/main" id="{977B6361-4D4F-797E-745B-8591867E8325}"/>
              </a:ext>
            </a:extLst>
          </p:cNvPr>
          <p:cNvSpPr/>
          <p:nvPr/>
        </p:nvSpPr>
        <p:spPr>
          <a:xfrm>
            <a:off x="3879388" y="3611549"/>
            <a:ext cx="7855411" cy="2693537"/>
          </a:xfrm>
          <a:prstGeom prst="rect">
            <a:avLst/>
          </a:prstGeom>
          <a:solidFill>
            <a:schemeClr val="tx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58;p21">
            <a:extLst>
              <a:ext uri="{FF2B5EF4-FFF2-40B4-BE49-F238E27FC236}">
                <a16:creationId xmlns:a16="http://schemas.microsoft.com/office/drawing/2014/main" id="{DE02EC30-EB30-AC58-ED0A-2A35B01043C7}"/>
              </a:ext>
            </a:extLst>
          </p:cNvPr>
          <p:cNvSpPr/>
          <p:nvPr/>
        </p:nvSpPr>
        <p:spPr>
          <a:xfrm>
            <a:off x="3879388" y="3558373"/>
            <a:ext cx="7855411" cy="2745445"/>
          </a:xfrm>
          <a:prstGeom prst="frame">
            <a:avLst>
              <a:gd name="adj1" fmla="val 4603"/>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مستطيل 4">
            <a:extLst>
              <a:ext uri="{FF2B5EF4-FFF2-40B4-BE49-F238E27FC236}">
                <a16:creationId xmlns:a16="http://schemas.microsoft.com/office/drawing/2014/main" id="{6963431B-686F-E689-2D0F-4A188495A66D}"/>
              </a:ext>
            </a:extLst>
          </p:cNvPr>
          <p:cNvSpPr/>
          <p:nvPr/>
        </p:nvSpPr>
        <p:spPr>
          <a:xfrm>
            <a:off x="4267256" y="4082771"/>
            <a:ext cx="7079673" cy="1551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ysClr val="windowText" lastClr="000000"/>
                </a:solidFill>
              </a:rPr>
              <a:t>تؤدي البروتينات وظائف أساسية تشمل تنظيم التفاعلات الكيميائية، والدعم البنائي، ونقل المواد، وتقلصات العضلات</a:t>
            </a:r>
          </a:p>
        </p:txBody>
      </p:sp>
      <p:grpSp>
        <p:nvGrpSpPr>
          <p:cNvPr id="6" name="Google Shape;1072;p20">
            <a:extLst>
              <a:ext uri="{FF2B5EF4-FFF2-40B4-BE49-F238E27FC236}">
                <a16:creationId xmlns:a16="http://schemas.microsoft.com/office/drawing/2014/main" id="{143765E3-5FA2-581D-B9CF-036A6F8E17ED}"/>
              </a:ext>
            </a:extLst>
          </p:cNvPr>
          <p:cNvGrpSpPr/>
          <p:nvPr/>
        </p:nvGrpSpPr>
        <p:grpSpPr>
          <a:xfrm rot="20421281">
            <a:off x="3570298" y="3195525"/>
            <a:ext cx="1006045" cy="832046"/>
            <a:chOff x="2962468" y="5325918"/>
            <a:chExt cx="3191376" cy="2616157"/>
          </a:xfrm>
        </p:grpSpPr>
        <p:sp>
          <p:nvSpPr>
            <p:cNvPr id="7" name="Google Shape;1073;p20">
              <a:extLst>
                <a:ext uri="{FF2B5EF4-FFF2-40B4-BE49-F238E27FC236}">
                  <a16:creationId xmlns:a16="http://schemas.microsoft.com/office/drawing/2014/main" id="{5E539CA2-6162-7FEE-B5E4-00A39762175C}"/>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1074;p20">
              <a:extLst>
                <a:ext uri="{FF2B5EF4-FFF2-40B4-BE49-F238E27FC236}">
                  <a16:creationId xmlns:a16="http://schemas.microsoft.com/office/drawing/2014/main" id="{9A065D29-0F20-3872-D3E5-A870EA7AFE64}"/>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075;p20">
              <a:extLst>
                <a:ext uri="{FF2B5EF4-FFF2-40B4-BE49-F238E27FC236}">
                  <a16:creationId xmlns:a16="http://schemas.microsoft.com/office/drawing/2014/main" id="{76B7C25A-5482-DE3F-6292-6247155C66F7}"/>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 name="مستطيل 9">
            <a:extLst>
              <a:ext uri="{FF2B5EF4-FFF2-40B4-BE49-F238E27FC236}">
                <a16:creationId xmlns:a16="http://schemas.microsoft.com/office/drawing/2014/main" id="{AE4354B3-2B88-A30D-9AF8-2261A28F7256}"/>
              </a:ext>
            </a:extLst>
          </p:cNvPr>
          <p:cNvSpPr/>
          <p:nvPr/>
        </p:nvSpPr>
        <p:spPr>
          <a:xfrm>
            <a:off x="10695854" y="134032"/>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102</a:t>
            </a:r>
          </a:p>
        </p:txBody>
      </p:sp>
    </p:spTree>
    <p:extLst>
      <p:ext uri="{BB962C8B-B14F-4D97-AF65-F5344CB8AC3E}">
        <p14:creationId xmlns:p14="http://schemas.microsoft.com/office/powerpoint/2010/main" val="270597132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1444EB7A-975D-9EB2-E8EC-72CEF08EEFAB}"/>
              </a:ext>
            </a:extLst>
          </p:cNvPr>
          <p:cNvSpPr/>
          <p:nvPr/>
        </p:nvSpPr>
        <p:spPr>
          <a:xfrm>
            <a:off x="5469195" y="457346"/>
            <a:ext cx="4260155" cy="708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a:solidFill>
                  <a:schemeClr val="tx1"/>
                </a:solidFill>
              </a:rPr>
              <a:t>الربط مع الحياة</a:t>
            </a:r>
          </a:p>
        </p:txBody>
      </p:sp>
      <p:sp>
        <p:nvSpPr>
          <p:cNvPr id="3" name="Google Shape;1157;p21">
            <a:extLst>
              <a:ext uri="{FF2B5EF4-FFF2-40B4-BE49-F238E27FC236}">
                <a16:creationId xmlns:a16="http://schemas.microsoft.com/office/drawing/2014/main" id="{5E3F79C8-D41B-2608-F0AD-A043225ECDCB}"/>
              </a:ext>
            </a:extLst>
          </p:cNvPr>
          <p:cNvSpPr/>
          <p:nvPr/>
        </p:nvSpPr>
        <p:spPr>
          <a:xfrm>
            <a:off x="3671569" y="1477949"/>
            <a:ext cx="7855411" cy="2693537"/>
          </a:xfrm>
          <a:prstGeom prst="rect">
            <a:avLst/>
          </a:prstGeom>
          <a:solidFill>
            <a:schemeClr val="tx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58;p21">
            <a:extLst>
              <a:ext uri="{FF2B5EF4-FFF2-40B4-BE49-F238E27FC236}">
                <a16:creationId xmlns:a16="http://schemas.microsoft.com/office/drawing/2014/main" id="{C907FE87-F708-2078-0D2B-B1472A890FB7}"/>
              </a:ext>
            </a:extLst>
          </p:cNvPr>
          <p:cNvSpPr/>
          <p:nvPr/>
        </p:nvSpPr>
        <p:spPr>
          <a:xfrm>
            <a:off x="3671569" y="1424773"/>
            <a:ext cx="7855411" cy="2745445"/>
          </a:xfrm>
          <a:prstGeom prst="frame">
            <a:avLst>
              <a:gd name="adj1" fmla="val 4603"/>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مستطيل 4">
            <a:extLst>
              <a:ext uri="{FF2B5EF4-FFF2-40B4-BE49-F238E27FC236}">
                <a16:creationId xmlns:a16="http://schemas.microsoft.com/office/drawing/2014/main" id="{FD4008C3-9E04-63DA-A28B-2B3047CFE5E8}"/>
              </a:ext>
            </a:extLst>
          </p:cNvPr>
          <p:cNvSpPr/>
          <p:nvPr/>
        </p:nvSpPr>
        <p:spPr>
          <a:xfrm>
            <a:off x="3893127" y="1949171"/>
            <a:ext cx="7384473" cy="1551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ysClr val="windowText" lastClr="000000"/>
                </a:solidFill>
              </a:rPr>
              <a:t>تحتوي بعض منتجات التنظيف – ومنها محلول تنظيف العدسات اللاصقة – على الإنزيمات. هل تساءلت يوما ما الإنزيم</a:t>
            </a:r>
          </a:p>
        </p:txBody>
      </p:sp>
      <p:grpSp>
        <p:nvGrpSpPr>
          <p:cNvPr id="6" name="Google Shape;1072;p20">
            <a:extLst>
              <a:ext uri="{FF2B5EF4-FFF2-40B4-BE49-F238E27FC236}">
                <a16:creationId xmlns:a16="http://schemas.microsoft.com/office/drawing/2014/main" id="{9E874BA4-8679-0652-DB93-B96DB945DFB4}"/>
              </a:ext>
            </a:extLst>
          </p:cNvPr>
          <p:cNvGrpSpPr/>
          <p:nvPr/>
        </p:nvGrpSpPr>
        <p:grpSpPr>
          <a:xfrm rot="20421281">
            <a:off x="3362479" y="1061925"/>
            <a:ext cx="1006045" cy="832046"/>
            <a:chOff x="2962468" y="5325918"/>
            <a:chExt cx="3191376" cy="2616157"/>
          </a:xfrm>
        </p:grpSpPr>
        <p:sp>
          <p:nvSpPr>
            <p:cNvPr id="7" name="Google Shape;1073;p20">
              <a:extLst>
                <a:ext uri="{FF2B5EF4-FFF2-40B4-BE49-F238E27FC236}">
                  <a16:creationId xmlns:a16="http://schemas.microsoft.com/office/drawing/2014/main" id="{8FC244CE-4F30-691E-D3FF-52E14BC3C17C}"/>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1074;p20">
              <a:extLst>
                <a:ext uri="{FF2B5EF4-FFF2-40B4-BE49-F238E27FC236}">
                  <a16:creationId xmlns:a16="http://schemas.microsoft.com/office/drawing/2014/main" id="{16B06EBC-E0EC-0C32-2721-79550437B0D6}"/>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075;p20">
              <a:extLst>
                <a:ext uri="{FF2B5EF4-FFF2-40B4-BE49-F238E27FC236}">
                  <a16:creationId xmlns:a16="http://schemas.microsoft.com/office/drawing/2014/main" id="{B4A3140E-3FA5-3BA2-4791-703CFE64DCBE}"/>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0" name="صورة 9">
            <a:extLst>
              <a:ext uri="{FF2B5EF4-FFF2-40B4-BE49-F238E27FC236}">
                <a16:creationId xmlns:a16="http://schemas.microsoft.com/office/drawing/2014/main" id="{E8DD5343-F41F-A558-3164-87068C0DD70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92" b="95455" l="10000" r="90000">
                        <a14:foregroundMark x1="71429" y1="8831" x2="70909" y2="65844"/>
                        <a14:foregroundMark x1="70909" y1="65844" x2="71169" y2="66364"/>
                        <a14:foregroundMark x1="74156" y1="9610" x2="74675" y2="67532"/>
                        <a14:foregroundMark x1="78571" y1="26364" x2="81558" y2="41299"/>
                        <a14:foregroundMark x1="76234" y1="82597" x2="76623" y2="89091"/>
                        <a14:foregroundMark x1="68052" y1="83247" x2="78571" y2="87532"/>
                        <a14:foregroundMark x1="78571" y1="87532" x2="82338" y2="87922"/>
                        <a14:foregroundMark x1="48182" y1="83506" x2="27143" y2="85455"/>
                        <a14:foregroundMark x1="54286" y1="88182" x2="22597" y2="92078"/>
                        <a14:foregroundMark x1="47792" y1="95584" x2="47792" y2="95584"/>
                        <a14:foregroundMark x1="28182" y1="95325" x2="28182" y2="95325"/>
                        <a14:foregroundMark x1="84416" y1="66104" x2="82338" y2="79221"/>
                        <a14:foregroundMark x1="50260" y1="7792" x2="20390" y2="9870"/>
                      </a14:backgroundRemoval>
                    </a14:imgEffect>
                  </a14:imgLayer>
                </a14:imgProps>
              </a:ext>
              <a:ext uri="{28A0092B-C50C-407E-A947-70E740481C1C}">
                <a14:useLocalDpi xmlns:a14="http://schemas.microsoft.com/office/drawing/2010/main" val="0"/>
              </a:ext>
            </a:extLst>
          </a:blip>
          <a:srcRect l="13085" t="4348" r="11814" b="2042"/>
          <a:stretch/>
        </p:blipFill>
        <p:spPr>
          <a:xfrm flipH="1">
            <a:off x="9181596" y="3929571"/>
            <a:ext cx="2096004" cy="2612572"/>
          </a:xfrm>
          <a:prstGeom prst="rect">
            <a:avLst/>
          </a:prstGeom>
        </p:spPr>
      </p:pic>
      <p:sp>
        <p:nvSpPr>
          <p:cNvPr id="11" name="مستطيل 10">
            <a:extLst>
              <a:ext uri="{FF2B5EF4-FFF2-40B4-BE49-F238E27FC236}">
                <a16:creationId xmlns:a16="http://schemas.microsoft.com/office/drawing/2014/main" id="{46AD6D04-E598-E813-CBF8-4ABBED76626E}"/>
              </a:ext>
            </a:extLst>
          </p:cNvPr>
          <p:cNvSpPr/>
          <p:nvPr/>
        </p:nvSpPr>
        <p:spPr>
          <a:xfrm>
            <a:off x="10719435" y="148032"/>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102</a:t>
            </a:r>
          </a:p>
        </p:txBody>
      </p:sp>
    </p:spTree>
    <p:extLst>
      <p:ext uri="{BB962C8B-B14F-4D97-AF65-F5344CB8AC3E}">
        <p14:creationId xmlns:p14="http://schemas.microsoft.com/office/powerpoint/2010/main" val="126834068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1">
            <a:extLst>
              <a:ext uri="{FF2B5EF4-FFF2-40B4-BE49-F238E27FC236}">
                <a16:creationId xmlns:a16="http://schemas.microsoft.com/office/drawing/2014/main" id="{F85D1855-10E5-6A1F-E01C-342866A7A425}"/>
              </a:ext>
            </a:extLst>
          </p:cNvPr>
          <p:cNvSpPr/>
          <p:nvPr/>
        </p:nvSpPr>
        <p:spPr>
          <a:xfrm>
            <a:off x="3323415" y="609746"/>
            <a:ext cx="5545169" cy="886546"/>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هو المقصود بالبروتينات؟</a:t>
            </a:r>
          </a:p>
        </p:txBody>
      </p:sp>
      <p:sp>
        <p:nvSpPr>
          <p:cNvPr id="3" name="مستطيل 2">
            <a:extLst>
              <a:ext uri="{FF2B5EF4-FFF2-40B4-BE49-F238E27FC236}">
                <a16:creationId xmlns:a16="http://schemas.microsoft.com/office/drawing/2014/main" id="{45E62A79-F91F-7E16-85C5-25E0ED1404AE}"/>
              </a:ext>
            </a:extLst>
          </p:cNvPr>
          <p:cNvSpPr/>
          <p:nvPr/>
        </p:nvSpPr>
        <p:spPr>
          <a:xfrm>
            <a:off x="10719435" y="148032"/>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102</a:t>
            </a:r>
          </a:p>
        </p:txBody>
      </p:sp>
      <p:sp>
        <p:nvSpPr>
          <p:cNvPr id="4" name="فقاعة الكلام: مستطيلة 3">
            <a:extLst>
              <a:ext uri="{FF2B5EF4-FFF2-40B4-BE49-F238E27FC236}">
                <a16:creationId xmlns:a16="http://schemas.microsoft.com/office/drawing/2014/main" id="{3D365F35-CE0E-0347-3164-8B0DBC277DB0}"/>
              </a:ext>
            </a:extLst>
          </p:cNvPr>
          <p:cNvSpPr/>
          <p:nvPr/>
        </p:nvSpPr>
        <p:spPr>
          <a:xfrm>
            <a:off x="1565563" y="2078328"/>
            <a:ext cx="9060873" cy="872690"/>
          </a:xfrm>
          <a:prstGeom prst="wedgeRectCallout">
            <a:avLst>
              <a:gd name="adj1" fmla="val 57146"/>
              <a:gd name="adj2" fmla="val -180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هي بوليمرات عضوية تتكون من أحماض أمينية مرتبطة معاً بترتيب معين</a:t>
            </a:r>
          </a:p>
        </p:txBody>
      </p:sp>
      <p:grpSp>
        <p:nvGrpSpPr>
          <p:cNvPr id="5" name="Google Shape;1044;p20">
            <a:extLst>
              <a:ext uri="{FF2B5EF4-FFF2-40B4-BE49-F238E27FC236}">
                <a16:creationId xmlns:a16="http://schemas.microsoft.com/office/drawing/2014/main" id="{24C03B74-3AAE-D56A-D57A-8E3DA9B5FB63}"/>
              </a:ext>
            </a:extLst>
          </p:cNvPr>
          <p:cNvGrpSpPr/>
          <p:nvPr/>
        </p:nvGrpSpPr>
        <p:grpSpPr>
          <a:xfrm>
            <a:off x="1988296" y="609746"/>
            <a:ext cx="741810" cy="613289"/>
            <a:chOff x="6553537" y="1126875"/>
            <a:chExt cx="682626" cy="564307"/>
          </a:xfrm>
        </p:grpSpPr>
        <p:sp>
          <p:nvSpPr>
            <p:cNvPr id="6" name="Google Shape;1045;p20">
              <a:extLst>
                <a:ext uri="{FF2B5EF4-FFF2-40B4-BE49-F238E27FC236}">
                  <a16:creationId xmlns:a16="http://schemas.microsoft.com/office/drawing/2014/main" id="{63E7B79A-40BB-5DF0-872A-1E46C00264E3}"/>
                </a:ext>
              </a:extLst>
            </p:cNvPr>
            <p:cNvSpPr/>
            <p:nvPr/>
          </p:nvSpPr>
          <p:spPr>
            <a:xfrm>
              <a:off x="6553537" y="1126875"/>
              <a:ext cx="682626" cy="564307"/>
            </a:xfrm>
            <a:custGeom>
              <a:avLst/>
              <a:gdLst/>
              <a:ahLst/>
              <a:cxnLst/>
              <a:rect l="l" t="t" r="r" b="b"/>
              <a:pathLst>
                <a:path w="682626" h="564307" extrusionOk="0">
                  <a:moveTo>
                    <a:pt x="624430" y="56940"/>
                  </a:moveTo>
                  <a:cubicBezTo>
                    <a:pt x="588263" y="20268"/>
                    <a:pt x="538813" y="-263"/>
                    <a:pt x="487270" y="-17"/>
                  </a:cubicBezTo>
                  <a:cubicBezTo>
                    <a:pt x="435293" y="-17"/>
                    <a:pt x="384689" y="21206"/>
                    <a:pt x="339786" y="61055"/>
                  </a:cubicBezTo>
                  <a:cubicBezTo>
                    <a:pt x="294885" y="21206"/>
                    <a:pt x="244208" y="199"/>
                    <a:pt x="192304" y="-17"/>
                  </a:cubicBezTo>
                  <a:cubicBezTo>
                    <a:pt x="85391" y="257"/>
                    <a:pt x="-1237" y="86877"/>
                    <a:pt x="-1525" y="193811"/>
                  </a:cubicBezTo>
                  <a:cubicBezTo>
                    <a:pt x="-1525" y="251058"/>
                    <a:pt x="24174" y="306788"/>
                    <a:pt x="72325" y="354866"/>
                  </a:cubicBezTo>
                  <a:lnTo>
                    <a:pt x="73119" y="355660"/>
                  </a:lnTo>
                  <a:cubicBezTo>
                    <a:pt x="74418" y="356815"/>
                    <a:pt x="206380" y="473762"/>
                    <a:pt x="329030" y="557069"/>
                  </a:cubicBezTo>
                  <a:lnTo>
                    <a:pt x="339786" y="564288"/>
                  </a:lnTo>
                  <a:lnTo>
                    <a:pt x="350543" y="557069"/>
                  </a:lnTo>
                  <a:cubicBezTo>
                    <a:pt x="473265" y="473762"/>
                    <a:pt x="605155" y="356815"/>
                    <a:pt x="606455" y="355660"/>
                  </a:cubicBezTo>
                  <a:lnTo>
                    <a:pt x="607249" y="354866"/>
                  </a:lnTo>
                  <a:cubicBezTo>
                    <a:pt x="655399" y="306788"/>
                    <a:pt x="680882" y="251058"/>
                    <a:pt x="681098" y="193811"/>
                  </a:cubicBezTo>
                  <a:cubicBezTo>
                    <a:pt x="681388" y="142427"/>
                    <a:pt x="660957" y="93085"/>
                    <a:pt x="624430" y="56940"/>
                  </a:cubicBezTo>
                  <a:close/>
                  <a:moveTo>
                    <a:pt x="353214" y="508702"/>
                  </a:moveTo>
                  <a:cubicBezTo>
                    <a:pt x="351481" y="501447"/>
                    <a:pt x="344262" y="496949"/>
                    <a:pt x="336971" y="498667"/>
                  </a:cubicBezTo>
                  <a:cubicBezTo>
                    <a:pt x="331990" y="499837"/>
                    <a:pt x="328092" y="503728"/>
                    <a:pt x="326937" y="508702"/>
                  </a:cubicBezTo>
                  <a:cubicBezTo>
                    <a:pt x="217209" y="431170"/>
                    <a:pt x="107048" y="334148"/>
                    <a:pt x="99324" y="327362"/>
                  </a:cubicBezTo>
                  <a:cubicBezTo>
                    <a:pt x="10241" y="237919"/>
                    <a:pt x="28289" y="138586"/>
                    <a:pt x="82792" y="84083"/>
                  </a:cubicBezTo>
                  <a:cubicBezTo>
                    <a:pt x="125529" y="40957"/>
                    <a:pt x="189561" y="26844"/>
                    <a:pt x="246518" y="47989"/>
                  </a:cubicBezTo>
                  <a:cubicBezTo>
                    <a:pt x="239227" y="49866"/>
                    <a:pt x="234896" y="57265"/>
                    <a:pt x="236772" y="64520"/>
                  </a:cubicBezTo>
                  <a:cubicBezTo>
                    <a:pt x="238649" y="71782"/>
                    <a:pt x="246012" y="76142"/>
                    <a:pt x="253304" y="74273"/>
                  </a:cubicBezTo>
                  <a:cubicBezTo>
                    <a:pt x="259295" y="72713"/>
                    <a:pt x="263483" y="67270"/>
                    <a:pt x="263483" y="61055"/>
                  </a:cubicBezTo>
                  <a:cubicBezTo>
                    <a:pt x="263555" y="58507"/>
                    <a:pt x="262905" y="56002"/>
                    <a:pt x="261533" y="53836"/>
                  </a:cubicBezTo>
                  <a:cubicBezTo>
                    <a:pt x="285789" y="65444"/>
                    <a:pt x="307735" y="81232"/>
                    <a:pt x="326504" y="100470"/>
                  </a:cubicBezTo>
                  <a:lnTo>
                    <a:pt x="340076" y="114042"/>
                  </a:lnTo>
                  <a:lnTo>
                    <a:pt x="353647" y="100470"/>
                  </a:lnTo>
                  <a:cubicBezTo>
                    <a:pt x="372416" y="81217"/>
                    <a:pt x="394362" y="65430"/>
                    <a:pt x="418618" y="53836"/>
                  </a:cubicBezTo>
                  <a:cubicBezTo>
                    <a:pt x="417246" y="56002"/>
                    <a:pt x="416596" y="58507"/>
                    <a:pt x="416668" y="61055"/>
                  </a:cubicBezTo>
                  <a:cubicBezTo>
                    <a:pt x="416596" y="68548"/>
                    <a:pt x="422660" y="74663"/>
                    <a:pt x="430168" y="74699"/>
                  </a:cubicBezTo>
                  <a:cubicBezTo>
                    <a:pt x="437676" y="74742"/>
                    <a:pt x="443739" y="68700"/>
                    <a:pt x="443812" y="61206"/>
                  </a:cubicBezTo>
                  <a:cubicBezTo>
                    <a:pt x="443812" y="54991"/>
                    <a:pt x="439625" y="49541"/>
                    <a:pt x="433633" y="47989"/>
                  </a:cubicBezTo>
                  <a:cubicBezTo>
                    <a:pt x="490590" y="26859"/>
                    <a:pt x="554622" y="40972"/>
                    <a:pt x="597359" y="84083"/>
                  </a:cubicBezTo>
                  <a:cubicBezTo>
                    <a:pt x="651861" y="138586"/>
                    <a:pt x="669548" y="237919"/>
                    <a:pt x="580827" y="327362"/>
                  </a:cubicBezTo>
                  <a:cubicBezTo>
                    <a:pt x="573103" y="334220"/>
                    <a:pt x="462942" y="431170"/>
                    <a:pt x="353214" y="50870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046;p20">
              <a:extLst>
                <a:ext uri="{FF2B5EF4-FFF2-40B4-BE49-F238E27FC236}">
                  <a16:creationId xmlns:a16="http://schemas.microsoft.com/office/drawing/2014/main" id="{AD37116E-9390-9B04-7DCA-0E68CAD1C2FC}"/>
                </a:ext>
              </a:extLst>
            </p:cNvPr>
            <p:cNvSpPr/>
            <p:nvPr/>
          </p:nvSpPr>
          <p:spPr>
            <a:xfrm>
              <a:off x="6701235" y="1174594"/>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1047;p20">
              <a:extLst>
                <a:ext uri="{FF2B5EF4-FFF2-40B4-BE49-F238E27FC236}">
                  <a16:creationId xmlns:a16="http://schemas.microsoft.com/office/drawing/2014/main" id="{5414D1F6-10B6-7C99-8521-6B774A2BA195}"/>
                </a:ext>
              </a:extLst>
            </p:cNvPr>
            <p:cNvSpPr/>
            <p:nvPr/>
          </p:nvSpPr>
          <p:spPr>
            <a:xfrm>
              <a:off x="7061822" y="1174594"/>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048;p20">
              <a:extLst>
                <a:ext uri="{FF2B5EF4-FFF2-40B4-BE49-F238E27FC236}">
                  <a16:creationId xmlns:a16="http://schemas.microsoft.com/office/drawing/2014/main" id="{BD8C9A56-E496-BB4C-FD2E-C2753F3BD4F9}"/>
                </a:ext>
              </a:extLst>
            </p:cNvPr>
            <p:cNvSpPr/>
            <p:nvPr/>
          </p:nvSpPr>
          <p:spPr>
            <a:xfrm>
              <a:off x="6611144"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1049;p20">
              <a:extLst>
                <a:ext uri="{FF2B5EF4-FFF2-40B4-BE49-F238E27FC236}">
                  <a16:creationId xmlns:a16="http://schemas.microsoft.com/office/drawing/2014/main" id="{F316FABF-AC08-0525-9EFC-6BC70C3F78BD}"/>
                </a:ext>
              </a:extLst>
            </p:cNvPr>
            <p:cNvSpPr/>
            <p:nvPr/>
          </p:nvSpPr>
          <p:spPr>
            <a:xfrm>
              <a:off x="6701235" y="1264687"/>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050;p20">
              <a:extLst>
                <a:ext uri="{FF2B5EF4-FFF2-40B4-BE49-F238E27FC236}">
                  <a16:creationId xmlns:a16="http://schemas.microsoft.com/office/drawing/2014/main" id="{D1E3C612-25EE-77AD-7828-ED6C4EAA3402}"/>
                </a:ext>
              </a:extLst>
            </p:cNvPr>
            <p:cNvSpPr/>
            <p:nvPr/>
          </p:nvSpPr>
          <p:spPr>
            <a:xfrm>
              <a:off x="6791401"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051;p20">
              <a:extLst>
                <a:ext uri="{FF2B5EF4-FFF2-40B4-BE49-F238E27FC236}">
                  <a16:creationId xmlns:a16="http://schemas.microsoft.com/office/drawing/2014/main" id="{25E23A17-32B5-324A-D02A-69B779F583BF}"/>
                </a:ext>
              </a:extLst>
            </p:cNvPr>
            <p:cNvSpPr/>
            <p:nvPr/>
          </p:nvSpPr>
          <p:spPr>
            <a:xfrm>
              <a:off x="6881565"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052;p20">
              <a:extLst>
                <a:ext uri="{FF2B5EF4-FFF2-40B4-BE49-F238E27FC236}">
                  <a16:creationId xmlns:a16="http://schemas.microsoft.com/office/drawing/2014/main" id="{080EF43C-E44F-48C2-FF32-FF7B2C9AB892}"/>
                </a:ext>
              </a:extLst>
            </p:cNvPr>
            <p:cNvSpPr/>
            <p:nvPr/>
          </p:nvSpPr>
          <p:spPr>
            <a:xfrm>
              <a:off x="6971657" y="1264687"/>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053;p20">
              <a:extLst>
                <a:ext uri="{FF2B5EF4-FFF2-40B4-BE49-F238E27FC236}">
                  <a16:creationId xmlns:a16="http://schemas.microsoft.com/office/drawing/2014/main" id="{1807FFA9-3311-2BDE-8FE6-1691F3B70A3E}"/>
                </a:ext>
              </a:extLst>
            </p:cNvPr>
            <p:cNvSpPr/>
            <p:nvPr/>
          </p:nvSpPr>
          <p:spPr>
            <a:xfrm>
              <a:off x="7061822" y="1264687"/>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054;p20">
              <a:extLst>
                <a:ext uri="{FF2B5EF4-FFF2-40B4-BE49-F238E27FC236}">
                  <a16:creationId xmlns:a16="http://schemas.microsoft.com/office/drawing/2014/main" id="{FEE55902-5CFA-21FF-F006-512A44EAA832}"/>
                </a:ext>
              </a:extLst>
            </p:cNvPr>
            <p:cNvSpPr/>
            <p:nvPr/>
          </p:nvSpPr>
          <p:spPr>
            <a:xfrm>
              <a:off x="7151987" y="1264687"/>
              <a:ext cx="27143" cy="27143"/>
            </a:xfrm>
            <a:custGeom>
              <a:avLst/>
              <a:gdLst/>
              <a:ahLst/>
              <a:cxnLst/>
              <a:rect l="l" t="t" r="r" b="b"/>
              <a:pathLst>
                <a:path w="27143" h="27143" extrusionOk="0">
                  <a:moveTo>
                    <a:pt x="12047" y="27124"/>
                  </a:moveTo>
                  <a:cubicBezTo>
                    <a:pt x="19555" y="27124"/>
                    <a:pt x="25619" y="21045"/>
                    <a:pt x="25619" y="13552"/>
                  </a:cubicBezTo>
                  <a:cubicBezTo>
                    <a:pt x="25619" y="6059"/>
                    <a:pt x="19555" y="-20"/>
                    <a:pt x="12047" y="-20"/>
                  </a:cubicBezTo>
                  <a:cubicBezTo>
                    <a:pt x="4540" y="-20"/>
                    <a:pt x="-1525" y="6059"/>
                    <a:pt x="-1525" y="13552"/>
                  </a:cubicBezTo>
                  <a:cubicBezTo>
                    <a:pt x="-1525" y="21045"/>
                    <a:pt x="4540" y="27124"/>
                    <a:pt x="12047" y="27124"/>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055;p20">
              <a:extLst>
                <a:ext uri="{FF2B5EF4-FFF2-40B4-BE49-F238E27FC236}">
                  <a16:creationId xmlns:a16="http://schemas.microsoft.com/office/drawing/2014/main" id="{5B9861A3-2FBA-659F-E8C0-436F99914508}"/>
                </a:ext>
              </a:extLst>
            </p:cNvPr>
            <p:cNvSpPr/>
            <p:nvPr/>
          </p:nvSpPr>
          <p:spPr>
            <a:xfrm>
              <a:off x="6611144"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056;p20">
              <a:extLst>
                <a:ext uri="{FF2B5EF4-FFF2-40B4-BE49-F238E27FC236}">
                  <a16:creationId xmlns:a16="http://schemas.microsoft.com/office/drawing/2014/main" id="{72C3462A-8293-E660-4A41-6FBB6F70AC25}"/>
                </a:ext>
              </a:extLst>
            </p:cNvPr>
            <p:cNvSpPr/>
            <p:nvPr/>
          </p:nvSpPr>
          <p:spPr>
            <a:xfrm>
              <a:off x="6701235" y="1354851"/>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057;p20">
              <a:extLst>
                <a:ext uri="{FF2B5EF4-FFF2-40B4-BE49-F238E27FC236}">
                  <a16:creationId xmlns:a16="http://schemas.microsoft.com/office/drawing/2014/main" id="{E4693153-4511-5815-48F3-75499F386E8B}"/>
                </a:ext>
              </a:extLst>
            </p:cNvPr>
            <p:cNvSpPr/>
            <p:nvPr/>
          </p:nvSpPr>
          <p:spPr>
            <a:xfrm>
              <a:off x="6791401"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058;p20">
              <a:extLst>
                <a:ext uri="{FF2B5EF4-FFF2-40B4-BE49-F238E27FC236}">
                  <a16:creationId xmlns:a16="http://schemas.microsoft.com/office/drawing/2014/main" id="{F4632BA2-3AF3-CD0F-18C4-190A78F2009B}"/>
                </a:ext>
              </a:extLst>
            </p:cNvPr>
            <p:cNvSpPr/>
            <p:nvPr/>
          </p:nvSpPr>
          <p:spPr>
            <a:xfrm>
              <a:off x="6881565"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1059;p20">
              <a:extLst>
                <a:ext uri="{FF2B5EF4-FFF2-40B4-BE49-F238E27FC236}">
                  <a16:creationId xmlns:a16="http://schemas.microsoft.com/office/drawing/2014/main" id="{4D220B69-A58A-8569-D841-62753CF1B142}"/>
                </a:ext>
              </a:extLst>
            </p:cNvPr>
            <p:cNvSpPr/>
            <p:nvPr/>
          </p:nvSpPr>
          <p:spPr>
            <a:xfrm>
              <a:off x="6971657" y="1354851"/>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060;p20">
              <a:extLst>
                <a:ext uri="{FF2B5EF4-FFF2-40B4-BE49-F238E27FC236}">
                  <a16:creationId xmlns:a16="http://schemas.microsoft.com/office/drawing/2014/main" id="{8C48537D-3AA1-A1EE-813C-39DEEA1F3ABE}"/>
                </a:ext>
              </a:extLst>
            </p:cNvPr>
            <p:cNvSpPr/>
            <p:nvPr/>
          </p:nvSpPr>
          <p:spPr>
            <a:xfrm>
              <a:off x="7061822"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061;p20">
              <a:extLst>
                <a:ext uri="{FF2B5EF4-FFF2-40B4-BE49-F238E27FC236}">
                  <a16:creationId xmlns:a16="http://schemas.microsoft.com/office/drawing/2014/main" id="{3656B397-2408-0216-5CCF-91E44EE429AB}"/>
                </a:ext>
              </a:extLst>
            </p:cNvPr>
            <p:cNvSpPr/>
            <p:nvPr/>
          </p:nvSpPr>
          <p:spPr>
            <a:xfrm>
              <a:off x="7151987"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1062;p20">
              <a:extLst>
                <a:ext uri="{FF2B5EF4-FFF2-40B4-BE49-F238E27FC236}">
                  <a16:creationId xmlns:a16="http://schemas.microsoft.com/office/drawing/2014/main" id="{F62A6484-7E66-C0FE-9FB9-7401D1330F38}"/>
                </a:ext>
              </a:extLst>
            </p:cNvPr>
            <p:cNvSpPr/>
            <p:nvPr/>
          </p:nvSpPr>
          <p:spPr>
            <a:xfrm>
              <a:off x="6701235" y="1445016"/>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1063;p20">
              <a:extLst>
                <a:ext uri="{FF2B5EF4-FFF2-40B4-BE49-F238E27FC236}">
                  <a16:creationId xmlns:a16="http://schemas.microsoft.com/office/drawing/2014/main" id="{022A7FB7-B153-FF76-7D94-37C50BD206B0}"/>
                </a:ext>
              </a:extLst>
            </p:cNvPr>
            <p:cNvSpPr/>
            <p:nvPr/>
          </p:nvSpPr>
          <p:spPr>
            <a:xfrm>
              <a:off x="6791401"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1064;p20">
              <a:extLst>
                <a:ext uri="{FF2B5EF4-FFF2-40B4-BE49-F238E27FC236}">
                  <a16:creationId xmlns:a16="http://schemas.microsoft.com/office/drawing/2014/main" id="{2196B43B-8F24-9150-D7A4-0045FB93B74F}"/>
                </a:ext>
              </a:extLst>
            </p:cNvPr>
            <p:cNvSpPr/>
            <p:nvPr/>
          </p:nvSpPr>
          <p:spPr>
            <a:xfrm>
              <a:off x="6881565"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1065;p20">
              <a:extLst>
                <a:ext uri="{FF2B5EF4-FFF2-40B4-BE49-F238E27FC236}">
                  <a16:creationId xmlns:a16="http://schemas.microsoft.com/office/drawing/2014/main" id="{63519854-BF9D-7106-ABB9-FCA7AB5EBE88}"/>
                </a:ext>
              </a:extLst>
            </p:cNvPr>
            <p:cNvSpPr/>
            <p:nvPr/>
          </p:nvSpPr>
          <p:spPr>
            <a:xfrm>
              <a:off x="6971657" y="1445016"/>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574"/>
                    <a:pt x="25619" y="13531"/>
                    <a:pt x="25619" y="13480"/>
                  </a:cubicBezTo>
                  <a:cubicBezTo>
                    <a:pt x="25547" y="6045"/>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1066;p20">
              <a:extLst>
                <a:ext uri="{FF2B5EF4-FFF2-40B4-BE49-F238E27FC236}">
                  <a16:creationId xmlns:a16="http://schemas.microsoft.com/office/drawing/2014/main" id="{8AC372D9-B0FC-9EB4-61A6-4701A2CCB5CE}"/>
                </a:ext>
              </a:extLst>
            </p:cNvPr>
            <p:cNvSpPr/>
            <p:nvPr/>
          </p:nvSpPr>
          <p:spPr>
            <a:xfrm>
              <a:off x="7061822" y="1445016"/>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1067;p20">
              <a:extLst>
                <a:ext uri="{FF2B5EF4-FFF2-40B4-BE49-F238E27FC236}">
                  <a16:creationId xmlns:a16="http://schemas.microsoft.com/office/drawing/2014/main" id="{35206586-EF3E-3A18-1FD1-EC70F948A79A}"/>
                </a:ext>
              </a:extLst>
            </p:cNvPr>
            <p:cNvSpPr/>
            <p:nvPr/>
          </p:nvSpPr>
          <p:spPr>
            <a:xfrm>
              <a:off x="6791401"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1068;p20">
              <a:extLst>
                <a:ext uri="{FF2B5EF4-FFF2-40B4-BE49-F238E27FC236}">
                  <a16:creationId xmlns:a16="http://schemas.microsoft.com/office/drawing/2014/main" id="{1E526B4E-2D92-FD58-6C31-D2EAD8D8B532}"/>
                </a:ext>
              </a:extLst>
            </p:cNvPr>
            <p:cNvSpPr/>
            <p:nvPr/>
          </p:nvSpPr>
          <p:spPr>
            <a:xfrm>
              <a:off x="6881565"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1069;p20">
              <a:extLst>
                <a:ext uri="{FF2B5EF4-FFF2-40B4-BE49-F238E27FC236}">
                  <a16:creationId xmlns:a16="http://schemas.microsoft.com/office/drawing/2014/main" id="{26B21C83-2339-1456-204E-9927BA88B800}"/>
                </a:ext>
              </a:extLst>
            </p:cNvPr>
            <p:cNvSpPr/>
            <p:nvPr/>
          </p:nvSpPr>
          <p:spPr>
            <a:xfrm>
              <a:off x="6971657" y="1535108"/>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 name="Google Shape;1038;p20">
            <a:extLst>
              <a:ext uri="{FF2B5EF4-FFF2-40B4-BE49-F238E27FC236}">
                <a16:creationId xmlns:a16="http://schemas.microsoft.com/office/drawing/2014/main" id="{AE215B22-ABFA-9BC9-F09E-2F91A17CF6B2}"/>
              </a:ext>
            </a:extLst>
          </p:cNvPr>
          <p:cNvGrpSpPr/>
          <p:nvPr/>
        </p:nvGrpSpPr>
        <p:grpSpPr>
          <a:xfrm>
            <a:off x="11284786" y="4350473"/>
            <a:ext cx="842181" cy="686460"/>
            <a:chOff x="3861727" y="6022062"/>
            <a:chExt cx="1025299" cy="835720"/>
          </a:xfrm>
        </p:grpSpPr>
        <p:sp>
          <p:nvSpPr>
            <p:cNvPr id="32" name="Google Shape;1039;p20">
              <a:extLst>
                <a:ext uri="{FF2B5EF4-FFF2-40B4-BE49-F238E27FC236}">
                  <a16:creationId xmlns:a16="http://schemas.microsoft.com/office/drawing/2014/main" id="{03BC466D-3793-12F4-95A9-C419BEAA318D}"/>
                </a:ext>
              </a:extLst>
            </p:cNvPr>
            <p:cNvSpPr/>
            <p:nvPr/>
          </p:nvSpPr>
          <p:spPr>
            <a:xfrm>
              <a:off x="3861727" y="6022062"/>
              <a:ext cx="1025299" cy="835720"/>
            </a:xfrm>
            <a:custGeom>
              <a:avLst/>
              <a:gdLst/>
              <a:ahLst/>
              <a:cxnLst/>
              <a:rect l="l" t="t" r="r" b="b"/>
              <a:pathLst>
                <a:path w="1025299" h="835720" extrusionOk="0">
                  <a:moveTo>
                    <a:pt x="940485" y="83271"/>
                  </a:moveTo>
                  <a:cubicBezTo>
                    <a:pt x="843245" y="-13969"/>
                    <a:pt x="668258" y="-48114"/>
                    <a:pt x="511101" y="103411"/>
                  </a:cubicBezTo>
                  <a:cubicBezTo>
                    <a:pt x="441439" y="36347"/>
                    <a:pt x="361958" y="758"/>
                    <a:pt x="280673" y="469"/>
                  </a:cubicBezTo>
                  <a:cubicBezTo>
                    <a:pt x="205885" y="137"/>
                    <a:pt x="134200" y="29995"/>
                    <a:pt x="81718" y="83271"/>
                  </a:cubicBezTo>
                  <a:cubicBezTo>
                    <a:pt x="-16820" y="181881"/>
                    <a:pt x="-50605" y="360262"/>
                    <a:pt x="108501" y="519439"/>
                  </a:cubicBezTo>
                  <a:cubicBezTo>
                    <a:pt x="110594" y="521244"/>
                    <a:pt x="315612" y="702945"/>
                    <a:pt x="505976" y="832236"/>
                  </a:cubicBezTo>
                  <a:lnTo>
                    <a:pt x="511101" y="835701"/>
                  </a:lnTo>
                  <a:lnTo>
                    <a:pt x="516155" y="832236"/>
                  </a:lnTo>
                  <a:cubicBezTo>
                    <a:pt x="706591" y="702945"/>
                    <a:pt x="911609" y="521244"/>
                    <a:pt x="914063" y="519078"/>
                  </a:cubicBezTo>
                  <a:cubicBezTo>
                    <a:pt x="1072808" y="360262"/>
                    <a:pt x="1039023" y="181881"/>
                    <a:pt x="940485" y="83271"/>
                  </a:cubicBezTo>
                  <a:close/>
                  <a:moveTo>
                    <a:pt x="901647" y="505868"/>
                  </a:moveTo>
                  <a:cubicBezTo>
                    <a:pt x="899625" y="507672"/>
                    <a:pt x="699083" y="685331"/>
                    <a:pt x="511101" y="813828"/>
                  </a:cubicBezTo>
                  <a:cubicBezTo>
                    <a:pt x="323408" y="685403"/>
                    <a:pt x="122578" y="507672"/>
                    <a:pt x="121278" y="506228"/>
                  </a:cubicBezTo>
                  <a:cubicBezTo>
                    <a:pt x="53636" y="438587"/>
                    <a:pt x="17686" y="361056"/>
                    <a:pt x="17398" y="282441"/>
                  </a:cubicBezTo>
                  <a:cubicBezTo>
                    <a:pt x="17037" y="212482"/>
                    <a:pt x="44902" y="145324"/>
                    <a:pt x="94640" y="96120"/>
                  </a:cubicBezTo>
                  <a:cubicBezTo>
                    <a:pt x="143729" y="46627"/>
                    <a:pt x="210505" y="18661"/>
                    <a:pt x="280239" y="18372"/>
                  </a:cubicBezTo>
                  <a:cubicBezTo>
                    <a:pt x="351924" y="18372"/>
                    <a:pt x="430538" y="48258"/>
                    <a:pt x="504749" y="122542"/>
                  </a:cubicBezTo>
                  <a:lnTo>
                    <a:pt x="511173" y="128894"/>
                  </a:lnTo>
                  <a:lnTo>
                    <a:pt x="517598" y="122542"/>
                  </a:lnTo>
                  <a:cubicBezTo>
                    <a:pt x="667536" y="-27468"/>
                    <a:pt x="835232" y="3645"/>
                    <a:pt x="927707" y="96120"/>
                  </a:cubicBezTo>
                  <a:cubicBezTo>
                    <a:pt x="977446" y="145209"/>
                    <a:pt x="1005383" y="212251"/>
                    <a:pt x="1005238" y="282152"/>
                  </a:cubicBezTo>
                  <a:cubicBezTo>
                    <a:pt x="1004877" y="361056"/>
                    <a:pt x="968927" y="438587"/>
                    <a:pt x="901647" y="50586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1040;p20">
              <a:extLst>
                <a:ext uri="{FF2B5EF4-FFF2-40B4-BE49-F238E27FC236}">
                  <a16:creationId xmlns:a16="http://schemas.microsoft.com/office/drawing/2014/main" id="{16600CB2-88B4-854A-C113-3DE81DA93FAA}"/>
                </a:ext>
              </a:extLst>
            </p:cNvPr>
            <p:cNvSpPr/>
            <p:nvPr/>
          </p:nvSpPr>
          <p:spPr>
            <a:xfrm>
              <a:off x="3900140" y="6060378"/>
              <a:ext cx="948549" cy="751636"/>
            </a:xfrm>
            <a:custGeom>
              <a:avLst/>
              <a:gdLst/>
              <a:ahLst/>
              <a:cxnLst/>
              <a:rect l="l" t="t" r="r" b="b"/>
              <a:pathLst>
                <a:path w="948549" h="751636" extrusionOk="0">
                  <a:moveTo>
                    <a:pt x="938960" y="181320"/>
                  </a:moveTo>
                  <a:cubicBezTo>
                    <a:pt x="915859" y="97018"/>
                    <a:pt x="850022" y="31152"/>
                    <a:pt x="765705" y="8066"/>
                  </a:cubicBezTo>
                  <a:cubicBezTo>
                    <a:pt x="711924" y="-6372"/>
                    <a:pt x="604939" y="-13591"/>
                    <a:pt x="493045" y="98158"/>
                  </a:cubicBezTo>
                  <a:lnTo>
                    <a:pt x="472688" y="118516"/>
                  </a:lnTo>
                  <a:lnTo>
                    <a:pt x="452330" y="98158"/>
                  </a:lnTo>
                  <a:cubicBezTo>
                    <a:pt x="388443" y="34198"/>
                    <a:pt x="315748" y="269"/>
                    <a:pt x="242115" y="-20"/>
                  </a:cubicBezTo>
                  <a:lnTo>
                    <a:pt x="241465" y="-20"/>
                  </a:lnTo>
                  <a:cubicBezTo>
                    <a:pt x="107409" y="1085"/>
                    <a:pt x="-875" y="109716"/>
                    <a:pt x="-1525" y="243764"/>
                  </a:cubicBezTo>
                  <a:cubicBezTo>
                    <a:pt x="-1525" y="317037"/>
                    <a:pt x="32404" y="389443"/>
                    <a:pt x="96220" y="453547"/>
                  </a:cubicBezTo>
                  <a:cubicBezTo>
                    <a:pt x="104089" y="460766"/>
                    <a:pt x="290121" y="624492"/>
                    <a:pt x="467635" y="748008"/>
                  </a:cubicBezTo>
                  <a:lnTo>
                    <a:pt x="472832" y="751617"/>
                  </a:lnTo>
                  <a:lnTo>
                    <a:pt x="478030" y="748008"/>
                  </a:lnTo>
                  <a:cubicBezTo>
                    <a:pt x="652367" y="626729"/>
                    <a:pt x="829809" y="470944"/>
                    <a:pt x="849878" y="453186"/>
                  </a:cubicBezTo>
                  <a:cubicBezTo>
                    <a:pt x="960834" y="341509"/>
                    <a:pt x="953326" y="234957"/>
                    <a:pt x="938960" y="181320"/>
                  </a:cubicBezTo>
                  <a:close/>
                  <a:moveTo>
                    <a:pt x="837317" y="439975"/>
                  </a:moveTo>
                  <a:cubicBezTo>
                    <a:pt x="829593" y="447194"/>
                    <a:pt x="647603" y="607166"/>
                    <a:pt x="472688" y="729527"/>
                  </a:cubicBezTo>
                  <a:cubicBezTo>
                    <a:pt x="297557" y="606805"/>
                    <a:pt x="115783" y="446833"/>
                    <a:pt x="108492" y="440769"/>
                  </a:cubicBezTo>
                  <a:cubicBezTo>
                    <a:pt x="48503" y="380491"/>
                    <a:pt x="16667" y="312489"/>
                    <a:pt x="16450" y="244053"/>
                  </a:cubicBezTo>
                  <a:cubicBezTo>
                    <a:pt x="17100" y="119945"/>
                    <a:pt x="117371" y="19407"/>
                    <a:pt x="241465" y="18461"/>
                  </a:cubicBezTo>
                  <a:lnTo>
                    <a:pt x="242043" y="18461"/>
                  </a:lnTo>
                  <a:cubicBezTo>
                    <a:pt x="310767" y="18461"/>
                    <a:pt x="379203" y="50802"/>
                    <a:pt x="439553" y="111297"/>
                  </a:cubicBezTo>
                  <a:lnTo>
                    <a:pt x="472688" y="144432"/>
                  </a:lnTo>
                  <a:lnTo>
                    <a:pt x="505823" y="111297"/>
                  </a:lnTo>
                  <a:cubicBezTo>
                    <a:pt x="611292" y="5828"/>
                    <a:pt x="710985" y="12541"/>
                    <a:pt x="761013" y="25969"/>
                  </a:cubicBezTo>
                  <a:cubicBezTo>
                    <a:pt x="839121" y="47272"/>
                    <a:pt x="900122" y="108279"/>
                    <a:pt x="921418" y="186374"/>
                  </a:cubicBezTo>
                  <a:cubicBezTo>
                    <a:pt x="934772" y="235896"/>
                    <a:pt x="941559" y="335228"/>
                    <a:pt x="837317" y="43997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1041;p20">
              <a:extLst>
                <a:ext uri="{FF2B5EF4-FFF2-40B4-BE49-F238E27FC236}">
                  <a16:creationId xmlns:a16="http://schemas.microsoft.com/office/drawing/2014/main" id="{3F601634-A739-CF7B-E9A3-F65FD57764EE}"/>
                </a:ext>
              </a:extLst>
            </p:cNvPr>
            <p:cNvSpPr/>
            <p:nvPr/>
          </p:nvSpPr>
          <p:spPr>
            <a:xfrm>
              <a:off x="3937823" y="6098044"/>
              <a:ext cx="873184" cy="667769"/>
            </a:xfrm>
            <a:custGeom>
              <a:avLst/>
              <a:gdLst/>
              <a:ahLst/>
              <a:cxnLst/>
              <a:rect l="l" t="t" r="r" b="b"/>
              <a:pathLst>
                <a:path w="873184" h="667769" extrusionOk="0">
                  <a:moveTo>
                    <a:pt x="810896" y="60781"/>
                  </a:moveTo>
                  <a:cubicBezTo>
                    <a:pt x="785268" y="35016"/>
                    <a:pt x="753289" y="16464"/>
                    <a:pt x="718205" y="6999"/>
                  </a:cubicBezTo>
                  <a:cubicBezTo>
                    <a:pt x="611220" y="-21876"/>
                    <a:pt x="524375" y="44971"/>
                    <a:pt x="482073" y="87202"/>
                  </a:cubicBezTo>
                  <a:lnTo>
                    <a:pt x="435005" y="134342"/>
                  </a:lnTo>
                  <a:lnTo>
                    <a:pt x="387938" y="87202"/>
                  </a:lnTo>
                  <a:cubicBezTo>
                    <a:pt x="331197" y="30461"/>
                    <a:pt x="267670" y="574"/>
                    <a:pt x="203783" y="141"/>
                  </a:cubicBezTo>
                  <a:cubicBezTo>
                    <a:pt x="90589" y="1087"/>
                    <a:pt x="-874" y="92761"/>
                    <a:pt x="-1525" y="205954"/>
                  </a:cubicBezTo>
                  <a:cubicBezTo>
                    <a:pt x="-1525" y="268759"/>
                    <a:pt x="28290" y="331636"/>
                    <a:pt x="83948" y="387943"/>
                  </a:cubicBezTo>
                  <a:lnTo>
                    <a:pt x="84381" y="388377"/>
                  </a:lnTo>
                  <a:cubicBezTo>
                    <a:pt x="102501" y="404331"/>
                    <a:pt x="266010" y="547627"/>
                    <a:pt x="429735" y="663996"/>
                  </a:cubicBezTo>
                  <a:lnTo>
                    <a:pt x="435005" y="667750"/>
                  </a:lnTo>
                  <a:lnTo>
                    <a:pt x="440275" y="663996"/>
                  </a:lnTo>
                  <a:cubicBezTo>
                    <a:pt x="603784" y="547771"/>
                    <a:pt x="767510" y="404114"/>
                    <a:pt x="785630" y="388377"/>
                  </a:cubicBezTo>
                  <a:lnTo>
                    <a:pt x="786062" y="387943"/>
                  </a:lnTo>
                  <a:cubicBezTo>
                    <a:pt x="827643" y="345929"/>
                    <a:pt x="893120" y="259519"/>
                    <a:pt x="864749" y="153472"/>
                  </a:cubicBezTo>
                  <a:cubicBezTo>
                    <a:pt x="855220" y="118388"/>
                    <a:pt x="836667" y="86429"/>
                    <a:pt x="810896" y="60781"/>
                  </a:cubicBezTo>
                  <a:close/>
                  <a:moveTo>
                    <a:pt x="773429" y="375022"/>
                  </a:moveTo>
                  <a:cubicBezTo>
                    <a:pt x="754443" y="391697"/>
                    <a:pt x="595338" y="530951"/>
                    <a:pt x="435005" y="645515"/>
                  </a:cubicBezTo>
                  <a:cubicBezTo>
                    <a:pt x="274456" y="530879"/>
                    <a:pt x="115566" y="391697"/>
                    <a:pt x="96581" y="375022"/>
                  </a:cubicBezTo>
                  <a:cubicBezTo>
                    <a:pt x="44460" y="322251"/>
                    <a:pt x="17173" y="263705"/>
                    <a:pt x="16595" y="205881"/>
                  </a:cubicBezTo>
                  <a:cubicBezTo>
                    <a:pt x="17317" y="102535"/>
                    <a:pt x="100913" y="18932"/>
                    <a:pt x="204288" y="18189"/>
                  </a:cubicBezTo>
                  <a:cubicBezTo>
                    <a:pt x="262833" y="18189"/>
                    <a:pt x="321884" y="46704"/>
                    <a:pt x="375160" y="99980"/>
                  </a:cubicBezTo>
                  <a:lnTo>
                    <a:pt x="435077" y="159824"/>
                  </a:lnTo>
                  <a:lnTo>
                    <a:pt x="494995" y="99980"/>
                  </a:lnTo>
                  <a:cubicBezTo>
                    <a:pt x="534482" y="60420"/>
                    <a:pt x="615407" y="-1952"/>
                    <a:pt x="713585" y="24397"/>
                  </a:cubicBezTo>
                  <a:cubicBezTo>
                    <a:pt x="778627" y="42257"/>
                    <a:pt x="829448" y="93064"/>
                    <a:pt x="847280" y="158092"/>
                  </a:cubicBezTo>
                  <a:cubicBezTo>
                    <a:pt x="873268" y="255331"/>
                    <a:pt x="812628" y="335606"/>
                    <a:pt x="773429" y="37502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1042;p20">
              <a:extLst>
                <a:ext uri="{FF2B5EF4-FFF2-40B4-BE49-F238E27FC236}">
                  <a16:creationId xmlns:a16="http://schemas.microsoft.com/office/drawing/2014/main" id="{B89E8ABC-DF0F-32FB-79D7-10768B816B68}"/>
                </a:ext>
              </a:extLst>
            </p:cNvPr>
            <p:cNvSpPr/>
            <p:nvPr/>
          </p:nvSpPr>
          <p:spPr>
            <a:xfrm>
              <a:off x="4175471" y="6278571"/>
              <a:ext cx="398062" cy="307851"/>
            </a:xfrm>
            <a:custGeom>
              <a:avLst/>
              <a:gdLst/>
              <a:ahLst/>
              <a:cxnLst/>
              <a:rect l="l" t="t" r="r" b="b"/>
              <a:pathLst>
                <a:path w="398062" h="307851" extrusionOk="0">
                  <a:moveTo>
                    <a:pt x="368013" y="28459"/>
                  </a:moveTo>
                  <a:lnTo>
                    <a:pt x="368013" y="28459"/>
                  </a:lnTo>
                  <a:cubicBezTo>
                    <a:pt x="356030" y="16403"/>
                    <a:pt x="341086" y="7711"/>
                    <a:pt x="324699" y="3264"/>
                  </a:cubicBezTo>
                  <a:cubicBezTo>
                    <a:pt x="274745" y="-10163"/>
                    <a:pt x="234462" y="20662"/>
                    <a:pt x="214899" y="40225"/>
                  </a:cubicBezTo>
                  <a:lnTo>
                    <a:pt x="197501" y="57551"/>
                  </a:lnTo>
                  <a:lnTo>
                    <a:pt x="180177" y="40225"/>
                  </a:lnTo>
                  <a:cubicBezTo>
                    <a:pt x="153972" y="14021"/>
                    <a:pt x="124518" y="160"/>
                    <a:pt x="94776" y="16"/>
                  </a:cubicBezTo>
                  <a:cubicBezTo>
                    <a:pt x="41717" y="449"/>
                    <a:pt x="-1236" y="43445"/>
                    <a:pt x="-1525" y="96533"/>
                  </a:cubicBezTo>
                  <a:cubicBezTo>
                    <a:pt x="-1525" y="125409"/>
                    <a:pt x="12264" y="155007"/>
                    <a:pt x="37890" y="180995"/>
                  </a:cubicBezTo>
                  <a:lnTo>
                    <a:pt x="38396" y="181356"/>
                  </a:lnTo>
                  <a:cubicBezTo>
                    <a:pt x="46409" y="188575"/>
                    <a:pt x="119320" y="252390"/>
                    <a:pt x="192304" y="304078"/>
                  </a:cubicBezTo>
                  <a:lnTo>
                    <a:pt x="197501" y="307832"/>
                  </a:lnTo>
                  <a:lnTo>
                    <a:pt x="202771" y="304078"/>
                  </a:lnTo>
                  <a:cubicBezTo>
                    <a:pt x="275611" y="252318"/>
                    <a:pt x="348594" y="188575"/>
                    <a:pt x="356679" y="181356"/>
                  </a:cubicBezTo>
                  <a:lnTo>
                    <a:pt x="357112" y="180923"/>
                  </a:lnTo>
                  <a:cubicBezTo>
                    <a:pt x="376387" y="161432"/>
                    <a:pt x="406635" y="121367"/>
                    <a:pt x="393207" y="71844"/>
                  </a:cubicBezTo>
                  <a:cubicBezTo>
                    <a:pt x="388803" y="55421"/>
                    <a:pt x="380069" y="40457"/>
                    <a:pt x="368013" y="28459"/>
                  </a:cubicBezTo>
                  <a:close/>
                  <a:moveTo>
                    <a:pt x="344335" y="168001"/>
                  </a:moveTo>
                  <a:cubicBezTo>
                    <a:pt x="335455" y="175870"/>
                    <a:pt x="267020" y="235642"/>
                    <a:pt x="197357" y="285742"/>
                  </a:cubicBezTo>
                  <a:cubicBezTo>
                    <a:pt x="127622" y="235570"/>
                    <a:pt x="59331" y="175797"/>
                    <a:pt x="50451" y="168001"/>
                  </a:cubicBezTo>
                  <a:cubicBezTo>
                    <a:pt x="28290" y="145550"/>
                    <a:pt x="16523" y="120789"/>
                    <a:pt x="16450" y="96461"/>
                  </a:cubicBezTo>
                  <a:cubicBezTo>
                    <a:pt x="16739" y="53335"/>
                    <a:pt x="51679" y="18453"/>
                    <a:pt x="94776" y="18135"/>
                  </a:cubicBezTo>
                  <a:lnTo>
                    <a:pt x="94776" y="18135"/>
                  </a:lnTo>
                  <a:cubicBezTo>
                    <a:pt x="119465" y="18135"/>
                    <a:pt x="144514" y="30264"/>
                    <a:pt x="166965" y="53003"/>
                  </a:cubicBezTo>
                  <a:lnTo>
                    <a:pt x="197141" y="83178"/>
                  </a:lnTo>
                  <a:lnTo>
                    <a:pt x="227316" y="53003"/>
                  </a:lnTo>
                  <a:cubicBezTo>
                    <a:pt x="244136" y="36183"/>
                    <a:pt x="278426" y="9689"/>
                    <a:pt x="319646" y="20734"/>
                  </a:cubicBezTo>
                  <a:cubicBezTo>
                    <a:pt x="346862" y="28191"/>
                    <a:pt x="368085" y="49430"/>
                    <a:pt x="375521" y="76609"/>
                  </a:cubicBezTo>
                  <a:cubicBezTo>
                    <a:pt x="386638" y="117252"/>
                    <a:pt x="360866" y="151253"/>
                    <a:pt x="344335" y="16800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 name="فقاعة الكلام: مستطيلة 36">
            <a:extLst>
              <a:ext uri="{FF2B5EF4-FFF2-40B4-BE49-F238E27FC236}">
                <a16:creationId xmlns:a16="http://schemas.microsoft.com/office/drawing/2014/main" id="{4F0348DB-3118-5398-9133-6A1ED7FDB393}"/>
              </a:ext>
            </a:extLst>
          </p:cNvPr>
          <p:cNvSpPr/>
          <p:nvPr/>
        </p:nvSpPr>
        <p:spPr>
          <a:xfrm>
            <a:off x="1177636" y="3429000"/>
            <a:ext cx="9836726" cy="2098889"/>
          </a:xfrm>
          <a:prstGeom prst="wedgeRectCallout">
            <a:avLst>
              <a:gd name="adj1" fmla="val 57146"/>
              <a:gd name="adj2" fmla="val -180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والبروتينات ليست مجرد سلاسل كبيرة من الأحماض الأمينية المرتبة عشوائيًّا. </a:t>
            </a:r>
          </a:p>
          <a:p>
            <a:pPr algn="ctr"/>
            <a:r>
              <a:rPr lang="ar-SA" sz="2800" b="1" dirty="0">
                <a:solidFill>
                  <a:srgbClr val="0000CC"/>
                </a:solidFill>
              </a:rPr>
              <a:t>ويجب أن يكون البروتين مطويًّا في تركيب معين ثلاثي الأبعاد حتى يعمل بشكل صحيح. وجميع المخلوقات الحية؛ ومنها الحيوانات والنباتات تتكون من البروتينات.</a:t>
            </a:r>
          </a:p>
        </p:txBody>
      </p:sp>
    </p:spTree>
    <p:extLst>
      <p:ext uri="{BB962C8B-B14F-4D97-AF65-F5344CB8AC3E}">
        <p14:creationId xmlns:p14="http://schemas.microsoft.com/office/powerpoint/2010/main" val="1561444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heel(1)">
                                      <p:cBhvr>
                                        <p:cTn id="1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7902F60-AD96-5B5A-DF5A-0E48D952E9A2}"/>
              </a:ext>
            </a:extLst>
          </p:cNvPr>
          <p:cNvSpPr/>
          <p:nvPr/>
        </p:nvSpPr>
        <p:spPr>
          <a:xfrm>
            <a:off x="10719435" y="134178"/>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102</a:t>
            </a:r>
          </a:p>
        </p:txBody>
      </p:sp>
      <p:pic>
        <p:nvPicPr>
          <p:cNvPr id="3" name="صورة 2">
            <a:extLst>
              <a:ext uri="{FF2B5EF4-FFF2-40B4-BE49-F238E27FC236}">
                <a16:creationId xmlns:a16="http://schemas.microsoft.com/office/drawing/2014/main" id="{34FE76AB-5A96-255D-17E1-358C6A712B37}"/>
              </a:ext>
            </a:extLst>
          </p:cNvPr>
          <p:cNvPicPr>
            <a:picLocks noChangeAspect="1"/>
          </p:cNvPicPr>
          <p:nvPr/>
        </p:nvPicPr>
        <p:blipFill rotWithShape="1">
          <a:blip r:embed="rId2">
            <a:extLst>
              <a:ext uri="{28A0092B-C50C-407E-A947-70E740481C1C}">
                <a14:useLocalDpi xmlns:a14="http://schemas.microsoft.com/office/drawing/2010/main" val="0"/>
              </a:ext>
            </a:extLst>
          </a:blip>
          <a:srcRect l="10025" t="45499" r="40982" b="6634"/>
          <a:stretch/>
        </p:blipFill>
        <p:spPr>
          <a:xfrm>
            <a:off x="1357746" y="443492"/>
            <a:ext cx="8769050" cy="4588790"/>
          </a:xfrm>
          <a:prstGeom prst="rect">
            <a:avLst/>
          </a:prstGeom>
          <a:ln>
            <a:solidFill>
              <a:schemeClr val="tx1"/>
            </a:solidFill>
          </a:ln>
        </p:spPr>
      </p:pic>
      <p:sp>
        <p:nvSpPr>
          <p:cNvPr id="4" name="مستطيل 3">
            <a:extLst>
              <a:ext uri="{FF2B5EF4-FFF2-40B4-BE49-F238E27FC236}">
                <a16:creationId xmlns:a16="http://schemas.microsoft.com/office/drawing/2014/main" id="{7EE4C2CF-047F-E8C7-690B-A34826F4C0A8}"/>
              </a:ext>
            </a:extLst>
          </p:cNvPr>
          <p:cNvSpPr/>
          <p:nvPr/>
        </p:nvSpPr>
        <p:spPr>
          <a:xfrm>
            <a:off x="2369126" y="5190025"/>
            <a:ext cx="6483929" cy="98910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2000" dirty="0">
                <a:solidFill>
                  <a:schemeClr val="bg1"/>
                </a:solidFill>
              </a:rPr>
              <a:t>الشكل 3-1 </a:t>
            </a:r>
          </a:p>
          <a:p>
            <a:pPr algn="ctr"/>
            <a:r>
              <a:rPr lang="ar-SA" sz="2000" dirty="0">
                <a:solidFill>
                  <a:schemeClr val="bg1"/>
                </a:solidFill>
              </a:rPr>
              <a:t>تحتوي جميع المخلوقات الحية على البروتينات، فشعر الإبل وعضلاته جميعها تتكون من بروتينات بنائية، كما هو الحال لجذور النباتات وأوراقها</a:t>
            </a:r>
          </a:p>
        </p:txBody>
      </p:sp>
    </p:spTree>
    <p:extLst>
      <p:ext uri="{BB962C8B-B14F-4D97-AF65-F5344CB8AC3E}">
        <p14:creationId xmlns:p14="http://schemas.microsoft.com/office/powerpoint/2010/main" val="3741673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1">
            <a:extLst>
              <a:ext uri="{FF2B5EF4-FFF2-40B4-BE49-F238E27FC236}">
                <a16:creationId xmlns:a16="http://schemas.microsoft.com/office/drawing/2014/main" id="{A99E2837-0AF7-7A57-9C70-C26CD15D1794}"/>
              </a:ext>
            </a:extLst>
          </p:cNvPr>
          <p:cNvSpPr/>
          <p:nvPr/>
        </p:nvSpPr>
        <p:spPr>
          <a:xfrm>
            <a:off x="3323415" y="609746"/>
            <a:ext cx="5545169" cy="886546"/>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هي الأحماض الأمينية؟</a:t>
            </a:r>
          </a:p>
        </p:txBody>
      </p:sp>
      <p:sp>
        <p:nvSpPr>
          <p:cNvPr id="3" name="مستطيل 2">
            <a:extLst>
              <a:ext uri="{FF2B5EF4-FFF2-40B4-BE49-F238E27FC236}">
                <a16:creationId xmlns:a16="http://schemas.microsoft.com/office/drawing/2014/main" id="{A38B41F4-5B95-8B08-E775-96AFC61D24F7}"/>
              </a:ext>
            </a:extLst>
          </p:cNvPr>
          <p:cNvSpPr/>
          <p:nvPr/>
        </p:nvSpPr>
        <p:spPr>
          <a:xfrm>
            <a:off x="10719435" y="148032"/>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102</a:t>
            </a:r>
          </a:p>
        </p:txBody>
      </p:sp>
      <p:sp>
        <p:nvSpPr>
          <p:cNvPr id="4" name="فقاعة الكلام: مستطيلة 3">
            <a:extLst>
              <a:ext uri="{FF2B5EF4-FFF2-40B4-BE49-F238E27FC236}">
                <a16:creationId xmlns:a16="http://schemas.microsoft.com/office/drawing/2014/main" id="{4BB48853-807F-B3DF-60D0-02D8CE2496D8}"/>
              </a:ext>
            </a:extLst>
          </p:cNvPr>
          <p:cNvSpPr/>
          <p:nvPr/>
        </p:nvSpPr>
        <p:spPr>
          <a:xfrm>
            <a:off x="1565563" y="2003745"/>
            <a:ext cx="9060873" cy="1077415"/>
          </a:xfrm>
          <a:prstGeom prst="wedgeRectCallout">
            <a:avLst>
              <a:gd name="adj1" fmla="val 57146"/>
              <a:gd name="adj2" fmla="val -180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هي جزيئات عضوية توجد فيها مجموعة الأمين ومجموعة الكربوكسيل الحمضية</a:t>
            </a:r>
          </a:p>
        </p:txBody>
      </p:sp>
      <p:grpSp>
        <p:nvGrpSpPr>
          <p:cNvPr id="5" name="Google Shape;1044;p20">
            <a:extLst>
              <a:ext uri="{FF2B5EF4-FFF2-40B4-BE49-F238E27FC236}">
                <a16:creationId xmlns:a16="http://schemas.microsoft.com/office/drawing/2014/main" id="{89F5C2DF-E9AD-EBD7-2203-11E9F45395BD}"/>
              </a:ext>
            </a:extLst>
          </p:cNvPr>
          <p:cNvGrpSpPr/>
          <p:nvPr/>
        </p:nvGrpSpPr>
        <p:grpSpPr>
          <a:xfrm>
            <a:off x="1988296" y="609746"/>
            <a:ext cx="741810" cy="613289"/>
            <a:chOff x="6553537" y="1126875"/>
            <a:chExt cx="682626" cy="564307"/>
          </a:xfrm>
        </p:grpSpPr>
        <p:sp>
          <p:nvSpPr>
            <p:cNvPr id="6" name="Google Shape;1045;p20">
              <a:extLst>
                <a:ext uri="{FF2B5EF4-FFF2-40B4-BE49-F238E27FC236}">
                  <a16:creationId xmlns:a16="http://schemas.microsoft.com/office/drawing/2014/main" id="{9309B974-B354-4636-EB26-A4C41E3A13D0}"/>
                </a:ext>
              </a:extLst>
            </p:cNvPr>
            <p:cNvSpPr/>
            <p:nvPr/>
          </p:nvSpPr>
          <p:spPr>
            <a:xfrm>
              <a:off x="6553537" y="1126875"/>
              <a:ext cx="682626" cy="564307"/>
            </a:xfrm>
            <a:custGeom>
              <a:avLst/>
              <a:gdLst/>
              <a:ahLst/>
              <a:cxnLst/>
              <a:rect l="l" t="t" r="r" b="b"/>
              <a:pathLst>
                <a:path w="682626" h="564307" extrusionOk="0">
                  <a:moveTo>
                    <a:pt x="624430" y="56940"/>
                  </a:moveTo>
                  <a:cubicBezTo>
                    <a:pt x="588263" y="20268"/>
                    <a:pt x="538813" y="-263"/>
                    <a:pt x="487270" y="-17"/>
                  </a:cubicBezTo>
                  <a:cubicBezTo>
                    <a:pt x="435293" y="-17"/>
                    <a:pt x="384689" y="21206"/>
                    <a:pt x="339786" y="61055"/>
                  </a:cubicBezTo>
                  <a:cubicBezTo>
                    <a:pt x="294885" y="21206"/>
                    <a:pt x="244208" y="199"/>
                    <a:pt x="192304" y="-17"/>
                  </a:cubicBezTo>
                  <a:cubicBezTo>
                    <a:pt x="85391" y="257"/>
                    <a:pt x="-1237" y="86877"/>
                    <a:pt x="-1525" y="193811"/>
                  </a:cubicBezTo>
                  <a:cubicBezTo>
                    <a:pt x="-1525" y="251058"/>
                    <a:pt x="24174" y="306788"/>
                    <a:pt x="72325" y="354866"/>
                  </a:cubicBezTo>
                  <a:lnTo>
                    <a:pt x="73119" y="355660"/>
                  </a:lnTo>
                  <a:cubicBezTo>
                    <a:pt x="74418" y="356815"/>
                    <a:pt x="206380" y="473762"/>
                    <a:pt x="329030" y="557069"/>
                  </a:cubicBezTo>
                  <a:lnTo>
                    <a:pt x="339786" y="564288"/>
                  </a:lnTo>
                  <a:lnTo>
                    <a:pt x="350543" y="557069"/>
                  </a:lnTo>
                  <a:cubicBezTo>
                    <a:pt x="473265" y="473762"/>
                    <a:pt x="605155" y="356815"/>
                    <a:pt x="606455" y="355660"/>
                  </a:cubicBezTo>
                  <a:lnTo>
                    <a:pt x="607249" y="354866"/>
                  </a:lnTo>
                  <a:cubicBezTo>
                    <a:pt x="655399" y="306788"/>
                    <a:pt x="680882" y="251058"/>
                    <a:pt x="681098" y="193811"/>
                  </a:cubicBezTo>
                  <a:cubicBezTo>
                    <a:pt x="681388" y="142427"/>
                    <a:pt x="660957" y="93085"/>
                    <a:pt x="624430" y="56940"/>
                  </a:cubicBezTo>
                  <a:close/>
                  <a:moveTo>
                    <a:pt x="353214" y="508702"/>
                  </a:moveTo>
                  <a:cubicBezTo>
                    <a:pt x="351481" y="501447"/>
                    <a:pt x="344262" y="496949"/>
                    <a:pt x="336971" y="498667"/>
                  </a:cubicBezTo>
                  <a:cubicBezTo>
                    <a:pt x="331990" y="499837"/>
                    <a:pt x="328092" y="503728"/>
                    <a:pt x="326937" y="508702"/>
                  </a:cubicBezTo>
                  <a:cubicBezTo>
                    <a:pt x="217209" y="431170"/>
                    <a:pt x="107048" y="334148"/>
                    <a:pt x="99324" y="327362"/>
                  </a:cubicBezTo>
                  <a:cubicBezTo>
                    <a:pt x="10241" y="237919"/>
                    <a:pt x="28289" y="138586"/>
                    <a:pt x="82792" y="84083"/>
                  </a:cubicBezTo>
                  <a:cubicBezTo>
                    <a:pt x="125529" y="40957"/>
                    <a:pt x="189561" y="26844"/>
                    <a:pt x="246518" y="47989"/>
                  </a:cubicBezTo>
                  <a:cubicBezTo>
                    <a:pt x="239227" y="49866"/>
                    <a:pt x="234896" y="57265"/>
                    <a:pt x="236772" y="64520"/>
                  </a:cubicBezTo>
                  <a:cubicBezTo>
                    <a:pt x="238649" y="71782"/>
                    <a:pt x="246012" y="76142"/>
                    <a:pt x="253304" y="74273"/>
                  </a:cubicBezTo>
                  <a:cubicBezTo>
                    <a:pt x="259295" y="72713"/>
                    <a:pt x="263483" y="67270"/>
                    <a:pt x="263483" y="61055"/>
                  </a:cubicBezTo>
                  <a:cubicBezTo>
                    <a:pt x="263555" y="58507"/>
                    <a:pt x="262905" y="56002"/>
                    <a:pt x="261533" y="53836"/>
                  </a:cubicBezTo>
                  <a:cubicBezTo>
                    <a:pt x="285789" y="65444"/>
                    <a:pt x="307735" y="81232"/>
                    <a:pt x="326504" y="100470"/>
                  </a:cubicBezTo>
                  <a:lnTo>
                    <a:pt x="340076" y="114042"/>
                  </a:lnTo>
                  <a:lnTo>
                    <a:pt x="353647" y="100470"/>
                  </a:lnTo>
                  <a:cubicBezTo>
                    <a:pt x="372416" y="81217"/>
                    <a:pt x="394362" y="65430"/>
                    <a:pt x="418618" y="53836"/>
                  </a:cubicBezTo>
                  <a:cubicBezTo>
                    <a:pt x="417246" y="56002"/>
                    <a:pt x="416596" y="58507"/>
                    <a:pt x="416668" y="61055"/>
                  </a:cubicBezTo>
                  <a:cubicBezTo>
                    <a:pt x="416596" y="68548"/>
                    <a:pt x="422660" y="74663"/>
                    <a:pt x="430168" y="74699"/>
                  </a:cubicBezTo>
                  <a:cubicBezTo>
                    <a:pt x="437676" y="74742"/>
                    <a:pt x="443739" y="68700"/>
                    <a:pt x="443812" y="61206"/>
                  </a:cubicBezTo>
                  <a:cubicBezTo>
                    <a:pt x="443812" y="54991"/>
                    <a:pt x="439625" y="49541"/>
                    <a:pt x="433633" y="47989"/>
                  </a:cubicBezTo>
                  <a:cubicBezTo>
                    <a:pt x="490590" y="26859"/>
                    <a:pt x="554622" y="40972"/>
                    <a:pt x="597359" y="84083"/>
                  </a:cubicBezTo>
                  <a:cubicBezTo>
                    <a:pt x="651861" y="138586"/>
                    <a:pt x="669548" y="237919"/>
                    <a:pt x="580827" y="327362"/>
                  </a:cubicBezTo>
                  <a:cubicBezTo>
                    <a:pt x="573103" y="334220"/>
                    <a:pt x="462942" y="431170"/>
                    <a:pt x="353214" y="50870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046;p20">
              <a:extLst>
                <a:ext uri="{FF2B5EF4-FFF2-40B4-BE49-F238E27FC236}">
                  <a16:creationId xmlns:a16="http://schemas.microsoft.com/office/drawing/2014/main" id="{08103575-16A3-46B6-6F5F-088BC43FA412}"/>
                </a:ext>
              </a:extLst>
            </p:cNvPr>
            <p:cNvSpPr/>
            <p:nvPr/>
          </p:nvSpPr>
          <p:spPr>
            <a:xfrm>
              <a:off x="6701235" y="1174594"/>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1047;p20">
              <a:extLst>
                <a:ext uri="{FF2B5EF4-FFF2-40B4-BE49-F238E27FC236}">
                  <a16:creationId xmlns:a16="http://schemas.microsoft.com/office/drawing/2014/main" id="{13CDAF20-4946-1F63-BB1E-508D5E2DDEC5}"/>
                </a:ext>
              </a:extLst>
            </p:cNvPr>
            <p:cNvSpPr/>
            <p:nvPr/>
          </p:nvSpPr>
          <p:spPr>
            <a:xfrm>
              <a:off x="7061822" y="1174594"/>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048;p20">
              <a:extLst>
                <a:ext uri="{FF2B5EF4-FFF2-40B4-BE49-F238E27FC236}">
                  <a16:creationId xmlns:a16="http://schemas.microsoft.com/office/drawing/2014/main" id="{85DFFCC7-F17A-7342-C56A-4D9E476A9226}"/>
                </a:ext>
              </a:extLst>
            </p:cNvPr>
            <p:cNvSpPr/>
            <p:nvPr/>
          </p:nvSpPr>
          <p:spPr>
            <a:xfrm>
              <a:off x="6611144"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1049;p20">
              <a:extLst>
                <a:ext uri="{FF2B5EF4-FFF2-40B4-BE49-F238E27FC236}">
                  <a16:creationId xmlns:a16="http://schemas.microsoft.com/office/drawing/2014/main" id="{64531AC3-7200-7CE7-BE9F-515D0A466383}"/>
                </a:ext>
              </a:extLst>
            </p:cNvPr>
            <p:cNvSpPr/>
            <p:nvPr/>
          </p:nvSpPr>
          <p:spPr>
            <a:xfrm>
              <a:off x="6701235" y="1264687"/>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050;p20">
              <a:extLst>
                <a:ext uri="{FF2B5EF4-FFF2-40B4-BE49-F238E27FC236}">
                  <a16:creationId xmlns:a16="http://schemas.microsoft.com/office/drawing/2014/main" id="{49DDB750-3903-AE65-DD2C-5981B7982D81}"/>
                </a:ext>
              </a:extLst>
            </p:cNvPr>
            <p:cNvSpPr/>
            <p:nvPr/>
          </p:nvSpPr>
          <p:spPr>
            <a:xfrm>
              <a:off x="6791401"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051;p20">
              <a:extLst>
                <a:ext uri="{FF2B5EF4-FFF2-40B4-BE49-F238E27FC236}">
                  <a16:creationId xmlns:a16="http://schemas.microsoft.com/office/drawing/2014/main" id="{D45410F0-891F-AE97-8947-4E74E0CD3320}"/>
                </a:ext>
              </a:extLst>
            </p:cNvPr>
            <p:cNvSpPr/>
            <p:nvPr/>
          </p:nvSpPr>
          <p:spPr>
            <a:xfrm>
              <a:off x="6881565"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052;p20">
              <a:extLst>
                <a:ext uri="{FF2B5EF4-FFF2-40B4-BE49-F238E27FC236}">
                  <a16:creationId xmlns:a16="http://schemas.microsoft.com/office/drawing/2014/main" id="{E6C0DD23-A632-A7B3-45A1-8271DFDD0672}"/>
                </a:ext>
              </a:extLst>
            </p:cNvPr>
            <p:cNvSpPr/>
            <p:nvPr/>
          </p:nvSpPr>
          <p:spPr>
            <a:xfrm>
              <a:off x="6971657" y="1264687"/>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053;p20">
              <a:extLst>
                <a:ext uri="{FF2B5EF4-FFF2-40B4-BE49-F238E27FC236}">
                  <a16:creationId xmlns:a16="http://schemas.microsoft.com/office/drawing/2014/main" id="{AB232FEC-A632-E53B-1484-A24D51108CD7}"/>
                </a:ext>
              </a:extLst>
            </p:cNvPr>
            <p:cNvSpPr/>
            <p:nvPr/>
          </p:nvSpPr>
          <p:spPr>
            <a:xfrm>
              <a:off x="7061822" y="1264687"/>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054;p20">
              <a:extLst>
                <a:ext uri="{FF2B5EF4-FFF2-40B4-BE49-F238E27FC236}">
                  <a16:creationId xmlns:a16="http://schemas.microsoft.com/office/drawing/2014/main" id="{42F522FE-CCDC-AE37-FFE0-26B92F3FAE60}"/>
                </a:ext>
              </a:extLst>
            </p:cNvPr>
            <p:cNvSpPr/>
            <p:nvPr/>
          </p:nvSpPr>
          <p:spPr>
            <a:xfrm>
              <a:off x="7151987" y="1264687"/>
              <a:ext cx="27143" cy="27143"/>
            </a:xfrm>
            <a:custGeom>
              <a:avLst/>
              <a:gdLst/>
              <a:ahLst/>
              <a:cxnLst/>
              <a:rect l="l" t="t" r="r" b="b"/>
              <a:pathLst>
                <a:path w="27143" h="27143" extrusionOk="0">
                  <a:moveTo>
                    <a:pt x="12047" y="27124"/>
                  </a:moveTo>
                  <a:cubicBezTo>
                    <a:pt x="19555" y="27124"/>
                    <a:pt x="25619" y="21045"/>
                    <a:pt x="25619" y="13552"/>
                  </a:cubicBezTo>
                  <a:cubicBezTo>
                    <a:pt x="25619" y="6059"/>
                    <a:pt x="19555" y="-20"/>
                    <a:pt x="12047" y="-20"/>
                  </a:cubicBezTo>
                  <a:cubicBezTo>
                    <a:pt x="4540" y="-20"/>
                    <a:pt x="-1525" y="6059"/>
                    <a:pt x="-1525" y="13552"/>
                  </a:cubicBezTo>
                  <a:cubicBezTo>
                    <a:pt x="-1525" y="21045"/>
                    <a:pt x="4540" y="27124"/>
                    <a:pt x="12047" y="27124"/>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055;p20">
              <a:extLst>
                <a:ext uri="{FF2B5EF4-FFF2-40B4-BE49-F238E27FC236}">
                  <a16:creationId xmlns:a16="http://schemas.microsoft.com/office/drawing/2014/main" id="{B104C86F-6933-7D51-0526-6A46E735B516}"/>
                </a:ext>
              </a:extLst>
            </p:cNvPr>
            <p:cNvSpPr/>
            <p:nvPr/>
          </p:nvSpPr>
          <p:spPr>
            <a:xfrm>
              <a:off x="6611144"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056;p20">
              <a:extLst>
                <a:ext uri="{FF2B5EF4-FFF2-40B4-BE49-F238E27FC236}">
                  <a16:creationId xmlns:a16="http://schemas.microsoft.com/office/drawing/2014/main" id="{A8554CDA-645D-2074-054E-5DF67F9D55C7}"/>
                </a:ext>
              </a:extLst>
            </p:cNvPr>
            <p:cNvSpPr/>
            <p:nvPr/>
          </p:nvSpPr>
          <p:spPr>
            <a:xfrm>
              <a:off x="6701235" y="1354851"/>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057;p20">
              <a:extLst>
                <a:ext uri="{FF2B5EF4-FFF2-40B4-BE49-F238E27FC236}">
                  <a16:creationId xmlns:a16="http://schemas.microsoft.com/office/drawing/2014/main" id="{04943ED3-51C3-3DCE-EAE0-14F91A216069}"/>
                </a:ext>
              </a:extLst>
            </p:cNvPr>
            <p:cNvSpPr/>
            <p:nvPr/>
          </p:nvSpPr>
          <p:spPr>
            <a:xfrm>
              <a:off x="6791401"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058;p20">
              <a:extLst>
                <a:ext uri="{FF2B5EF4-FFF2-40B4-BE49-F238E27FC236}">
                  <a16:creationId xmlns:a16="http://schemas.microsoft.com/office/drawing/2014/main" id="{36286226-2BB8-6A4B-BC62-CB539C47FD27}"/>
                </a:ext>
              </a:extLst>
            </p:cNvPr>
            <p:cNvSpPr/>
            <p:nvPr/>
          </p:nvSpPr>
          <p:spPr>
            <a:xfrm>
              <a:off x="6881565"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1059;p20">
              <a:extLst>
                <a:ext uri="{FF2B5EF4-FFF2-40B4-BE49-F238E27FC236}">
                  <a16:creationId xmlns:a16="http://schemas.microsoft.com/office/drawing/2014/main" id="{CCABCC19-F0DF-E604-46A1-C2AB116DB701}"/>
                </a:ext>
              </a:extLst>
            </p:cNvPr>
            <p:cNvSpPr/>
            <p:nvPr/>
          </p:nvSpPr>
          <p:spPr>
            <a:xfrm>
              <a:off x="6971657" y="1354851"/>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060;p20">
              <a:extLst>
                <a:ext uri="{FF2B5EF4-FFF2-40B4-BE49-F238E27FC236}">
                  <a16:creationId xmlns:a16="http://schemas.microsoft.com/office/drawing/2014/main" id="{C8456A42-58D6-23FA-614C-6753580DE653}"/>
                </a:ext>
              </a:extLst>
            </p:cNvPr>
            <p:cNvSpPr/>
            <p:nvPr/>
          </p:nvSpPr>
          <p:spPr>
            <a:xfrm>
              <a:off x="7061822"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061;p20">
              <a:extLst>
                <a:ext uri="{FF2B5EF4-FFF2-40B4-BE49-F238E27FC236}">
                  <a16:creationId xmlns:a16="http://schemas.microsoft.com/office/drawing/2014/main" id="{8866024F-75AC-C67F-AC5B-187D3D3EAD4F}"/>
                </a:ext>
              </a:extLst>
            </p:cNvPr>
            <p:cNvSpPr/>
            <p:nvPr/>
          </p:nvSpPr>
          <p:spPr>
            <a:xfrm>
              <a:off x="7151987"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1062;p20">
              <a:extLst>
                <a:ext uri="{FF2B5EF4-FFF2-40B4-BE49-F238E27FC236}">
                  <a16:creationId xmlns:a16="http://schemas.microsoft.com/office/drawing/2014/main" id="{759CA9BF-92CE-E612-B198-8297508E47BF}"/>
                </a:ext>
              </a:extLst>
            </p:cNvPr>
            <p:cNvSpPr/>
            <p:nvPr/>
          </p:nvSpPr>
          <p:spPr>
            <a:xfrm>
              <a:off x="6701235" y="1445016"/>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1063;p20">
              <a:extLst>
                <a:ext uri="{FF2B5EF4-FFF2-40B4-BE49-F238E27FC236}">
                  <a16:creationId xmlns:a16="http://schemas.microsoft.com/office/drawing/2014/main" id="{D288EBB6-643D-E9DA-B125-9A5E48E645AC}"/>
                </a:ext>
              </a:extLst>
            </p:cNvPr>
            <p:cNvSpPr/>
            <p:nvPr/>
          </p:nvSpPr>
          <p:spPr>
            <a:xfrm>
              <a:off x="6791401"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1064;p20">
              <a:extLst>
                <a:ext uri="{FF2B5EF4-FFF2-40B4-BE49-F238E27FC236}">
                  <a16:creationId xmlns:a16="http://schemas.microsoft.com/office/drawing/2014/main" id="{0B0DC893-E5DB-E7BA-EBD0-02AED5C8B3DD}"/>
                </a:ext>
              </a:extLst>
            </p:cNvPr>
            <p:cNvSpPr/>
            <p:nvPr/>
          </p:nvSpPr>
          <p:spPr>
            <a:xfrm>
              <a:off x="6881565"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1065;p20">
              <a:extLst>
                <a:ext uri="{FF2B5EF4-FFF2-40B4-BE49-F238E27FC236}">
                  <a16:creationId xmlns:a16="http://schemas.microsoft.com/office/drawing/2014/main" id="{50C303CC-A743-9D89-01F0-E5A0042D03B9}"/>
                </a:ext>
              </a:extLst>
            </p:cNvPr>
            <p:cNvSpPr/>
            <p:nvPr/>
          </p:nvSpPr>
          <p:spPr>
            <a:xfrm>
              <a:off x="6971657" y="1445016"/>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574"/>
                    <a:pt x="25619" y="13531"/>
                    <a:pt x="25619" y="13480"/>
                  </a:cubicBezTo>
                  <a:cubicBezTo>
                    <a:pt x="25547" y="6045"/>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1066;p20">
              <a:extLst>
                <a:ext uri="{FF2B5EF4-FFF2-40B4-BE49-F238E27FC236}">
                  <a16:creationId xmlns:a16="http://schemas.microsoft.com/office/drawing/2014/main" id="{C84329C1-07EB-599F-4B7E-0A890BB2CF74}"/>
                </a:ext>
              </a:extLst>
            </p:cNvPr>
            <p:cNvSpPr/>
            <p:nvPr/>
          </p:nvSpPr>
          <p:spPr>
            <a:xfrm>
              <a:off x="7061822" y="1445016"/>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1067;p20">
              <a:extLst>
                <a:ext uri="{FF2B5EF4-FFF2-40B4-BE49-F238E27FC236}">
                  <a16:creationId xmlns:a16="http://schemas.microsoft.com/office/drawing/2014/main" id="{3FB688EE-91C8-9FCE-E3AE-DF472FDAEBC6}"/>
                </a:ext>
              </a:extLst>
            </p:cNvPr>
            <p:cNvSpPr/>
            <p:nvPr/>
          </p:nvSpPr>
          <p:spPr>
            <a:xfrm>
              <a:off x="6791401"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1068;p20">
              <a:extLst>
                <a:ext uri="{FF2B5EF4-FFF2-40B4-BE49-F238E27FC236}">
                  <a16:creationId xmlns:a16="http://schemas.microsoft.com/office/drawing/2014/main" id="{492594C5-7460-0C94-FB2C-370152DA5B1B}"/>
                </a:ext>
              </a:extLst>
            </p:cNvPr>
            <p:cNvSpPr/>
            <p:nvPr/>
          </p:nvSpPr>
          <p:spPr>
            <a:xfrm>
              <a:off x="6881565"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1069;p20">
              <a:extLst>
                <a:ext uri="{FF2B5EF4-FFF2-40B4-BE49-F238E27FC236}">
                  <a16:creationId xmlns:a16="http://schemas.microsoft.com/office/drawing/2014/main" id="{5561AE0A-D266-FBA9-F238-8E3139FDBF2F}"/>
                </a:ext>
              </a:extLst>
            </p:cNvPr>
            <p:cNvSpPr/>
            <p:nvPr/>
          </p:nvSpPr>
          <p:spPr>
            <a:xfrm>
              <a:off x="6971657" y="1535108"/>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 name="Google Shape;1038;p20">
            <a:extLst>
              <a:ext uri="{FF2B5EF4-FFF2-40B4-BE49-F238E27FC236}">
                <a16:creationId xmlns:a16="http://schemas.microsoft.com/office/drawing/2014/main" id="{2A43C641-04E9-F668-BB96-93F3CA74C86D}"/>
              </a:ext>
            </a:extLst>
          </p:cNvPr>
          <p:cNvGrpSpPr/>
          <p:nvPr/>
        </p:nvGrpSpPr>
        <p:grpSpPr>
          <a:xfrm>
            <a:off x="11284786" y="4350473"/>
            <a:ext cx="842181" cy="686460"/>
            <a:chOff x="3861727" y="6022062"/>
            <a:chExt cx="1025299" cy="835720"/>
          </a:xfrm>
        </p:grpSpPr>
        <p:sp>
          <p:nvSpPr>
            <p:cNvPr id="32" name="Google Shape;1039;p20">
              <a:extLst>
                <a:ext uri="{FF2B5EF4-FFF2-40B4-BE49-F238E27FC236}">
                  <a16:creationId xmlns:a16="http://schemas.microsoft.com/office/drawing/2014/main" id="{67886BA5-2E3E-6D7E-3841-E7FC530690DC}"/>
                </a:ext>
              </a:extLst>
            </p:cNvPr>
            <p:cNvSpPr/>
            <p:nvPr/>
          </p:nvSpPr>
          <p:spPr>
            <a:xfrm>
              <a:off x="3861727" y="6022062"/>
              <a:ext cx="1025299" cy="835720"/>
            </a:xfrm>
            <a:custGeom>
              <a:avLst/>
              <a:gdLst/>
              <a:ahLst/>
              <a:cxnLst/>
              <a:rect l="l" t="t" r="r" b="b"/>
              <a:pathLst>
                <a:path w="1025299" h="835720" extrusionOk="0">
                  <a:moveTo>
                    <a:pt x="940485" y="83271"/>
                  </a:moveTo>
                  <a:cubicBezTo>
                    <a:pt x="843245" y="-13969"/>
                    <a:pt x="668258" y="-48114"/>
                    <a:pt x="511101" y="103411"/>
                  </a:cubicBezTo>
                  <a:cubicBezTo>
                    <a:pt x="441439" y="36347"/>
                    <a:pt x="361958" y="758"/>
                    <a:pt x="280673" y="469"/>
                  </a:cubicBezTo>
                  <a:cubicBezTo>
                    <a:pt x="205885" y="137"/>
                    <a:pt x="134200" y="29995"/>
                    <a:pt x="81718" y="83271"/>
                  </a:cubicBezTo>
                  <a:cubicBezTo>
                    <a:pt x="-16820" y="181881"/>
                    <a:pt x="-50605" y="360262"/>
                    <a:pt x="108501" y="519439"/>
                  </a:cubicBezTo>
                  <a:cubicBezTo>
                    <a:pt x="110594" y="521244"/>
                    <a:pt x="315612" y="702945"/>
                    <a:pt x="505976" y="832236"/>
                  </a:cubicBezTo>
                  <a:lnTo>
                    <a:pt x="511101" y="835701"/>
                  </a:lnTo>
                  <a:lnTo>
                    <a:pt x="516155" y="832236"/>
                  </a:lnTo>
                  <a:cubicBezTo>
                    <a:pt x="706591" y="702945"/>
                    <a:pt x="911609" y="521244"/>
                    <a:pt x="914063" y="519078"/>
                  </a:cubicBezTo>
                  <a:cubicBezTo>
                    <a:pt x="1072808" y="360262"/>
                    <a:pt x="1039023" y="181881"/>
                    <a:pt x="940485" y="83271"/>
                  </a:cubicBezTo>
                  <a:close/>
                  <a:moveTo>
                    <a:pt x="901647" y="505868"/>
                  </a:moveTo>
                  <a:cubicBezTo>
                    <a:pt x="899625" y="507672"/>
                    <a:pt x="699083" y="685331"/>
                    <a:pt x="511101" y="813828"/>
                  </a:cubicBezTo>
                  <a:cubicBezTo>
                    <a:pt x="323408" y="685403"/>
                    <a:pt x="122578" y="507672"/>
                    <a:pt x="121278" y="506228"/>
                  </a:cubicBezTo>
                  <a:cubicBezTo>
                    <a:pt x="53636" y="438587"/>
                    <a:pt x="17686" y="361056"/>
                    <a:pt x="17398" y="282441"/>
                  </a:cubicBezTo>
                  <a:cubicBezTo>
                    <a:pt x="17037" y="212482"/>
                    <a:pt x="44902" y="145324"/>
                    <a:pt x="94640" y="96120"/>
                  </a:cubicBezTo>
                  <a:cubicBezTo>
                    <a:pt x="143729" y="46627"/>
                    <a:pt x="210505" y="18661"/>
                    <a:pt x="280239" y="18372"/>
                  </a:cubicBezTo>
                  <a:cubicBezTo>
                    <a:pt x="351924" y="18372"/>
                    <a:pt x="430538" y="48258"/>
                    <a:pt x="504749" y="122542"/>
                  </a:cubicBezTo>
                  <a:lnTo>
                    <a:pt x="511173" y="128894"/>
                  </a:lnTo>
                  <a:lnTo>
                    <a:pt x="517598" y="122542"/>
                  </a:lnTo>
                  <a:cubicBezTo>
                    <a:pt x="667536" y="-27468"/>
                    <a:pt x="835232" y="3645"/>
                    <a:pt x="927707" y="96120"/>
                  </a:cubicBezTo>
                  <a:cubicBezTo>
                    <a:pt x="977446" y="145209"/>
                    <a:pt x="1005383" y="212251"/>
                    <a:pt x="1005238" y="282152"/>
                  </a:cubicBezTo>
                  <a:cubicBezTo>
                    <a:pt x="1004877" y="361056"/>
                    <a:pt x="968927" y="438587"/>
                    <a:pt x="901647" y="50586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1040;p20">
              <a:extLst>
                <a:ext uri="{FF2B5EF4-FFF2-40B4-BE49-F238E27FC236}">
                  <a16:creationId xmlns:a16="http://schemas.microsoft.com/office/drawing/2014/main" id="{A776F665-A790-2BF5-B87B-5AC60113925A}"/>
                </a:ext>
              </a:extLst>
            </p:cNvPr>
            <p:cNvSpPr/>
            <p:nvPr/>
          </p:nvSpPr>
          <p:spPr>
            <a:xfrm>
              <a:off x="3900140" y="6060378"/>
              <a:ext cx="948549" cy="751636"/>
            </a:xfrm>
            <a:custGeom>
              <a:avLst/>
              <a:gdLst/>
              <a:ahLst/>
              <a:cxnLst/>
              <a:rect l="l" t="t" r="r" b="b"/>
              <a:pathLst>
                <a:path w="948549" h="751636" extrusionOk="0">
                  <a:moveTo>
                    <a:pt x="938960" y="181320"/>
                  </a:moveTo>
                  <a:cubicBezTo>
                    <a:pt x="915859" y="97018"/>
                    <a:pt x="850022" y="31152"/>
                    <a:pt x="765705" y="8066"/>
                  </a:cubicBezTo>
                  <a:cubicBezTo>
                    <a:pt x="711924" y="-6372"/>
                    <a:pt x="604939" y="-13591"/>
                    <a:pt x="493045" y="98158"/>
                  </a:cubicBezTo>
                  <a:lnTo>
                    <a:pt x="472688" y="118516"/>
                  </a:lnTo>
                  <a:lnTo>
                    <a:pt x="452330" y="98158"/>
                  </a:lnTo>
                  <a:cubicBezTo>
                    <a:pt x="388443" y="34198"/>
                    <a:pt x="315748" y="269"/>
                    <a:pt x="242115" y="-20"/>
                  </a:cubicBezTo>
                  <a:lnTo>
                    <a:pt x="241465" y="-20"/>
                  </a:lnTo>
                  <a:cubicBezTo>
                    <a:pt x="107409" y="1085"/>
                    <a:pt x="-875" y="109716"/>
                    <a:pt x="-1525" y="243764"/>
                  </a:cubicBezTo>
                  <a:cubicBezTo>
                    <a:pt x="-1525" y="317037"/>
                    <a:pt x="32404" y="389443"/>
                    <a:pt x="96220" y="453547"/>
                  </a:cubicBezTo>
                  <a:cubicBezTo>
                    <a:pt x="104089" y="460766"/>
                    <a:pt x="290121" y="624492"/>
                    <a:pt x="467635" y="748008"/>
                  </a:cubicBezTo>
                  <a:lnTo>
                    <a:pt x="472832" y="751617"/>
                  </a:lnTo>
                  <a:lnTo>
                    <a:pt x="478030" y="748008"/>
                  </a:lnTo>
                  <a:cubicBezTo>
                    <a:pt x="652367" y="626729"/>
                    <a:pt x="829809" y="470944"/>
                    <a:pt x="849878" y="453186"/>
                  </a:cubicBezTo>
                  <a:cubicBezTo>
                    <a:pt x="960834" y="341509"/>
                    <a:pt x="953326" y="234957"/>
                    <a:pt x="938960" y="181320"/>
                  </a:cubicBezTo>
                  <a:close/>
                  <a:moveTo>
                    <a:pt x="837317" y="439975"/>
                  </a:moveTo>
                  <a:cubicBezTo>
                    <a:pt x="829593" y="447194"/>
                    <a:pt x="647603" y="607166"/>
                    <a:pt x="472688" y="729527"/>
                  </a:cubicBezTo>
                  <a:cubicBezTo>
                    <a:pt x="297557" y="606805"/>
                    <a:pt x="115783" y="446833"/>
                    <a:pt x="108492" y="440769"/>
                  </a:cubicBezTo>
                  <a:cubicBezTo>
                    <a:pt x="48503" y="380491"/>
                    <a:pt x="16667" y="312489"/>
                    <a:pt x="16450" y="244053"/>
                  </a:cubicBezTo>
                  <a:cubicBezTo>
                    <a:pt x="17100" y="119945"/>
                    <a:pt x="117371" y="19407"/>
                    <a:pt x="241465" y="18461"/>
                  </a:cubicBezTo>
                  <a:lnTo>
                    <a:pt x="242043" y="18461"/>
                  </a:lnTo>
                  <a:cubicBezTo>
                    <a:pt x="310767" y="18461"/>
                    <a:pt x="379203" y="50802"/>
                    <a:pt x="439553" y="111297"/>
                  </a:cubicBezTo>
                  <a:lnTo>
                    <a:pt x="472688" y="144432"/>
                  </a:lnTo>
                  <a:lnTo>
                    <a:pt x="505823" y="111297"/>
                  </a:lnTo>
                  <a:cubicBezTo>
                    <a:pt x="611292" y="5828"/>
                    <a:pt x="710985" y="12541"/>
                    <a:pt x="761013" y="25969"/>
                  </a:cubicBezTo>
                  <a:cubicBezTo>
                    <a:pt x="839121" y="47272"/>
                    <a:pt x="900122" y="108279"/>
                    <a:pt x="921418" y="186374"/>
                  </a:cubicBezTo>
                  <a:cubicBezTo>
                    <a:pt x="934772" y="235896"/>
                    <a:pt x="941559" y="335228"/>
                    <a:pt x="837317" y="43997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1041;p20">
              <a:extLst>
                <a:ext uri="{FF2B5EF4-FFF2-40B4-BE49-F238E27FC236}">
                  <a16:creationId xmlns:a16="http://schemas.microsoft.com/office/drawing/2014/main" id="{DD98ED47-6EBF-1986-FFD4-26A45345E2EF}"/>
                </a:ext>
              </a:extLst>
            </p:cNvPr>
            <p:cNvSpPr/>
            <p:nvPr/>
          </p:nvSpPr>
          <p:spPr>
            <a:xfrm>
              <a:off x="3937823" y="6098044"/>
              <a:ext cx="873184" cy="667769"/>
            </a:xfrm>
            <a:custGeom>
              <a:avLst/>
              <a:gdLst/>
              <a:ahLst/>
              <a:cxnLst/>
              <a:rect l="l" t="t" r="r" b="b"/>
              <a:pathLst>
                <a:path w="873184" h="667769" extrusionOk="0">
                  <a:moveTo>
                    <a:pt x="810896" y="60781"/>
                  </a:moveTo>
                  <a:cubicBezTo>
                    <a:pt x="785268" y="35016"/>
                    <a:pt x="753289" y="16464"/>
                    <a:pt x="718205" y="6999"/>
                  </a:cubicBezTo>
                  <a:cubicBezTo>
                    <a:pt x="611220" y="-21876"/>
                    <a:pt x="524375" y="44971"/>
                    <a:pt x="482073" y="87202"/>
                  </a:cubicBezTo>
                  <a:lnTo>
                    <a:pt x="435005" y="134342"/>
                  </a:lnTo>
                  <a:lnTo>
                    <a:pt x="387938" y="87202"/>
                  </a:lnTo>
                  <a:cubicBezTo>
                    <a:pt x="331197" y="30461"/>
                    <a:pt x="267670" y="574"/>
                    <a:pt x="203783" y="141"/>
                  </a:cubicBezTo>
                  <a:cubicBezTo>
                    <a:pt x="90589" y="1087"/>
                    <a:pt x="-874" y="92761"/>
                    <a:pt x="-1525" y="205954"/>
                  </a:cubicBezTo>
                  <a:cubicBezTo>
                    <a:pt x="-1525" y="268759"/>
                    <a:pt x="28290" y="331636"/>
                    <a:pt x="83948" y="387943"/>
                  </a:cubicBezTo>
                  <a:lnTo>
                    <a:pt x="84381" y="388377"/>
                  </a:lnTo>
                  <a:cubicBezTo>
                    <a:pt x="102501" y="404331"/>
                    <a:pt x="266010" y="547627"/>
                    <a:pt x="429735" y="663996"/>
                  </a:cubicBezTo>
                  <a:lnTo>
                    <a:pt x="435005" y="667750"/>
                  </a:lnTo>
                  <a:lnTo>
                    <a:pt x="440275" y="663996"/>
                  </a:lnTo>
                  <a:cubicBezTo>
                    <a:pt x="603784" y="547771"/>
                    <a:pt x="767510" y="404114"/>
                    <a:pt x="785630" y="388377"/>
                  </a:cubicBezTo>
                  <a:lnTo>
                    <a:pt x="786062" y="387943"/>
                  </a:lnTo>
                  <a:cubicBezTo>
                    <a:pt x="827643" y="345929"/>
                    <a:pt x="893120" y="259519"/>
                    <a:pt x="864749" y="153472"/>
                  </a:cubicBezTo>
                  <a:cubicBezTo>
                    <a:pt x="855220" y="118388"/>
                    <a:pt x="836667" y="86429"/>
                    <a:pt x="810896" y="60781"/>
                  </a:cubicBezTo>
                  <a:close/>
                  <a:moveTo>
                    <a:pt x="773429" y="375022"/>
                  </a:moveTo>
                  <a:cubicBezTo>
                    <a:pt x="754443" y="391697"/>
                    <a:pt x="595338" y="530951"/>
                    <a:pt x="435005" y="645515"/>
                  </a:cubicBezTo>
                  <a:cubicBezTo>
                    <a:pt x="274456" y="530879"/>
                    <a:pt x="115566" y="391697"/>
                    <a:pt x="96581" y="375022"/>
                  </a:cubicBezTo>
                  <a:cubicBezTo>
                    <a:pt x="44460" y="322251"/>
                    <a:pt x="17173" y="263705"/>
                    <a:pt x="16595" y="205881"/>
                  </a:cubicBezTo>
                  <a:cubicBezTo>
                    <a:pt x="17317" y="102535"/>
                    <a:pt x="100913" y="18932"/>
                    <a:pt x="204288" y="18189"/>
                  </a:cubicBezTo>
                  <a:cubicBezTo>
                    <a:pt x="262833" y="18189"/>
                    <a:pt x="321884" y="46704"/>
                    <a:pt x="375160" y="99980"/>
                  </a:cubicBezTo>
                  <a:lnTo>
                    <a:pt x="435077" y="159824"/>
                  </a:lnTo>
                  <a:lnTo>
                    <a:pt x="494995" y="99980"/>
                  </a:lnTo>
                  <a:cubicBezTo>
                    <a:pt x="534482" y="60420"/>
                    <a:pt x="615407" y="-1952"/>
                    <a:pt x="713585" y="24397"/>
                  </a:cubicBezTo>
                  <a:cubicBezTo>
                    <a:pt x="778627" y="42257"/>
                    <a:pt x="829448" y="93064"/>
                    <a:pt x="847280" y="158092"/>
                  </a:cubicBezTo>
                  <a:cubicBezTo>
                    <a:pt x="873268" y="255331"/>
                    <a:pt x="812628" y="335606"/>
                    <a:pt x="773429" y="37502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1042;p20">
              <a:extLst>
                <a:ext uri="{FF2B5EF4-FFF2-40B4-BE49-F238E27FC236}">
                  <a16:creationId xmlns:a16="http://schemas.microsoft.com/office/drawing/2014/main" id="{EE50EA6C-88CE-6CDB-220C-EEB5CC228BB9}"/>
                </a:ext>
              </a:extLst>
            </p:cNvPr>
            <p:cNvSpPr/>
            <p:nvPr/>
          </p:nvSpPr>
          <p:spPr>
            <a:xfrm>
              <a:off x="4175471" y="6278571"/>
              <a:ext cx="398062" cy="307851"/>
            </a:xfrm>
            <a:custGeom>
              <a:avLst/>
              <a:gdLst/>
              <a:ahLst/>
              <a:cxnLst/>
              <a:rect l="l" t="t" r="r" b="b"/>
              <a:pathLst>
                <a:path w="398062" h="307851" extrusionOk="0">
                  <a:moveTo>
                    <a:pt x="368013" y="28459"/>
                  </a:moveTo>
                  <a:lnTo>
                    <a:pt x="368013" y="28459"/>
                  </a:lnTo>
                  <a:cubicBezTo>
                    <a:pt x="356030" y="16403"/>
                    <a:pt x="341086" y="7711"/>
                    <a:pt x="324699" y="3264"/>
                  </a:cubicBezTo>
                  <a:cubicBezTo>
                    <a:pt x="274745" y="-10163"/>
                    <a:pt x="234462" y="20662"/>
                    <a:pt x="214899" y="40225"/>
                  </a:cubicBezTo>
                  <a:lnTo>
                    <a:pt x="197501" y="57551"/>
                  </a:lnTo>
                  <a:lnTo>
                    <a:pt x="180177" y="40225"/>
                  </a:lnTo>
                  <a:cubicBezTo>
                    <a:pt x="153972" y="14021"/>
                    <a:pt x="124518" y="160"/>
                    <a:pt x="94776" y="16"/>
                  </a:cubicBezTo>
                  <a:cubicBezTo>
                    <a:pt x="41717" y="449"/>
                    <a:pt x="-1236" y="43445"/>
                    <a:pt x="-1525" y="96533"/>
                  </a:cubicBezTo>
                  <a:cubicBezTo>
                    <a:pt x="-1525" y="125409"/>
                    <a:pt x="12264" y="155007"/>
                    <a:pt x="37890" y="180995"/>
                  </a:cubicBezTo>
                  <a:lnTo>
                    <a:pt x="38396" y="181356"/>
                  </a:lnTo>
                  <a:cubicBezTo>
                    <a:pt x="46409" y="188575"/>
                    <a:pt x="119320" y="252390"/>
                    <a:pt x="192304" y="304078"/>
                  </a:cubicBezTo>
                  <a:lnTo>
                    <a:pt x="197501" y="307832"/>
                  </a:lnTo>
                  <a:lnTo>
                    <a:pt x="202771" y="304078"/>
                  </a:lnTo>
                  <a:cubicBezTo>
                    <a:pt x="275611" y="252318"/>
                    <a:pt x="348594" y="188575"/>
                    <a:pt x="356679" y="181356"/>
                  </a:cubicBezTo>
                  <a:lnTo>
                    <a:pt x="357112" y="180923"/>
                  </a:lnTo>
                  <a:cubicBezTo>
                    <a:pt x="376387" y="161432"/>
                    <a:pt x="406635" y="121367"/>
                    <a:pt x="393207" y="71844"/>
                  </a:cubicBezTo>
                  <a:cubicBezTo>
                    <a:pt x="388803" y="55421"/>
                    <a:pt x="380069" y="40457"/>
                    <a:pt x="368013" y="28459"/>
                  </a:cubicBezTo>
                  <a:close/>
                  <a:moveTo>
                    <a:pt x="344335" y="168001"/>
                  </a:moveTo>
                  <a:cubicBezTo>
                    <a:pt x="335455" y="175870"/>
                    <a:pt x="267020" y="235642"/>
                    <a:pt x="197357" y="285742"/>
                  </a:cubicBezTo>
                  <a:cubicBezTo>
                    <a:pt x="127622" y="235570"/>
                    <a:pt x="59331" y="175797"/>
                    <a:pt x="50451" y="168001"/>
                  </a:cubicBezTo>
                  <a:cubicBezTo>
                    <a:pt x="28290" y="145550"/>
                    <a:pt x="16523" y="120789"/>
                    <a:pt x="16450" y="96461"/>
                  </a:cubicBezTo>
                  <a:cubicBezTo>
                    <a:pt x="16739" y="53335"/>
                    <a:pt x="51679" y="18453"/>
                    <a:pt x="94776" y="18135"/>
                  </a:cubicBezTo>
                  <a:lnTo>
                    <a:pt x="94776" y="18135"/>
                  </a:lnTo>
                  <a:cubicBezTo>
                    <a:pt x="119465" y="18135"/>
                    <a:pt x="144514" y="30264"/>
                    <a:pt x="166965" y="53003"/>
                  </a:cubicBezTo>
                  <a:lnTo>
                    <a:pt x="197141" y="83178"/>
                  </a:lnTo>
                  <a:lnTo>
                    <a:pt x="227316" y="53003"/>
                  </a:lnTo>
                  <a:cubicBezTo>
                    <a:pt x="244136" y="36183"/>
                    <a:pt x="278426" y="9689"/>
                    <a:pt x="319646" y="20734"/>
                  </a:cubicBezTo>
                  <a:cubicBezTo>
                    <a:pt x="346862" y="28191"/>
                    <a:pt x="368085" y="49430"/>
                    <a:pt x="375521" y="76609"/>
                  </a:cubicBezTo>
                  <a:cubicBezTo>
                    <a:pt x="386638" y="117252"/>
                    <a:pt x="360866" y="151253"/>
                    <a:pt x="344335" y="16800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مستطيل 35">
            <a:extLst>
              <a:ext uri="{FF2B5EF4-FFF2-40B4-BE49-F238E27FC236}">
                <a16:creationId xmlns:a16="http://schemas.microsoft.com/office/drawing/2014/main" id="{4D9C109C-3921-4B12-00A1-D086784E8ACE}"/>
              </a:ext>
            </a:extLst>
          </p:cNvPr>
          <p:cNvSpPr>
            <a:spLocks noGrp="1" noRot="1" noMove="1" noResize="1" noEditPoints="1" noAdjustHandles="1" noChangeArrowheads="1" noChangeShapeType="1"/>
          </p:cNvSpPr>
          <p:nvPr/>
        </p:nvSpPr>
        <p:spPr>
          <a:xfrm>
            <a:off x="1177636" y="3429000"/>
            <a:ext cx="9836726" cy="2098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bg1"/>
                </a:solidFill>
                <a:latin typeface="Arial" panose="020B0604020202020204" pitchFamily="34" charset="0"/>
                <a:cs typeface="Arial" panose="020B0604020202020204" pitchFamily="34" charset="0"/>
              </a:rPr>
              <a:t>̶  C  ̶  </a:t>
            </a:r>
            <a:r>
              <a:rPr lang="en-US" sz="3200" b="1" dirty="0">
                <a:solidFill>
                  <a:srgbClr val="0000CC"/>
                </a:solidFill>
                <a:latin typeface="Arial" panose="020B0604020202020204" pitchFamily="34" charset="0"/>
                <a:cs typeface="Arial" panose="020B0604020202020204" pitchFamily="34" charset="0"/>
              </a:rPr>
              <a:t>C  ̶  OH</a:t>
            </a:r>
            <a:endParaRPr lang="ar-SA" sz="3200" b="1" dirty="0">
              <a:solidFill>
                <a:srgbClr val="0000CC"/>
              </a:solidFill>
              <a:latin typeface="Arial" panose="020B0604020202020204" pitchFamily="34" charset="0"/>
              <a:cs typeface="Arial" panose="020B0604020202020204" pitchFamily="34" charset="0"/>
            </a:endParaRPr>
          </a:p>
        </p:txBody>
      </p:sp>
      <p:sp>
        <p:nvSpPr>
          <p:cNvPr id="38" name="مستطيل 37">
            <a:extLst>
              <a:ext uri="{FF2B5EF4-FFF2-40B4-BE49-F238E27FC236}">
                <a16:creationId xmlns:a16="http://schemas.microsoft.com/office/drawing/2014/main" id="{DA482658-1649-E3D3-8007-B0C938D9ECC4}"/>
              </a:ext>
            </a:extLst>
          </p:cNvPr>
          <p:cNvSpPr/>
          <p:nvPr/>
        </p:nvSpPr>
        <p:spPr>
          <a:xfrm rot="5400000">
            <a:off x="5825836" y="4678854"/>
            <a:ext cx="540326" cy="428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00CC"/>
                </a:solidFill>
                <a:latin typeface="Arial" panose="020B0604020202020204" pitchFamily="34" charset="0"/>
                <a:cs typeface="Arial" panose="020B0604020202020204" pitchFamily="34" charset="0"/>
              </a:rPr>
              <a:t>═</a:t>
            </a:r>
            <a:endParaRPr lang="ar-SA" sz="3200" b="1" dirty="0">
              <a:solidFill>
                <a:srgbClr val="0000CC"/>
              </a:solidFill>
              <a:latin typeface="Arial" panose="020B0604020202020204" pitchFamily="34" charset="0"/>
              <a:cs typeface="Arial" panose="020B0604020202020204" pitchFamily="34" charset="0"/>
            </a:endParaRPr>
          </a:p>
        </p:txBody>
      </p:sp>
      <p:sp>
        <p:nvSpPr>
          <p:cNvPr id="39" name="مستطيل 38">
            <a:extLst>
              <a:ext uri="{FF2B5EF4-FFF2-40B4-BE49-F238E27FC236}">
                <a16:creationId xmlns:a16="http://schemas.microsoft.com/office/drawing/2014/main" id="{49BFEABF-6364-28DF-5FCC-3E0B0EDBFD41}"/>
              </a:ext>
            </a:extLst>
          </p:cNvPr>
          <p:cNvSpPr/>
          <p:nvPr/>
        </p:nvSpPr>
        <p:spPr>
          <a:xfrm>
            <a:off x="5720869" y="5013967"/>
            <a:ext cx="623454" cy="496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00CC"/>
                </a:solidFill>
                <a:latin typeface="Arial" panose="020B0604020202020204" pitchFamily="34" charset="0"/>
                <a:cs typeface="Arial" panose="020B0604020202020204" pitchFamily="34" charset="0"/>
              </a:rPr>
              <a:t>O</a:t>
            </a:r>
            <a:endParaRPr lang="ar-SA" sz="3200" b="1" dirty="0">
              <a:solidFill>
                <a:srgbClr val="0000CC"/>
              </a:solidFill>
              <a:latin typeface="Arial" panose="020B0604020202020204" pitchFamily="34" charset="0"/>
              <a:cs typeface="Arial" panose="020B0604020202020204" pitchFamily="34" charset="0"/>
            </a:endParaRPr>
          </a:p>
        </p:txBody>
      </p:sp>
      <p:sp>
        <p:nvSpPr>
          <p:cNvPr id="40" name="مستطيل 39">
            <a:extLst>
              <a:ext uri="{FF2B5EF4-FFF2-40B4-BE49-F238E27FC236}">
                <a16:creationId xmlns:a16="http://schemas.microsoft.com/office/drawing/2014/main" id="{3FED384F-7594-2569-1E8E-1965AB69A902}"/>
              </a:ext>
            </a:extLst>
          </p:cNvPr>
          <p:cNvSpPr/>
          <p:nvPr/>
        </p:nvSpPr>
        <p:spPr>
          <a:xfrm>
            <a:off x="3837709" y="4312723"/>
            <a:ext cx="1079595" cy="496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8000"/>
                </a:solidFill>
                <a:latin typeface="Arial" panose="020B0604020202020204" pitchFamily="34" charset="0"/>
                <a:cs typeface="Arial" panose="020B0604020202020204" pitchFamily="34" charset="0"/>
              </a:rPr>
              <a:t>H</a:t>
            </a:r>
            <a:r>
              <a:rPr lang="en-US" sz="3200" b="1" baseline="-25000" dirty="0">
                <a:solidFill>
                  <a:srgbClr val="008000"/>
                </a:solidFill>
                <a:latin typeface="Arial" panose="020B0604020202020204" pitchFamily="34" charset="0"/>
                <a:cs typeface="Arial" panose="020B0604020202020204" pitchFamily="34" charset="0"/>
              </a:rPr>
              <a:t>2</a:t>
            </a:r>
            <a:r>
              <a:rPr lang="en-US" sz="3200" b="1" dirty="0">
                <a:solidFill>
                  <a:srgbClr val="008000"/>
                </a:solidFill>
                <a:latin typeface="Arial" panose="020B0604020202020204" pitchFamily="34" charset="0"/>
                <a:cs typeface="Arial" panose="020B0604020202020204" pitchFamily="34" charset="0"/>
              </a:rPr>
              <a:t>N</a:t>
            </a:r>
            <a:endParaRPr lang="ar-SA" sz="3200" b="1" dirty="0">
              <a:solidFill>
                <a:srgbClr val="008000"/>
              </a:solidFill>
              <a:latin typeface="Arial" panose="020B0604020202020204" pitchFamily="34" charset="0"/>
              <a:cs typeface="Arial" panose="020B0604020202020204" pitchFamily="34" charset="0"/>
            </a:endParaRPr>
          </a:p>
        </p:txBody>
      </p:sp>
      <p:sp>
        <p:nvSpPr>
          <p:cNvPr id="41" name="مستطيل 40">
            <a:extLst>
              <a:ext uri="{FF2B5EF4-FFF2-40B4-BE49-F238E27FC236}">
                <a16:creationId xmlns:a16="http://schemas.microsoft.com/office/drawing/2014/main" id="{BE95B0E5-E463-0FA4-0AE2-ED4C83F479B9}"/>
              </a:ext>
            </a:extLst>
          </p:cNvPr>
          <p:cNvSpPr/>
          <p:nvPr/>
        </p:nvSpPr>
        <p:spPr>
          <a:xfrm rot="5400000">
            <a:off x="5129487" y="3936105"/>
            <a:ext cx="540326" cy="46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800080"/>
                </a:solidFill>
                <a:latin typeface="Arial" panose="020B0604020202020204" pitchFamily="34" charset="0"/>
                <a:cs typeface="Arial" panose="020B0604020202020204" pitchFamily="34" charset="0"/>
              </a:rPr>
              <a:t>̶</a:t>
            </a:r>
            <a:endParaRPr lang="ar-SA" sz="3200" b="1" dirty="0">
              <a:solidFill>
                <a:srgbClr val="800080"/>
              </a:solidFill>
              <a:latin typeface="Arial" panose="020B0604020202020204" pitchFamily="34" charset="0"/>
              <a:cs typeface="Arial" panose="020B0604020202020204" pitchFamily="34" charset="0"/>
            </a:endParaRPr>
          </a:p>
        </p:txBody>
      </p:sp>
      <p:sp>
        <p:nvSpPr>
          <p:cNvPr id="42" name="مستطيل 41">
            <a:extLst>
              <a:ext uri="{FF2B5EF4-FFF2-40B4-BE49-F238E27FC236}">
                <a16:creationId xmlns:a16="http://schemas.microsoft.com/office/drawing/2014/main" id="{D319C447-0FEA-4073-87AE-D9343A5799CD}"/>
              </a:ext>
            </a:extLst>
          </p:cNvPr>
          <p:cNvSpPr/>
          <p:nvPr/>
        </p:nvSpPr>
        <p:spPr>
          <a:xfrm>
            <a:off x="5027380" y="3610045"/>
            <a:ext cx="623454" cy="496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800080"/>
                </a:solidFill>
                <a:latin typeface="Arial" panose="020B0604020202020204" pitchFamily="34" charset="0"/>
                <a:cs typeface="Arial" panose="020B0604020202020204" pitchFamily="34" charset="0"/>
              </a:rPr>
              <a:t>R</a:t>
            </a:r>
            <a:endParaRPr lang="ar-SA" sz="3200" b="1" dirty="0">
              <a:solidFill>
                <a:srgbClr val="800080"/>
              </a:solidFill>
              <a:latin typeface="Arial" panose="020B0604020202020204" pitchFamily="34" charset="0"/>
              <a:cs typeface="Arial" panose="020B0604020202020204" pitchFamily="34" charset="0"/>
            </a:endParaRPr>
          </a:p>
        </p:txBody>
      </p:sp>
      <p:sp>
        <p:nvSpPr>
          <p:cNvPr id="43" name="مستطيل 42">
            <a:extLst>
              <a:ext uri="{FF2B5EF4-FFF2-40B4-BE49-F238E27FC236}">
                <a16:creationId xmlns:a16="http://schemas.microsoft.com/office/drawing/2014/main" id="{D9B9C21D-207A-7E22-EE60-76F1B0306C66}"/>
              </a:ext>
            </a:extLst>
          </p:cNvPr>
          <p:cNvSpPr/>
          <p:nvPr/>
        </p:nvSpPr>
        <p:spPr>
          <a:xfrm>
            <a:off x="7511938" y="4304105"/>
            <a:ext cx="2201104" cy="496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0000CC"/>
                </a:solidFill>
                <a:latin typeface="Arial" panose="020B0604020202020204" pitchFamily="34" charset="0"/>
                <a:cs typeface="Arial" panose="020B0604020202020204" pitchFamily="34" charset="0"/>
              </a:rPr>
              <a:t>مجموعة كربوكسيل</a:t>
            </a:r>
          </a:p>
        </p:txBody>
      </p:sp>
      <p:sp>
        <p:nvSpPr>
          <p:cNvPr id="44" name="مستطيل 43">
            <a:extLst>
              <a:ext uri="{FF2B5EF4-FFF2-40B4-BE49-F238E27FC236}">
                <a16:creationId xmlns:a16="http://schemas.microsoft.com/office/drawing/2014/main" id="{5E28AD2D-8AC7-6833-A1E0-9E44A48CAE38}"/>
              </a:ext>
            </a:extLst>
          </p:cNvPr>
          <p:cNvSpPr/>
          <p:nvPr/>
        </p:nvSpPr>
        <p:spPr>
          <a:xfrm>
            <a:off x="1620829" y="4314794"/>
            <a:ext cx="2201104" cy="496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008000"/>
                </a:solidFill>
                <a:latin typeface="Arial" panose="020B0604020202020204" pitchFamily="34" charset="0"/>
                <a:cs typeface="Arial" panose="020B0604020202020204" pitchFamily="34" charset="0"/>
              </a:rPr>
              <a:t>مجموعة أمين</a:t>
            </a:r>
          </a:p>
        </p:txBody>
      </p:sp>
      <p:sp>
        <p:nvSpPr>
          <p:cNvPr id="45" name="مستطيل 44">
            <a:extLst>
              <a:ext uri="{FF2B5EF4-FFF2-40B4-BE49-F238E27FC236}">
                <a16:creationId xmlns:a16="http://schemas.microsoft.com/office/drawing/2014/main" id="{5044525C-B85C-3B2D-C948-ECCF82A19A89}"/>
              </a:ext>
            </a:extLst>
          </p:cNvPr>
          <p:cNvSpPr/>
          <p:nvPr/>
        </p:nvSpPr>
        <p:spPr>
          <a:xfrm>
            <a:off x="5585657" y="3700608"/>
            <a:ext cx="2393532" cy="496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800080"/>
                </a:solidFill>
                <a:latin typeface="Arial" panose="020B0604020202020204" pitchFamily="34" charset="0"/>
                <a:cs typeface="Arial" panose="020B0604020202020204" pitchFamily="34" charset="0"/>
              </a:rPr>
              <a:t>سلسلة جانبية متغيرة</a:t>
            </a:r>
          </a:p>
        </p:txBody>
      </p:sp>
      <p:sp>
        <p:nvSpPr>
          <p:cNvPr id="46" name="مستطيل 45">
            <a:extLst>
              <a:ext uri="{FF2B5EF4-FFF2-40B4-BE49-F238E27FC236}">
                <a16:creationId xmlns:a16="http://schemas.microsoft.com/office/drawing/2014/main" id="{6F49BA5C-1A59-C65C-3769-C1385817C738}"/>
              </a:ext>
            </a:extLst>
          </p:cNvPr>
          <p:cNvSpPr/>
          <p:nvPr/>
        </p:nvSpPr>
        <p:spPr>
          <a:xfrm rot="5400000">
            <a:off x="5120447" y="4622193"/>
            <a:ext cx="538441" cy="443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bg1"/>
                </a:solidFill>
                <a:latin typeface="Arial" panose="020B0604020202020204" pitchFamily="34" charset="0"/>
                <a:cs typeface="Arial" panose="020B0604020202020204" pitchFamily="34" charset="0"/>
              </a:rPr>
              <a:t>̶</a:t>
            </a:r>
            <a:endParaRPr lang="ar-SA" sz="3200" b="1" dirty="0">
              <a:solidFill>
                <a:schemeClr val="bg1"/>
              </a:solidFill>
              <a:latin typeface="Arial" panose="020B0604020202020204" pitchFamily="34" charset="0"/>
              <a:cs typeface="Arial" panose="020B0604020202020204" pitchFamily="34" charset="0"/>
            </a:endParaRPr>
          </a:p>
        </p:txBody>
      </p:sp>
      <p:sp>
        <p:nvSpPr>
          <p:cNvPr id="47" name="مستطيل 46">
            <a:extLst>
              <a:ext uri="{FF2B5EF4-FFF2-40B4-BE49-F238E27FC236}">
                <a16:creationId xmlns:a16="http://schemas.microsoft.com/office/drawing/2014/main" id="{9563835E-5C5F-5D70-EB49-B52FD2845BB3}"/>
              </a:ext>
            </a:extLst>
          </p:cNvPr>
          <p:cNvSpPr/>
          <p:nvPr/>
        </p:nvSpPr>
        <p:spPr>
          <a:xfrm>
            <a:off x="4962203" y="4905372"/>
            <a:ext cx="623454" cy="496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bg1"/>
                </a:solidFill>
                <a:latin typeface="Arial" panose="020B0604020202020204" pitchFamily="34" charset="0"/>
                <a:cs typeface="Arial" panose="020B0604020202020204" pitchFamily="34" charset="0"/>
              </a:rPr>
              <a:t>H</a:t>
            </a:r>
            <a:endParaRPr lang="ar-SA" sz="3200" b="1" dirty="0">
              <a:solidFill>
                <a:schemeClr val="bg1"/>
              </a:solidFill>
              <a:latin typeface="Arial" panose="020B0604020202020204" pitchFamily="34" charset="0"/>
              <a:cs typeface="Arial" panose="020B0604020202020204" pitchFamily="34" charset="0"/>
            </a:endParaRPr>
          </a:p>
        </p:txBody>
      </p:sp>
      <p:pic>
        <p:nvPicPr>
          <p:cNvPr id="49" name="صورة 48">
            <a:extLst>
              <a:ext uri="{FF2B5EF4-FFF2-40B4-BE49-F238E27FC236}">
                <a16:creationId xmlns:a16="http://schemas.microsoft.com/office/drawing/2014/main" id="{FACD8923-6B54-ED9E-FD12-162A3DCDB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454" y="3415073"/>
            <a:ext cx="5668166" cy="1133633"/>
          </a:xfrm>
          <a:prstGeom prst="rect">
            <a:avLst/>
          </a:prstGeom>
        </p:spPr>
      </p:pic>
    </p:spTree>
    <p:extLst>
      <p:ext uri="{BB962C8B-B14F-4D97-AF65-F5344CB8AC3E}">
        <p14:creationId xmlns:p14="http://schemas.microsoft.com/office/powerpoint/2010/main" val="2357807563"/>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heel(1)">
                                      <p:cBhvr>
                                        <p:cTn id="12" dur="2000"/>
                                        <p:tgtEl>
                                          <p:spTgt spid="3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heel(1)">
                                      <p:cBhvr>
                                        <p:cTn id="15" dur="2000"/>
                                        <p:tgtEl>
                                          <p:spTgt spid="38"/>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heel(1)">
                                      <p:cBhvr>
                                        <p:cTn id="18" dur="2000"/>
                                        <p:tgtEl>
                                          <p:spTgt spid="39"/>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heel(1)">
                                      <p:cBhvr>
                                        <p:cTn id="21" dur="2000"/>
                                        <p:tgtEl>
                                          <p:spTgt spid="40"/>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heel(1)">
                                      <p:cBhvr>
                                        <p:cTn id="24" dur="2000"/>
                                        <p:tgtEl>
                                          <p:spTgt spid="41"/>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heel(1)">
                                      <p:cBhvr>
                                        <p:cTn id="27" dur="2000"/>
                                        <p:tgtEl>
                                          <p:spTgt spid="42"/>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heel(1)">
                                      <p:cBhvr>
                                        <p:cTn id="30" dur="2000"/>
                                        <p:tgtEl>
                                          <p:spTgt spid="43"/>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heel(1)">
                                      <p:cBhvr>
                                        <p:cTn id="33" dur="2000"/>
                                        <p:tgtEl>
                                          <p:spTgt spid="44"/>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heel(1)">
                                      <p:cBhvr>
                                        <p:cTn id="36" dur="2000"/>
                                        <p:tgtEl>
                                          <p:spTgt spid="45"/>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heel(1)">
                                      <p:cBhvr>
                                        <p:cTn id="39" dur="2000"/>
                                        <p:tgtEl>
                                          <p:spTgt spid="46"/>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heel(1)">
                                      <p:cBhvr>
                                        <p:cTn id="42"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38" grpId="0"/>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AC7444C-6B17-56EC-F460-60A2A79CAC60}"/>
              </a:ext>
            </a:extLst>
          </p:cNvPr>
          <p:cNvSpPr/>
          <p:nvPr/>
        </p:nvSpPr>
        <p:spPr>
          <a:xfrm>
            <a:off x="748145" y="1821909"/>
            <a:ext cx="10695709" cy="3214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rPr>
              <a:t>ادرس السلاسل الجانبية المختلفة للأحماض الأمينية المبينة في الجدول</a:t>
            </a:r>
          </a:p>
          <a:p>
            <a:pPr algn="ctr"/>
            <a:r>
              <a:rPr lang="ar-SA" sz="2800" b="1" dirty="0">
                <a:solidFill>
                  <a:schemeClr val="bg1"/>
                </a:solidFill>
              </a:rPr>
              <a:t>وحدّد الألكانات غر القطبية، ومجموعات الهيدروكسيل القطبية، والمجموعات الحمضية والقاعدية مثل مجموعات الكربوكسيل والأمين، والحلقات الأروماتية،</a:t>
            </a:r>
          </a:p>
          <a:p>
            <a:pPr algn="ctr"/>
            <a:r>
              <a:rPr lang="ar-SA" sz="2800" b="1" dirty="0">
                <a:solidFill>
                  <a:schemeClr val="bg1"/>
                </a:solidFill>
              </a:rPr>
              <a:t>والمجموعات التي تحتوي على الكبريت.</a:t>
            </a:r>
          </a:p>
          <a:p>
            <a:pPr algn="ctr"/>
            <a:r>
              <a:rPr lang="ar-SA" sz="2800" b="1" dirty="0">
                <a:solidFill>
                  <a:schemeClr val="bg1"/>
                </a:solidFill>
              </a:rPr>
              <a:t> يزود هذا التنوع الواسع للسلاسل الجانبية الأحماض الأمينية المختلفة بتنوع كبير من الخواص الكيميائية والفيزيائية، ويساعد البروتينات على أداء وظائف عديدة ومختلفة.</a:t>
            </a:r>
          </a:p>
        </p:txBody>
      </p:sp>
      <p:sp>
        <p:nvSpPr>
          <p:cNvPr id="5" name="مستطيل 4">
            <a:extLst>
              <a:ext uri="{FF2B5EF4-FFF2-40B4-BE49-F238E27FC236}">
                <a16:creationId xmlns:a16="http://schemas.microsoft.com/office/drawing/2014/main" id="{03C062D1-60F2-8EA5-DB26-D5C97D0DA74B}"/>
              </a:ext>
            </a:extLst>
          </p:cNvPr>
          <p:cNvSpPr/>
          <p:nvPr/>
        </p:nvSpPr>
        <p:spPr>
          <a:xfrm>
            <a:off x="10719435" y="134178"/>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103</a:t>
            </a:r>
          </a:p>
        </p:txBody>
      </p:sp>
    </p:spTree>
    <p:extLst>
      <p:ext uri="{BB962C8B-B14F-4D97-AF65-F5344CB8AC3E}">
        <p14:creationId xmlns:p14="http://schemas.microsoft.com/office/powerpoint/2010/main" val="232148635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7902F60-AD96-5B5A-DF5A-0E48D952E9A2}"/>
              </a:ext>
            </a:extLst>
          </p:cNvPr>
          <p:cNvSpPr/>
          <p:nvPr/>
        </p:nvSpPr>
        <p:spPr>
          <a:xfrm>
            <a:off x="10719435" y="134178"/>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103</a:t>
            </a:r>
          </a:p>
        </p:txBody>
      </p:sp>
      <p:pic>
        <p:nvPicPr>
          <p:cNvPr id="5" name="صورة 4">
            <a:extLst>
              <a:ext uri="{FF2B5EF4-FFF2-40B4-BE49-F238E27FC236}">
                <a16:creationId xmlns:a16="http://schemas.microsoft.com/office/drawing/2014/main" id="{1CF1A3A8-2E12-9FC4-E7B8-92C3E222782C}"/>
              </a:ext>
            </a:extLst>
          </p:cNvPr>
          <p:cNvPicPr>
            <a:picLocks noChangeAspect="1"/>
          </p:cNvPicPr>
          <p:nvPr/>
        </p:nvPicPr>
        <p:blipFill rotWithShape="1">
          <a:blip r:embed="rId2">
            <a:extLst>
              <a:ext uri="{28A0092B-C50C-407E-A947-70E740481C1C}">
                <a14:useLocalDpi xmlns:a14="http://schemas.microsoft.com/office/drawing/2010/main" val="0"/>
              </a:ext>
            </a:extLst>
          </a:blip>
          <a:srcRect l="11709" t="19494" r="26454" b="10778"/>
          <a:stretch/>
        </p:blipFill>
        <p:spPr>
          <a:xfrm>
            <a:off x="1149714" y="485604"/>
            <a:ext cx="9683126" cy="5848225"/>
          </a:xfrm>
          <a:prstGeom prst="rect">
            <a:avLst/>
          </a:prstGeom>
        </p:spPr>
      </p:pic>
      <p:sp>
        <p:nvSpPr>
          <p:cNvPr id="6" name="مستطيل 5">
            <a:extLst>
              <a:ext uri="{FF2B5EF4-FFF2-40B4-BE49-F238E27FC236}">
                <a16:creationId xmlns:a16="http://schemas.microsoft.com/office/drawing/2014/main" id="{69579B5C-713E-3F28-79C3-87FE263E6C8F}"/>
              </a:ext>
            </a:extLst>
          </p:cNvPr>
          <p:cNvSpPr/>
          <p:nvPr/>
        </p:nvSpPr>
        <p:spPr>
          <a:xfrm>
            <a:off x="8490859" y="1129004"/>
            <a:ext cx="2090057" cy="718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ysClr val="windowText" lastClr="000000"/>
                </a:solidFill>
              </a:rPr>
              <a:t>يستخدمه الجسم في صناعة البروتينات، الهرمونات والإنزيمات</a:t>
            </a:r>
          </a:p>
        </p:txBody>
      </p:sp>
      <p:sp>
        <p:nvSpPr>
          <p:cNvPr id="7" name="مستطيل 6">
            <a:extLst>
              <a:ext uri="{FF2B5EF4-FFF2-40B4-BE49-F238E27FC236}">
                <a16:creationId xmlns:a16="http://schemas.microsoft.com/office/drawing/2014/main" id="{DF9FC69B-9275-775E-D4A9-B398972D3547}"/>
              </a:ext>
            </a:extLst>
          </p:cNvPr>
          <p:cNvSpPr/>
          <p:nvPr/>
        </p:nvSpPr>
        <p:spPr>
          <a:xfrm>
            <a:off x="3486537" y="1063690"/>
            <a:ext cx="2289111" cy="643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ysClr val="windowText" lastClr="000000"/>
                </a:solidFill>
              </a:rPr>
              <a:t>يحتاجه الجسم كثيراً لإنتاج </a:t>
            </a:r>
            <a:r>
              <a:rPr lang="ar-SA" sz="1400" b="1" dirty="0" err="1">
                <a:solidFill>
                  <a:sysClr val="windowText" lastClr="000000"/>
                </a:solidFill>
              </a:rPr>
              <a:t>الجلوتاثيون</a:t>
            </a:r>
            <a:r>
              <a:rPr lang="ar-SA" sz="1400" b="1" dirty="0">
                <a:solidFill>
                  <a:sysClr val="windowText" lastClr="000000"/>
                </a:solidFill>
              </a:rPr>
              <a:t> الذي هو مضاد تأكسد</a:t>
            </a:r>
          </a:p>
        </p:txBody>
      </p:sp>
      <p:sp>
        <p:nvSpPr>
          <p:cNvPr id="8" name="مستطيل 7">
            <a:extLst>
              <a:ext uri="{FF2B5EF4-FFF2-40B4-BE49-F238E27FC236}">
                <a16:creationId xmlns:a16="http://schemas.microsoft.com/office/drawing/2014/main" id="{D30AC736-C21E-336B-7E24-B8CD5C3DC4F5}"/>
              </a:ext>
            </a:extLst>
          </p:cNvPr>
          <p:cNvSpPr/>
          <p:nvPr/>
        </p:nvSpPr>
        <p:spPr>
          <a:xfrm>
            <a:off x="273700" y="1129004"/>
            <a:ext cx="1579979" cy="134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ysClr val="windowText" lastClr="000000"/>
                </a:solidFill>
              </a:rPr>
              <a:t>مهم للنمو الطبيعي وتشكيل العضلات،</a:t>
            </a:r>
          </a:p>
          <a:p>
            <a:pPr algn="ctr"/>
            <a:r>
              <a:rPr lang="ar-SA" sz="1400" b="1" dirty="0">
                <a:solidFill>
                  <a:sysClr val="windowText" lastClr="000000"/>
                </a:solidFill>
              </a:rPr>
              <a:t>يساعد في نمو العظام والأنسجة الضامة والحفاظ عليها</a:t>
            </a:r>
          </a:p>
        </p:txBody>
      </p:sp>
      <p:sp>
        <p:nvSpPr>
          <p:cNvPr id="9" name="مستطيل 8">
            <a:extLst>
              <a:ext uri="{FF2B5EF4-FFF2-40B4-BE49-F238E27FC236}">
                <a16:creationId xmlns:a16="http://schemas.microsoft.com/office/drawing/2014/main" id="{E43400EC-E3B7-84D9-51CE-80D6C69B3C1C}"/>
              </a:ext>
            </a:extLst>
          </p:cNvPr>
          <p:cNvSpPr/>
          <p:nvPr/>
        </p:nvSpPr>
        <p:spPr>
          <a:xfrm>
            <a:off x="9957425" y="4167834"/>
            <a:ext cx="1579979" cy="80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ysClr val="windowText" lastClr="000000"/>
                </a:solidFill>
              </a:rPr>
              <a:t>هام للنظام العصبي في جسم الإنسان</a:t>
            </a:r>
          </a:p>
        </p:txBody>
      </p:sp>
      <p:sp>
        <p:nvSpPr>
          <p:cNvPr id="10" name="مستطيل 9">
            <a:extLst>
              <a:ext uri="{FF2B5EF4-FFF2-40B4-BE49-F238E27FC236}">
                <a16:creationId xmlns:a16="http://schemas.microsoft.com/office/drawing/2014/main" id="{FB991BB8-9EEE-BF3B-840E-C4279516B2F0}"/>
              </a:ext>
            </a:extLst>
          </p:cNvPr>
          <p:cNvSpPr/>
          <p:nvPr/>
        </p:nvSpPr>
        <p:spPr>
          <a:xfrm>
            <a:off x="7551251" y="4007789"/>
            <a:ext cx="875655" cy="1127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ysClr val="windowText" lastClr="000000"/>
                </a:solidFill>
              </a:rPr>
              <a:t>المساهمة في مكافحة الفيروسات والجراثيم الضارّة</a:t>
            </a:r>
          </a:p>
        </p:txBody>
      </p:sp>
      <p:sp>
        <p:nvSpPr>
          <p:cNvPr id="11" name="مستطيل 10">
            <a:extLst>
              <a:ext uri="{FF2B5EF4-FFF2-40B4-BE49-F238E27FC236}">
                <a16:creationId xmlns:a16="http://schemas.microsoft.com/office/drawing/2014/main" id="{8DD8DCFB-5C70-A373-D448-7A305CD08D25}"/>
              </a:ext>
            </a:extLst>
          </p:cNvPr>
          <p:cNvSpPr/>
          <p:nvPr/>
        </p:nvSpPr>
        <p:spPr>
          <a:xfrm>
            <a:off x="3496194" y="3603843"/>
            <a:ext cx="2289111" cy="563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ysClr val="windowText" lastClr="000000"/>
                </a:solidFill>
              </a:rPr>
              <a:t>ضروري لعمليات الأيض بالعضلات وإصلاح الأنسجة التالفة</a:t>
            </a:r>
          </a:p>
        </p:txBody>
      </p:sp>
      <p:sp>
        <p:nvSpPr>
          <p:cNvPr id="12" name="مستطيل 11">
            <a:extLst>
              <a:ext uri="{FF2B5EF4-FFF2-40B4-BE49-F238E27FC236}">
                <a16:creationId xmlns:a16="http://schemas.microsoft.com/office/drawing/2014/main" id="{F51D1198-48E3-DFF8-E0DB-68A95C122AAA}"/>
              </a:ext>
            </a:extLst>
          </p:cNvPr>
          <p:cNvSpPr/>
          <p:nvPr/>
        </p:nvSpPr>
        <p:spPr>
          <a:xfrm>
            <a:off x="74645" y="3885838"/>
            <a:ext cx="1358113" cy="1127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solidFill>
                  <a:sysClr val="windowText" lastClr="000000"/>
                </a:solidFill>
              </a:rPr>
              <a:t>لصنع البروتينات الموجودة في الدماغ والدم والعضلات والأعضاء الداخلية</a:t>
            </a:r>
          </a:p>
        </p:txBody>
      </p:sp>
    </p:spTree>
    <p:extLst>
      <p:ext uri="{BB962C8B-B14F-4D97-AF65-F5344CB8AC3E}">
        <p14:creationId xmlns:p14="http://schemas.microsoft.com/office/powerpoint/2010/main" val="874375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1">
            <a:extLst>
              <a:ext uri="{FF2B5EF4-FFF2-40B4-BE49-F238E27FC236}">
                <a16:creationId xmlns:a16="http://schemas.microsoft.com/office/drawing/2014/main" id="{F85D1855-10E5-6A1F-E01C-342866A7A425}"/>
              </a:ext>
            </a:extLst>
          </p:cNvPr>
          <p:cNvSpPr/>
          <p:nvPr/>
        </p:nvSpPr>
        <p:spPr>
          <a:xfrm>
            <a:off x="6491044" y="1633524"/>
            <a:ext cx="4708033" cy="886546"/>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كيف ترتبط الأحماض الأمينية معاً؟</a:t>
            </a:r>
          </a:p>
        </p:txBody>
      </p:sp>
      <p:sp>
        <p:nvSpPr>
          <p:cNvPr id="3" name="مستطيل 2">
            <a:extLst>
              <a:ext uri="{FF2B5EF4-FFF2-40B4-BE49-F238E27FC236}">
                <a16:creationId xmlns:a16="http://schemas.microsoft.com/office/drawing/2014/main" id="{45E62A79-F91F-7E16-85C5-25E0ED1404AE}"/>
              </a:ext>
            </a:extLst>
          </p:cNvPr>
          <p:cNvSpPr/>
          <p:nvPr/>
        </p:nvSpPr>
        <p:spPr>
          <a:xfrm>
            <a:off x="10719435" y="148032"/>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الصفحة103</a:t>
            </a:r>
          </a:p>
        </p:txBody>
      </p:sp>
      <p:sp>
        <p:nvSpPr>
          <p:cNvPr id="4" name="فقاعة الكلام: مستطيلة 3">
            <a:extLst>
              <a:ext uri="{FF2B5EF4-FFF2-40B4-BE49-F238E27FC236}">
                <a16:creationId xmlns:a16="http://schemas.microsoft.com/office/drawing/2014/main" id="{3D365F35-CE0E-0347-3164-8B0DBC277DB0}"/>
              </a:ext>
            </a:extLst>
          </p:cNvPr>
          <p:cNvSpPr/>
          <p:nvPr/>
        </p:nvSpPr>
        <p:spPr>
          <a:xfrm>
            <a:off x="2276279" y="1640452"/>
            <a:ext cx="3447038" cy="872690"/>
          </a:xfrm>
          <a:prstGeom prst="wedgeRectCallout">
            <a:avLst>
              <a:gd name="adj1" fmla="val -55795"/>
              <a:gd name="adj2" fmla="val -307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ترتبط بروابط ببتيدية</a:t>
            </a:r>
          </a:p>
        </p:txBody>
      </p:sp>
      <p:grpSp>
        <p:nvGrpSpPr>
          <p:cNvPr id="5" name="Google Shape;1044;p20">
            <a:extLst>
              <a:ext uri="{FF2B5EF4-FFF2-40B4-BE49-F238E27FC236}">
                <a16:creationId xmlns:a16="http://schemas.microsoft.com/office/drawing/2014/main" id="{24C03B74-3AAE-D56A-D57A-8E3DA9B5FB63}"/>
              </a:ext>
            </a:extLst>
          </p:cNvPr>
          <p:cNvGrpSpPr/>
          <p:nvPr/>
        </p:nvGrpSpPr>
        <p:grpSpPr>
          <a:xfrm>
            <a:off x="1988296" y="609746"/>
            <a:ext cx="741810" cy="613289"/>
            <a:chOff x="6553537" y="1126875"/>
            <a:chExt cx="682626" cy="564307"/>
          </a:xfrm>
        </p:grpSpPr>
        <p:sp>
          <p:nvSpPr>
            <p:cNvPr id="6" name="Google Shape;1045;p20">
              <a:extLst>
                <a:ext uri="{FF2B5EF4-FFF2-40B4-BE49-F238E27FC236}">
                  <a16:creationId xmlns:a16="http://schemas.microsoft.com/office/drawing/2014/main" id="{63E7B79A-40BB-5DF0-872A-1E46C00264E3}"/>
                </a:ext>
              </a:extLst>
            </p:cNvPr>
            <p:cNvSpPr/>
            <p:nvPr/>
          </p:nvSpPr>
          <p:spPr>
            <a:xfrm>
              <a:off x="6553537" y="1126875"/>
              <a:ext cx="682626" cy="564307"/>
            </a:xfrm>
            <a:custGeom>
              <a:avLst/>
              <a:gdLst/>
              <a:ahLst/>
              <a:cxnLst/>
              <a:rect l="l" t="t" r="r" b="b"/>
              <a:pathLst>
                <a:path w="682626" h="564307" extrusionOk="0">
                  <a:moveTo>
                    <a:pt x="624430" y="56940"/>
                  </a:moveTo>
                  <a:cubicBezTo>
                    <a:pt x="588263" y="20268"/>
                    <a:pt x="538813" y="-263"/>
                    <a:pt x="487270" y="-17"/>
                  </a:cubicBezTo>
                  <a:cubicBezTo>
                    <a:pt x="435293" y="-17"/>
                    <a:pt x="384689" y="21206"/>
                    <a:pt x="339786" y="61055"/>
                  </a:cubicBezTo>
                  <a:cubicBezTo>
                    <a:pt x="294885" y="21206"/>
                    <a:pt x="244208" y="199"/>
                    <a:pt x="192304" y="-17"/>
                  </a:cubicBezTo>
                  <a:cubicBezTo>
                    <a:pt x="85391" y="257"/>
                    <a:pt x="-1237" y="86877"/>
                    <a:pt x="-1525" y="193811"/>
                  </a:cubicBezTo>
                  <a:cubicBezTo>
                    <a:pt x="-1525" y="251058"/>
                    <a:pt x="24174" y="306788"/>
                    <a:pt x="72325" y="354866"/>
                  </a:cubicBezTo>
                  <a:lnTo>
                    <a:pt x="73119" y="355660"/>
                  </a:lnTo>
                  <a:cubicBezTo>
                    <a:pt x="74418" y="356815"/>
                    <a:pt x="206380" y="473762"/>
                    <a:pt x="329030" y="557069"/>
                  </a:cubicBezTo>
                  <a:lnTo>
                    <a:pt x="339786" y="564288"/>
                  </a:lnTo>
                  <a:lnTo>
                    <a:pt x="350543" y="557069"/>
                  </a:lnTo>
                  <a:cubicBezTo>
                    <a:pt x="473265" y="473762"/>
                    <a:pt x="605155" y="356815"/>
                    <a:pt x="606455" y="355660"/>
                  </a:cubicBezTo>
                  <a:lnTo>
                    <a:pt x="607249" y="354866"/>
                  </a:lnTo>
                  <a:cubicBezTo>
                    <a:pt x="655399" y="306788"/>
                    <a:pt x="680882" y="251058"/>
                    <a:pt x="681098" y="193811"/>
                  </a:cubicBezTo>
                  <a:cubicBezTo>
                    <a:pt x="681388" y="142427"/>
                    <a:pt x="660957" y="93085"/>
                    <a:pt x="624430" y="56940"/>
                  </a:cubicBezTo>
                  <a:close/>
                  <a:moveTo>
                    <a:pt x="353214" y="508702"/>
                  </a:moveTo>
                  <a:cubicBezTo>
                    <a:pt x="351481" y="501447"/>
                    <a:pt x="344262" y="496949"/>
                    <a:pt x="336971" y="498667"/>
                  </a:cubicBezTo>
                  <a:cubicBezTo>
                    <a:pt x="331990" y="499837"/>
                    <a:pt x="328092" y="503728"/>
                    <a:pt x="326937" y="508702"/>
                  </a:cubicBezTo>
                  <a:cubicBezTo>
                    <a:pt x="217209" y="431170"/>
                    <a:pt x="107048" y="334148"/>
                    <a:pt x="99324" y="327362"/>
                  </a:cubicBezTo>
                  <a:cubicBezTo>
                    <a:pt x="10241" y="237919"/>
                    <a:pt x="28289" y="138586"/>
                    <a:pt x="82792" y="84083"/>
                  </a:cubicBezTo>
                  <a:cubicBezTo>
                    <a:pt x="125529" y="40957"/>
                    <a:pt x="189561" y="26844"/>
                    <a:pt x="246518" y="47989"/>
                  </a:cubicBezTo>
                  <a:cubicBezTo>
                    <a:pt x="239227" y="49866"/>
                    <a:pt x="234896" y="57265"/>
                    <a:pt x="236772" y="64520"/>
                  </a:cubicBezTo>
                  <a:cubicBezTo>
                    <a:pt x="238649" y="71782"/>
                    <a:pt x="246012" y="76142"/>
                    <a:pt x="253304" y="74273"/>
                  </a:cubicBezTo>
                  <a:cubicBezTo>
                    <a:pt x="259295" y="72713"/>
                    <a:pt x="263483" y="67270"/>
                    <a:pt x="263483" y="61055"/>
                  </a:cubicBezTo>
                  <a:cubicBezTo>
                    <a:pt x="263555" y="58507"/>
                    <a:pt x="262905" y="56002"/>
                    <a:pt x="261533" y="53836"/>
                  </a:cubicBezTo>
                  <a:cubicBezTo>
                    <a:pt x="285789" y="65444"/>
                    <a:pt x="307735" y="81232"/>
                    <a:pt x="326504" y="100470"/>
                  </a:cubicBezTo>
                  <a:lnTo>
                    <a:pt x="340076" y="114042"/>
                  </a:lnTo>
                  <a:lnTo>
                    <a:pt x="353647" y="100470"/>
                  </a:lnTo>
                  <a:cubicBezTo>
                    <a:pt x="372416" y="81217"/>
                    <a:pt x="394362" y="65430"/>
                    <a:pt x="418618" y="53836"/>
                  </a:cubicBezTo>
                  <a:cubicBezTo>
                    <a:pt x="417246" y="56002"/>
                    <a:pt x="416596" y="58507"/>
                    <a:pt x="416668" y="61055"/>
                  </a:cubicBezTo>
                  <a:cubicBezTo>
                    <a:pt x="416596" y="68548"/>
                    <a:pt x="422660" y="74663"/>
                    <a:pt x="430168" y="74699"/>
                  </a:cubicBezTo>
                  <a:cubicBezTo>
                    <a:pt x="437676" y="74742"/>
                    <a:pt x="443739" y="68700"/>
                    <a:pt x="443812" y="61206"/>
                  </a:cubicBezTo>
                  <a:cubicBezTo>
                    <a:pt x="443812" y="54991"/>
                    <a:pt x="439625" y="49541"/>
                    <a:pt x="433633" y="47989"/>
                  </a:cubicBezTo>
                  <a:cubicBezTo>
                    <a:pt x="490590" y="26859"/>
                    <a:pt x="554622" y="40972"/>
                    <a:pt x="597359" y="84083"/>
                  </a:cubicBezTo>
                  <a:cubicBezTo>
                    <a:pt x="651861" y="138586"/>
                    <a:pt x="669548" y="237919"/>
                    <a:pt x="580827" y="327362"/>
                  </a:cubicBezTo>
                  <a:cubicBezTo>
                    <a:pt x="573103" y="334220"/>
                    <a:pt x="462942" y="431170"/>
                    <a:pt x="353214" y="50870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046;p20">
              <a:extLst>
                <a:ext uri="{FF2B5EF4-FFF2-40B4-BE49-F238E27FC236}">
                  <a16:creationId xmlns:a16="http://schemas.microsoft.com/office/drawing/2014/main" id="{AD37116E-9390-9B04-7DCA-0E68CAD1C2FC}"/>
                </a:ext>
              </a:extLst>
            </p:cNvPr>
            <p:cNvSpPr/>
            <p:nvPr/>
          </p:nvSpPr>
          <p:spPr>
            <a:xfrm>
              <a:off x="6701235" y="1174594"/>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1047;p20">
              <a:extLst>
                <a:ext uri="{FF2B5EF4-FFF2-40B4-BE49-F238E27FC236}">
                  <a16:creationId xmlns:a16="http://schemas.microsoft.com/office/drawing/2014/main" id="{5414D1F6-10B6-7C99-8521-6B774A2BA195}"/>
                </a:ext>
              </a:extLst>
            </p:cNvPr>
            <p:cNvSpPr/>
            <p:nvPr/>
          </p:nvSpPr>
          <p:spPr>
            <a:xfrm>
              <a:off x="7061822" y="1174594"/>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048;p20">
              <a:extLst>
                <a:ext uri="{FF2B5EF4-FFF2-40B4-BE49-F238E27FC236}">
                  <a16:creationId xmlns:a16="http://schemas.microsoft.com/office/drawing/2014/main" id="{BD8C9A56-E496-BB4C-FD2E-C2753F3BD4F9}"/>
                </a:ext>
              </a:extLst>
            </p:cNvPr>
            <p:cNvSpPr/>
            <p:nvPr/>
          </p:nvSpPr>
          <p:spPr>
            <a:xfrm>
              <a:off x="6611144"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1049;p20">
              <a:extLst>
                <a:ext uri="{FF2B5EF4-FFF2-40B4-BE49-F238E27FC236}">
                  <a16:creationId xmlns:a16="http://schemas.microsoft.com/office/drawing/2014/main" id="{F316FABF-AC08-0525-9EFC-6BC70C3F78BD}"/>
                </a:ext>
              </a:extLst>
            </p:cNvPr>
            <p:cNvSpPr/>
            <p:nvPr/>
          </p:nvSpPr>
          <p:spPr>
            <a:xfrm>
              <a:off x="6701235" y="1264687"/>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050;p20">
              <a:extLst>
                <a:ext uri="{FF2B5EF4-FFF2-40B4-BE49-F238E27FC236}">
                  <a16:creationId xmlns:a16="http://schemas.microsoft.com/office/drawing/2014/main" id="{D1E3C612-25EE-77AD-7828-ED6C4EAA3402}"/>
                </a:ext>
              </a:extLst>
            </p:cNvPr>
            <p:cNvSpPr/>
            <p:nvPr/>
          </p:nvSpPr>
          <p:spPr>
            <a:xfrm>
              <a:off x="6791401"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051;p20">
              <a:extLst>
                <a:ext uri="{FF2B5EF4-FFF2-40B4-BE49-F238E27FC236}">
                  <a16:creationId xmlns:a16="http://schemas.microsoft.com/office/drawing/2014/main" id="{25E23A17-32B5-324A-D02A-69B779F583BF}"/>
                </a:ext>
              </a:extLst>
            </p:cNvPr>
            <p:cNvSpPr/>
            <p:nvPr/>
          </p:nvSpPr>
          <p:spPr>
            <a:xfrm>
              <a:off x="6881565"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052;p20">
              <a:extLst>
                <a:ext uri="{FF2B5EF4-FFF2-40B4-BE49-F238E27FC236}">
                  <a16:creationId xmlns:a16="http://schemas.microsoft.com/office/drawing/2014/main" id="{080EF43C-E44F-48C2-FF32-FF7B2C9AB892}"/>
                </a:ext>
              </a:extLst>
            </p:cNvPr>
            <p:cNvSpPr/>
            <p:nvPr/>
          </p:nvSpPr>
          <p:spPr>
            <a:xfrm>
              <a:off x="6971657" y="1264687"/>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053;p20">
              <a:extLst>
                <a:ext uri="{FF2B5EF4-FFF2-40B4-BE49-F238E27FC236}">
                  <a16:creationId xmlns:a16="http://schemas.microsoft.com/office/drawing/2014/main" id="{1807FFA9-3311-2BDE-8FE6-1691F3B70A3E}"/>
                </a:ext>
              </a:extLst>
            </p:cNvPr>
            <p:cNvSpPr/>
            <p:nvPr/>
          </p:nvSpPr>
          <p:spPr>
            <a:xfrm>
              <a:off x="7061822" y="1264687"/>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054;p20">
              <a:extLst>
                <a:ext uri="{FF2B5EF4-FFF2-40B4-BE49-F238E27FC236}">
                  <a16:creationId xmlns:a16="http://schemas.microsoft.com/office/drawing/2014/main" id="{FEE55902-5CFA-21FF-F006-512A44EAA832}"/>
                </a:ext>
              </a:extLst>
            </p:cNvPr>
            <p:cNvSpPr/>
            <p:nvPr/>
          </p:nvSpPr>
          <p:spPr>
            <a:xfrm>
              <a:off x="7151987" y="1264687"/>
              <a:ext cx="27143" cy="27143"/>
            </a:xfrm>
            <a:custGeom>
              <a:avLst/>
              <a:gdLst/>
              <a:ahLst/>
              <a:cxnLst/>
              <a:rect l="l" t="t" r="r" b="b"/>
              <a:pathLst>
                <a:path w="27143" h="27143" extrusionOk="0">
                  <a:moveTo>
                    <a:pt x="12047" y="27124"/>
                  </a:moveTo>
                  <a:cubicBezTo>
                    <a:pt x="19555" y="27124"/>
                    <a:pt x="25619" y="21045"/>
                    <a:pt x="25619" y="13552"/>
                  </a:cubicBezTo>
                  <a:cubicBezTo>
                    <a:pt x="25619" y="6059"/>
                    <a:pt x="19555" y="-20"/>
                    <a:pt x="12047" y="-20"/>
                  </a:cubicBezTo>
                  <a:cubicBezTo>
                    <a:pt x="4540" y="-20"/>
                    <a:pt x="-1525" y="6059"/>
                    <a:pt x="-1525" y="13552"/>
                  </a:cubicBezTo>
                  <a:cubicBezTo>
                    <a:pt x="-1525" y="21045"/>
                    <a:pt x="4540" y="27124"/>
                    <a:pt x="12047" y="27124"/>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055;p20">
              <a:extLst>
                <a:ext uri="{FF2B5EF4-FFF2-40B4-BE49-F238E27FC236}">
                  <a16:creationId xmlns:a16="http://schemas.microsoft.com/office/drawing/2014/main" id="{5B9861A3-2FBA-659F-E8C0-436F99914508}"/>
                </a:ext>
              </a:extLst>
            </p:cNvPr>
            <p:cNvSpPr/>
            <p:nvPr/>
          </p:nvSpPr>
          <p:spPr>
            <a:xfrm>
              <a:off x="6611144"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056;p20">
              <a:extLst>
                <a:ext uri="{FF2B5EF4-FFF2-40B4-BE49-F238E27FC236}">
                  <a16:creationId xmlns:a16="http://schemas.microsoft.com/office/drawing/2014/main" id="{72C3462A-8293-E660-4A41-6FBB6F70AC25}"/>
                </a:ext>
              </a:extLst>
            </p:cNvPr>
            <p:cNvSpPr/>
            <p:nvPr/>
          </p:nvSpPr>
          <p:spPr>
            <a:xfrm>
              <a:off x="6701235" y="1354851"/>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057;p20">
              <a:extLst>
                <a:ext uri="{FF2B5EF4-FFF2-40B4-BE49-F238E27FC236}">
                  <a16:creationId xmlns:a16="http://schemas.microsoft.com/office/drawing/2014/main" id="{E4693153-4511-5815-48F3-75499F386E8B}"/>
                </a:ext>
              </a:extLst>
            </p:cNvPr>
            <p:cNvSpPr/>
            <p:nvPr/>
          </p:nvSpPr>
          <p:spPr>
            <a:xfrm>
              <a:off x="6791401"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058;p20">
              <a:extLst>
                <a:ext uri="{FF2B5EF4-FFF2-40B4-BE49-F238E27FC236}">
                  <a16:creationId xmlns:a16="http://schemas.microsoft.com/office/drawing/2014/main" id="{F4632BA2-3AF3-CD0F-18C4-190A78F2009B}"/>
                </a:ext>
              </a:extLst>
            </p:cNvPr>
            <p:cNvSpPr/>
            <p:nvPr/>
          </p:nvSpPr>
          <p:spPr>
            <a:xfrm>
              <a:off x="6881565"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1059;p20">
              <a:extLst>
                <a:ext uri="{FF2B5EF4-FFF2-40B4-BE49-F238E27FC236}">
                  <a16:creationId xmlns:a16="http://schemas.microsoft.com/office/drawing/2014/main" id="{4D220B69-A58A-8569-D841-62753CF1B142}"/>
                </a:ext>
              </a:extLst>
            </p:cNvPr>
            <p:cNvSpPr/>
            <p:nvPr/>
          </p:nvSpPr>
          <p:spPr>
            <a:xfrm>
              <a:off x="6971657" y="1354851"/>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060;p20">
              <a:extLst>
                <a:ext uri="{FF2B5EF4-FFF2-40B4-BE49-F238E27FC236}">
                  <a16:creationId xmlns:a16="http://schemas.microsoft.com/office/drawing/2014/main" id="{8C48537D-3AA1-A1EE-813C-39DEEA1F3ABE}"/>
                </a:ext>
              </a:extLst>
            </p:cNvPr>
            <p:cNvSpPr/>
            <p:nvPr/>
          </p:nvSpPr>
          <p:spPr>
            <a:xfrm>
              <a:off x="7061822"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061;p20">
              <a:extLst>
                <a:ext uri="{FF2B5EF4-FFF2-40B4-BE49-F238E27FC236}">
                  <a16:creationId xmlns:a16="http://schemas.microsoft.com/office/drawing/2014/main" id="{3656B397-2408-0216-5CCF-91E44EE429AB}"/>
                </a:ext>
              </a:extLst>
            </p:cNvPr>
            <p:cNvSpPr/>
            <p:nvPr/>
          </p:nvSpPr>
          <p:spPr>
            <a:xfrm>
              <a:off x="7151987"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1062;p20">
              <a:extLst>
                <a:ext uri="{FF2B5EF4-FFF2-40B4-BE49-F238E27FC236}">
                  <a16:creationId xmlns:a16="http://schemas.microsoft.com/office/drawing/2014/main" id="{F62A6484-7E66-C0FE-9FB9-7401D1330F38}"/>
                </a:ext>
              </a:extLst>
            </p:cNvPr>
            <p:cNvSpPr/>
            <p:nvPr/>
          </p:nvSpPr>
          <p:spPr>
            <a:xfrm>
              <a:off x="6701235" y="1445016"/>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1063;p20">
              <a:extLst>
                <a:ext uri="{FF2B5EF4-FFF2-40B4-BE49-F238E27FC236}">
                  <a16:creationId xmlns:a16="http://schemas.microsoft.com/office/drawing/2014/main" id="{022A7FB7-B153-FF76-7D94-37C50BD206B0}"/>
                </a:ext>
              </a:extLst>
            </p:cNvPr>
            <p:cNvSpPr/>
            <p:nvPr/>
          </p:nvSpPr>
          <p:spPr>
            <a:xfrm>
              <a:off x="6791401"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1064;p20">
              <a:extLst>
                <a:ext uri="{FF2B5EF4-FFF2-40B4-BE49-F238E27FC236}">
                  <a16:creationId xmlns:a16="http://schemas.microsoft.com/office/drawing/2014/main" id="{2196B43B-8F24-9150-D7A4-0045FB93B74F}"/>
                </a:ext>
              </a:extLst>
            </p:cNvPr>
            <p:cNvSpPr/>
            <p:nvPr/>
          </p:nvSpPr>
          <p:spPr>
            <a:xfrm>
              <a:off x="6881565"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1065;p20">
              <a:extLst>
                <a:ext uri="{FF2B5EF4-FFF2-40B4-BE49-F238E27FC236}">
                  <a16:creationId xmlns:a16="http://schemas.microsoft.com/office/drawing/2014/main" id="{63519854-BF9D-7106-ABB9-FCA7AB5EBE88}"/>
                </a:ext>
              </a:extLst>
            </p:cNvPr>
            <p:cNvSpPr/>
            <p:nvPr/>
          </p:nvSpPr>
          <p:spPr>
            <a:xfrm>
              <a:off x="6971657" y="1445016"/>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574"/>
                    <a:pt x="25619" y="13531"/>
                    <a:pt x="25619" y="13480"/>
                  </a:cubicBezTo>
                  <a:cubicBezTo>
                    <a:pt x="25547" y="6045"/>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1066;p20">
              <a:extLst>
                <a:ext uri="{FF2B5EF4-FFF2-40B4-BE49-F238E27FC236}">
                  <a16:creationId xmlns:a16="http://schemas.microsoft.com/office/drawing/2014/main" id="{8AC372D9-B0FC-9EB4-61A6-4701A2CCB5CE}"/>
                </a:ext>
              </a:extLst>
            </p:cNvPr>
            <p:cNvSpPr/>
            <p:nvPr/>
          </p:nvSpPr>
          <p:spPr>
            <a:xfrm>
              <a:off x="7061822" y="1445016"/>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1067;p20">
              <a:extLst>
                <a:ext uri="{FF2B5EF4-FFF2-40B4-BE49-F238E27FC236}">
                  <a16:creationId xmlns:a16="http://schemas.microsoft.com/office/drawing/2014/main" id="{35206586-EF3E-3A18-1FD1-EC70F948A79A}"/>
                </a:ext>
              </a:extLst>
            </p:cNvPr>
            <p:cNvSpPr/>
            <p:nvPr/>
          </p:nvSpPr>
          <p:spPr>
            <a:xfrm>
              <a:off x="6791401"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1068;p20">
              <a:extLst>
                <a:ext uri="{FF2B5EF4-FFF2-40B4-BE49-F238E27FC236}">
                  <a16:creationId xmlns:a16="http://schemas.microsoft.com/office/drawing/2014/main" id="{1E526B4E-2D92-FD58-6C31-D2EAD8D8B532}"/>
                </a:ext>
              </a:extLst>
            </p:cNvPr>
            <p:cNvSpPr/>
            <p:nvPr/>
          </p:nvSpPr>
          <p:spPr>
            <a:xfrm>
              <a:off x="6881565"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1069;p20">
              <a:extLst>
                <a:ext uri="{FF2B5EF4-FFF2-40B4-BE49-F238E27FC236}">
                  <a16:creationId xmlns:a16="http://schemas.microsoft.com/office/drawing/2014/main" id="{26B21C83-2339-1456-204E-9927BA88B800}"/>
                </a:ext>
              </a:extLst>
            </p:cNvPr>
            <p:cNvSpPr/>
            <p:nvPr/>
          </p:nvSpPr>
          <p:spPr>
            <a:xfrm>
              <a:off x="6971657" y="1535108"/>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 name="Google Shape;1038;p20">
            <a:extLst>
              <a:ext uri="{FF2B5EF4-FFF2-40B4-BE49-F238E27FC236}">
                <a16:creationId xmlns:a16="http://schemas.microsoft.com/office/drawing/2014/main" id="{AE215B22-ABFA-9BC9-F09E-2F91A17CF6B2}"/>
              </a:ext>
            </a:extLst>
          </p:cNvPr>
          <p:cNvGrpSpPr/>
          <p:nvPr/>
        </p:nvGrpSpPr>
        <p:grpSpPr>
          <a:xfrm>
            <a:off x="11284786" y="4350473"/>
            <a:ext cx="842181" cy="686460"/>
            <a:chOff x="3861727" y="6022062"/>
            <a:chExt cx="1025299" cy="835720"/>
          </a:xfrm>
        </p:grpSpPr>
        <p:sp>
          <p:nvSpPr>
            <p:cNvPr id="32" name="Google Shape;1039;p20">
              <a:extLst>
                <a:ext uri="{FF2B5EF4-FFF2-40B4-BE49-F238E27FC236}">
                  <a16:creationId xmlns:a16="http://schemas.microsoft.com/office/drawing/2014/main" id="{03BC466D-3793-12F4-95A9-C419BEAA318D}"/>
                </a:ext>
              </a:extLst>
            </p:cNvPr>
            <p:cNvSpPr/>
            <p:nvPr/>
          </p:nvSpPr>
          <p:spPr>
            <a:xfrm>
              <a:off x="3861727" y="6022062"/>
              <a:ext cx="1025299" cy="835720"/>
            </a:xfrm>
            <a:custGeom>
              <a:avLst/>
              <a:gdLst/>
              <a:ahLst/>
              <a:cxnLst/>
              <a:rect l="l" t="t" r="r" b="b"/>
              <a:pathLst>
                <a:path w="1025299" h="835720" extrusionOk="0">
                  <a:moveTo>
                    <a:pt x="940485" y="83271"/>
                  </a:moveTo>
                  <a:cubicBezTo>
                    <a:pt x="843245" y="-13969"/>
                    <a:pt x="668258" y="-48114"/>
                    <a:pt x="511101" y="103411"/>
                  </a:cubicBezTo>
                  <a:cubicBezTo>
                    <a:pt x="441439" y="36347"/>
                    <a:pt x="361958" y="758"/>
                    <a:pt x="280673" y="469"/>
                  </a:cubicBezTo>
                  <a:cubicBezTo>
                    <a:pt x="205885" y="137"/>
                    <a:pt x="134200" y="29995"/>
                    <a:pt x="81718" y="83271"/>
                  </a:cubicBezTo>
                  <a:cubicBezTo>
                    <a:pt x="-16820" y="181881"/>
                    <a:pt x="-50605" y="360262"/>
                    <a:pt x="108501" y="519439"/>
                  </a:cubicBezTo>
                  <a:cubicBezTo>
                    <a:pt x="110594" y="521244"/>
                    <a:pt x="315612" y="702945"/>
                    <a:pt x="505976" y="832236"/>
                  </a:cubicBezTo>
                  <a:lnTo>
                    <a:pt x="511101" y="835701"/>
                  </a:lnTo>
                  <a:lnTo>
                    <a:pt x="516155" y="832236"/>
                  </a:lnTo>
                  <a:cubicBezTo>
                    <a:pt x="706591" y="702945"/>
                    <a:pt x="911609" y="521244"/>
                    <a:pt x="914063" y="519078"/>
                  </a:cubicBezTo>
                  <a:cubicBezTo>
                    <a:pt x="1072808" y="360262"/>
                    <a:pt x="1039023" y="181881"/>
                    <a:pt x="940485" y="83271"/>
                  </a:cubicBezTo>
                  <a:close/>
                  <a:moveTo>
                    <a:pt x="901647" y="505868"/>
                  </a:moveTo>
                  <a:cubicBezTo>
                    <a:pt x="899625" y="507672"/>
                    <a:pt x="699083" y="685331"/>
                    <a:pt x="511101" y="813828"/>
                  </a:cubicBezTo>
                  <a:cubicBezTo>
                    <a:pt x="323408" y="685403"/>
                    <a:pt x="122578" y="507672"/>
                    <a:pt x="121278" y="506228"/>
                  </a:cubicBezTo>
                  <a:cubicBezTo>
                    <a:pt x="53636" y="438587"/>
                    <a:pt x="17686" y="361056"/>
                    <a:pt x="17398" y="282441"/>
                  </a:cubicBezTo>
                  <a:cubicBezTo>
                    <a:pt x="17037" y="212482"/>
                    <a:pt x="44902" y="145324"/>
                    <a:pt x="94640" y="96120"/>
                  </a:cubicBezTo>
                  <a:cubicBezTo>
                    <a:pt x="143729" y="46627"/>
                    <a:pt x="210505" y="18661"/>
                    <a:pt x="280239" y="18372"/>
                  </a:cubicBezTo>
                  <a:cubicBezTo>
                    <a:pt x="351924" y="18372"/>
                    <a:pt x="430538" y="48258"/>
                    <a:pt x="504749" y="122542"/>
                  </a:cubicBezTo>
                  <a:lnTo>
                    <a:pt x="511173" y="128894"/>
                  </a:lnTo>
                  <a:lnTo>
                    <a:pt x="517598" y="122542"/>
                  </a:lnTo>
                  <a:cubicBezTo>
                    <a:pt x="667536" y="-27468"/>
                    <a:pt x="835232" y="3645"/>
                    <a:pt x="927707" y="96120"/>
                  </a:cubicBezTo>
                  <a:cubicBezTo>
                    <a:pt x="977446" y="145209"/>
                    <a:pt x="1005383" y="212251"/>
                    <a:pt x="1005238" y="282152"/>
                  </a:cubicBezTo>
                  <a:cubicBezTo>
                    <a:pt x="1004877" y="361056"/>
                    <a:pt x="968927" y="438587"/>
                    <a:pt x="901647" y="50586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1040;p20">
              <a:extLst>
                <a:ext uri="{FF2B5EF4-FFF2-40B4-BE49-F238E27FC236}">
                  <a16:creationId xmlns:a16="http://schemas.microsoft.com/office/drawing/2014/main" id="{16600CB2-88B4-854A-C113-3DE81DA93FAA}"/>
                </a:ext>
              </a:extLst>
            </p:cNvPr>
            <p:cNvSpPr/>
            <p:nvPr/>
          </p:nvSpPr>
          <p:spPr>
            <a:xfrm>
              <a:off x="3900140" y="6060378"/>
              <a:ext cx="948549" cy="751636"/>
            </a:xfrm>
            <a:custGeom>
              <a:avLst/>
              <a:gdLst/>
              <a:ahLst/>
              <a:cxnLst/>
              <a:rect l="l" t="t" r="r" b="b"/>
              <a:pathLst>
                <a:path w="948549" h="751636" extrusionOk="0">
                  <a:moveTo>
                    <a:pt x="938960" y="181320"/>
                  </a:moveTo>
                  <a:cubicBezTo>
                    <a:pt x="915859" y="97018"/>
                    <a:pt x="850022" y="31152"/>
                    <a:pt x="765705" y="8066"/>
                  </a:cubicBezTo>
                  <a:cubicBezTo>
                    <a:pt x="711924" y="-6372"/>
                    <a:pt x="604939" y="-13591"/>
                    <a:pt x="493045" y="98158"/>
                  </a:cubicBezTo>
                  <a:lnTo>
                    <a:pt x="472688" y="118516"/>
                  </a:lnTo>
                  <a:lnTo>
                    <a:pt x="452330" y="98158"/>
                  </a:lnTo>
                  <a:cubicBezTo>
                    <a:pt x="388443" y="34198"/>
                    <a:pt x="315748" y="269"/>
                    <a:pt x="242115" y="-20"/>
                  </a:cubicBezTo>
                  <a:lnTo>
                    <a:pt x="241465" y="-20"/>
                  </a:lnTo>
                  <a:cubicBezTo>
                    <a:pt x="107409" y="1085"/>
                    <a:pt x="-875" y="109716"/>
                    <a:pt x="-1525" y="243764"/>
                  </a:cubicBezTo>
                  <a:cubicBezTo>
                    <a:pt x="-1525" y="317037"/>
                    <a:pt x="32404" y="389443"/>
                    <a:pt x="96220" y="453547"/>
                  </a:cubicBezTo>
                  <a:cubicBezTo>
                    <a:pt x="104089" y="460766"/>
                    <a:pt x="290121" y="624492"/>
                    <a:pt x="467635" y="748008"/>
                  </a:cubicBezTo>
                  <a:lnTo>
                    <a:pt x="472832" y="751617"/>
                  </a:lnTo>
                  <a:lnTo>
                    <a:pt x="478030" y="748008"/>
                  </a:lnTo>
                  <a:cubicBezTo>
                    <a:pt x="652367" y="626729"/>
                    <a:pt x="829809" y="470944"/>
                    <a:pt x="849878" y="453186"/>
                  </a:cubicBezTo>
                  <a:cubicBezTo>
                    <a:pt x="960834" y="341509"/>
                    <a:pt x="953326" y="234957"/>
                    <a:pt x="938960" y="181320"/>
                  </a:cubicBezTo>
                  <a:close/>
                  <a:moveTo>
                    <a:pt x="837317" y="439975"/>
                  </a:moveTo>
                  <a:cubicBezTo>
                    <a:pt x="829593" y="447194"/>
                    <a:pt x="647603" y="607166"/>
                    <a:pt x="472688" y="729527"/>
                  </a:cubicBezTo>
                  <a:cubicBezTo>
                    <a:pt x="297557" y="606805"/>
                    <a:pt x="115783" y="446833"/>
                    <a:pt x="108492" y="440769"/>
                  </a:cubicBezTo>
                  <a:cubicBezTo>
                    <a:pt x="48503" y="380491"/>
                    <a:pt x="16667" y="312489"/>
                    <a:pt x="16450" y="244053"/>
                  </a:cubicBezTo>
                  <a:cubicBezTo>
                    <a:pt x="17100" y="119945"/>
                    <a:pt x="117371" y="19407"/>
                    <a:pt x="241465" y="18461"/>
                  </a:cubicBezTo>
                  <a:lnTo>
                    <a:pt x="242043" y="18461"/>
                  </a:lnTo>
                  <a:cubicBezTo>
                    <a:pt x="310767" y="18461"/>
                    <a:pt x="379203" y="50802"/>
                    <a:pt x="439553" y="111297"/>
                  </a:cubicBezTo>
                  <a:lnTo>
                    <a:pt x="472688" y="144432"/>
                  </a:lnTo>
                  <a:lnTo>
                    <a:pt x="505823" y="111297"/>
                  </a:lnTo>
                  <a:cubicBezTo>
                    <a:pt x="611292" y="5828"/>
                    <a:pt x="710985" y="12541"/>
                    <a:pt x="761013" y="25969"/>
                  </a:cubicBezTo>
                  <a:cubicBezTo>
                    <a:pt x="839121" y="47272"/>
                    <a:pt x="900122" y="108279"/>
                    <a:pt x="921418" y="186374"/>
                  </a:cubicBezTo>
                  <a:cubicBezTo>
                    <a:pt x="934772" y="235896"/>
                    <a:pt x="941559" y="335228"/>
                    <a:pt x="837317" y="43997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1041;p20">
              <a:extLst>
                <a:ext uri="{FF2B5EF4-FFF2-40B4-BE49-F238E27FC236}">
                  <a16:creationId xmlns:a16="http://schemas.microsoft.com/office/drawing/2014/main" id="{3F601634-A739-CF7B-E9A3-F65FD57764EE}"/>
                </a:ext>
              </a:extLst>
            </p:cNvPr>
            <p:cNvSpPr/>
            <p:nvPr/>
          </p:nvSpPr>
          <p:spPr>
            <a:xfrm>
              <a:off x="3937823" y="6098044"/>
              <a:ext cx="873184" cy="667769"/>
            </a:xfrm>
            <a:custGeom>
              <a:avLst/>
              <a:gdLst/>
              <a:ahLst/>
              <a:cxnLst/>
              <a:rect l="l" t="t" r="r" b="b"/>
              <a:pathLst>
                <a:path w="873184" h="667769" extrusionOk="0">
                  <a:moveTo>
                    <a:pt x="810896" y="60781"/>
                  </a:moveTo>
                  <a:cubicBezTo>
                    <a:pt x="785268" y="35016"/>
                    <a:pt x="753289" y="16464"/>
                    <a:pt x="718205" y="6999"/>
                  </a:cubicBezTo>
                  <a:cubicBezTo>
                    <a:pt x="611220" y="-21876"/>
                    <a:pt x="524375" y="44971"/>
                    <a:pt x="482073" y="87202"/>
                  </a:cubicBezTo>
                  <a:lnTo>
                    <a:pt x="435005" y="134342"/>
                  </a:lnTo>
                  <a:lnTo>
                    <a:pt x="387938" y="87202"/>
                  </a:lnTo>
                  <a:cubicBezTo>
                    <a:pt x="331197" y="30461"/>
                    <a:pt x="267670" y="574"/>
                    <a:pt x="203783" y="141"/>
                  </a:cubicBezTo>
                  <a:cubicBezTo>
                    <a:pt x="90589" y="1087"/>
                    <a:pt x="-874" y="92761"/>
                    <a:pt x="-1525" y="205954"/>
                  </a:cubicBezTo>
                  <a:cubicBezTo>
                    <a:pt x="-1525" y="268759"/>
                    <a:pt x="28290" y="331636"/>
                    <a:pt x="83948" y="387943"/>
                  </a:cubicBezTo>
                  <a:lnTo>
                    <a:pt x="84381" y="388377"/>
                  </a:lnTo>
                  <a:cubicBezTo>
                    <a:pt x="102501" y="404331"/>
                    <a:pt x="266010" y="547627"/>
                    <a:pt x="429735" y="663996"/>
                  </a:cubicBezTo>
                  <a:lnTo>
                    <a:pt x="435005" y="667750"/>
                  </a:lnTo>
                  <a:lnTo>
                    <a:pt x="440275" y="663996"/>
                  </a:lnTo>
                  <a:cubicBezTo>
                    <a:pt x="603784" y="547771"/>
                    <a:pt x="767510" y="404114"/>
                    <a:pt x="785630" y="388377"/>
                  </a:cubicBezTo>
                  <a:lnTo>
                    <a:pt x="786062" y="387943"/>
                  </a:lnTo>
                  <a:cubicBezTo>
                    <a:pt x="827643" y="345929"/>
                    <a:pt x="893120" y="259519"/>
                    <a:pt x="864749" y="153472"/>
                  </a:cubicBezTo>
                  <a:cubicBezTo>
                    <a:pt x="855220" y="118388"/>
                    <a:pt x="836667" y="86429"/>
                    <a:pt x="810896" y="60781"/>
                  </a:cubicBezTo>
                  <a:close/>
                  <a:moveTo>
                    <a:pt x="773429" y="375022"/>
                  </a:moveTo>
                  <a:cubicBezTo>
                    <a:pt x="754443" y="391697"/>
                    <a:pt x="595338" y="530951"/>
                    <a:pt x="435005" y="645515"/>
                  </a:cubicBezTo>
                  <a:cubicBezTo>
                    <a:pt x="274456" y="530879"/>
                    <a:pt x="115566" y="391697"/>
                    <a:pt x="96581" y="375022"/>
                  </a:cubicBezTo>
                  <a:cubicBezTo>
                    <a:pt x="44460" y="322251"/>
                    <a:pt x="17173" y="263705"/>
                    <a:pt x="16595" y="205881"/>
                  </a:cubicBezTo>
                  <a:cubicBezTo>
                    <a:pt x="17317" y="102535"/>
                    <a:pt x="100913" y="18932"/>
                    <a:pt x="204288" y="18189"/>
                  </a:cubicBezTo>
                  <a:cubicBezTo>
                    <a:pt x="262833" y="18189"/>
                    <a:pt x="321884" y="46704"/>
                    <a:pt x="375160" y="99980"/>
                  </a:cubicBezTo>
                  <a:lnTo>
                    <a:pt x="435077" y="159824"/>
                  </a:lnTo>
                  <a:lnTo>
                    <a:pt x="494995" y="99980"/>
                  </a:lnTo>
                  <a:cubicBezTo>
                    <a:pt x="534482" y="60420"/>
                    <a:pt x="615407" y="-1952"/>
                    <a:pt x="713585" y="24397"/>
                  </a:cubicBezTo>
                  <a:cubicBezTo>
                    <a:pt x="778627" y="42257"/>
                    <a:pt x="829448" y="93064"/>
                    <a:pt x="847280" y="158092"/>
                  </a:cubicBezTo>
                  <a:cubicBezTo>
                    <a:pt x="873268" y="255331"/>
                    <a:pt x="812628" y="335606"/>
                    <a:pt x="773429" y="37502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1042;p20">
              <a:extLst>
                <a:ext uri="{FF2B5EF4-FFF2-40B4-BE49-F238E27FC236}">
                  <a16:creationId xmlns:a16="http://schemas.microsoft.com/office/drawing/2014/main" id="{B89E8ABC-DF0F-32FB-79D7-10768B816B68}"/>
                </a:ext>
              </a:extLst>
            </p:cNvPr>
            <p:cNvSpPr/>
            <p:nvPr/>
          </p:nvSpPr>
          <p:spPr>
            <a:xfrm>
              <a:off x="4175471" y="6278571"/>
              <a:ext cx="398062" cy="307851"/>
            </a:xfrm>
            <a:custGeom>
              <a:avLst/>
              <a:gdLst/>
              <a:ahLst/>
              <a:cxnLst/>
              <a:rect l="l" t="t" r="r" b="b"/>
              <a:pathLst>
                <a:path w="398062" h="307851" extrusionOk="0">
                  <a:moveTo>
                    <a:pt x="368013" y="28459"/>
                  </a:moveTo>
                  <a:lnTo>
                    <a:pt x="368013" y="28459"/>
                  </a:lnTo>
                  <a:cubicBezTo>
                    <a:pt x="356030" y="16403"/>
                    <a:pt x="341086" y="7711"/>
                    <a:pt x="324699" y="3264"/>
                  </a:cubicBezTo>
                  <a:cubicBezTo>
                    <a:pt x="274745" y="-10163"/>
                    <a:pt x="234462" y="20662"/>
                    <a:pt x="214899" y="40225"/>
                  </a:cubicBezTo>
                  <a:lnTo>
                    <a:pt x="197501" y="57551"/>
                  </a:lnTo>
                  <a:lnTo>
                    <a:pt x="180177" y="40225"/>
                  </a:lnTo>
                  <a:cubicBezTo>
                    <a:pt x="153972" y="14021"/>
                    <a:pt x="124518" y="160"/>
                    <a:pt x="94776" y="16"/>
                  </a:cubicBezTo>
                  <a:cubicBezTo>
                    <a:pt x="41717" y="449"/>
                    <a:pt x="-1236" y="43445"/>
                    <a:pt x="-1525" y="96533"/>
                  </a:cubicBezTo>
                  <a:cubicBezTo>
                    <a:pt x="-1525" y="125409"/>
                    <a:pt x="12264" y="155007"/>
                    <a:pt x="37890" y="180995"/>
                  </a:cubicBezTo>
                  <a:lnTo>
                    <a:pt x="38396" y="181356"/>
                  </a:lnTo>
                  <a:cubicBezTo>
                    <a:pt x="46409" y="188575"/>
                    <a:pt x="119320" y="252390"/>
                    <a:pt x="192304" y="304078"/>
                  </a:cubicBezTo>
                  <a:lnTo>
                    <a:pt x="197501" y="307832"/>
                  </a:lnTo>
                  <a:lnTo>
                    <a:pt x="202771" y="304078"/>
                  </a:lnTo>
                  <a:cubicBezTo>
                    <a:pt x="275611" y="252318"/>
                    <a:pt x="348594" y="188575"/>
                    <a:pt x="356679" y="181356"/>
                  </a:cubicBezTo>
                  <a:lnTo>
                    <a:pt x="357112" y="180923"/>
                  </a:lnTo>
                  <a:cubicBezTo>
                    <a:pt x="376387" y="161432"/>
                    <a:pt x="406635" y="121367"/>
                    <a:pt x="393207" y="71844"/>
                  </a:cubicBezTo>
                  <a:cubicBezTo>
                    <a:pt x="388803" y="55421"/>
                    <a:pt x="380069" y="40457"/>
                    <a:pt x="368013" y="28459"/>
                  </a:cubicBezTo>
                  <a:close/>
                  <a:moveTo>
                    <a:pt x="344335" y="168001"/>
                  </a:moveTo>
                  <a:cubicBezTo>
                    <a:pt x="335455" y="175870"/>
                    <a:pt x="267020" y="235642"/>
                    <a:pt x="197357" y="285742"/>
                  </a:cubicBezTo>
                  <a:cubicBezTo>
                    <a:pt x="127622" y="235570"/>
                    <a:pt x="59331" y="175797"/>
                    <a:pt x="50451" y="168001"/>
                  </a:cubicBezTo>
                  <a:cubicBezTo>
                    <a:pt x="28290" y="145550"/>
                    <a:pt x="16523" y="120789"/>
                    <a:pt x="16450" y="96461"/>
                  </a:cubicBezTo>
                  <a:cubicBezTo>
                    <a:pt x="16739" y="53335"/>
                    <a:pt x="51679" y="18453"/>
                    <a:pt x="94776" y="18135"/>
                  </a:cubicBezTo>
                  <a:lnTo>
                    <a:pt x="94776" y="18135"/>
                  </a:lnTo>
                  <a:cubicBezTo>
                    <a:pt x="119465" y="18135"/>
                    <a:pt x="144514" y="30264"/>
                    <a:pt x="166965" y="53003"/>
                  </a:cubicBezTo>
                  <a:lnTo>
                    <a:pt x="197141" y="83178"/>
                  </a:lnTo>
                  <a:lnTo>
                    <a:pt x="227316" y="53003"/>
                  </a:lnTo>
                  <a:cubicBezTo>
                    <a:pt x="244136" y="36183"/>
                    <a:pt x="278426" y="9689"/>
                    <a:pt x="319646" y="20734"/>
                  </a:cubicBezTo>
                  <a:cubicBezTo>
                    <a:pt x="346862" y="28191"/>
                    <a:pt x="368085" y="49430"/>
                    <a:pt x="375521" y="76609"/>
                  </a:cubicBezTo>
                  <a:cubicBezTo>
                    <a:pt x="386638" y="117252"/>
                    <a:pt x="360866" y="151253"/>
                    <a:pt x="344335" y="16800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 name="فقاعة الكلام: مستطيلة 36">
            <a:extLst>
              <a:ext uri="{FF2B5EF4-FFF2-40B4-BE49-F238E27FC236}">
                <a16:creationId xmlns:a16="http://schemas.microsoft.com/office/drawing/2014/main" id="{4F0348DB-3118-5398-9133-6A1ED7FDB393}"/>
              </a:ext>
            </a:extLst>
          </p:cNvPr>
          <p:cNvSpPr/>
          <p:nvPr/>
        </p:nvSpPr>
        <p:spPr>
          <a:xfrm>
            <a:off x="909356" y="3180793"/>
            <a:ext cx="5511861" cy="872690"/>
          </a:xfrm>
          <a:prstGeom prst="wedgeRectCallout">
            <a:avLst>
              <a:gd name="adj1" fmla="val -54709"/>
              <a:gd name="adj2" fmla="val -2122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هي رابطة الأميد التي تجمع حمضين أمينيين</a:t>
            </a:r>
          </a:p>
        </p:txBody>
      </p:sp>
      <p:sp>
        <p:nvSpPr>
          <p:cNvPr id="36" name="فقاعة الكلام: مستطيلة 35">
            <a:extLst>
              <a:ext uri="{FF2B5EF4-FFF2-40B4-BE49-F238E27FC236}">
                <a16:creationId xmlns:a16="http://schemas.microsoft.com/office/drawing/2014/main" id="{871D9521-AD4B-785C-7809-C16EC03E9DB1}"/>
              </a:ext>
            </a:extLst>
          </p:cNvPr>
          <p:cNvSpPr/>
          <p:nvPr/>
        </p:nvSpPr>
        <p:spPr>
          <a:xfrm>
            <a:off x="2906429" y="421165"/>
            <a:ext cx="6842904" cy="872690"/>
          </a:xfrm>
          <a:prstGeom prst="wedgeRectCallout">
            <a:avLst>
              <a:gd name="adj1" fmla="val 57146"/>
              <a:gd name="adj2" fmla="val -1804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البروتينات بوليمرات عضوية تتكون من أحماض أمينة مرتبطة معاً بترتيب معين</a:t>
            </a:r>
          </a:p>
        </p:txBody>
      </p:sp>
      <p:sp>
        <p:nvSpPr>
          <p:cNvPr id="39" name="فقاعة الكلام: مستطيلة 38">
            <a:extLst>
              <a:ext uri="{FF2B5EF4-FFF2-40B4-BE49-F238E27FC236}">
                <a16:creationId xmlns:a16="http://schemas.microsoft.com/office/drawing/2014/main" id="{146097FC-8185-AFFE-2C47-AB3F9914EC2E}"/>
              </a:ext>
            </a:extLst>
          </p:cNvPr>
          <p:cNvSpPr/>
          <p:nvPr/>
        </p:nvSpPr>
        <p:spPr>
          <a:xfrm>
            <a:off x="7063570" y="3180793"/>
            <a:ext cx="4023679" cy="886546"/>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هي الروابط الببتيدية؟</a:t>
            </a:r>
          </a:p>
        </p:txBody>
      </p:sp>
      <p:pic>
        <p:nvPicPr>
          <p:cNvPr id="40" name="صورة 39">
            <a:extLst>
              <a:ext uri="{FF2B5EF4-FFF2-40B4-BE49-F238E27FC236}">
                <a16:creationId xmlns:a16="http://schemas.microsoft.com/office/drawing/2014/main" id="{10AB0A6A-2063-2E93-219B-DBF0F31F51C8}"/>
              </a:ext>
            </a:extLst>
          </p:cNvPr>
          <p:cNvPicPr>
            <a:picLocks noChangeAspect="1"/>
          </p:cNvPicPr>
          <p:nvPr/>
        </p:nvPicPr>
        <p:blipFill rotWithShape="1">
          <a:blip r:embed="rId2">
            <a:extLst>
              <a:ext uri="{28A0092B-C50C-407E-A947-70E740481C1C}">
                <a14:useLocalDpi xmlns:a14="http://schemas.microsoft.com/office/drawing/2010/main" val="0"/>
              </a:ext>
            </a:extLst>
          </a:blip>
          <a:srcRect l="47296" t="30781" r="32270" b="40103"/>
          <a:stretch/>
        </p:blipFill>
        <p:spPr>
          <a:xfrm>
            <a:off x="6333741" y="4429763"/>
            <a:ext cx="2825659" cy="2156505"/>
          </a:xfrm>
          <a:prstGeom prst="rect">
            <a:avLst/>
          </a:prstGeom>
          <a:ln>
            <a:solidFill>
              <a:schemeClr val="tx1"/>
            </a:solidFill>
          </a:ln>
        </p:spPr>
      </p:pic>
      <p:sp>
        <p:nvSpPr>
          <p:cNvPr id="42" name="مستطيل 41">
            <a:extLst>
              <a:ext uri="{FF2B5EF4-FFF2-40B4-BE49-F238E27FC236}">
                <a16:creationId xmlns:a16="http://schemas.microsoft.com/office/drawing/2014/main" id="{B37C1D5B-C38E-6F6F-BABF-DC0D4872353E}"/>
              </a:ext>
            </a:extLst>
          </p:cNvPr>
          <p:cNvSpPr/>
          <p:nvPr/>
        </p:nvSpPr>
        <p:spPr>
          <a:xfrm>
            <a:off x="3283862" y="4687136"/>
            <a:ext cx="2825659" cy="1253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bg1"/>
                </a:solidFill>
              </a:rPr>
              <a:t>الشكل 3-3 </a:t>
            </a:r>
          </a:p>
          <a:p>
            <a:pPr algn="ctr"/>
            <a:r>
              <a:rPr lang="ar-SA" sz="2000" b="1" dirty="0">
                <a:solidFill>
                  <a:schemeClr val="bg1"/>
                </a:solidFill>
              </a:rPr>
              <a:t>تجمع الرابطة الببتيدية حمضين أمينين لتكوين ثنائي الببتيد</a:t>
            </a:r>
          </a:p>
        </p:txBody>
      </p:sp>
    </p:spTree>
    <p:extLst>
      <p:ext uri="{BB962C8B-B14F-4D97-AF65-F5344CB8AC3E}">
        <p14:creationId xmlns:p14="http://schemas.microsoft.com/office/powerpoint/2010/main" val="211627165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heel(1)">
                                      <p:cBhvr>
                                        <p:cTn id="12" dur="2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heel(1)">
                                      <p:cBhvr>
                                        <p:cTn id="17" dur="2000"/>
                                        <p:tgtEl>
                                          <p:spTgt spid="37"/>
                                        </p:tgtEl>
                                      </p:cBhvr>
                                    </p:animEffect>
                                  </p:childTnLst>
                                </p:cTn>
                              </p:par>
                              <p:par>
                                <p:cTn id="18" presetID="21" presetClass="entr" presetSubtype="1"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heel(1)">
                                      <p:cBhvr>
                                        <p:cTn id="20" dur="2000"/>
                                        <p:tgtEl>
                                          <p:spTgt spid="40"/>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heel(1)">
                                      <p:cBhvr>
                                        <p:cTn id="23"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7" grpId="0" animBg="1"/>
      <p:bldP spid="39"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AC7444C-6B17-56EC-F460-60A2A79CAC60}"/>
              </a:ext>
            </a:extLst>
          </p:cNvPr>
          <p:cNvSpPr/>
          <p:nvPr/>
        </p:nvSpPr>
        <p:spPr>
          <a:xfrm>
            <a:off x="180109" y="1020757"/>
            <a:ext cx="11623963" cy="11544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bg1"/>
                </a:solidFill>
              </a:rPr>
              <a:t>الشكل 3-2 </a:t>
            </a:r>
          </a:p>
          <a:p>
            <a:pPr algn="ctr"/>
            <a:r>
              <a:rPr lang="ar-SA" sz="2000" b="1" dirty="0">
                <a:solidFill>
                  <a:schemeClr val="bg1"/>
                </a:solidFill>
              </a:rPr>
              <a:t>ترتبط مجموعة الأمين لأحد الحمضين الأمينين بمجموعة الكربوكسيل لحمض أميني آخر لتكوين ببتيد ثنائي وماء. والمجموعة العضوية الوظيفية التي تتكون تسمى رابطة ببتيدية </a:t>
            </a:r>
          </a:p>
        </p:txBody>
      </p:sp>
      <p:sp>
        <p:nvSpPr>
          <p:cNvPr id="5" name="مستطيل 4">
            <a:extLst>
              <a:ext uri="{FF2B5EF4-FFF2-40B4-BE49-F238E27FC236}">
                <a16:creationId xmlns:a16="http://schemas.microsoft.com/office/drawing/2014/main" id="{03C062D1-60F2-8EA5-DB26-D5C97D0DA74B}"/>
              </a:ext>
            </a:extLst>
          </p:cNvPr>
          <p:cNvSpPr/>
          <p:nvPr/>
        </p:nvSpPr>
        <p:spPr>
          <a:xfrm>
            <a:off x="10719435" y="134178"/>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103</a:t>
            </a:r>
          </a:p>
        </p:txBody>
      </p:sp>
      <p:pic>
        <p:nvPicPr>
          <p:cNvPr id="3" name="صورة 2">
            <a:extLst>
              <a:ext uri="{FF2B5EF4-FFF2-40B4-BE49-F238E27FC236}">
                <a16:creationId xmlns:a16="http://schemas.microsoft.com/office/drawing/2014/main" id="{89123178-74FD-5C42-F284-9F8EB02781F7}"/>
              </a:ext>
            </a:extLst>
          </p:cNvPr>
          <p:cNvPicPr>
            <a:picLocks noChangeAspect="1"/>
          </p:cNvPicPr>
          <p:nvPr/>
        </p:nvPicPr>
        <p:blipFill rotWithShape="1">
          <a:blip r:embed="rId2">
            <a:extLst>
              <a:ext uri="{28A0092B-C50C-407E-A947-70E740481C1C}">
                <a14:useLocalDpi xmlns:a14="http://schemas.microsoft.com/office/drawing/2010/main" val="0"/>
              </a:ext>
            </a:extLst>
          </a:blip>
          <a:srcRect l="7576" t="58932" r="20791" b="16351"/>
          <a:stretch/>
        </p:blipFill>
        <p:spPr>
          <a:xfrm>
            <a:off x="77808" y="2325323"/>
            <a:ext cx="11943777" cy="2207353"/>
          </a:xfrm>
          <a:prstGeom prst="rect">
            <a:avLst/>
          </a:prstGeom>
          <a:ln>
            <a:solidFill>
              <a:schemeClr val="tx1"/>
            </a:solidFill>
          </a:ln>
        </p:spPr>
      </p:pic>
      <p:sp>
        <p:nvSpPr>
          <p:cNvPr id="4" name="مستطيل 3">
            <a:extLst>
              <a:ext uri="{FF2B5EF4-FFF2-40B4-BE49-F238E27FC236}">
                <a16:creationId xmlns:a16="http://schemas.microsoft.com/office/drawing/2014/main" id="{71A01152-D392-2316-7C7C-33B1B601B7D1}"/>
              </a:ext>
            </a:extLst>
          </p:cNvPr>
          <p:cNvSpPr/>
          <p:nvPr/>
        </p:nvSpPr>
        <p:spPr>
          <a:xfrm>
            <a:off x="180109" y="4876800"/>
            <a:ext cx="11623963" cy="11544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bg1"/>
                </a:solidFill>
              </a:rPr>
              <a:t>توفر مجموعات الأمين والكربوكسيل مواضع ربط مناسبة لربط الأحماض الأمينية معًا. ولأن الحمض الأميني هو في الوقت نفسه أمين وحمض </a:t>
            </a:r>
            <a:r>
              <a:rPr lang="ar-SA" sz="2000" b="1" dirty="0" err="1">
                <a:solidFill>
                  <a:schemeClr val="bg1"/>
                </a:solidFill>
              </a:rPr>
              <a:t>كربوكسيلي</a:t>
            </a:r>
            <a:r>
              <a:rPr lang="ar-SA" sz="2000" b="1" dirty="0">
                <a:solidFill>
                  <a:schemeClr val="bg1"/>
                </a:solidFill>
              </a:rPr>
              <a:t>، لذا يستطيع حمضان أمينيان أن يتحدا لتكوين أميد، وينطلق ماء في هذه العملية. هذا التفاعل هو تفاعل تكثف</a:t>
            </a:r>
          </a:p>
          <a:p>
            <a:pPr algn="ctr"/>
            <a:r>
              <a:rPr lang="ar-SA" sz="2000" b="1" dirty="0">
                <a:solidFill>
                  <a:schemeClr val="bg1"/>
                </a:solidFill>
              </a:rPr>
              <a:t>فإن مجموعة الكربوكسيل لأحد الحمضين الأمينيين تتحد مع مجموعة الأمين في الحمض الثاني لتكوين مجموعة الأميد الوظيفية.</a:t>
            </a:r>
          </a:p>
        </p:txBody>
      </p:sp>
    </p:spTree>
    <p:extLst>
      <p:ext uri="{BB962C8B-B14F-4D97-AF65-F5344CB8AC3E}">
        <p14:creationId xmlns:p14="http://schemas.microsoft.com/office/powerpoint/2010/main" val="2735297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59;p21">
            <a:extLst>
              <a:ext uri="{FF2B5EF4-FFF2-40B4-BE49-F238E27FC236}">
                <a16:creationId xmlns:a16="http://schemas.microsoft.com/office/drawing/2014/main" id="{8EB397F9-7A36-8275-2993-4D64098357DE}"/>
              </a:ext>
            </a:extLst>
          </p:cNvPr>
          <p:cNvSpPr/>
          <p:nvPr/>
        </p:nvSpPr>
        <p:spPr>
          <a:xfrm>
            <a:off x="8160328" y="946800"/>
            <a:ext cx="2721768" cy="2482200"/>
          </a:xfrm>
          <a:prstGeom prst="rect">
            <a:avLst/>
          </a:prstGeom>
          <a:solidFill>
            <a:schemeClr val="tx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161;p21">
            <a:extLst>
              <a:ext uri="{FF2B5EF4-FFF2-40B4-BE49-F238E27FC236}">
                <a16:creationId xmlns:a16="http://schemas.microsoft.com/office/drawing/2014/main" id="{E9816AD0-E9FC-267C-D22F-FBA9981FC6AA}"/>
              </a:ext>
            </a:extLst>
          </p:cNvPr>
          <p:cNvSpPr/>
          <p:nvPr/>
        </p:nvSpPr>
        <p:spPr>
          <a:xfrm>
            <a:off x="8160328" y="946800"/>
            <a:ext cx="2721768" cy="2482200"/>
          </a:xfrm>
          <a:prstGeom prst="frame">
            <a:avLst>
              <a:gd name="adj1" fmla="val 8314"/>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59;p21">
            <a:extLst>
              <a:ext uri="{FF2B5EF4-FFF2-40B4-BE49-F238E27FC236}">
                <a16:creationId xmlns:a16="http://schemas.microsoft.com/office/drawing/2014/main" id="{8BDADBBF-4D62-934B-C7D1-9623452A6B4A}"/>
              </a:ext>
            </a:extLst>
          </p:cNvPr>
          <p:cNvSpPr/>
          <p:nvPr/>
        </p:nvSpPr>
        <p:spPr>
          <a:xfrm>
            <a:off x="5056910" y="946800"/>
            <a:ext cx="2721768" cy="2482200"/>
          </a:xfrm>
          <a:prstGeom prst="rect">
            <a:avLst/>
          </a:prstGeom>
          <a:solidFill>
            <a:schemeClr val="tx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161;p21">
            <a:extLst>
              <a:ext uri="{FF2B5EF4-FFF2-40B4-BE49-F238E27FC236}">
                <a16:creationId xmlns:a16="http://schemas.microsoft.com/office/drawing/2014/main" id="{4C3C5003-3300-4DF8-6E6C-8657168443B3}"/>
              </a:ext>
            </a:extLst>
          </p:cNvPr>
          <p:cNvSpPr/>
          <p:nvPr/>
        </p:nvSpPr>
        <p:spPr>
          <a:xfrm>
            <a:off x="5056910" y="946800"/>
            <a:ext cx="2721768" cy="2482200"/>
          </a:xfrm>
          <a:prstGeom prst="frame">
            <a:avLst>
              <a:gd name="adj1" fmla="val 8314"/>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59;p21">
            <a:extLst>
              <a:ext uri="{FF2B5EF4-FFF2-40B4-BE49-F238E27FC236}">
                <a16:creationId xmlns:a16="http://schemas.microsoft.com/office/drawing/2014/main" id="{0AAFC1F6-D05B-A9EA-483A-524B569B354A}"/>
              </a:ext>
            </a:extLst>
          </p:cNvPr>
          <p:cNvSpPr/>
          <p:nvPr/>
        </p:nvSpPr>
        <p:spPr>
          <a:xfrm>
            <a:off x="1953492" y="946800"/>
            <a:ext cx="2721768" cy="2482200"/>
          </a:xfrm>
          <a:prstGeom prst="rect">
            <a:avLst/>
          </a:prstGeom>
          <a:solidFill>
            <a:schemeClr val="tx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61;p21">
            <a:extLst>
              <a:ext uri="{FF2B5EF4-FFF2-40B4-BE49-F238E27FC236}">
                <a16:creationId xmlns:a16="http://schemas.microsoft.com/office/drawing/2014/main" id="{EFAF169A-E868-ED62-1BAD-9AC00BDF6068}"/>
              </a:ext>
            </a:extLst>
          </p:cNvPr>
          <p:cNvSpPr/>
          <p:nvPr/>
        </p:nvSpPr>
        <p:spPr>
          <a:xfrm>
            <a:off x="1953492" y="946800"/>
            <a:ext cx="2721768" cy="2482200"/>
          </a:xfrm>
          <a:prstGeom prst="frame">
            <a:avLst>
              <a:gd name="adj1" fmla="val 8314"/>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59;p21">
            <a:extLst>
              <a:ext uri="{FF2B5EF4-FFF2-40B4-BE49-F238E27FC236}">
                <a16:creationId xmlns:a16="http://schemas.microsoft.com/office/drawing/2014/main" id="{1918D05B-AC0F-B484-37AC-AF4158D7FDD2}"/>
              </a:ext>
            </a:extLst>
          </p:cNvPr>
          <p:cNvSpPr/>
          <p:nvPr/>
        </p:nvSpPr>
        <p:spPr>
          <a:xfrm>
            <a:off x="6799444" y="3632345"/>
            <a:ext cx="2721768" cy="2482200"/>
          </a:xfrm>
          <a:prstGeom prst="rect">
            <a:avLst/>
          </a:prstGeom>
          <a:solidFill>
            <a:schemeClr val="tx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61;p21">
            <a:extLst>
              <a:ext uri="{FF2B5EF4-FFF2-40B4-BE49-F238E27FC236}">
                <a16:creationId xmlns:a16="http://schemas.microsoft.com/office/drawing/2014/main" id="{80A2F012-2780-E4A2-61B4-43DD17149CEE}"/>
              </a:ext>
            </a:extLst>
          </p:cNvPr>
          <p:cNvSpPr/>
          <p:nvPr/>
        </p:nvSpPr>
        <p:spPr>
          <a:xfrm>
            <a:off x="6799444" y="3632345"/>
            <a:ext cx="2721768" cy="2482200"/>
          </a:xfrm>
          <a:prstGeom prst="frame">
            <a:avLst>
              <a:gd name="adj1" fmla="val 8314"/>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59;p21">
            <a:extLst>
              <a:ext uri="{FF2B5EF4-FFF2-40B4-BE49-F238E27FC236}">
                <a16:creationId xmlns:a16="http://schemas.microsoft.com/office/drawing/2014/main" id="{7EE954EC-8011-58D8-DF16-C9D45DA72C25}"/>
              </a:ext>
            </a:extLst>
          </p:cNvPr>
          <p:cNvSpPr/>
          <p:nvPr/>
        </p:nvSpPr>
        <p:spPr>
          <a:xfrm>
            <a:off x="3554340" y="3632345"/>
            <a:ext cx="2721768" cy="2482200"/>
          </a:xfrm>
          <a:prstGeom prst="rect">
            <a:avLst/>
          </a:prstGeom>
          <a:solidFill>
            <a:schemeClr val="tx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61;p21">
            <a:extLst>
              <a:ext uri="{FF2B5EF4-FFF2-40B4-BE49-F238E27FC236}">
                <a16:creationId xmlns:a16="http://schemas.microsoft.com/office/drawing/2014/main" id="{E0A6FD1A-4552-D9BE-EDA3-ECC2B3518A2C}"/>
              </a:ext>
            </a:extLst>
          </p:cNvPr>
          <p:cNvSpPr/>
          <p:nvPr/>
        </p:nvSpPr>
        <p:spPr>
          <a:xfrm>
            <a:off x="3554340" y="3632345"/>
            <a:ext cx="2721768" cy="2482200"/>
          </a:xfrm>
          <a:prstGeom prst="frame">
            <a:avLst>
              <a:gd name="adj1" fmla="val 8314"/>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072;p20">
            <a:extLst>
              <a:ext uri="{FF2B5EF4-FFF2-40B4-BE49-F238E27FC236}">
                <a16:creationId xmlns:a16="http://schemas.microsoft.com/office/drawing/2014/main" id="{73610004-F54A-6F76-C5D2-6AD023BBA9FA}"/>
              </a:ext>
            </a:extLst>
          </p:cNvPr>
          <p:cNvGrpSpPr/>
          <p:nvPr/>
        </p:nvGrpSpPr>
        <p:grpSpPr>
          <a:xfrm rot="773138">
            <a:off x="10177592" y="647141"/>
            <a:ext cx="1006045" cy="832046"/>
            <a:chOff x="2962468" y="5325918"/>
            <a:chExt cx="3191376" cy="2616157"/>
          </a:xfrm>
        </p:grpSpPr>
        <p:sp>
          <p:nvSpPr>
            <p:cNvPr id="13" name="Google Shape;1073;p20">
              <a:extLst>
                <a:ext uri="{FF2B5EF4-FFF2-40B4-BE49-F238E27FC236}">
                  <a16:creationId xmlns:a16="http://schemas.microsoft.com/office/drawing/2014/main" id="{0F2950CB-9F7B-993E-5FC4-E76B41567054}"/>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074;p20">
              <a:extLst>
                <a:ext uri="{FF2B5EF4-FFF2-40B4-BE49-F238E27FC236}">
                  <a16:creationId xmlns:a16="http://schemas.microsoft.com/office/drawing/2014/main" id="{CB948194-5A2A-6334-79A7-69D58FD84FFA}"/>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075;p20">
              <a:extLst>
                <a:ext uri="{FF2B5EF4-FFF2-40B4-BE49-F238E27FC236}">
                  <a16:creationId xmlns:a16="http://schemas.microsoft.com/office/drawing/2014/main" id="{350EE896-9128-982D-CF56-0A05EF8221D5}"/>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 name="Google Shape;1072;p20">
            <a:extLst>
              <a:ext uri="{FF2B5EF4-FFF2-40B4-BE49-F238E27FC236}">
                <a16:creationId xmlns:a16="http://schemas.microsoft.com/office/drawing/2014/main" id="{FF8BAB80-7154-0FDB-6A27-B2D86DDFF667}"/>
              </a:ext>
            </a:extLst>
          </p:cNvPr>
          <p:cNvGrpSpPr/>
          <p:nvPr/>
        </p:nvGrpSpPr>
        <p:grpSpPr>
          <a:xfrm rot="773138">
            <a:off x="7054348" y="511714"/>
            <a:ext cx="1006045" cy="832046"/>
            <a:chOff x="2962468" y="5325918"/>
            <a:chExt cx="3191376" cy="2616157"/>
          </a:xfrm>
        </p:grpSpPr>
        <p:sp>
          <p:nvSpPr>
            <p:cNvPr id="17" name="Google Shape;1073;p20">
              <a:extLst>
                <a:ext uri="{FF2B5EF4-FFF2-40B4-BE49-F238E27FC236}">
                  <a16:creationId xmlns:a16="http://schemas.microsoft.com/office/drawing/2014/main" id="{0D13CA50-FEDC-0B5A-4BEE-249B5B9350B4}"/>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074;p20">
              <a:extLst>
                <a:ext uri="{FF2B5EF4-FFF2-40B4-BE49-F238E27FC236}">
                  <a16:creationId xmlns:a16="http://schemas.microsoft.com/office/drawing/2014/main" id="{66600757-B7D0-D4A5-BC58-24F4E6538359}"/>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075;p20">
              <a:extLst>
                <a:ext uri="{FF2B5EF4-FFF2-40B4-BE49-F238E27FC236}">
                  <a16:creationId xmlns:a16="http://schemas.microsoft.com/office/drawing/2014/main" id="{83C0AEA4-606F-B718-C99B-A53BD6787F2E}"/>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 name="Google Shape;1072;p20">
            <a:extLst>
              <a:ext uri="{FF2B5EF4-FFF2-40B4-BE49-F238E27FC236}">
                <a16:creationId xmlns:a16="http://schemas.microsoft.com/office/drawing/2014/main" id="{9687336B-B058-3665-0C3C-97B4A9FDC275}"/>
              </a:ext>
            </a:extLst>
          </p:cNvPr>
          <p:cNvGrpSpPr/>
          <p:nvPr/>
        </p:nvGrpSpPr>
        <p:grpSpPr>
          <a:xfrm rot="773138">
            <a:off x="3895734" y="535106"/>
            <a:ext cx="1006045" cy="832046"/>
            <a:chOff x="2962468" y="5325918"/>
            <a:chExt cx="3191376" cy="2616157"/>
          </a:xfrm>
        </p:grpSpPr>
        <p:sp>
          <p:nvSpPr>
            <p:cNvPr id="21" name="Google Shape;1073;p20">
              <a:extLst>
                <a:ext uri="{FF2B5EF4-FFF2-40B4-BE49-F238E27FC236}">
                  <a16:creationId xmlns:a16="http://schemas.microsoft.com/office/drawing/2014/main" id="{50FA16E8-D419-3A01-22CB-BCA78481A0F1}"/>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074;p20">
              <a:extLst>
                <a:ext uri="{FF2B5EF4-FFF2-40B4-BE49-F238E27FC236}">
                  <a16:creationId xmlns:a16="http://schemas.microsoft.com/office/drawing/2014/main" id="{B77BCB26-C665-B7C1-901A-A9FC0D2C5AD3}"/>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1075;p20">
              <a:extLst>
                <a:ext uri="{FF2B5EF4-FFF2-40B4-BE49-F238E27FC236}">
                  <a16:creationId xmlns:a16="http://schemas.microsoft.com/office/drawing/2014/main" id="{C4C200D4-B718-0AAD-ADBF-5809DC22CC54}"/>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 name="Google Shape;1072;p20">
            <a:extLst>
              <a:ext uri="{FF2B5EF4-FFF2-40B4-BE49-F238E27FC236}">
                <a16:creationId xmlns:a16="http://schemas.microsoft.com/office/drawing/2014/main" id="{ED5F80DC-203E-DA6A-E379-2663B5D7F7CA}"/>
              </a:ext>
            </a:extLst>
          </p:cNvPr>
          <p:cNvGrpSpPr/>
          <p:nvPr/>
        </p:nvGrpSpPr>
        <p:grpSpPr>
          <a:xfrm rot="773138">
            <a:off x="8816709" y="3411965"/>
            <a:ext cx="1006045" cy="832046"/>
            <a:chOff x="2962468" y="5325918"/>
            <a:chExt cx="3191376" cy="2616157"/>
          </a:xfrm>
        </p:grpSpPr>
        <p:sp>
          <p:nvSpPr>
            <p:cNvPr id="25" name="Google Shape;1073;p20">
              <a:extLst>
                <a:ext uri="{FF2B5EF4-FFF2-40B4-BE49-F238E27FC236}">
                  <a16:creationId xmlns:a16="http://schemas.microsoft.com/office/drawing/2014/main" id="{5EE2DD5C-42AE-3517-D8DC-35ED2E939679}"/>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1074;p20">
              <a:extLst>
                <a:ext uri="{FF2B5EF4-FFF2-40B4-BE49-F238E27FC236}">
                  <a16:creationId xmlns:a16="http://schemas.microsoft.com/office/drawing/2014/main" id="{FF8750E3-8913-E535-6602-C13DC5C0EC77}"/>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1075;p20">
              <a:extLst>
                <a:ext uri="{FF2B5EF4-FFF2-40B4-BE49-F238E27FC236}">
                  <a16:creationId xmlns:a16="http://schemas.microsoft.com/office/drawing/2014/main" id="{0252F2A7-007D-336F-4D54-BBB2C9D0E415}"/>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 name="Google Shape;1072;p20">
            <a:extLst>
              <a:ext uri="{FF2B5EF4-FFF2-40B4-BE49-F238E27FC236}">
                <a16:creationId xmlns:a16="http://schemas.microsoft.com/office/drawing/2014/main" id="{08A4F5F9-DD35-6710-B0F7-9C4F9247C8F0}"/>
              </a:ext>
            </a:extLst>
          </p:cNvPr>
          <p:cNvGrpSpPr/>
          <p:nvPr/>
        </p:nvGrpSpPr>
        <p:grpSpPr>
          <a:xfrm rot="773138">
            <a:off x="5472665" y="3409576"/>
            <a:ext cx="1006045" cy="832046"/>
            <a:chOff x="2962468" y="5325918"/>
            <a:chExt cx="3191376" cy="2616157"/>
          </a:xfrm>
        </p:grpSpPr>
        <p:sp>
          <p:nvSpPr>
            <p:cNvPr id="29" name="Google Shape;1073;p20">
              <a:extLst>
                <a:ext uri="{FF2B5EF4-FFF2-40B4-BE49-F238E27FC236}">
                  <a16:creationId xmlns:a16="http://schemas.microsoft.com/office/drawing/2014/main" id="{85CC5983-71B3-9237-F50D-BF5F17E77B65}"/>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1074;p20">
              <a:extLst>
                <a:ext uri="{FF2B5EF4-FFF2-40B4-BE49-F238E27FC236}">
                  <a16:creationId xmlns:a16="http://schemas.microsoft.com/office/drawing/2014/main" id="{8C735D18-A9C3-46E2-2E88-69E78C1E4898}"/>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1075;p20">
              <a:extLst>
                <a:ext uri="{FF2B5EF4-FFF2-40B4-BE49-F238E27FC236}">
                  <a16:creationId xmlns:a16="http://schemas.microsoft.com/office/drawing/2014/main" id="{86ABDA0C-89E2-73F3-A37D-4B87E65AB5C4}"/>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2" name="مستطيل 31">
            <a:extLst>
              <a:ext uri="{FF2B5EF4-FFF2-40B4-BE49-F238E27FC236}">
                <a16:creationId xmlns:a16="http://schemas.microsoft.com/office/drawing/2014/main" id="{EFF09356-A0D2-83CA-B5E9-C45E22C06D08}"/>
              </a:ext>
            </a:extLst>
          </p:cNvPr>
          <p:cNvSpPr/>
          <p:nvPr/>
        </p:nvSpPr>
        <p:spPr>
          <a:xfrm>
            <a:off x="8602554" y="1430378"/>
            <a:ext cx="1837316" cy="1582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هنا</a:t>
            </a:r>
          </a:p>
        </p:txBody>
      </p:sp>
      <p:sp>
        <p:nvSpPr>
          <p:cNvPr id="33" name="مستطيل 32">
            <a:extLst>
              <a:ext uri="{FF2B5EF4-FFF2-40B4-BE49-F238E27FC236}">
                <a16:creationId xmlns:a16="http://schemas.microsoft.com/office/drawing/2014/main" id="{4A28C9A7-E854-239C-71B4-47757DCDEA83}"/>
              </a:ext>
            </a:extLst>
          </p:cNvPr>
          <p:cNvSpPr/>
          <p:nvPr/>
        </p:nvSpPr>
        <p:spPr>
          <a:xfrm>
            <a:off x="5514315" y="1460095"/>
            <a:ext cx="1837316" cy="1582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هنا</a:t>
            </a:r>
          </a:p>
        </p:txBody>
      </p:sp>
      <p:sp>
        <p:nvSpPr>
          <p:cNvPr id="34" name="مستطيل 33">
            <a:extLst>
              <a:ext uri="{FF2B5EF4-FFF2-40B4-BE49-F238E27FC236}">
                <a16:creationId xmlns:a16="http://schemas.microsoft.com/office/drawing/2014/main" id="{B109C3EB-A43A-3931-A6C7-A89FD3605ED0}"/>
              </a:ext>
            </a:extLst>
          </p:cNvPr>
          <p:cNvSpPr/>
          <p:nvPr/>
        </p:nvSpPr>
        <p:spPr>
          <a:xfrm>
            <a:off x="2395718" y="1418725"/>
            <a:ext cx="1837316" cy="1582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هنا</a:t>
            </a:r>
          </a:p>
        </p:txBody>
      </p:sp>
      <p:sp>
        <p:nvSpPr>
          <p:cNvPr id="35" name="مستطيل 34">
            <a:extLst>
              <a:ext uri="{FF2B5EF4-FFF2-40B4-BE49-F238E27FC236}">
                <a16:creationId xmlns:a16="http://schemas.microsoft.com/office/drawing/2014/main" id="{893818B6-392E-8EBC-F3A8-DA8F26DF7DCB}"/>
              </a:ext>
            </a:extLst>
          </p:cNvPr>
          <p:cNvSpPr/>
          <p:nvPr/>
        </p:nvSpPr>
        <p:spPr>
          <a:xfrm>
            <a:off x="7189357" y="4029826"/>
            <a:ext cx="1837316" cy="1582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هنا</a:t>
            </a:r>
          </a:p>
        </p:txBody>
      </p:sp>
      <p:sp>
        <p:nvSpPr>
          <p:cNvPr id="36" name="مستطيل 35">
            <a:extLst>
              <a:ext uri="{FF2B5EF4-FFF2-40B4-BE49-F238E27FC236}">
                <a16:creationId xmlns:a16="http://schemas.microsoft.com/office/drawing/2014/main" id="{A83D28C1-40AA-C026-5461-88FAE88D071D}"/>
              </a:ext>
            </a:extLst>
          </p:cNvPr>
          <p:cNvSpPr/>
          <p:nvPr/>
        </p:nvSpPr>
        <p:spPr>
          <a:xfrm>
            <a:off x="4010022" y="4081973"/>
            <a:ext cx="1837316" cy="1582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هنا</a:t>
            </a:r>
          </a:p>
        </p:txBody>
      </p:sp>
      <p:sp>
        <p:nvSpPr>
          <p:cNvPr id="37" name="قلب 1">
            <a:extLst>
              <a:ext uri="{FF2B5EF4-FFF2-40B4-BE49-F238E27FC236}">
                <a16:creationId xmlns:a16="http://schemas.microsoft.com/office/drawing/2014/main" id="{380232DB-4159-F09E-5DA3-AC1F1DFEBA00}"/>
              </a:ext>
            </a:extLst>
          </p:cNvPr>
          <p:cNvSpPr/>
          <p:nvPr/>
        </p:nvSpPr>
        <p:spPr>
          <a:xfrm>
            <a:off x="10496458" y="2948926"/>
            <a:ext cx="494539" cy="48007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8" name="قلب 2">
            <a:extLst>
              <a:ext uri="{FF2B5EF4-FFF2-40B4-BE49-F238E27FC236}">
                <a16:creationId xmlns:a16="http://schemas.microsoft.com/office/drawing/2014/main" id="{91442BBF-7385-7795-AC48-4D95DB1FBB95}"/>
              </a:ext>
            </a:extLst>
          </p:cNvPr>
          <p:cNvSpPr/>
          <p:nvPr/>
        </p:nvSpPr>
        <p:spPr>
          <a:xfrm>
            <a:off x="7351631" y="2945811"/>
            <a:ext cx="494539" cy="48007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9" name="قلب 3">
            <a:extLst>
              <a:ext uri="{FF2B5EF4-FFF2-40B4-BE49-F238E27FC236}">
                <a16:creationId xmlns:a16="http://schemas.microsoft.com/office/drawing/2014/main" id="{B46828C0-9FCE-A2CC-5CD6-FCD91A9FE021}"/>
              </a:ext>
            </a:extLst>
          </p:cNvPr>
          <p:cNvSpPr/>
          <p:nvPr/>
        </p:nvSpPr>
        <p:spPr>
          <a:xfrm>
            <a:off x="4289622" y="2942679"/>
            <a:ext cx="494539" cy="48007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0" name="قلب 4">
            <a:extLst>
              <a:ext uri="{FF2B5EF4-FFF2-40B4-BE49-F238E27FC236}">
                <a16:creationId xmlns:a16="http://schemas.microsoft.com/office/drawing/2014/main" id="{0875C27C-C167-0B9A-32FC-6C958FE46620}"/>
              </a:ext>
            </a:extLst>
          </p:cNvPr>
          <p:cNvSpPr/>
          <p:nvPr/>
        </p:nvSpPr>
        <p:spPr>
          <a:xfrm>
            <a:off x="9217227" y="5615884"/>
            <a:ext cx="494539" cy="48007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قلب 5">
            <a:extLst>
              <a:ext uri="{FF2B5EF4-FFF2-40B4-BE49-F238E27FC236}">
                <a16:creationId xmlns:a16="http://schemas.microsoft.com/office/drawing/2014/main" id="{51CFAC2F-330F-14E0-97A1-35793F044682}"/>
              </a:ext>
            </a:extLst>
          </p:cNvPr>
          <p:cNvSpPr/>
          <p:nvPr/>
        </p:nvSpPr>
        <p:spPr>
          <a:xfrm>
            <a:off x="5922653" y="5615884"/>
            <a:ext cx="494539" cy="48007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7935603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1" nodeType="clickEffect">
                                  <p:stCondLst>
                                    <p:cond delay="0"/>
                                  </p:stCondLst>
                                  <p:childTnLst>
                                    <p:animEffect transition="out" filter="circle(out)">
                                      <p:cBhvr>
                                        <p:cTn id="6" dur="2000"/>
                                        <p:tgtEl>
                                          <p:spTgt spid="32"/>
                                        </p:tgtEl>
                                      </p:cBhvr>
                                    </p:animEffect>
                                    <p:set>
                                      <p:cBhvr>
                                        <p:cTn id="7" dur="1" fill="hold">
                                          <p:stCondLst>
                                            <p:cond delay="1999"/>
                                          </p:stCondLst>
                                        </p:cTn>
                                        <p:tgtEl>
                                          <p:spTgt spid="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33"/>
                                        </p:tgtEl>
                                      </p:cBhvr>
                                    </p:animEffect>
                                    <p:set>
                                      <p:cBhvr>
                                        <p:cTn id="12" dur="1" fill="hold">
                                          <p:stCondLst>
                                            <p:cond delay="1999"/>
                                          </p:stCondLst>
                                        </p:cTn>
                                        <p:tgtEl>
                                          <p:spTgt spid="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1" nodeType="clickEffect">
                                  <p:stCondLst>
                                    <p:cond delay="0"/>
                                  </p:stCondLst>
                                  <p:childTnLst>
                                    <p:animEffect transition="out" filter="circle(out)">
                                      <p:cBhvr>
                                        <p:cTn id="16" dur="2000"/>
                                        <p:tgtEl>
                                          <p:spTgt spid="34"/>
                                        </p:tgtEl>
                                      </p:cBhvr>
                                    </p:animEffect>
                                    <p:set>
                                      <p:cBhvr>
                                        <p:cTn id="17" dur="1" fill="hold">
                                          <p:stCondLst>
                                            <p:cond delay="1999"/>
                                          </p:stCondLst>
                                        </p:cTn>
                                        <p:tgtEl>
                                          <p:spTgt spid="3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1" nodeType="clickEffect">
                                  <p:stCondLst>
                                    <p:cond delay="0"/>
                                  </p:stCondLst>
                                  <p:childTnLst>
                                    <p:animEffect transition="out" filter="circle(out)">
                                      <p:cBhvr>
                                        <p:cTn id="21" dur="2000"/>
                                        <p:tgtEl>
                                          <p:spTgt spid="35"/>
                                        </p:tgtEl>
                                      </p:cBhvr>
                                    </p:animEffect>
                                    <p:set>
                                      <p:cBhvr>
                                        <p:cTn id="22" dur="1" fill="hold">
                                          <p:stCondLst>
                                            <p:cond delay="1999"/>
                                          </p:stCondLst>
                                        </p:cTn>
                                        <p:tgtEl>
                                          <p:spTgt spid="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1" nodeType="clickEffect">
                                  <p:stCondLst>
                                    <p:cond delay="0"/>
                                  </p:stCondLst>
                                  <p:childTnLst>
                                    <p:animEffect transition="out" filter="circle(out)">
                                      <p:cBhvr>
                                        <p:cTn id="26" dur="2000"/>
                                        <p:tgtEl>
                                          <p:spTgt spid="36"/>
                                        </p:tgtEl>
                                      </p:cBhvr>
                                    </p:animEffect>
                                    <p:set>
                                      <p:cBhvr>
                                        <p:cTn id="27"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p:stCondLst>
                        <p:cond delay="0"/>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circle(in)">
                                      <p:cBhvr>
                                        <p:cTn id="33" dur="2000"/>
                                        <p:tgtEl>
                                          <p:spTgt spid="32"/>
                                        </p:tgtEl>
                                      </p:cBhvr>
                                    </p:animEffect>
                                  </p:child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edge">
                                      <p:cBhvr>
                                        <p:cTn id="39" dur="2000"/>
                                        <p:tgtEl>
                                          <p:spTgt spid="33"/>
                                        </p:tgtEl>
                                      </p:cBhvr>
                                    </p:animEffect>
                                  </p:childTnLst>
                                </p:cTn>
                              </p:par>
                            </p:childTnLst>
                          </p:cTn>
                        </p:par>
                      </p:childTnLst>
                    </p:cTn>
                  </p:par>
                </p:childTnLst>
              </p:cTn>
              <p:nextCondLst>
                <p:cond evt="onClick" delay="0">
                  <p:tgtEl>
                    <p:spTgt spid="38"/>
                  </p:tgtEl>
                </p:cond>
              </p:nextCondLst>
            </p:seq>
            <p:seq concurrent="1" nextAc="seek">
              <p:cTn id="40" restart="whenNotActive" fill="hold" evtFilter="cancelBubble" nodeType="interactiveSeq">
                <p:stCondLst>
                  <p:cond evt="onClick" delay="0">
                    <p:tgtEl>
                      <p:spTgt spid="39"/>
                    </p:tgtEl>
                  </p:cond>
                </p:stCondLst>
                <p:endSync evt="end" delay="0">
                  <p:rtn val="all"/>
                </p:endSync>
                <p:childTnLst>
                  <p:par>
                    <p:cTn id="41" fill="hold">
                      <p:stCondLst>
                        <p:cond delay="0"/>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checkerboard(across)">
                                      <p:cBhvr>
                                        <p:cTn id="45" dur="500"/>
                                        <p:tgtEl>
                                          <p:spTgt spid="34"/>
                                        </p:tgtEl>
                                      </p:cBhvr>
                                    </p:animEffect>
                                  </p:childTnLst>
                                </p:cTn>
                              </p:par>
                            </p:childTnLst>
                          </p:cTn>
                        </p:par>
                      </p:childTnLst>
                    </p:cTn>
                  </p:par>
                </p:childTnLst>
              </p:cTn>
              <p:nextCondLst>
                <p:cond evt="onClick" delay="0">
                  <p:tgtEl>
                    <p:spTgt spid="39"/>
                  </p:tgtEl>
                </p:cond>
              </p:nextCondLst>
            </p:seq>
            <p:seq concurrent="1" nextAc="seek">
              <p:cTn id="46" restart="whenNotActive" fill="hold" evtFilter="cancelBubble" nodeType="interactiveSeq">
                <p:stCondLst>
                  <p:cond evt="onClick" delay="0">
                    <p:tgtEl>
                      <p:spTgt spid="40"/>
                    </p:tgtEl>
                  </p:cond>
                </p:stCondLst>
                <p:endSync evt="end" delay="0">
                  <p:rtn val="all"/>
                </p:endSync>
                <p:childTnLst>
                  <p:par>
                    <p:cTn id="47" fill="hold">
                      <p:stCondLst>
                        <p:cond delay="0"/>
                      </p:stCondLst>
                      <p:childTnLst>
                        <p:par>
                          <p:cTn id="48" fill="hold">
                            <p:stCondLst>
                              <p:cond delay="0"/>
                            </p:stCondLst>
                            <p:childTnLst>
                              <p:par>
                                <p:cTn id="49" presetID="2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edge">
                                      <p:cBhvr>
                                        <p:cTn id="51" dur="2000"/>
                                        <p:tgtEl>
                                          <p:spTgt spid="35"/>
                                        </p:tgtEl>
                                      </p:cBhvr>
                                    </p:animEffect>
                                  </p:childTnLst>
                                </p:cTn>
                              </p:par>
                            </p:childTnLst>
                          </p:cTn>
                        </p:par>
                      </p:childTnLst>
                    </p:cTn>
                  </p:par>
                </p:childTnLst>
              </p:cTn>
              <p:nextCondLst>
                <p:cond evt="onClick" delay="0">
                  <p:tgtEl>
                    <p:spTgt spid="40"/>
                  </p:tgtEl>
                </p:cond>
              </p:nextCondLst>
            </p:seq>
            <p:seq concurrent="1" nextAc="seek">
              <p:cTn id="52" restart="whenNotActive" fill="hold" evtFilter="cancelBubble" nodeType="interactiveSeq">
                <p:stCondLst>
                  <p:cond evt="onClick" delay="0">
                    <p:tgtEl>
                      <p:spTgt spid="41"/>
                    </p:tgtEl>
                  </p:cond>
                </p:stCondLst>
                <p:endSync evt="end" delay="0">
                  <p:rtn val="all"/>
                </p:endSync>
                <p:childTnLst>
                  <p:par>
                    <p:cTn id="53" fill="hold">
                      <p:stCondLst>
                        <p:cond delay="0"/>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edge">
                                      <p:cBhvr>
                                        <p:cTn id="57" dur="2000"/>
                                        <p:tgtEl>
                                          <p:spTgt spid="36"/>
                                        </p:tgtEl>
                                      </p:cBhvr>
                                    </p:animEffect>
                                  </p:childTnLst>
                                </p:cTn>
                              </p:par>
                            </p:childTnLst>
                          </p:cTn>
                        </p:par>
                      </p:childTnLst>
                    </p:cTn>
                  </p:par>
                </p:childTnLst>
              </p:cTn>
              <p:nextCondLst>
                <p:cond evt="onClick" delay="0">
                  <p:tgtEl>
                    <p:spTgt spid="41"/>
                  </p:tgtEl>
                </p:cond>
              </p:nextCondLst>
            </p:seq>
          </p:childTnLst>
        </p:cTn>
      </p:par>
    </p:tnLst>
    <p:bldLst>
      <p:bldP spid="32" grpId="0"/>
      <p:bldP spid="32" grpId="1"/>
      <p:bldP spid="33" grpId="0"/>
      <p:bldP spid="33" grpId="1"/>
      <p:bldP spid="34" grpId="0"/>
      <p:bldP spid="34" grpId="1"/>
      <p:bldP spid="35" grpId="0"/>
      <p:bldP spid="35" grpId="1"/>
      <p:bldP spid="36" grpId="0"/>
      <p:bldP spid="3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مستديرة الزوايا 1">
            <a:extLst>
              <a:ext uri="{FF2B5EF4-FFF2-40B4-BE49-F238E27FC236}">
                <a16:creationId xmlns:a16="http://schemas.microsoft.com/office/drawing/2014/main" id="{890C5FD1-F6AC-423E-F454-F8A4B2002960}"/>
              </a:ext>
            </a:extLst>
          </p:cNvPr>
          <p:cNvSpPr/>
          <p:nvPr/>
        </p:nvSpPr>
        <p:spPr>
          <a:xfrm>
            <a:off x="3568535" y="1599581"/>
            <a:ext cx="3895955" cy="2567570"/>
          </a:xfrm>
          <a:prstGeom prst="wedgeRoundRect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rPr>
              <a:t>هيا لمعرفة والعلم </a:t>
            </a:r>
          </a:p>
          <a:p>
            <a:pPr algn="ctr"/>
            <a:r>
              <a:rPr lang="ar-SA" sz="2800" b="1" dirty="0">
                <a:solidFill>
                  <a:schemeClr val="bg1"/>
                </a:solidFill>
              </a:rPr>
              <a:t>صفحة 104 </a:t>
            </a:r>
          </a:p>
        </p:txBody>
      </p:sp>
      <p:pic>
        <p:nvPicPr>
          <p:cNvPr id="4" name="صورة 3" descr="صورة تحتوي على زهرة, زهري&#10;&#10;تم إنشاء الوصف تلقائياً">
            <a:extLst>
              <a:ext uri="{FF2B5EF4-FFF2-40B4-BE49-F238E27FC236}">
                <a16:creationId xmlns:a16="http://schemas.microsoft.com/office/drawing/2014/main" id="{12BB1519-8FA5-418F-2EC3-4843402ED17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77395" y="1413261"/>
            <a:ext cx="3333750" cy="4762500"/>
          </a:xfrm>
          <a:prstGeom prst="rect">
            <a:avLst/>
          </a:prstGeom>
        </p:spPr>
      </p:pic>
    </p:spTree>
    <p:extLst>
      <p:ext uri="{BB962C8B-B14F-4D97-AF65-F5344CB8AC3E}">
        <p14:creationId xmlns:p14="http://schemas.microsoft.com/office/powerpoint/2010/main" val="1720016194"/>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1">
            <a:extLst>
              <a:ext uri="{FF2B5EF4-FFF2-40B4-BE49-F238E27FC236}">
                <a16:creationId xmlns:a16="http://schemas.microsoft.com/office/drawing/2014/main" id="{A99E2837-0AF7-7A57-9C70-C26CD15D1794}"/>
              </a:ext>
            </a:extLst>
          </p:cNvPr>
          <p:cNvSpPr/>
          <p:nvPr/>
        </p:nvSpPr>
        <p:spPr>
          <a:xfrm>
            <a:off x="3323415" y="609746"/>
            <a:ext cx="5545169" cy="886546"/>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هو الببتيد؟</a:t>
            </a:r>
          </a:p>
        </p:txBody>
      </p:sp>
      <p:sp>
        <p:nvSpPr>
          <p:cNvPr id="3" name="مستطيل 2">
            <a:extLst>
              <a:ext uri="{FF2B5EF4-FFF2-40B4-BE49-F238E27FC236}">
                <a16:creationId xmlns:a16="http://schemas.microsoft.com/office/drawing/2014/main" id="{A38B41F4-5B95-8B08-E775-96AFC61D24F7}"/>
              </a:ext>
            </a:extLst>
          </p:cNvPr>
          <p:cNvSpPr/>
          <p:nvPr/>
        </p:nvSpPr>
        <p:spPr>
          <a:xfrm>
            <a:off x="10719435" y="148032"/>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104</a:t>
            </a:r>
          </a:p>
        </p:txBody>
      </p:sp>
      <p:sp>
        <p:nvSpPr>
          <p:cNvPr id="4" name="فقاعة الكلام: مستطيلة 3">
            <a:extLst>
              <a:ext uri="{FF2B5EF4-FFF2-40B4-BE49-F238E27FC236}">
                <a16:creationId xmlns:a16="http://schemas.microsoft.com/office/drawing/2014/main" id="{4BB48853-807F-B3DF-60D0-02D8CE2496D8}"/>
              </a:ext>
            </a:extLst>
          </p:cNvPr>
          <p:cNvSpPr/>
          <p:nvPr/>
        </p:nvSpPr>
        <p:spPr>
          <a:xfrm>
            <a:off x="1565563" y="2003745"/>
            <a:ext cx="9060873" cy="1077415"/>
          </a:xfrm>
          <a:prstGeom prst="wedgeRectCallout">
            <a:avLst>
              <a:gd name="adj1" fmla="val 57146"/>
              <a:gd name="adj2" fmla="val -180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السلسلة المكونة من حمضين أمينيين أو أكثر مرتبطة معاً بروابط ببتيدية</a:t>
            </a:r>
          </a:p>
        </p:txBody>
      </p:sp>
      <p:grpSp>
        <p:nvGrpSpPr>
          <p:cNvPr id="5" name="Google Shape;1044;p20">
            <a:extLst>
              <a:ext uri="{FF2B5EF4-FFF2-40B4-BE49-F238E27FC236}">
                <a16:creationId xmlns:a16="http://schemas.microsoft.com/office/drawing/2014/main" id="{89F5C2DF-E9AD-EBD7-2203-11E9F45395BD}"/>
              </a:ext>
            </a:extLst>
          </p:cNvPr>
          <p:cNvGrpSpPr/>
          <p:nvPr/>
        </p:nvGrpSpPr>
        <p:grpSpPr>
          <a:xfrm>
            <a:off x="1988296" y="609746"/>
            <a:ext cx="741810" cy="613289"/>
            <a:chOff x="6553537" y="1126875"/>
            <a:chExt cx="682626" cy="564307"/>
          </a:xfrm>
        </p:grpSpPr>
        <p:sp>
          <p:nvSpPr>
            <p:cNvPr id="6" name="Google Shape;1045;p20">
              <a:extLst>
                <a:ext uri="{FF2B5EF4-FFF2-40B4-BE49-F238E27FC236}">
                  <a16:creationId xmlns:a16="http://schemas.microsoft.com/office/drawing/2014/main" id="{9309B974-B354-4636-EB26-A4C41E3A13D0}"/>
                </a:ext>
              </a:extLst>
            </p:cNvPr>
            <p:cNvSpPr/>
            <p:nvPr/>
          </p:nvSpPr>
          <p:spPr>
            <a:xfrm>
              <a:off x="6553537" y="1126875"/>
              <a:ext cx="682626" cy="564307"/>
            </a:xfrm>
            <a:custGeom>
              <a:avLst/>
              <a:gdLst/>
              <a:ahLst/>
              <a:cxnLst/>
              <a:rect l="l" t="t" r="r" b="b"/>
              <a:pathLst>
                <a:path w="682626" h="564307" extrusionOk="0">
                  <a:moveTo>
                    <a:pt x="624430" y="56940"/>
                  </a:moveTo>
                  <a:cubicBezTo>
                    <a:pt x="588263" y="20268"/>
                    <a:pt x="538813" y="-263"/>
                    <a:pt x="487270" y="-17"/>
                  </a:cubicBezTo>
                  <a:cubicBezTo>
                    <a:pt x="435293" y="-17"/>
                    <a:pt x="384689" y="21206"/>
                    <a:pt x="339786" y="61055"/>
                  </a:cubicBezTo>
                  <a:cubicBezTo>
                    <a:pt x="294885" y="21206"/>
                    <a:pt x="244208" y="199"/>
                    <a:pt x="192304" y="-17"/>
                  </a:cubicBezTo>
                  <a:cubicBezTo>
                    <a:pt x="85391" y="257"/>
                    <a:pt x="-1237" y="86877"/>
                    <a:pt x="-1525" y="193811"/>
                  </a:cubicBezTo>
                  <a:cubicBezTo>
                    <a:pt x="-1525" y="251058"/>
                    <a:pt x="24174" y="306788"/>
                    <a:pt x="72325" y="354866"/>
                  </a:cubicBezTo>
                  <a:lnTo>
                    <a:pt x="73119" y="355660"/>
                  </a:lnTo>
                  <a:cubicBezTo>
                    <a:pt x="74418" y="356815"/>
                    <a:pt x="206380" y="473762"/>
                    <a:pt x="329030" y="557069"/>
                  </a:cubicBezTo>
                  <a:lnTo>
                    <a:pt x="339786" y="564288"/>
                  </a:lnTo>
                  <a:lnTo>
                    <a:pt x="350543" y="557069"/>
                  </a:lnTo>
                  <a:cubicBezTo>
                    <a:pt x="473265" y="473762"/>
                    <a:pt x="605155" y="356815"/>
                    <a:pt x="606455" y="355660"/>
                  </a:cubicBezTo>
                  <a:lnTo>
                    <a:pt x="607249" y="354866"/>
                  </a:lnTo>
                  <a:cubicBezTo>
                    <a:pt x="655399" y="306788"/>
                    <a:pt x="680882" y="251058"/>
                    <a:pt x="681098" y="193811"/>
                  </a:cubicBezTo>
                  <a:cubicBezTo>
                    <a:pt x="681388" y="142427"/>
                    <a:pt x="660957" y="93085"/>
                    <a:pt x="624430" y="56940"/>
                  </a:cubicBezTo>
                  <a:close/>
                  <a:moveTo>
                    <a:pt x="353214" y="508702"/>
                  </a:moveTo>
                  <a:cubicBezTo>
                    <a:pt x="351481" y="501447"/>
                    <a:pt x="344262" y="496949"/>
                    <a:pt x="336971" y="498667"/>
                  </a:cubicBezTo>
                  <a:cubicBezTo>
                    <a:pt x="331990" y="499837"/>
                    <a:pt x="328092" y="503728"/>
                    <a:pt x="326937" y="508702"/>
                  </a:cubicBezTo>
                  <a:cubicBezTo>
                    <a:pt x="217209" y="431170"/>
                    <a:pt x="107048" y="334148"/>
                    <a:pt x="99324" y="327362"/>
                  </a:cubicBezTo>
                  <a:cubicBezTo>
                    <a:pt x="10241" y="237919"/>
                    <a:pt x="28289" y="138586"/>
                    <a:pt x="82792" y="84083"/>
                  </a:cubicBezTo>
                  <a:cubicBezTo>
                    <a:pt x="125529" y="40957"/>
                    <a:pt x="189561" y="26844"/>
                    <a:pt x="246518" y="47989"/>
                  </a:cubicBezTo>
                  <a:cubicBezTo>
                    <a:pt x="239227" y="49866"/>
                    <a:pt x="234896" y="57265"/>
                    <a:pt x="236772" y="64520"/>
                  </a:cubicBezTo>
                  <a:cubicBezTo>
                    <a:pt x="238649" y="71782"/>
                    <a:pt x="246012" y="76142"/>
                    <a:pt x="253304" y="74273"/>
                  </a:cubicBezTo>
                  <a:cubicBezTo>
                    <a:pt x="259295" y="72713"/>
                    <a:pt x="263483" y="67270"/>
                    <a:pt x="263483" y="61055"/>
                  </a:cubicBezTo>
                  <a:cubicBezTo>
                    <a:pt x="263555" y="58507"/>
                    <a:pt x="262905" y="56002"/>
                    <a:pt x="261533" y="53836"/>
                  </a:cubicBezTo>
                  <a:cubicBezTo>
                    <a:pt x="285789" y="65444"/>
                    <a:pt x="307735" y="81232"/>
                    <a:pt x="326504" y="100470"/>
                  </a:cubicBezTo>
                  <a:lnTo>
                    <a:pt x="340076" y="114042"/>
                  </a:lnTo>
                  <a:lnTo>
                    <a:pt x="353647" y="100470"/>
                  </a:lnTo>
                  <a:cubicBezTo>
                    <a:pt x="372416" y="81217"/>
                    <a:pt x="394362" y="65430"/>
                    <a:pt x="418618" y="53836"/>
                  </a:cubicBezTo>
                  <a:cubicBezTo>
                    <a:pt x="417246" y="56002"/>
                    <a:pt x="416596" y="58507"/>
                    <a:pt x="416668" y="61055"/>
                  </a:cubicBezTo>
                  <a:cubicBezTo>
                    <a:pt x="416596" y="68548"/>
                    <a:pt x="422660" y="74663"/>
                    <a:pt x="430168" y="74699"/>
                  </a:cubicBezTo>
                  <a:cubicBezTo>
                    <a:pt x="437676" y="74742"/>
                    <a:pt x="443739" y="68700"/>
                    <a:pt x="443812" y="61206"/>
                  </a:cubicBezTo>
                  <a:cubicBezTo>
                    <a:pt x="443812" y="54991"/>
                    <a:pt x="439625" y="49541"/>
                    <a:pt x="433633" y="47989"/>
                  </a:cubicBezTo>
                  <a:cubicBezTo>
                    <a:pt x="490590" y="26859"/>
                    <a:pt x="554622" y="40972"/>
                    <a:pt x="597359" y="84083"/>
                  </a:cubicBezTo>
                  <a:cubicBezTo>
                    <a:pt x="651861" y="138586"/>
                    <a:pt x="669548" y="237919"/>
                    <a:pt x="580827" y="327362"/>
                  </a:cubicBezTo>
                  <a:cubicBezTo>
                    <a:pt x="573103" y="334220"/>
                    <a:pt x="462942" y="431170"/>
                    <a:pt x="353214" y="50870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046;p20">
              <a:extLst>
                <a:ext uri="{FF2B5EF4-FFF2-40B4-BE49-F238E27FC236}">
                  <a16:creationId xmlns:a16="http://schemas.microsoft.com/office/drawing/2014/main" id="{08103575-16A3-46B6-6F5F-088BC43FA412}"/>
                </a:ext>
              </a:extLst>
            </p:cNvPr>
            <p:cNvSpPr/>
            <p:nvPr/>
          </p:nvSpPr>
          <p:spPr>
            <a:xfrm>
              <a:off x="6701235" y="1174594"/>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1047;p20">
              <a:extLst>
                <a:ext uri="{FF2B5EF4-FFF2-40B4-BE49-F238E27FC236}">
                  <a16:creationId xmlns:a16="http://schemas.microsoft.com/office/drawing/2014/main" id="{13CDAF20-4946-1F63-BB1E-508D5E2DDEC5}"/>
                </a:ext>
              </a:extLst>
            </p:cNvPr>
            <p:cNvSpPr/>
            <p:nvPr/>
          </p:nvSpPr>
          <p:spPr>
            <a:xfrm>
              <a:off x="7061822" y="1174594"/>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048;p20">
              <a:extLst>
                <a:ext uri="{FF2B5EF4-FFF2-40B4-BE49-F238E27FC236}">
                  <a16:creationId xmlns:a16="http://schemas.microsoft.com/office/drawing/2014/main" id="{85DFFCC7-F17A-7342-C56A-4D9E476A9226}"/>
                </a:ext>
              </a:extLst>
            </p:cNvPr>
            <p:cNvSpPr/>
            <p:nvPr/>
          </p:nvSpPr>
          <p:spPr>
            <a:xfrm>
              <a:off x="6611144"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1049;p20">
              <a:extLst>
                <a:ext uri="{FF2B5EF4-FFF2-40B4-BE49-F238E27FC236}">
                  <a16:creationId xmlns:a16="http://schemas.microsoft.com/office/drawing/2014/main" id="{64531AC3-7200-7CE7-BE9F-515D0A466383}"/>
                </a:ext>
              </a:extLst>
            </p:cNvPr>
            <p:cNvSpPr/>
            <p:nvPr/>
          </p:nvSpPr>
          <p:spPr>
            <a:xfrm>
              <a:off x="6701235" y="1264687"/>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050;p20">
              <a:extLst>
                <a:ext uri="{FF2B5EF4-FFF2-40B4-BE49-F238E27FC236}">
                  <a16:creationId xmlns:a16="http://schemas.microsoft.com/office/drawing/2014/main" id="{49DDB750-3903-AE65-DD2C-5981B7982D81}"/>
                </a:ext>
              </a:extLst>
            </p:cNvPr>
            <p:cNvSpPr/>
            <p:nvPr/>
          </p:nvSpPr>
          <p:spPr>
            <a:xfrm>
              <a:off x="6791401"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051;p20">
              <a:extLst>
                <a:ext uri="{FF2B5EF4-FFF2-40B4-BE49-F238E27FC236}">
                  <a16:creationId xmlns:a16="http://schemas.microsoft.com/office/drawing/2014/main" id="{D45410F0-891F-AE97-8947-4E74E0CD3320}"/>
                </a:ext>
              </a:extLst>
            </p:cNvPr>
            <p:cNvSpPr/>
            <p:nvPr/>
          </p:nvSpPr>
          <p:spPr>
            <a:xfrm>
              <a:off x="6881565"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052;p20">
              <a:extLst>
                <a:ext uri="{FF2B5EF4-FFF2-40B4-BE49-F238E27FC236}">
                  <a16:creationId xmlns:a16="http://schemas.microsoft.com/office/drawing/2014/main" id="{E6C0DD23-A632-A7B3-45A1-8271DFDD0672}"/>
                </a:ext>
              </a:extLst>
            </p:cNvPr>
            <p:cNvSpPr/>
            <p:nvPr/>
          </p:nvSpPr>
          <p:spPr>
            <a:xfrm>
              <a:off x="6971657" y="1264687"/>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053;p20">
              <a:extLst>
                <a:ext uri="{FF2B5EF4-FFF2-40B4-BE49-F238E27FC236}">
                  <a16:creationId xmlns:a16="http://schemas.microsoft.com/office/drawing/2014/main" id="{AB232FEC-A632-E53B-1484-A24D51108CD7}"/>
                </a:ext>
              </a:extLst>
            </p:cNvPr>
            <p:cNvSpPr/>
            <p:nvPr/>
          </p:nvSpPr>
          <p:spPr>
            <a:xfrm>
              <a:off x="7061822" y="1264687"/>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054;p20">
              <a:extLst>
                <a:ext uri="{FF2B5EF4-FFF2-40B4-BE49-F238E27FC236}">
                  <a16:creationId xmlns:a16="http://schemas.microsoft.com/office/drawing/2014/main" id="{42F522FE-CCDC-AE37-FFE0-26B92F3FAE60}"/>
                </a:ext>
              </a:extLst>
            </p:cNvPr>
            <p:cNvSpPr/>
            <p:nvPr/>
          </p:nvSpPr>
          <p:spPr>
            <a:xfrm>
              <a:off x="7151987" y="1264687"/>
              <a:ext cx="27143" cy="27143"/>
            </a:xfrm>
            <a:custGeom>
              <a:avLst/>
              <a:gdLst/>
              <a:ahLst/>
              <a:cxnLst/>
              <a:rect l="l" t="t" r="r" b="b"/>
              <a:pathLst>
                <a:path w="27143" h="27143" extrusionOk="0">
                  <a:moveTo>
                    <a:pt x="12047" y="27124"/>
                  </a:moveTo>
                  <a:cubicBezTo>
                    <a:pt x="19555" y="27124"/>
                    <a:pt x="25619" y="21045"/>
                    <a:pt x="25619" y="13552"/>
                  </a:cubicBezTo>
                  <a:cubicBezTo>
                    <a:pt x="25619" y="6059"/>
                    <a:pt x="19555" y="-20"/>
                    <a:pt x="12047" y="-20"/>
                  </a:cubicBezTo>
                  <a:cubicBezTo>
                    <a:pt x="4540" y="-20"/>
                    <a:pt x="-1525" y="6059"/>
                    <a:pt x="-1525" y="13552"/>
                  </a:cubicBezTo>
                  <a:cubicBezTo>
                    <a:pt x="-1525" y="21045"/>
                    <a:pt x="4540" y="27124"/>
                    <a:pt x="12047" y="27124"/>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055;p20">
              <a:extLst>
                <a:ext uri="{FF2B5EF4-FFF2-40B4-BE49-F238E27FC236}">
                  <a16:creationId xmlns:a16="http://schemas.microsoft.com/office/drawing/2014/main" id="{B104C86F-6933-7D51-0526-6A46E735B516}"/>
                </a:ext>
              </a:extLst>
            </p:cNvPr>
            <p:cNvSpPr/>
            <p:nvPr/>
          </p:nvSpPr>
          <p:spPr>
            <a:xfrm>
              <a:off x="6611144"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056;p20">
              <a:extLst>
                <a:ext uri="{FF2B5EF4-FFF2-40B4-BE49-F238E27FC236}">
                  <a16:creationId xmlns:a16="http://schemas.microsoft.com/office/drawing/2014/main" id="{A8554CDA-645D-2074-054E-5DF67F9D55C7}"/>
                </a:ext>
              </a:extLst>
            </p:cNvPr>
            <p:cNvSpPr/>
            <p:nvPr/>
          </p:nvSpPr>
          <p:spPr>
            <a:xfrm>
              <a:off x="6701235" y="1354851"/>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057;p20">
              <a:extLst>
                <a:ext uri="{FF2B5EF4-FFF2-40B4-BE49-F238E27FC236}">
                  <a16:creationId xmlns:a16="http://schemas.microsoft.com/office/drawing/2014/main" id="{04943ED3-51C3-3DCE-EAE0-14F91A216069}"/>
                </a:ext>
              </a:extLst>
            </p:cNvPr>
            <p:cNvSpPr/>
            <p:nvPr/>
          </p:nvSpPr>
          <p:spPr>
            <a:xfrm>
              <a:off x="6791401"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058;p20">
              <a:extLst>
                <a:ext uri="{FF2B5EF4-FFF2-40B4-BE49-F238E27FC236}">
                  <a16:creationId xmlns:a16="http://schemas.microsoft.com/office/drawing/2014/main" id="{36286226-2BB8-6A4B-BC62-CB539C47FD27}"/>
                </a:ext>
              </a:extLst>
            </p:cNvPr>
            <p:cNvSpPr/>
            <p:nvPr/>
          </p:nvSpPr>
          <p:spPr>
            <a:xfrm>
              <a:off x="6881565"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1059;p20">
              <a:extLst>
                <a:ext uri="{FF2B5EF4-FFF2-40B4-BE49-F238E27FC236}">
                  <a16:creationId xmlns:a16="http://schemas.microsoft.com/office/drawing/2014/main" id="{CCABCC19-F0DF-E604-46A1-C2AB116DB701}"/>
                </a:ext>
              </a:extLst>
            </p:cNvPr>
            <p:cNvSpPr/>
            <p:nvPr/>
          </p:nvSpPr>
          <p:spPr>
            <a:xfrm>
              <a:off x="6971657" y="1354851"/>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060;p20">
              <a:extLst>
                <a:ext uri="{FF2B5EF4-FFF2-40B4-BE49-F238E27FC236}">
                  <a16:creationId xmlns:a16="http://schemas.microsoft.com/office/drawing/2014/main" id="{C8456A42-58D6-23FA-614C-6753580DE653}"/>
                </a:ext>
              </a:extLst>
            </p:cNvPr>
            <p:cNvSpPr/>
            <p:nvPr/>
          </p:nvSpPr>
          <p:spPr>
            <a:xfrm>
              <a:off x="7061822"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061;p20">
              <a:extLst>
                <a:ext uri="{FF2B5EF4-FFF2-40B4-BE49-F238E27FC236}">
                  <a16:creationId xmlns:a16="http://schemas.microsoft.com/office/drawing/2014/main" id="{8866024F-75AC-C67F-AC5B-187D3D3EAD4F}"/>
                </a:ext>
              </a:extLst>
            </p:cNvPr>
            <p:cNvSpPr/>
            <p:nvPr/>
          </p:nvSpPr>
          <p:spPr>
            <a:xfrm>
              <a:off x="7151987"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1062;p20">
              <a:extLst>
                <a:ext uri="{FF2B5EF4-FFF2-40B4-BE49-F238E27FC236}">
                  <a16:creationId xmlns:a16="http://schemas.microsoft.com/office/drawing/2014/main" id="{759CA9BF-92CE-E612-B198-8297508E47BF}"/>
                </a:ext>
              </a:extLst>
            </p:cNvPr>
            <p:cNvSpPr/>
            <p:nvPr/>
          </p:nvSpPr>
          <p:spPr>
            <a:xfrm>
              <a:off x="6701235" y="1445016"/>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1063;p20">
              <a:extLst>
                <a:ext uri="{FF2B5EF4-FFF2-40B4-BE49-F238E27FC236}">
                  <a16:creationId xmlns:a16="http://schemas.microsoft.com/office/drawing/2014/main" id="{D288EBB6-643D-E9DA-B125-9A5E48E645AC}"/>
                </a:ext>
              </a:extLst>
            </p:cNvPr>
            <p:cNvSpPr/>
            <p:nvPr/>
          </p:nvSpPr>
          <p:spPr>
            <a:xfrm>
              <a:off x="6791401"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1064;p20">
              <a:extLst>
                <a:ext uri="{FF2B5EF4-FFF2-40B4-BE49-F238E27FC236}">
                  <a16:creationId xmlns:a16="http://schemas.microsoft.com/office/drawing/2014/main" id="{0B0DC893-E5DB-E7BA-EBD0-02AED5C8B3DD}"/>
                </a:ext>
              </a:extLst>
            </p:cNvPr>
            <p:cNvSpPr/>
            <p:nvPr/>
          </p:nvSpPr>
          <p:spPr>
            <a:xfrm>
              <a:off x="6881565"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1065;p20">
              <a:extLst>
                <a:ext uri="{FF2B5EF4-FFF2-40B4-BE49-F238E27FC236}">
                  <a16:creationId xmlns:a16="http://schemas.microsoft.com/office/drawing/2014/main" id="{50C303CC-A743-9D89-01F0-E5A0042D03B9}"/>
                </a:ext>
              </a:extLst>
            </p:cNvPr>
            <p:cNvSpPr/>
            <p:nvPr/>
          </p:nvSpPr>
          <p:spPr>
            <a:xfrm>
              <a:off x="6971657" y="1445016"/>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574"/>
                    <a:pt x="25619" y="13531"/>
                    <a:pt x="25619" y="13480"/>
                  </a:cubicBezTo>
                  <a:cubicBezTo>
                    <a:pt x="25547" y="6045"/>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1066;p20">
              <a:extLst>
                <a:ext uri="{FF2B5EF4-FFF2-40B4-BE49-F238E27FC236}">
                  <a16:creationId xmlns:a16="http://schemas.microsoft.com/office/drawing/2014/main" id="{C84329C1-07EB-599F-4B7E-0A890BB2CF74}"/>
                </a:ext>
              </a:extLst>
            </p:cNvPr>
            <p:cNvSpPr/>
            <p:nvPr/>
          </p:nvSpPr>
          <p:spPr>
            <a:xfrm>
              <a:off x="7061822" y="1445016"/>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1067;p20">
              <a:extLst>
                <a:ext uri="{FF2B5EF4-FFF2-40B4-BE49-F238E27FC236}">
                  <a16:creationId xmlns:a16="http://schemas.microsoft.com/office/drawing/2014/main" id="{3FB688EE-91C8-9FCE-E3AE-DF472FDAEBC6}"/>
                </a:ext>
              </a:extLst>
            </p:cNvPr>
            <p:cNvSpPr/>
            <p:nvPr/>
          </p:nvSpPr>
          <p:spPr>
            <a:xfrm>
              <a:off x="6791401"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1068;p20">
              <a:extLst>
                <a:ext uri="{FF2B5EF4-FFF2-40B4-BE49-F238E27FC236}">
                  <a16:creationId xmlns:a16="http://schemas.microsoft.com/office/drawing/2014/main" id="{492594C5-7460-0C94-FB2C-370152DA5B1B}"/>
                </a:ext>
              </a:extLst>
            </p:cNvPr>
            <p:cNvSpPr/>
            <p:nvPr/>
          </p:nvSpPr>
          <p:spPr>
            <a:xfrm>
              <a:off x="6881565"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1069;p20">
              <a:extLst>
                <a:ext uri="{FF2B5EF4-FFF2-40B4-BE49-F238E27FC236}">
                  <a16:creationId xmlns:a16="http://schemas.microsoft.com/office/drawing/2014/main" id="{5561AE0A-D266-FBA9-F238-8E3139FDBF2F}"/>
                </a:ext>
              </a:extLst>
            </p:cNvPr>
            <p:cNvSpPr/>
            <p:nvPr/>
          </p:nvSpPr>
          <p:spPr>
            <a:xfrm>
              <a:off x="6971657" y="1535108"/>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 name="Google Shape;1038;p20">
            <a:extLst>
              <a:ext uri="{FF2B5EF4-FFF2-40B4-BE49-F238E27FC236}">
                <a16:creationId xmlns:a16="http://schemas.microsoft.com/office/drawing/2014/main" id="{2A43C641-04E9-F668-BB96-93F3CA74C86D}"/>
              </a:ext>
            </a:extLst>
          </p:cNvPr>
          <p:cNvGrpSpPr/>
          <p:nvPr/>
        </p:nvGrpSpPr>
        <p:grpSpPr>
          <a:xfrm>
            <a:off x="11284786" y="4350473"/>
            <a:ext cx="842181" cy="686460"/>
            <a:chOff x="3861727" y="6022062"/>
            <a:chExt cx="1025299" cy="835720"/>
          </a:xfrm>
        </p:grpSpPr>
        <p:sp>
          <p:nvSpPr>
            <p:cNvPr id="32" name="Google Shape;1039;p20">
              <a:extLst>
                <a:ext uri="{FF2B5EF4-FFF2-40B4-BE49-F238E27FC236}">
                  <a16:creationId xmlns:a16="http://schemas.microsoft.com/office/drawing/2014/main" id="{67886BA5-2E3E-6D7E-3841-E7FC530690DC}"/>
                </a:ext>
              </a:extLst>
            </p:cNvPr>
            <p:cNvSpPr/>
            <p:nvPr/>
          </p:nvSpPr>
          <p:spPr>
            <a:xfrm>
              <a:off x="3861727" y="6022062"/>
              <a:ext cx="1025299" cy="835720"/>
            </a:xfrm>
            <a:custGeom>
              <a:avLst/>
              <a:gdLst/>
              <a:ahLst/>
              <a:cxnLst/>
              <a:rect l="l" t="t" r="r" b="b"/>
              <a:pathLst>
                <a:path w="1025299" h="835720" extrusionOk="0">
                  <a:moveTo>
                    <a:pt x="940485" y="83271"/>
                  </a:moveTo>
                  <a:cubicBezTo>
                    <a:pt x="843245" y="-13969"/>
                    <a:pt x="668258" y="-48114"/>
                    <a:pt x="511101" y="103411"/>
                  </a:cubicBezTo>
                  <a:cubicBezTo>
                    <a:pt x="441439" y="36347"/>
                    <a:pt x="361958" y="758"/>
                    <a:pt x="280673" y="469"/>
                  </a:cubicBezTo>
                  <a:cubicBezTo>
                    <a:pt x="205885" y="137"/>
                    <a:pt x="134200" y="29995"/>
                    <a:pt x="81718" y="83271"/>
                  </a:cubicBezTo>
                  <a:cubicBezTo>
                    <a:pt x="-16820" y="181881"/>
                    <a:pt x="-50605" y="360262"/>
                    <a:pt x="108501" y="519439"/>
                  </a:cubicBezTo>
                  <a:cubicBezTo>
                    <a:pt x="110594" y="521244"/>
                    <a:pt x="315612" y="702945"/>
                    <a:pt x="505976" y="832236"/>
                  </a:cubicBezTo>
                  <a:lnTo>
                    <a:pt x="511101" y="835701"/>
                  </a:lnTo>
                  <a:lnTo>
                    <a:pt x="516155" y="832236"/>
                  </a:lnTo>
                  <a:cubicBezTo>
                    <a:pt x="706591" y="702945"/>
                    <a:pt x="911609" y="521244"/>
                    <a:pt x="914063" y="519078"/>
                  </a:cubicBezTo>
                  <a:cubicBezTo>
                    <a:pt x="1072808" y="360262"/>
                    <a:pt x="1039023" y="181881"/>
                    <a:pt x="940485" y="83271"/>
                  </a:cubicBezTo>
                  <a:close/>
                  <a:moveTo>
                    <a:pt x="901647" y="505868"/>
                  </a:moveTo>
                  <a:cubicBezTo>
                    <a:pt x="899625" y="507672"/>
                    <a:pt x="699083" y="685331"/>
                    <a:pt x="511101" y="813828"/>
                  </a:cubicBezTo>
                  <a:cubicBezTo>
                    <a:pt x="323408" y="685403"/>
                    <a:pt x="122578" y="507672"/>
                    <a:pt x="121278" y="506228"/>
                  </a:cubicBezTo>
                  <a:cubicBezTo>
                    <a:pt x="53636" y="438587"/>
                    <a:pt x="17686" y="361056"/>
                    <a:pt x="17398" y="282441"/>
                  </a:cubicBezTo>
                  <a:cubicBezTo>
                    <a:pt x="17037" y="212482"/>
                    <a:pt x="44902" y="145324"/>
                    <a:pt x="94640" y="96120"/>
                  </a:cubicBezTo>
                  <a:cubicBezTo>
                    <a:pt x="143729" y="46627"/>
                    <a:pt x="210505" y="18661"/>
                    <a:pt x="280239" y="18372"/>
                  </a:cubicBezTo>
                  <a:cubicBezTo>
                    <a:pt x="351924" y="18372"/>
                    <a:pt x="430538" y="48258"/>
                    <a:pt x="504749" y="122542"/>
                  </a:cubicBezTo>
                  <a:lnTo>
                    <a:pt x="511173" y="128894"/>
                  </a:lnTo>
                  <a:lnTo>
                    <a:pt x="517598" y="122542"/>
                  </a:lnTo>
                  <a:cubicBezTo>
                    <a:pt x="667536" y="-27468"/>
                    <a:pt x="835232" y="3645"/>
                    <a:pt x="927707" y="96120"/>
                  </a:cubicBezTo>
                  <a:cubicBezTo>
                    <a:pt x="977446" y="145209"/>
                    <a:pt x="1005383" y="212251"/>
                    <a:pt x="1005238" y="282152"/>
                  </a:cubicBezTo>
                  <a:cubicBezTo>
                    <a:pt x="1004877" y="361056"/>
                    <a:pt x="968927" y="438587"/>
                    <a:pt x="901647" y="50586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1040;p20">
              <a:extLst>
                <a:ext uri="{FF2B5EF4-FFF2-40B4-BE49-F238E27FC236}">
                  <a16:creationId xmlns:a16="http://schemas.microsoft.com/office/drawing/2014/main" id="{A776F665-A790-2BF5-B87B-5AC60113925A}"/>
                </a:ext>
              </a:extLst>
            </p:cNvPr>
            <p:cNvSpPr/>
            <p:nvPr/>
          </p:nvSpPr>
          <p:spPr>
            <a:xfrm>
              <a:off x="3900140" y="6060378"/>
              <a:ext cx="948549" cy="751636"/>
            </a:xfrm>
            <a:custGeom>
              <a:avLst/>
              <a:gdLst/>
              <a:ahLst/>
              <a:cxnLst/>
              <a:rect l="l" t="t" r="r" b="b"/>
              <a:pathLst>
                <a:path w="948549" h="751636" extrusionOk="0">
                  <a:moveTo>
                    <a:pt x="938960" y="181320"/>
                  </a:moveTo>
                  <a:cubicBezTo>
                    <a:pt x="915859" y="97018"/>
                    <a:pt x="850022" y="31152"/>
                    <a:pt x="765705" y="8066"/>
                  </a:cubicBezTo>
                  <a:cubicBezTo>
                    <a:pt x="711924" y="-6372"/>
                    <a:pt x="604939" y="-13591"/>
                    <a:pt x="493045" y="98158"/>
                  </a:cubicBezTo>
                  <a:lnTo>
                    <a:pt x="472688" y="118516"/>
                  </a:lnTo>
                  <a:lnTo>
                    <a:pt x="452330" y="98158"/>
                  </a:lnTo>
                  <a:cubicBezTo>
                    <a:pt x="388443" y="34198"/>
                    <a:pt x="315748" y="269"/>
                    <a:pt x="242115" y="-20"/>
                  </a:cubicBezTo>
                  <a:lnTo>
                    <a:pt x="241465" y="-20"/>
                  </a:lnTo>
                  <a:cubicBezTo>
                    <a:pt x="107409" y="1085"/>
                    <a:pt x="-875" y="109716"/>
                    <a:pt x="-1525" y="243764"/>
                  </a:cubicBezTo>
                  <a:cubicBezTo>
                    <a:pt x="-1525" y="317037"/>
                    <a:pt x="32404" y="389443"/>
                    <a:pt x="96220" y="453547"/>
                  </a:cubicBezTo>
                  <a:cubicBezTo>
                    <a:pt x="104089" y="460766"/>
                    <a:pt x="290121" y="624492"/>
                    <a:pt x="467635" y="748008"/>
                  </a:cubicBezTo>
                  <a:lnTo>
                    <a:pt x="472832" y="751617"/>
                  </a:lnTo>
                  <a:lnTo>
                    <a:pt x="478030" y="748008"/>
                  </a:lnTo>
                  <a:cubicBezTo>
                    <a:pt x="652367" y="626729"/>
                    <a:pt x="829809" y="470944"/>
                    <a:pt x="849878" y="453186"/>
                  </a:cubicBezTo>
                  <a:cubicBezTo>
                    <a:pt x="960834" y="341509"/>
                    <a:pt x="953326" y="234957"/>
                    <a:pt x="938960" y="181320"/>
                  </a:cubicBezTo>
                  <a:close/>
                  <a:moveTo>
                    <a:pt x="837317" y="439975"/>
                  </a:moveTo>
                  <a:cubicBezTo>
                    <a:pt x="829593" y="447194"/>
                    <a:pt x="647603" y="607166"/>
                    <a:pt x="472688" y="729527"/>
                  </a:cubicBezTo>
                  <a:cubicBezTo>
                    <a:pt x="297557" y="606805"/>
                    <a:pt x="115783" y="446833"/>
                    <a:pt x="108492" y="440769"/>
                  </a:cubicBezTo>
                  <a:cubicBezTo>
                    <a:pt x="48503" y="380491"/>
                    <a:pt x="16667" y="312489"/>
                    <a:pt x="16450" y="244053"/>
                  </a:cubicBezTo>
                  <a:cubicBezTo>
                    <a:pt x="17100" y="119945"/>
                    <a:pt x="117371" y="19407"/>
                    <a:pt x="241465" y="18461"/>
                  </a:cubicBezTo>
                  <a:lnTo>
                    <a:pt x="242043" y="18461"/>
                  </a:lnTo>
                  <a:cubicBezTo>
                    <a:pt x="310767" y="18461"/>
                    <a:pt x="379203" y="50802"/>
                    <a:pt x="439553" y="111297"/>
                  </a:cubicBezTo>
                  <a:lnTo>
                    <a:pt x="472688" y="144432"/>
                  </a:lnTo>
                  <a:lnTo>
                    <a:pt x="505823" y="111297"/>
                  </a:lnTo>
                  <a:cubicBezTo>
                    <a:pt x="611292" y="5828"/>
                    <a:pt x="710985" y="12541"/>
                    <a:pt x="761013" y="25969"/>
                  </a:cubicBezTo>
                  <a:cubicBezTo>
                    <a:pt x="839121" y="47272"/>
                    <a:pt x="900122" y="108279"/>
                    <a:pt x="921418" y="186374"/>
                  </a:cubicBezTo>
                  <a:cubicBezTo>
                    <a:pt x="934772" y="235896"/>
                    <a:pt x="941559" y="335228"/>
                    <a:pt x="837317" y="43997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1041;p20">
              <a:extLst>
                <a:ext uri="{FF2B5EF4-FFF2-40B4-BE49-F238E27FC236}">
                  <a16:creationId xmlns:a16="http://schemas.microsoft.com/office/drawing/2014/main" id="{DD98ED47-6EBF-1986-FFD4-26A45345E2EF}"/>
                </a:ext>
              </a:extLst>
            </p:cNvPr>
            <p:cNvSpPr/>
            <p:nvPr/>
          </p:nvSpPr>
          <p:spPr>
            <a:xfrm>
              <a:off x="3937823" y="6098044"/>
              <a:ext cx="873184" cy="667769"/>
            </a:xfrm>
            <a:custGeom>
              <a:avLst/>
              <a:gdLst/>
              <a:ahLst/>
              <a:cxnLst/>
              <a:rect l="l" t="t" r="r" b="b"/>
              <a:pathLst>
                <a:path w="873184" h="667769" extrusionOk="0">
                  <a:moveTo>
                    <a:pt x="810896" y="60781"/>
                  </a:moveTo>
                  <a:cubicBezTo>
                    <a:pt x="785268" y="35016"/>
                    <a:pt x="753289" y="16464"/>
                    <a:pt x="718205" y="6999"/>
                  </a:cubicBezTo>
                  <a:cubicBezTo>
                    <a:pt x="611220" y="-21876"/>
                    <a:pt x="524375" y="44971"/>
                    <a:pt x="482073" y="87202"/>
                  </a:cubicBezTo>
                  <a:lnTo>
                    <a:pt x="435005" y="134342"/>
                  </a:lnTo>
                  <a:lnTo>
                    <a:pt x="387938" y="87202"/>
                  </a:lnTo>
                  <a:cubicBezTo>
                    <a:pt x="331197" y="30461"/>
                    <a:pt x="267670" y="574"/>
                    <a:pt x="203783" y="141"/>
                  </a:cubicBezTo>
                  <a:cubicBezTo>
                    <a:pt x="90589" y="1087"/>
                    <a:pt x="-874" y="92761"/>
                    <a:pt x="-1525" y="205954"/>
                  </a:cubicBezTo>
                  <a:cubicBezTo>
                    <a:pt x="-1525" y="268759"/>
                    <a:pt x="28290" y="331636"/>
                    <a:pt x="83948" y="387943"/>
                  </a:cubicBezTo>
                  <a:lnTo>
                    <a:pt x="84381" y="388377"/>
                  </a:lnTo>
                  <a:cubicBezTo>
                    <a:pt x="102501" y="404331"/>
                    <a:pt x="266010" y="547627"/>
                    <a:pt x="429735" y="663996"/>
                  </a:cubicBezTo>
                  <a:lnTo>
                    <a:pt x="435005" y="667750"/>
                  </a:lnTo>
                  <a:lnTo>
                    <a:pt x="440275" y="663996"/>
                  </a:lnTo>
                  <a:cubicBezTo>
                    <a:pt x="603784" y="547771"/>
                    <a:pt x="767510" y="404114"/>
                    <a:pt x="785630" y="388377"/>
                  </a:cubicBezTo>
                  <a:lnTo>
                    <a:pt x="786062" y="387943"/>
                  </a:lnTo>
                  <a:cubicBezTo>
                    <a:pt x="827643" y="345929"/>
                    <a:pt x="893120" y="259519"/>
                    <a:pt x="864749" y="153472"/>
                  </a:cubicBezTo>
                  <a:cubicBezTo>
                    <a:pt x="855220" y="118388"/>
                    <a:pt x="836667" y="86429"/>
                    <a:pt x="810896" y="60781"/>
                  </a:cubicBezTo>
                  <a:close/>
                  <a:moveTo>
                    <a:pt x="773429" y="375022"/>
                  </a:moveTo>
                  <a:cubicBezTo>
                    <a:pt x="754443" y="391697"/>
                    <a:pt x="595338" y="530951"/>
                    <a:pt x="435005" y="645515"/>
                  </a:cubicBezTo>
                  <a:cubicBezTo>
                    <a:pt x="274456" y="530879"/>
                    <a:pt x="115566" y="391697"/>
                    <a:pt x="96581" y="375022"/>
                  </a:cubicBezTo>
                  <a:cubicBezTo>
                    <a:pt x="44460" y="322251"/>
                    <a:pt x="17173" y="263705"/>
                    <a:pt x="16595" y="205881"/>
                  </a:cubicBezTo>
                  <a:cubicBezTo>
                    <a:pt x="17317" y="102535"/>
                    <a:pt x="100913" y="18932"/>
                    <a:pt x="204288" y="18189"/>
                  </a:cubicBezTo>
                  <a:cubicBezTo>
                    <a:pt x="262833" y="18189"/>
                    <a:pt x="321884" y="46704"/>
                    <a:pt x="375160" y="99980"/>
                  </a:cubicBezTo>
                  <a:lnTo>
                    <a:pt x="435077" y="159824"/>
                  </a:lnTo>
                  <a:lnTo>
                    <a:pt x="494995" y="99980"/>
                  </a:lnTo>
                  <a:cubicBezTo>
                    <a:pt x="534482" y="60420"/>
                    <a:pt x="615407" y="-1952"/>
                    <a:pt x="713585" y="24397"/>
                  </a:cubicBezTo>
                  <a:cubicBezTo>
                    <a:pt x="778627" y="42257"/>
                    <a:pt x="829448" y="93064"/>
                    <a:pt x="847280" y="158092"/>
                  </a:cubicBezTo>
                  <a:cubicBezTo>
                    <a:pt x="873268" y="255331"/>
                    <a:pt x="812628" y="335606"/>
                    <a:pt x="773429" y="37502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1042;p20">
              <a:extLst>
                <a:ext uri="{FF2B5EF4-FFF2-40B4-BE49-F238E27FC236}">
                  <a16:creationId xmlns:a16="http://schemas.microsoft.com/office/drawing/2014/main" id="{EE50EA6C-88CE-6CDB-220C-EEB5CC228BB9}"/>
                </a:ext>
              </a:extLst>
            </p:cNvPr>
            <p:cNvSpPr/>
            <p:nvPr/>
          </p:nvSpPr>
          <p:spPr>
            <a:xfrm>
              <a:off x="4175471" y="6278571"/>
              <a:ext cx="398062" cy="307851"/>
            </a:xfrm>
            <a:custGeom>
              <a:avLst/>
              <a:gdLst/>
              <a:ahLst/>
              <a:cxnLst/>
              <a:rect l="l" t="t" r="r" b="b"/>
              <a:pathLst>
                <a:path w="398062" h="307851" extrusionOk="0">
                  <a:moveTo>
                    <a:pt x="368013" y="28459"/>
                  </a:moveTo>
                  <a:lnTo>
                    <a:pt x="368013" y="28459"/>
                  </a:lnTo>
                  <a:cubicBezTo>
                    <a:pt x="356030" y="16403"/>
                    <a:pt x="341086" y="7711"/>
                    <a:pt x="324699" y="3264"/>
                  </a:cubicBezTo>
                  <a:cubicBezTo>
                    <a:pt x="274745" y="-10163"/>
                    <a:pt x="234462" y="20662"/>
                    <a:pt x="214899" y="40225"/>
                  </a:cubicBezTo>
                  <a:lnTo>
                    <a:pt x="197501" y="57551"/>
                  </a:lnTo>
                  <a:lnTo>
                    <a:pt x="180177" y="40225"/>
                  </a:lnTo>
                  <a:cubicBezTo>
                    <a:pt x="153972" y="14021"/>
                    <a:pt x="124518" y="160"/>
                    <a:pt x="94776" y="16"/>
                  </a:cubicBezTo>
                  <a:cubicBezTo>
                    <a:pt x="41717" y="449"/>
                    <a:pt x="-1236" y="43445"/>
                    <a:pt x="-1525" y="96533"/>
                  </a:cubicBezTo>
                  <a:cubicBezTo>
                    <a:pt x="-1525" y="125409"/>
                    <a:pt x="12264" y="155007"/>
                    <a:pt x="37890" y="180995"/>
                  </a:cubicBezTo>
                  <a:lnTo>
                    <a:pt x="38396" y="181356"/>
                  </a:lnTo>
                  <a:cubicBezTo>
                    <a:pt x="46409" y="188575"/>
                    <a:pt x="119320" y="252390"/>
                    <a:pt x="192304" y="304078"/>
                  </a:cubicBezTo>
                  <a:lnTo>
                    <a:pt x="197501" y="307832"/>
                  </a:lnTo>
                  <a:lnTo>
                    <a:pt x="202771" y="304078"/>
                  </a:lnTo>
                  <a:cubicBezTo>
                    <a:pt x="275611" y="252318"/>
                    <a:pt x="348594" y="188575"/>
                    <a:pt x="356679" y="181356"/>
                  </a:cubicBezTo>
                  <a:lnTo>
                    <a:pt x="357112" y="180923"/>
                  </a:lnTo>
                  <a:cubicBezTo>
                    <a:pt x="376387" y="161432"/>
                    <a:pt x="406635" y="121367"/>
                    <a:pt x="393207" y="71844"/>
                  </a:cubicBezTo>
                  <a:cubicBezTo>
                    <a:pt x="388803" y="55421"/>
                    <a:pt x="380069" y="40457"/>
                    <a:pt x="368013" y="28459"/>
                  </a:cubicBezTo>
                  <a:close/>
                  <a:moveTo>
                    <a:pt x="344335" y="168001"/>
                  </a:moveTo>
                  <a:cubicBezTo>
                    <a:pt x="335455" y="175870"/>
                    <a:pt x="267020" y="235642"/>
                    <a:pt x="197357" y="285742"/>
                  </a:cubicBezTo>
                  <a:cubicBezTo>
                    <a:pt x="127622" y="235570"/>
                    <a:pt x="59331" y="175797"/>
                    <a:pt x="50451" y="168001"/>
                  </a:cubicBezTo>
                  <a:cubicBezTo>
                    <a:pt x="28290" y="145550"/>
                    <a:pt x="16523" y="120789"/>
                    <a:pt x="16450" y="96461"/>
                  </a:cubicBezTo>
                  <a:cubicBezTo>
                    <a:pt x="16739" y="53335"/>
                    <a:pt x="51679" y="18453"/>
                    <a:pt x="94776" y="18135"/>
                  </a:cubicBezTo>
                  <a:lnTo>
                    <a:pt x="94776" y="18135"/>
                  </a:lnTo>
                  <a:cubicBezTo>
                    <a:pt x="119465" y="18135"/>
                    <a:pt x="144514" y="30264"/>
                    <a:pt x="166965" y="53003"/>
                  </a:cubicBezTo>
                  <a:lnTo>
                    <a:pt x="197141" y="83178"/>
                  </a:lnTo>
                  <a:lnTo>
                    <a:pt x="227316" y="53003"/>
                  </a:lnTo>
                  <a:cubicBezTo>
                    <a:pt x="244136" y="36183"/>
                    <a:pt x="278426" y="9689"/>
                    <a:pt x="319646" y="20734"/>
                  </a:cubicBezTo>
                  <a:cubicBezTo>
                    <a:pt x="346862" y="28191"/>
                    <a:pt x="368085" y="49430"/>
                    <a:pt x="375521" y="76609"/>
                  </a:cubicBezTo>
                  <a:cubicBezTo>
                    <a:pt x="386638" y="117252"/>
                    <a:pt x="360866" y="151253"/>
                    <a:pt x="344335" y="16800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فقاعة الكلام: مستطيلة 35">
            <a:extLst>
              <a:ext uri="{FF2B5EF4-FFF2-40B4-BE49-F238E27FC236}">
                <a16:creationId xmlns:a16="http://schemas.microsoft.com/office/drawing/2014/main" id="{4D9C109C-3921-4B12-00A1-D086784E8ACE}"/>
              </a:ext>
            </a:extLst>
          </p:cNvPr>
          <p:cNvSpPr>
            <a:spLocks/>
          </p:cNvSpPr>
          <p:nvPr/>
        </p:nvSpPr>
        <p:spPr>
          <a:xfrm>
            <a:off x="1565562" y="4814038"/>
            <a:ext cx="9060873" cy="886546"/>
          </a:xfrm>
          <a:prstGeom prst="wedgeRectCallout">
            <a:avLst>
              <a:gd name="adj1" fmla="val 53344"/>
              <a:gd name="adj2" fmla="val -113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rPr>
              <a:t>هو الجزيء المكون من حمضين أمينيين مرتبطين معًا برابطة ببتيدية </a:t>
            </a:r>
            <a:endParaRPr lang="ar-SA" sz="2800" b="1" dirty="0">
              <a:solidFill>
                <a:srgbClr val="0000CC"/>
              </a:solidFill>
              <a:latin typeface="Arial" panose="020B0604020202020204" pitchFamily="34" charset="0"/>
              <a:cs typeface="Arial" panose="020B0604020202020204" pitchFamily="34" charset="0"/>
            </a:endParaRPr>
          </a:p>
        </p:txBody>
      </p:sp>
      <p:sp>
        <p:nvSpPr>
          <p:cNvPr id="37" name="فقاعة الكلام: مستطيلة 36">
            <a:extLst>
              <a:ext uri="{FF2B5EF4-FFF2-40B4-BE49-F238E27FC236}">
                <a16:creationId xmlns:a16="http://schemas.microsoft.com/office/drawing/2014/main" id="{000A3A29-1F54-7231-0E5C-F217A1783C25}"/>
              </a:ext>
            </a:extLst>
          </p:cNvPr>
          <p:cNvSpPr/>
          <p:nvPr/>
        </p:nvSpPr>
        <p:spPr>
          <a:xfrm>
            <a:off x="3323415" y="3588613"/>
            <a:ext cx="5545169" cy="886546"/>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هو ثنائي الببتيد ؟</a:t>
            </a:r>
          </a:p>
        </p:txBody>
      </p:sp>
    </p:spTree>
    <p:extLst>
      <p:ext uri="{BB962C8B-B14F-4D97-AF65-F5344CB8AC3E}">
        <p14:creationId xmlns:p14="http://schemas.microsoft.com/office/powerpoint/2010/main" val="418626643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000" fill="hold"/>
                                        <p:tgtEl>
                                          <p:spTgt spid="37"/>
                                        </p:tgtEl>
                                        <p:attrNameLst>
                                          <p:attrName>ppt_w</p:attrName>
                                        </p:attrNameLst>
                                      </p:cBhvr>
                                      <p:tavLst>
                                        <p:tav tm="0">
                                          <p:val>
                                            <p:fltVal val="0"/>
                                          </p:val>
                                        </p:tav>
                                        <p:tav tm="100000">
                                          <p:val>
                                            <p:strVal val="#ppt_w"/>
                                          </p:val>
                                        </p:tav>
                                      </p:tavLst>
                                    </p:anim>
                                    <p:anim calcmode="lin" valueType="num">
                                      <p:cBhvr>
                                        <p:cTn id="13" dur="1000" fill="hold"/>
                                        <p:tgtEl>
                                          <p:spTgt spid="37"/>
                                        </p:tgtEl>
                                        <p:attrNameLst>
                                          <p:attrName>ppt_h</p:attrName>
                                        </p:attrNameLst>
                                      </p:cBhvr>
                                      <p:tavLst>
                                        <p:tav tm="0">
                                          <p:val>
                                            <p:fltVal val="0"/>
                                          </p:val>
                                        </p:tav>
                                        <p:tav tm="100000">
                                          <p:val>
                                            <p:strVal val="#ppt_h"/>
                                          </p:val>
                                        </p:tav>
                                      </p:tavLst>
                                    </p:anim>
                                    <p:anim calcmode="lin" valueType="num">
                                      <p:cBhvr>
                                        <p:cTn id="14" dur="1000" fill="hold"/>
                                        <p:tgtEl>
                                          <p:spTgt spid="37"/>
                                        </p:tgtEl>
                                        <p:attrNameLst>
                                          <p:attrName>style.rotation</p:attrName>
                                        </p:attrNameLst>
                                      </p:cBhvr>
                                      <p:tavLst>
                                        <p:tav tm="0">
                                          <p:val>
                                            <p:fltVal val="90"/>
                                          </p:val>
                                        </p:tav>
                                        <p:tav tm="100000">
                                          <p:val>
                                            <p:fltVal val="0"/>
                                          </p:val>
                                        </p:tav>
                                      </p:tavLst>
                                    </p:anim>
                                    <p:animEffect transition="in" filter="fade">
                                      <p:cBhvr>
                                        <p:cTn id="15" dur="10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heel(1)">
                                      <p:cBhvr>
                                        <p:cTn id="20"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71918B2-70F2-E95E-E5DC-EBF1CDCFC1C4}"/>
              </a:ext>
            </a:extLst>
          </p:cNvPr>
          <p:cNvSpPr/>
          <p:nvPr/>
        </p:nvSpPr>
        <p:spPr>
          <a:xfrm>
            <a:off x="2575106" y="4099910"/>
            <a:ext cx="7041785" cy="8256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bg1"/>
                </a:solidFill>
                <a:latin typeface="Arial" panose="020B0604020202020204" pitchFamily="34" charset="0"/>
                <a:cs typeface="Arial" panose="020B0604020202020204" pitchFamily="34" charset="0"/>
              </a:rPr>
              <a:t>الشكل 3-4 </a:t>
            </a:r>
          </a:p>
          <a:p>
            <a:pPr algn="ctr"/>
            <a:r>
              <a:rPr lang="ar-SA" sz="2000" b="1" dirty="0">
                <a:solidFill>
                  <a:schemeClr val="bg1"/>
                </a:solidFill>
                <a:latin typeface="Arial" panose="020B0604020202020204" pitchFamily="34" charset="0"/>
                <a:cs typeface="Arial" panose="020B0604020202020204" pitchFamily="34" charset="0"/>
              </a:rPr>
              <a:t>يمكن أن يتحد </a:t>
            </a:r>
            <a:r>
              <a:rPr lang="ar-SA" sz="2000" b="1" dirty="0" err="1">
                <a:solidFill>
                  <a:schemeClr val="bg1"/>
                </a:solidFill>
                <a:latin typeface="Arial" panose="020B0604020202020204" pitchFamily="34" charset="0"/>
                <a:cs typeface="Arial" panose="020B0604020202020204" pitchFamily="34" charset="0"/>
              </a:rPr>
              <a:t>الجلايسين</a:t>
            </a:r>
            <a:r>
              <a:rPr lang="ar-SA" sz="2000" b="1" dirty="0">
                <a:solidFill>
                  <a:schemeClr val="bg1"/>
                </a:solidFill>
                <a:latin typeface="Arial" panose="020B0604020202020204" pitchFamily="34" charset="0"/>
                <a:cs typeface="Arial" panose="020B0604020202020204" pitchFamily="34" charset="0"/>
              </a:rPr>
              <a:t> </a:t>
            </a:r>
            <a:r>
              <a:rPr lang="en-US" sz="2000" b="1" dirty="0">
                <a:solidFill>
                  <a:schemeClr val="bg1"/>
                </a:solidFill>
                <a:latin typeface="Arial" panose="020B0604020202020204" pitchFamily="34" charset="0"/>
                <a:cs typeface="Arial" panose="020B0604020202020204" pitchFamily="34" charset="0"/>
              </a:rPr>
              <a:t>(</a:t>
            </a:r>
            <a:r>
              <a:rPr lang="en-US" sz="2000" b="1" dirty="0" err="1">
                <a:solidFill>
                  <a:schemeClr val="bg1"/>
                </a:solidFill>
                <a:latin typeface="Arial" panose="020B0604020202020204" pitchFamily="34" charset="0"/>
                <a:cs typeface="Arial" panose="020B0604020202020204" pitchFamily="34" charset="0"/>
              </a:rPr>
              <a:t>Gly</a:t>
            </a:r>
            <a:r>
              <a:rPr lang="en-US" sz="2000" b="1" dirty="0">
                <a:solidFill>
                  <a:schemeClr val="bg1"/>
                </a:solidFill>
                <a:latin typeface="Arial" panose="020B0604020202020204" pitchFamily="34" charset="0"/>
                <a:cs typeface="Arial" panose="020B0604020202020204" pitchFamily="34" charset="0"/>
              </a:rPr>
              <a:t>)</a:t>
            </a:r>
            <a:r>
              <a:rPr lang="ar-SA" sz="2000" b="1" dirty="0">
                <a:solidFill>
                  <a:schemeClr val="bg1"/>
                </a:solidFill>
                <a:latin typeface="Arial" panose="020B0604020202020204" pitchFamily="34" charset="0"/>
                <a:cs typeface="Arial" panose="020B0604020202020204" pitchFamily="34" charset="0"/>
              </a:rPr>
              <a:t> مع </a:t>
            </a:r>
            <a:r>
              <a:rPr lang="ar-SA" sz="2000" b="1" dirty="0" err="1">
                <a:solidFill>
                  <a:schemeClr val="bg1"/>
                </a:solidFill>
                <a:latin typeface="Arial" panose="020B0604020202020204" pitchFamily="34" charset="0"/>
                <a:cs typeface="Arial" panose="020B0604020202020204" pitchFamily="34" charset="0"/>
              </a:rPr>
              <a:t>الفينيل</a:t>
            </a:r>
            <a:r>
              <a:rPr lang="ar-SA" sz="2000" b="1" dirty="0">
                <a:solidFill>
                  <a:schemeClr val="bg1"/>
                </a:solidFill>
                <a:latin typeface="Arial" panose="020B0604020202020204" pitchFamily="34" charset="0"/>
                <a:cs typeface="Arial" panose="020B0604020202020204" pitchFamily="34" charset="0"/>
              </a:rPr>
              <a:t> </a:t>
            </a:r>
            <a:r>
              <a:rPr lang="ar-SA" sz="2000" b="1" dirty="0" err="1">
                <a:solidFill>
                  <a:schemeClr val="bg1"/>
                </a:solidFill>
                <a:latin typeface="Arial" panose="020B0604020202020204" pitchFamily="34" charset="0"/>
                <a:cs typeface="Arial" panose="020B0604020202020204" pitchFamily="34" charset="0"/>
              </a:rPr>
              <a:t>الألنين</a:t>
            </a:r>
            <a:r>
              <a:rPr lang="ar-SA" sz="2000" b="1" dirty="0">
                <a:solidFill>
                  <a:schemeClr val="bg1"/>
                </a:solidFill>
                <a:latin typeface="Arial" panose="020B0604020202020204" pitchFamily="34" charset="0"/>
                <a:cs typeface="Arial" panose="020B0604020202020204" pitchFamily="34" charset="0"/>
              </a:rPr>
              <a:t> </a:t>
            </a:r>
            <a:r>
              <a:rPr lang="en-US" sz="2000" b="1" dirty="0">
                <a:solidFill>
                  <a:schemeClr val="bg1"/>
                </a:solidFill>
                <a:latin typeface="Arial" panose="020B0604020202020204" pitchFamily="34" charset="0"/>
                <a:cs typeface="Arial" panose="020B0604020202020204" pitchFamily="34" charset="0"/>
              </a:rPr>
              <a:t>(</a:t>
            </a:r>
            <a:r>
              <a:rPr lang="en-US" sz="2000" b="1" dirty="0" err="1">
                <a:solidFill>
                  <a:schemeClr val="bg1"/>
                </a:solidFill>
                <a:latin typeface="Arial" panose="020B0604020202020204" pitchFamily="34" charset="0"/>
                <a:cs typeface="Arial" panose="020B0604020202020204" pitchFamily="34" charset="0"/>
              </a:rPr>
              <a:t>Phe</a:t>
            </a:r>
            <a:r>
              <a:rPr lang="en-US" sz="2000" b="1" dirty="0">
                <a:solidFill>
                  <a:schemeClr val="bg1"/>
                </a:solidFill>
                <a:latin typeface="Arial" panose="020B0604020202020204" pitchFamily="34" charset="0"/>
                <a:cs typeface="Arial" panose="020B0604020202020204" pitchFamily="34" charset="0"/>
              </a:rPr>
              <a:t>)</a:t>
            </a:r>
            <a:r>
              <a:rPr lang="ar-SA" sz="2000" b="1" dirty="0">
                <a:solidFill>
                  <a:schemeClr val="bg1"/>
                </a:solidFill>
                <a:latin typeface="Arial" panose="020B0604020202020204" pitchFamily="34" charset="0"/>
                <a:cs typeface="Arial" panose="020B0604020202020204" pitchFamily="34" charset="0"/>
              </a:rPr>
              <a:t> بطريقتين</a:t>
            </a:r>
          </a:p>
        </p:txBody>
      </p:sp>
      <p:sp>
        <p:nvSpPr>
          <p:cNvPr id="3" name="مستطيل 2">
            <a:extLst>
              <a:ext uri="{FF2B5EF4-FFF2-40B4-BE49-F238E27FC236}">
                <a16:creationId xmlns:a16="http://schemas.microsoft.com/office/drawing/2014/main" id="{A5FF1545-8CC3-4371-7FC6-B89F04F9248B}"/>
              </a:ext>
            </a:extLst>
          </p:cNvPr>
          <p:cNvSpPr/>
          <p:nvPr/>
        </p:nvSpPr>
        <p:spPr>
          <a:xfrm>
            <a:off x="10719435" y="134178"/>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104</a:t>
            </a:r>
          </a:p>
        </p:txBody>
      </p:sp>
      <p:sp>
        <p:nvSpPr>
          <p:cNvPr id="4" name="مستطيل 3">
            <a:extLst>
              <a:ext uri="{FF2B5EF4-FFF2-40B4-BE49-F238E27FC236}">
                <a16:creationId xmlns:a16="http://schemas.microsoft.com/office/drawing/2014/main" id="{58805BB6-A44F-2F89-6992-E66C1F462691}"/>
              </a:ext>
            </a:extLst>
          </p:cNvPr>
          <p:cNvSpPr/>
          <p:nvPr/>
        </p:nvSpPr>
        <p:spPr>
          <a:xfrm>
            <a:off x="3823994" y="5000026"/>
            <a:ext cx="4544008" cy="590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rgbClr val="FF0000"/>
                </a:solidFill>
              </a:rPr>
              <a:t>اشرح لماذا يعد هذان التركيبان مادتين مختلفتين؟</a:t>
            </a:r>
          </a:p>
        </p:txBody>
      </p:sp>
      <p:pic>
        <p:nvPicPr>
          <p:cNvPr id="5" name="صورة 4">
            <a:extLst>
              <a:ext uri="{FF2B5EF4-FFF2-40B4-BE49-F238E27FC236}">
                <a16:creationId xmlns:a16="http://schemas.microsoft.com/office/drawing/2014/main" id="{1CFA269F-82C9-1782-D306-9D96ED90D5FA}"/>
              </a:ext>
            </a:extLst>
          </p:cNvPr>
          <p:cNvPicPr>
            <a:picLocks noChangeAspect="1"/>
          </p:cNvPicPr>
          <p:nvPr/>
        </p:nvPicPr>
        <p:blipFill rotWithShape="1">
          <a:blip r:embed="rId2">
            <a:extLst>
              <a:ext uri="{28A0092B-C50C-407E-A947-70E740481C1C}">
                <a14:useLocalDpi xmlns:a14="http://schemas.microsoft.com/office/drawing/2010/main" val="0"/>
              </a:ext>
            </a:extLst>
          </a:blip>
          <a:srcRect l="6736" t="51500" r="45127" b="15636"/>
          <a:stretch/>
        </p:blipFill>
        <p:spPr>
          <a:xfrm>
            <a:off x="1299986" y="517991"/>
            <a:ext cx="9592027" cy="3507420"/>
          </a:xfrm>
          <a:prstGeom prst="rect">
            <a:avLst/>
          </a:prstGeom>
          <a:ln>
            <a:solidFill>
              <a:schemeClr val="tx1"/>
            </a:solidFill>
          </a:ln>
        </p:spPr>
      </p:pic>
      <p:sp>
        <p:nvSpPr>
          <p:cNvPr id="6" name="مستطيل 5">
            <a:extLst>
              <a:ext uri="{FF2B5EF4-FFF2-40B4-BE49-F238E27FC236}">
                <a16:creationId xmlns:a16="http://schemas.microsoft.com/office/drawing/2014/main" id="{A68256E2-71FE-D384-2D61-F209E0C3392E}"/>
              </a:ext>
            </a:extLst>
          </p:cNvPr>
          <p:cNvSpPr/>
          <p:nvPr/>
        </p:nvSpPr>
        <p:spPr>
          <a:xfrm>
            <a:off x="1447475" y="5618822"/>
            <a:ext cx="9297045" cy="10592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bg1"/>
                </a:solidFill>
                <a:latin typeface="Arial" panose="020B0604020202020204" pitchFamily="34" charset="0"/>
                <a:cs typeface="Arial" panose="020B0604020202020204" pitchFamily="34" charset="0"/>
              </a:rPr>
              <a:t>تغيير ترتيب تسلسل الأحماض الأمينية يغير هوية المركب. فبينما يكون </a:t>
            </a:r>
            <a:r>
              <a:rPr lang="en-US" sz="2000" b="1" dirty="0" err="1">
                <a:solidFill>
                  <a:schemeClr val="bg1"/>
                </a:solidFill>
                <a:latin typeface="Arial" panose="020B0604020202020204" pitchFamily="34" charset="0"/>
                <a:cs typeface="Arial" panose="020B0604020202020204" pitchFamily="34" charset="0"/>
              </a:rPr>
              <a:t>Gly-Phe</a:t>
            </a:r>
            <a:r>
              <a:rPr lang="en-US" sz="2000" b="1" dirty="0">
                <a:solidFill>
                  <a:schemeClr val="bg1"/>
                </a:solidFill>
                <a:latin typeface="Arial" panose="020B0604020202020204" pitchFamily="34" charset="0"/>
                <a:cs typeface="Arial" panose="020B0604020202020204" pitchFamily="34" charset="0"/>
              </a:rPr>
              <a:t> </a:t>
            </a:r>
            <a:r>
              <a:rPr lang="ar-SA" sz="2000" b="1" dirty="0">
                <a:solidFill>
                  <a:schemeClr val="bg1"/>
                </a:solidFill>
                <a:latin typeface="Arial" panose="020B0604020202020204" pitchFamily="34" charset="0"/>
                <a:cs typeface="Arial" panose="020B0604020202020204" pitchFamily="34" charset="0"/>
              </a:rPr>
              <a:t> عبارة عن</a:t>
            </a:r>
          </a:p>
          <a:p>
            <a:pPr algn="ctr"/>
            <a:r>
              <a:rPr lang="ar-SA" sz="2000" b="1" dirty="0" err="1">
                <a:solidFill>
                  <a:schemeClr val="bg1"/>
                </a:solidFill>
                <a:latin typeface="Arial" panose="020B0604020202020204" pitchFamily="34" charset="0"/>
                <a:cs typeface="Arial" panose="020B0604020202020204" pitchFamily="34" charset="0"/>
              </a:rPr>
              <a:t>جلايسين</a:t>
            </a:r>
            <a:r>
              <a:rPr lang="ar-SA" sz="2000" b="1" dirty="0">
                <a:solidFill>
                  <a:schemeClr val="bg1"/>
                </a:solidFill>
                <a:latin typeface="Arial" panose="020B0604020202020204" pitchFamily="34" charset="0"/>
                <a:cs typeface="Arial" panose="020B0604020202020204" pitchFamily="34" charset="0"/>
              </a:rPr>
              <a:t> مع مجموعة أمين حرة، يتكون </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Phe-Gly</a:t>
            </a:r>
            <a:r>
              <a:rPr lang="en-US" sz="2000" b="1" dirty="0">
                <a:solidFill>
                  <a:schemeClr val="bg1"/>
                </a:solidFill>
                <a:latin typeface="Arial" panose="020B0604020202020204" pitchFamily="34" charset="0"/>
                <a:cs typeface="Arial" panose="020B0604020202020204" pitchFamily="34" charset="0"/>
              </a:rPr>
              <a:t> </a:t>
            </a:r>
            <a:r>
              <a:rPr lang="ar-SA" sz="2000" b="1" dirty="0">
                <a:solidFill>
                  <a:schemeClr val="bg1"/>
                </a:solidFill>
                <a:latin typeface="Arial" panose="020B0604020202020204" pitchFamily="34" charset="0"/>
                <a:cs typeface="Arial" panose="020B0604020202020204" pitchFamily="34" charset="0"/>
              </a:rPr>
              <a:t>من فينيل </a:t>
            </a:r>
            <a:r>
              <a:rPr lang="ar-SA" sz="2000" b="1" dirty="0" err="1">
                <a:solidFill>
                  <a:schemeClr val="bg1"/>
                </a:solidFill>
                <a:latin typeface="Arial" panose="020B0604020202020204" pitchFamily="34" charset="0"/>
                <a:cs typeface="Arial" panose="020B0604020202020204" pitchFamily="34" charset="0"/>
              </a:rPr>
              <a:t>الألنين</a:t>
            </a:r>
            <a:r>
              <a:rPr lang="ar-SA" sz="2000" b="1" dirty="0">
                <a:solidFill>
                  <a:schemeClr val="bg1"/>
                </a:solidFill>
                <a:latin typeface="Arial" panose="020B0604020202020204" pitchFamily="34" charset="0"/>
                <a:cs typeface="Arial" panose="020B0604020202020204" pitchFamily="34" charset="0"/>
              </a:rPr>
              <a:t> مع مجموعة أمينية حرة.</a:t>
            </a:r>
          </a:p>
        </p:txBody>
      </p:sp>
      <p:pic>
        <p:nvPicPr>
          <p:cNvPr id="7" name="صورة 6">
            <a:extLst>
              <a:ext uri="{FF2B5EF4-FFF2-40B4-BE49-F238E27FC236}">
                <a16:creationId xmlns:a16="http://schemas.microsoft.com/office/drawing/2014/main" id="{5B9A7AFC-D0D4-6536-A6F0-CB59DDD6B682}"/>
              </a:ext>
            </a:extLst>
          </p:cNvPr>
          <p:cNvPicPr>
            <a:picLocks noChangeAspect="1"/>
          </p:cNvPicPr>
          <p:nvPr/>
        </p:nvPicPr>
        <p:blipFill rotWithShape="1">
          <a:blip r:embed="rId3">
            <a:extLst>
              <a:ext uri="{28A0092B-C50C-407E-A947-70E740481C1C}">
                <a14:useLocalDpi xmlns:a14="http://schemas.microsoft.com/office/drawing/2010/main" val="0"/>
              </a:ext>
            </a:extLst>
          </a:blip>
          <a:srcRect l="58126" t="30463" r="27613" b="42912"/>
          <a:stretch/>
        </p:blipFill>
        <p:spPr>
          <a:xfrm>
            <a:off x="4199492" y="27226"/>
            <a:ext cx="1464906" cy="1464907"/>
          </a:xfrm>
          <a:prstGeom prst="rect">
            <a:avLst/>
          </a:prstGeom>
        </p:spPr>
      </p:pic>
      <p:pic>
        <p:nvPicPr>
          <p:cNvPr id="8" name="صورة 7">
            <a:extLst>
              <a:ext uri="{FF2B5EF4-FFF2-40B4-BE49-F238E27FC236}">
                <a16:creationId xmlns:a16="http://schemas.microsoft.com/office/drawing/2014/main" id="{AED2A8A7-F916-F1B5-0881-81E4EFB4ACD4}"/>
              </a:ext>
            </a:extLst>
          </p:cNvPr>
          <p:cNvPicPr>
            <a:picLocks noChangeAspect="1"/>
          </p:cNvPicPr>
          <p:nvPr/>
        </p:nvPicPr>
        <p:blipFill rotWithShape="1">
          <a:blip r:embed="rId3">
            <a:extLst>
              <a:ext uri="{28A0092B-C50C-407E-A947-70E740481C1C}">
                <a14:useLocalDpi xmlns:a14="http://schemas.microsoft.com/office/drawing/2010/main" val="0"/>
              </a:ext>
            </a:extLst>
          </a:blip>
          <a:srcRect l="13424" t="59093" r="74301" b="12427"/>
          <a:stretch/>
        </p:blipFill>
        <p:spPr>
          <a:xfrm>
            <a:off x="3201116" y="27226"/>
            <a:ext cx="998376" cy="1240700"/>
          </a:xfrm>
          <a:prstGeom prst="rect">
            <a:avLst/>
          </a:prstGeom>
        </p:spPr>
      </p:pic>
      <p:pic>
        <p:nvPicPr>
          <p:cNvPr id="9" name="صورة 8">
            <a:extLst>
              <a:ext uri="{FF2B5EF4-FFF2-40B4-BE49-F238E27FC236}">
                <a16:creationId xmlns:a16="http://schemas.microsoft.com/office/drawing/2014/main" id="{418894C0-887A-7C31-5BF1-58EA7EFFABCC}"/>
              </a:ext>
            </a:extLst>
          </p:cNvPr>
          <p:cNvPicPr>
            <a:picLocks noChangeAspect="1"/>
          </p:cNvPicPr>
          <p:nvPr/>
        </p:nvPicPr>
        <p:blipFill rotWithShape="1">
          <a:blip r:embed="rId3">
            <a:extLst>
              <a:ext uri="{28A0092B-C50C-407E-A947-70E740481C1C}">
                <a14:useLocalDpi xmlns:a14="http://schemas.microsoft.com/office/drawing/2010/main" val="0"/>
              </a:ext>
            </a:extLst>
          </a:blip>
          <a:srcRect l="13424" t="59093" r="74301" b="12427"/>
          <a:stretch/>
        </p:blipFill>
        <p:spPr>
          <a:xfrm>
            <a:off x="7193540" y="139329"/>
            <a:ext cx="998376" cy="1240700"/>
          </a:xfrm>
          <a:prstGeom prst="rect">
            <a:avLst/>
          </a:prstGeom>
        </p:spPr>
      </p:pic>
      <p:pic>
        <p:nvPicPr>
          <p:cNvPr id="10" name="صورة 9">
            <a:extLst>
              <a:ext uri="{FF2B5EF4-FFF2-40B4-BE49-F238E27FC236}">
                <a16:creationId xmlns:a16="http://schemas.microsoft.com/office/drawing/2014/main" id="{B2B5E6D4-53FC-63ED-51B3-78B9E5323883}"/>
              </a:ext>
            </a:extLst>
          </p:cNvPr>
          <p:cNvPicPr>
            <a:picLocks noChangeAspect="1"/>
          </p:cNvPicPr>
          <p:nvPr/>
        </p:nvPicPr>
        <p:blipFill rotWithShape="1">
          <a:blip r:embed="rId3">
            <a:extLst>
              <a:ext uri="{28A0092B-C50C-407E-A947-70E740481C1C}">
                <a14:useLocalDpi xmlns:a14="http://schemas.microsoft.com/office/drawing/2010/main" val="0"/>
              </a:ext>
            </a:extLst>
          </a:blip>
          <a:srcRect l="58126" t="30463" r="27613" b="42912"/>
          <a:stretch/>
        </p:blipFill>
        <p:spPr>
          <a:xfrm>
            <a:off x="5728634" y="179929"/>
            <a:ext cx="1464906" cy="1464907"/>
          </a:xfrm>
          <a:prstGeom prst="rect">
            <a:avLst/>
          </a:prstGeom>
        </p:spPr>
      </p:pic>
      <p:sp>
        <p:nvSpPr>
          <p:cNvPr id="11" name="مستطيل 10">
            <a:extLst>
              <a:ext uri="{FF2B5EF4-FFF2-40B4-BE49-F238E27FC236}">
                <a16:creationId xmlns:a16="http://schemas.microsoft.com/office/drawing/2014/main" id="{84C12179-342B-5B36-9475-35E98D80CC06}"/>
              </a:ext>
            </a:extLst>
          </p:cNvPr>
          <p:cNvSpPr/>
          <p:nvPr/>
        </p:nvSpPr>
        <p:spPr>
          <a:xfrm>
            <a:off x="9839662" y="4099910"/>
            <a:ext cx="2181923" cy="1778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bg1"/>
                </a:solidFill>
                <a:latin typeface="Arial" panose="020B0604020202020204" pitchFamily="34" charset="0"/>
              </a:rPr>
              <a:t>تقوم الخلايا الحية دائمً ببناء الببتيدات بإضافة أحماض أمينية إلى الطرف </a:t>
            </a:r>
            <a:r>
              <a:rPr lang="ar-SA" sz="2000" b="1" dirty="0" err="1">
                <a:solidFill>
                  <a:schemeClr val="bg1"/>
                </a:solidFill>
                <a:latin typeface="Arial" panose="020B0604020202020204" pitchFamily="34" charset="0"/>
              </a:rPr>
              <a:t>الكربوكسيلي</a:t>
            </a:r>
            <a:r>
              <a:rPr lang="ar-SA" sz="2000" b="1" dirty="0">
                <a:solidFill>
                  <a:schemeClr val="bg1"/>
                </a:solidFill>
                <a:latin typeface="Arial" panose="020B0604020202020204" pitchFamily="34" charset="0"/>
              </a:rPr>
              <a:t> من الطرف النامي</a:t>
            </a:r>
            <a:endParaRPr lang="ar-SA"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788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BFEC2E3D-7943-0043-0F1A-6E4835D070F7}"/>
              </a:ext>
            </a:extLst>
          </p:cNvPr>
          <p:cNvSpPr/>
          <p:nvPr/>
        </p:nvSpPr>
        <p:spPr>
          <a:xfrm>
            <a:off x="10719435" y="134178"/>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104</a:t>
            </a:r>
          </a:p>
        </p:txBody>
      </p:sp>
      <p:sp>
        <p:nvSpPr>
          <p:cNvPr id="3" name="مستطيل 2">
            <a:extLst>
              <a:ext uri="{FF2B5EF4-FFF2-40B4-BE49-F238E27FC236}">
                <a16:creationId xmlns:a16="http://schemas.microsoft.com/office/drawing/2014/main" id="{4277D850-3857-3F89-8F2B-0279CCA5C80A}"/>
              </a:ext>
            </a:extLst>
          </p:cNvPr>
          <p:cNvSpPr/>
          <p:nvPr/>
        </p:nvSpPr>
        <p:spPr>
          <a:xfrm>
            <a:off x="85648" y="0"/>
            <a:ext cx="1302150" cy="309314"/>
          </a:xfrm>
          <a:prstGeom prst="rect">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ماذا قرأت </a:t>
            </a:r>
          </a:p>
        </p:txBody>
      </p:sp>
      <p:sp>
        <p:nvSpPr>
          <p:cNvPr id="4" name="فقاعة الكلام: مستطيلة 3">
            <a:extLst>
              <a:ext uri="{FF2B5EF4-FFF2-40B4-BE49-F238E27FC236}">
                <a16:creationId xmlns:a16="http://schemas.microsoft.com/office/drawing/2014/main" id="{DE6106BE-0363-1571-8F96-518A57B802B2}"/>
              </a:ext>
            </a:extLst>
          </p:cNvPr>
          <p:cNvSpPr/>
          <p:nvPr/>
        </p:nvSpPr>
        <p:spPr>
          <a:xfrm>
            <a:off x="5784979" y="1617452"/>
            <a:ext cx="5545169" cy="886546"/>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اشرح الفرق بين الببتيد وثنائي الببتيد؟</a:t>
            </a:r>
          </a:p>
        </p:txBody>
      </p:sp>
      <p:sp>
        <p:nvSpPr>
          <p:cNvPr id="5" name="فقاعة الكلام: مستطيلة 4">
            <a:extLst>
              <a:ext uri="{FF2B5EF4-FFF2-40B4-BE49-F238E27FC236}">
                <a16:creationId xmlns:a16="http://schemas.microsoft.com/office/drawing/2014/main" id="{DA234E78-EA98-CD16-5B03-749D7981F205}"/>
              </a:ext>
            </a:extLst>
          </p:cNvPr>
          <p:cNvSpPr/>
          <p:nvPr/>
        </p:nvSpPr>
        <p:spPr>
          <a:xfrm>
            <a:off x="5784979" y="3022185"/>
            <a:ext cx="5662551" cy="2689553"/>
          </a:xfrm>
          <a:prstGeom prst="wedgeRectCallout">
            <a:avLst>
              <a:gd name="adj1" fmla="val 57146"/>
              <a:gd name="adj2" fmla="val -180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الببتيد عبارة عن سلسلة مكونة من حمضين أمينيين أو أكثر مرتبطة معا بروابط ببتيدية، </a:t>
            </a:r>
          </a:p>
          <a:p>
            <a:pPr algn="ctr"/>
            <a:r>
              <a:rPr lang="ar-SA" sz="2800" b="1" dirty="0">
                <a:solidFill>
                  <a:srgbClr val="0000CC"/>
                </a:solidFill>
              </a:rPr>
              <a:t>وعندما تجمع الرابطة الببتيدية حمضين أمينين فقط يتكون ثنائي الببتيد.</a:t>
            </a:r>
          </a:p>
        </p:txBody>
      </p:sp>
    </p:spTree>
    <p:extLst>
      <p:ext uri="{BB962C8B-B14F-4D97-AF65-F5344CB8AC3E}">
        <p14:creationId xmlns:p14="http://schemas.microsoft.com/office/powerpoint/2010/main" val="286646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1">
            <a:extLst>
              <a:ext uri="{FF2B5EF4-FFF2-40B4-BE49-F238E27FC236}">
                <a16:creationId xmlns:a16="http://schemas.microsoft.com/office/drawing/2014/main" id="{D8D9CA80-01A1-7CC3-6D80-8817D9BADB17}"/>
              </a:ext>
            </a:extLst>
          </p:cNvPr>
          <p:cNvSpPr/>
          <p:nvPr/>
        </p:nvSpPr>
        <p:spPr>
          <a:xfrm>
            <a:off x="4945225" y="2933509"/>
            <a:ext cx="6391468" cy="1946402"/>
          </a:xfrm>
          <a:prstGeom prst="wedgeRectCallout">
            <a:avLst>
              <a:gd name="adj1" fmla="val -59533"/>
              <a:gd name="adj2" fmla="val -1960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tx1"/>
                </a:solidFill>
              </a:rPr>
              <a:t>كلما زاد طول السلاسل الببتيدية أصبح من الضروري إعطاؤها اسماء أخرى </a:t>
            </a:r>
          </a:p>
        </p:txBody>
      </p:sp>
    </p:spTree>
    <p:extLst>
      <p:ext uri="{BB962C8B-B14F-4D97-AF65-F5344CB8AC3E}">
        <p14:creationId xmlns:p14="http://schemas.microsoft.com/office/powerpoint/2010/main" val="51942057"/>
      </p:ext>
    </p:extLst>
  </p:cSld>
  <p:clrMapOvr>
    <a:masterClrMapping/>
  </p:clrMapOvr>
  <p:transition spd="slow">
    <p:cover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1">
            <a:extLst>
              <a:ext uri="{FF2B5EF4-FFF2-40B4-BE49-F238E27FC236}">
                <a16:creationId xmlns:a16="http://schemas.microsoft.com/office/drawing/2014/main" id="{F85D1855-10E5-6A1F-E01C-342866A7A425}"/>
              </a:ext>
            </a:extLst>
          </p:cNvPr>
          <p:cNvSpPr/>
          <p:nvPr/>
        </p:nvSpPr>
        <p:spPr>
          <a:xfrm>
            <a:off x="3741983" y="857510"/>
            <a:ext cx="4708033" cy="886546"/>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هو عديد الببتيد؟ </a:t>
            </a:r>
          </a:p>
        </p:txBody>
      </p:sp>
      <p:sp>
        <p:nvSpPr>
          <p:cNvPr id="3" name="مستطيل 2">
            <a:extLst>
              <a:ext uri="{FF2B5EF4-FFF2-40B4-BE49-F238E27FC236}">
                <a16:creationId xmlns:a16="http://schemas.microsoft.com/office/drawing/2014/main" id="{45E62A79-F91F-7E16-85C5-25E0ED1404AE}"/>
              </a:ext>
            </a:extLst>
          </p:cNvPr>
          <p:cNvSpPr/>
          <p:nvPr/>
        </p:nvSpPr>
        <p:spPr>
          <a:xfrm>
            <a:off x="10719435" y="148032"/>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الصفحة104</a:t>
            </a:r>
          </a:p>
        </p:txBody>
      </p:sp>
      <p:sp>
        <p:nvSpPr>
          <p:cNvPr id="4" name="فقاعة الكلام: مستطيلة 3">
            <a:extLst>
              <a:ext uri="{FF2B5EF4-FFF2-40B4-BE49-F238E27FC236}">
                <a16:creationId xmlns:a16="http://schemas.microsoft.com/office/drawing/2014/main" id="{3D365F35-CE0E-0347-3164-8B0DBC277DB0}"/>
              </a:ext>
            </a:extLst>
          </p:cNvPr>
          <p:cNvSpPr/>
          <p:nvPr/>
        </p:nvSpPr>
        <p:spPr>
          <a:xfrm>
            <a:off x="1917428" y="2120273"/>
            <a:ext cx="8357142" cy="1045512"/>
          </a:xfrm>
          <a:prstGeom prst="wedgeRectCallout">
            <a:avLst>
              <a:gd name="adj1" fmla="val 53062"/>
              <a:gd name="adj2" fmla="val 560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السلسلة المكونة من عشرة أحماض أمينية أو أكثر متصلة معًا بروابط ببتيدية تسمى عديد الببتيد</a:t>
            </a:r>
          </a:p>
        </p:txBody>
      </p:sp>
      <p:grpSp>
        <p:nvGrpSpPr>
          <p:cNvPr id="5" name="Google Shape;1044;p20">
            <a:extLst>
              <a:ext uri="{FF2B5EF4-FFF2-40B4-BE49-F238E27FC236}">
                <a16:creationId xmlns:a16="http://schemas.microsoft.com/office/drawing/2014/main" id="{24C03B74-3AAE-D56A-D57A-8E3DA9B5FB63}"/>
              </a:ext>
            </a:extLst>
          </p:cNvPr>
          <p:cNvGrpSpPr/>
          <p:nvPr/>
        </p:nvGrpSpPr>
        <p:grpSpPr>
          <a:xfrm>
            <a:off x="1988296" y="609746"/>
            <a:ext cx="741810" cy="613289"/>
            <a:chOff x="6553537" y="1126875"/>
            <a:chExt cx="682626" cy="564307"/>
          </a:xfrm>
        </p:grpSpPr>
        <p:sp>
          <p:nvSpPr>
            <p:cNvPr id="6" name="Google Shape;1045;p20">
              <a:extLst>
                <a:ext uri="{FF2B5EF4-FFF2-40B4-BE49-F238E27FC236}">
                  <a16:creationId xmlns:a16="http://schemas.microsoft.com/office/drawing/2014/main" id="{63E7B79A-40BB-5DF0-872A-1E46C00264E3}"/>
                </a:ext>
              </a:extLst>
            </p:cNvPr>
            <p:cNvSpPr/>
            <p:nvPr/>
          </p:nvSpPr>
          <p:spPr>
            <a:xfrm>
              <a:off x="6553537" y="1126875"/>
              <a:ext cx="682626" cy="564307"/>
            </a:xfrm>
            <a:custGeom>
              <a:avLst/>
              <a:gdLst/>
              <a:ahLst/>
              <a:cxnLst/>
              <a:rect l="l" t="t" r="r" b="b"/>
              <a:pathLst>
                <a:path w="682626" h="564307" extrusionOk="0">
                  <a:moveTo>
                    <a:pt x="624430" y="56940"/>
                  </a:moveTo>
                  <a:cubicBezTo>
                    <a:pt x="588263" y="20268"/>
                    <a:pt x="538813" y="-263"/>
                    <a:pt x="487270" y="-17"/>
                  </a:cubicBezTo>
                  <a:cubicBezTo>
                    <a:pt x="435293" y="-17"/>
                    <a:pt x="384689" y="21206"/>
                    <a:pt x="339786" y="61055"/>
                  </a:cubicBezTo>
                  <a:cubicBezTo>
                    <a:pt x="294885" y="21206"/>
                    <a:pt x="244208" y="199"/>
                    <a:pt x="192304" y="-17"/>
                  </a:cubicBezTo>
                  <a:cubicBezTo>
                    <a:pt x="85391" y="257"/>
                    <a:pt x="-1237" y="86877"/>
                    <a:pt x="-1525" y="193811"/>
                  </a:cubicBezTo>
                  <a:cubicBezTo>
                    <a:pt x="-1525" y="251058"/>
                    <a:pt x="24174" y="306788"/>
                    <a:pt x="72325" y="354866"/>
                  </a:cubicBezTo>
                  <a:lnTo>
                    <a:pt x="73119" y="355660"/>
                  </a:lnTo>
                  <a:cubicBezTo>
                    <a:pt x="74418" y="356815"/>
                    <a:pt x="206380" y="473762"/>
                    <a:pt x="329030" y="557069"/>
                  </a:cubicBezTo>
                  <a:lnTo>
                    <a:pt x="339786" y="564288"/>
                  </a:lnTo>
                  <a:lnTo>
                    <a:pt x="350543" y="557069"/>
                  </a:lnTo>
                  <a:cubicBezTo>
                    <a:pt x="473265" y="473762"/>
                    <a:pt x="605155" y="356815"/>
                    <a:pt x="606455" y="355660"/>
                  </a:cubicBezTo>
                  <a:lnTo>
                    <a:pt x="607249" y="354866"/>
                  </a:lnTo>
                  <a:cubicBezTo>
                    <a:pt x="655399" y="306788"/>
                    <a:pt x="680882" y="251058"/>
                    <a:pt x="681098" y="193811"/>
                  </a:cubicBezTo>
                  <a:cubicBezTo>
                    <a:pt x="681388" y="142427"/>
                    <a:pt x="660957" y="93085"/>
                    <a:pt x="624430" y="56940"/>
                  </a:cubicBezTo>
                  <a:close/>
                  <a:moveTo>
                    <a:pt x="353214" y="508702"/>
                  </a:moveTo>
                  <a:cubicBezTo>
                    <a:pt x="351481" y="501447"/>
                    <a:pt x="344262" y="496949"/>
                    <a:pt x="336971" y="498667"/>
                  </a:cubicBezTo>
                  <a:cubicBezTo>
                    <a:pt x="331990" y="499837"/>
                    <a:pt x="328092" y="503728"/>
                    <a:pt x="326937" y="508702"/>
                  </a:cubicBezTo>
                  <a:cubicBezTo>
                    <a:pt x="217209" y="431170"/>
                    <a:pt x="107048" y="334148"/>
                    <a:pt x="99324" y="327362"/>
                  </a:cubicBezTo>
                  <a:cubicBezTo>
                    <a:pt x="10241" y="237919"/>
                    <a:pt x="28289" y="138586"/>
                    <a:pt x="82792" y="84083"/>
                  </a:cubicBezTo>
                  <a:cubicBezTo>
                    <a:pt x="125529" y="40957"/>
                    <a:pt x="189561" y="26844"/>
                    <a:pt x="246518" y="47989"/>
                  </a:cubicBezTo>
                  <a:cubicBezTo>
                    <a:pt x="239227" y="49866"/>
                    <a:pt x="234896" y="57265"/>
                    <a:pt x="236772" y="64520"/>
                  </a:cubicBezTo>
                  <a:cubicBezTo>
                    <a:pt x="238649" y="71782"/>
                    <a:pt x="246012" y="76142"/>
                    <a:pt x="253304" y="74273"/>
                  </a:cubicBezTo>
                  <a:cubicBezTo>
                    <a:pt x="259295" y="72713"/>
                    <a:pt x="263483" y="67270"/>
                    <a:pt x="263483" y="61055"/>
                  </a:cubicBezTo>
                  <a:cubicBezTo>
                    <a:pt x="263555" y="58507"/>
                    <a:pt x="262905" y="56002"/>
                    <a:pt x="261533" y="53836"/>
                  </a:cubicBezTo>
                  <a:cubicBezTo>
                    <a:pt x="285789" y="65444"/>
                    <a:pt x="307735" y="81232"/>
                    <a:pt x="326504" y="100470"/>
                  </a:cubicBezTo>
                  <a:lnTo>
                    <a:pt x="340076" y="114042"/>
                  </a:lnTo>
                  <a:lnTo>
                    <a:pt x="353647" y="100470"/>
                  </a:lnTo>
                  <a:cubicBezTo>
                    <a:pt x="372416" y="81217"/>
                    <a:pt x="394362" y="65430"/>
                    <a:pt x="418618" y="53836"/>
                  </a:cubicBezTo>
                  <a:cubicBezTo>
                    <a:pt x="417246" y="56002"/>
                    <a:pt x="416596" y="58507"/>
                    <a:pt x="416668" y="61055"/>
                  </a:cubicBezTo>
                  <a:cubicBezTo>
                    <a:pt x="416596" y="68548"/>
                    <a:pt x="422660" y="74663"/>
                    <a:pt x="430168" y="74699"/>
                  </a:cubicBezTo>
                  <a:cubicBezTo>
                    <a:pt x="437676" y="74742"/>
                    <a:pt x="443739" y="68700"/>
                    <a:pt x="443812" y="61206"/>
                  </a:cubicBezTo>
                  <a:cubicBezTo>
                    <a:pt x="443812" y="54991"/>
                    <a:pt x="439625" y="49541"/>
                    <a:pt x="433633" y="47989"/>
                  </a:cubicBezTo>
                  <a:cubicBezTo>
                    <a:pt x="490590" y="26859"/>
                    <a:pt x="554622" y="40972"/>
                    <a:pt x="597359" y="84083"/>
                  </a:cubicBezTo>
                  <a:cubicBezTo>
                    <a:pt x="651861" y="138586"/>
                    <a:pt x="669548" y="237919"/>
                    <a:pt x="580827" y="327362"/>
                  </a:cubicBezTo>
                  <a:cubicBezTo>
                    <a:pt x="573103" y="334220"/>
                    <a:pt x="462942" y="431170"/>
                    <a:pt x="353214" y="50870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046;p20">
              <a:extLst>
                <a:ext uri="{FF2B5EF4-FFF2-40B4-BE49-F238E27FC236}">
                  <a16:creationId xmlns:a16="http://schemas.microsoft.com/office/drawing/2014/main" id="{AD37116E-9390-9B04-7DCA-0E68CAD1C2FC}"/>
                </a:ext>
              </a:extLst>
            </p:cNvPr>
            <p:cNvSpPr/>
            <p:nvPr/>
          </p:nvSpPr>
          <p:spPr>
            <a:xfrm>
              <a:off x="6701235" y="1174594"/>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1047;p20">
              <a:extLst>
                <a:ext uri="{FF2B5EF4-FFF2-40B4-BE49-F238E27FC236}">
                  <a16:creationId xmlns:a16="http://schemas.microsoft.com/office/drawing/2014/main" id="{5414D1F6-10B6-7C99-8521-6B774A2BA195}"/>
                </a:ext>
              </a:extLst>
            </p:cNvPr>
            <p:cNvSpPr/>
            <p:nvPr/>
          </p:nvSpPr>
          <p:spPr>
            <a:xfrm>
              <a:off x="7061822" y="1174594"/>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048;p20">
              <a:extLst>
                <a:ext uri="{FF2B5EF4-FFF2-40B4-BE49-F238E27FC236}">
                  <a16:creationId xmlns:a16="http://schemas.microsoft.com/office/drawing/2014/main" id="{BD8C9A56-E496-BB4C-FD2E-C2753F3BD4F9}"/>
                </a:ext>
              </a:extLst>
            </p:cNvPr>
            <p:cNvSpPr/>
            <p:nvPr/>
          </p:nvSpPr>
          <p:spPr>
            <a:xfrm>
              <a:off x="6611144"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1049;p20">
              <a:extLst>
                <a:ext uri="{FF2B5EF4-FFF2-40B4-BE49-F238E27FC236}">
                  <a16:creationId xmlns:a16="http://schemas.microsoft.com/office/drawing/2014/main" id="{F316FABF-AC08-0525-9EFC-6BC70C3F78BD}"/>
                </a:ext>
              </a:extLst>
            </p:cNvPr>
            <p:cNvSpPr/>
            <p:nvPr/>
          </p:nvSpPr>
          <p:spPr>
            <a:xfrm>
              <a:off x="6701235" y="1264687"/>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050;p20">
              <a:extLst>
                <a:ext uri="{FF2B5EF4-FFF2-40B4-BE49-F238E27FC236}">
                  <a16:creationId xmlns:a16="http://schemas.microsoft.com/office/drawing/2014/main" id="{D1E3C612-25EE-77AD-7828-ED6C4EAA3402}"/>
                </a:ext>
              </a:extLst>
            </p:cNvPr>
            <p:cNvSpPr/>
            <p:nvPr/>
          </p:nvSpPr>
          <p:spPr>
            <a:xfrm>
              <a:off x="6791401"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051;p20">
              <a:extLst>
                <a:ext uri="{FF2B5EF4-FFF2-40B4-BE49-F238E27FC236}">
                  <a16:creationId xmlns:a16="http://schemas.microsoft.com/office/drawing/2014/main" id="{25E23A17-32B5-324A-D02A-69B779F583BF}"/>
                </a:ext>
              </a:extLst>
            </p:cNvPr>
            <p:cNvSpPr/>
            <p:nvPr/>
          </p:nvSpPr>
          <p:spPr>
            <a:xfrm>
              <a:off x="6881565"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052;p20">
              <a:extLst>
                <a:ext uri="{FF2B5EF4-FFF2-40B4-BE49-F238E27FC236}">
                  <a16:creationId xmlns:a16="http://schemas.microsoft.com/office/drawing/2014/main" id="{080EF43C-E44F-48C2-FF32-FF7B2C9AB892}"/>
                </a:ext>
              </a:extLst>
            </p:cNvPr>
            <p:cNvSpPr/>
            <p:nvPr/>
          </p:nvSpPr>
          <p:spPr>
            <a:xfrm>
              <a:off x="6971657" y="1264687"/>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053;p20">
              <a:extLst>
                <a:ext uri="{FF2B5EF4-FFF2-40B4-BE49-F238E27FC236}">
                  <a16:creationId xmlns:a16="http://schemas.microsoft.com/office/drawing/2014/main" id="{1807FFA9-3311-2BDE-8FE6-1691F3B70A3E}"/>
                </a:ext>
              </a:extLst>
            </p:cNvPr>
            <p:cNvSpPr/>
            <p:nvPr/>
          </p:nvSpPr>
          <p:spPr>
            <a:xfrm>
              <a:off x="7061822" y="1264687"/>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054;p20">
              <a:extLst>
                <a:ext uri="{FF2B5EF4-FFF2-40B4-BE49-F238E27FC236}">
                  <a16:creationId xmlns:a16="http://schemas.microsoft.com/office/drawing/2014/main" id="{FEE55902-5CFA-21FF-F006-512A44EAA832}"/>
                </a:ext>
              </a:extLst>
            </p:cNvPr>
            <p:cNvSpPr/>
            <p:nvPr/>
          </p:nvSpPr>
          <p:spPr>
            <a:xfrm>
              <a:off x="7151987" y="1264687"/>
              <a:ext cx="27143" cy="27143"/>
            </a:xfrm>
            <a:custGeom>
              <a:avLst/>
              <a:gdLst/>
              <a:ahLst/>
              <a:cxnLst/>
              <a:rect l="l" t="t" r="r" b="b"/>
              <a:pathLst>
                <a:path w="27143" h="27143" extrusionOk="0">
                  <a:moveTo>
                    <a:pt x="12047" y="27124"/>
                  </a:moveTo>
                  <a:cubicBezTo>
                    <a:pt x="19555" y="27124"/>
                    <a:pt x="25619" y="21045"/>
                    <a:pt x="25619" y="13552"/>
                  </a:cubicBezTo>
                  <a:cubicBezTo>
                    <a:pt x="25619" y="6059"/>
                    <a:pt x="19555" y="-20"/>
                    <a:pt x="12047" y="-20"/>
                  </a:cubicBezTo>
                  <a:cubicBezTo>
                    <a:pt x="4540" y="-20"/>
                    <a:pt x="-1525" y="6059"/>
                    <a:pt x="-1525" y="13552"/>
                  </a:cubicBezTo>
                  <a:cubicBezTo>
                    <a:pt x="-1525" y="21045"/>
                    <a:pt x="4540" y="27124"/>
                    <a:pt x="12047" y="27124"/>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055;p20">
              <a:extLst>
                <a:ext uri="{FF2B5EF4-FFF2-40B4-BE49-F238E27FC236}">
                  <a16:creationId xmlns:a16="http://schemas.microsoft.com/office/drawing/2014/main" id="{5B9861A3-2FBA-659F-E8C0-436F99914508}"/>
                </a:ext>
              </a:extLst>
            </p:cNvPr>
            <p:cNvSpPr/>
            <p:nvPr/>
          </p:nvSpPr>
          <p:spPr>
            <a:xfrm>
              <a:off x="6611144"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056;p20">
              <a:extLst>
                <a:ext uri="{FF2B5EF4-FFF2-40B4-BE49-F238E27FC236}">
                  <a16:creationId xmlns:a16="http://schemas.microsoft.com/office/drawing/2014/main" id="{72C3462A-8293-E660-4A41-6FBB6F70AC25}"/>
                </a:ext>
              </a:extLst>
            </p:cNvPr>
            <p:cNvSpPr/>
            <p:nvPr/>
          </p:nvSpPr>
          <p:spPr>
            <a:xfrm>
              <a:off x="6701235" y="1354851"/>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057;p20">
              <a:extLst>
                <a:ext uri="{FF2B5EF4-FFF2-40B4-BE49-F238E27FC236}">
                  <a16:creationId xmlns:a16="http://schemas.microsoft.com/office/drawing/2014/main" id="{E4693153-4511-5815-48F3-75499F386E8B}"/>
                </a:ext>
              </a:extLst>
            </p:cNvPr>
            <p:cNvSpPr/>
            <p:nvPr/>
          </p:nvSpPr>
          <p:spPr>
            <a:xfrm>
              <a:off x="6791401"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058;p20">
              <a:extLst>
                <a:ext uri="{FF2B5EF4-FFF2-40B4-BE49-F238E27FC236}">
                  <a16:creationId xmlns:a16="http://schemas.microsoft.com/office/drawing/2014/main" id="{F4632BA2-3AF3-CD0F-18C4-190A78F2009B}"/>
                </a:ext>
              </a:extLst>
            </p:cNvPr>
            <p:cNvSpPr/>
            <p:nvPr/>
          </p:nvSpPr>
          <p:spPr>
            <a:xfrm>
              <a:off x="6881565"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1059;p20">
              <a:extLst>
                <a:ext uri="{FF2B5EF4-FFF2-40B4-BE49-F238E27FC236}">
                  <a16:creationId xmlns:a16="http://schemas.microsoft.com/office/drawing/2014/main" id="{4D220B69-A58A-8569-D841-62753CF1B142}"/>
                </a:ext>
              </a:extLst>
            </p:cNvPr>
            <p:cNvSpPr/>
            <p:nvPr/>
          </p:nvSpPr>
          <p:spPr>
            <a:xfrm>
              <a:off x="6971657" y="1354851"/>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060;p20">
              <a:extLst>
                <a:ext uri="{FF2B5EF4-FFF2-40B4-BE49-F238E27FC236}">
                  <a16:creationId xmlns:a16="http://schemas.microsoft.com/office/drawing/2014/main" id="{8C48537D-3AA1-A1EE-813C-39DEEA1F3ABE}"/>
                </a:ext>
              </a:extLst>
            </p:cNvPr>
            <p:cNvSpPr/>
            <p:nvPr/>
          </p:nvSpPr>
          <p:spPr>
            <a:xfrm>
              <a:off x="7061822"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061;p20">
              <a:extLst>
                <a:ext uri="{FF2B5EF4-FFF2-40B4-BE49-F238E27FC236}">
                  <a16:creationId xmlns:a16="http://schemas.microsoft.com/office/drawing/2014/main" id="{3656B397-2408-0216-5CCF-91E44EE429AB}"/>
                </a:ext>
              </a:extLst>
            </p:cNvPr>
            <p:cNvSpPr/>
            <p:nvPr/>
          </p:nvSpPr>
          <p:spPr>
            <a:xfrm>
              <a:off x="7151987"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1062;p20">
              <a:extLst>
                <a:ext uri="{FF2B5EF4-FFF2-40B4-BE49-F238E27FC236}">
                  <a16:creationId xmlns:a16="http://schemas.microsoft.com/office/drawing/2014/main" id="{F62A6484-7E66-C0FE-9FB9-7401D1330F38}"/>
                </a:ext>
              </a:extLst>
            </p:cNvPr>
            <p:cNvSpPr/>
            <p:nvPr/>
          </p:nvSpPr>
          <p:spPr>
            <a:xfrm>
              <a:off x="6701235" y="1445016"/>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1063;p20">
              <a:extLst>
                <a:ext uri="{FF2B5EF4-FFF2-40B4-BE49-F238E27FC236}">
                  <a16:creationId xmlns:a16="http://schemas.microsoft.com/office/drawing/2014/main" id="{022A7FB7-B153-FF76-7D94-37C50BD206B0}"/>
                </a:ext>
              </a:extLst>
            </p:cNvPr>
            <p:cNvSpPr/>
            <p:nvPr/>
          </p:nvSpPr>
          <p:spPr>
            <a:xfrm>
              <a:off x="6791401"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1064;p20">
              <a:extLst>
                <a:ext uri="{FF2B5EF4-FFF2-40B4-BE49-F238E27FC236}">
                  <a16:creationId xmlns:a16="http://schemas.microsoft.com/office/drawing/2014/main" id="{2196B43B-8F24-9150-D7A4-0045FB93B74F}"/>
                </a:ext>
              </a:extLst>
            </p:cNvPr>
            <p:cNvSpPr/>
            <p:nvPr/>
          </p:nvSpPr>
          <p:spPr>
            <a:xfrm>
              <a:off x="6881565"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1065;p20">
              <a:extLst>
                <a:ext uri="{FF2B5EF4-FFF2-40B4-BE49-F238E27FC236}">
                  <a16:creationId xmlns:a16="http://schemas.microsoft.com/office/drawing/2014/main" id="{63519854-BF9D-7106-ABB9-FCA7AB5EBE88}"/>
                </a:ext>
              </a:extLst>
            </p:cNvPr>
            <p:cNvSpPr/>
            <p:nvPr/>
          </p:nvSpPr>
          <p:spPr>
            <a:xfrm>
              <a:off x="6971657" y="1445016"/>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574"/>
                    <a:pt x="25619" y="13531"/>
                    <a:pt x="25619" y="13480"/>
                  </a:cubicBezTo>
                  <a:cubicBezTo>
                    <a:pt x="25547" y="6045"/>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1066;p20">
              <a:extLst>
                <a:ext uri="{FF2B5EF4-FFF2-40B4-BE49-F238E27FC236}">
                  <a16:creationId xmlns:a16="http://schemas.microsoft.com/office/drawing/2014/main" id="{8AC372D9-B0FC-9EB4-61A6-4701A2CCB5CE}"/>
                </a:ext>
              </a:extLst>
            </p:cNvPr>
            <p:cNvSpPr/>
            <p:nvPr/>
          </p:nvSpPr>
          <p:spPr>
            <a:xfrm>
              <a:off x="7061822" y="1445016"/>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1067;p20">
              <a:extLst>
                <a:ext uri="{FF2B5EF4-FFF2-40B4-BE49-F238E27FC236}">
                  <a16:creationId xmlns:a16="http://schemas.microsoft.com/office/drawing/2014/main" id="{35206586-EF3E-3A18-1FD1-EC70F948A79A}"/>
                </a:ext>
              </a:extLst>
            </p:cNvPr>
            <p:cNvSpPr/>
            <p:nvPr/>
          </p:nvSpPr>
          <p:spPr>
            <a:xfrm>
              <a:off x="6791401"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1068;p20">
              <a:extLst>
                <a:ext uri="{FF2B5EF4-FFF2-40B4-BE49-F238E27FC236}">
                  <a16:creationId xmlns:a16="http://schemas.microsoft.com/office/drawing/2014/main" id="{1E526B4E-2D92-FD58-6C31-D2EAD8D8B532}"/>
                </a:ext>
              </a:extLst>
            </p:cNvPr>
            <p:cNvSpPr/>
            <p:nvPr/>
          </p:nvSpPr>
          <p:spPr>
            <a:xfrm>
              <a:off x="6881565"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1069;p20">
              <a:extLst>
                <a:ext uri="{FF2B5EF4-FFF2-40B4-BE49-F238E27FC236}">
                  <a16:creationId xmlns:a16="http://schemas.microsoft.com/office/drawing/2014/main" id="{26B21C83-2339-1456-204E-9927BA88B800}"/>
                </a:ext>
              </a:extLst>
            </p:cNvPr>
            <p:cNvSpPr/>
            <p:nvPr/>
          </p:nvSpPr>
          <p:spPr>
            <a:xfrm>
              <a:off x="6971657" y="1535108"/>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 name="Google Shape;1038;p20">
            <a:extLst>
              <a:ext uri="{FF2B5EF4-FFF2-40B4-BE49-F238E27FC236}">
                <a16:creationId xmlns:a16="http://schemas.microsoft.com/office/drawing/2014/main" id="{AE215B22-ABFA-9BC9-F09E-2F91A17CF6B2}"/>
              </a:ext>
            </a:extLst>
          </p:cNvPr>
          <p:cNvGrpSpPr/>
          <p:nvPr/>
        </p:nvGrpSpPr>
        <p:grpSpPr>
          <a:xfrm>
            <a:off x="11284786" y="4350473"/>
            <a:ext cx="842181" cy="686460"/>
            <a:chOff x="3861727" y="6022062"/>
            <a:chExt cx="1025299" cy="835720"/>
          </a:xfrm>
        </p:grpSpPr>
        <p:sp>
          <p:nvSpPr>
            <p:cNvPr id="32" name="Google Shape;1039;p20">
              <a:extLst>
                <a:ext uri="{FF2B5EF4-FFF2-40B4-BE49-F238E27FC236}">
                  <a16:creationId xmlns:a16="http://schemas.microsoft.com/office/drawing/2014/main" id="{03BC466D-3793-12F4-95A9-C419BEAA318D}"/>
                </a:ext>
              </a:extLst>
            </p:cNvPr>
            <p:cNvSpPr/>
            <p:nvPr/>
          </p:nvSpPr>
          <p:spPr>
            <a:xfrm>
              <a:off x="3861727" y="6022062"/>
              <a:ext cx="1025299" cy="835720"/>
            </a:xfrm>
            <a:custGeom>
              <a:avLst/>
              <a:gdLst/>
              <a:ahLst/>
              <a:cxnLst/>
              <a:rect l="l" t="t" r="r" b="b"/>
              <a:pathLst>
                <a:path w="1025299" h="835720" extrusionOk="0">
                  <a:moveTo>
                    <a:pt x="940485" y="83271"/>
                  </a:moveTo>
                  <a:cubicBezTo>
                    <a:pt x="843245" y="-13969"/>
                    <a:pt x="668258" y="-48114"/>
                    <a:pt x="511101" y="103411"/>
                  </a:cubicBezTo>
                  <a:cubicBezTo>
                    <a:pt x="441439" y="36347"/>
                    <a:pt x="361958" y="758"/>
                    <a:pt x="280673" y="469"/>
                  </a:cubicBezTo>
                  <a:cubicBezTo>
                    <a:pt x="205885" y="137"/>
                    <a:pt x="134200" y="29995"/>
                    <a:pt x="81718" y="83271"/>
                  </a:cubicBezTo>
                  <a:cubicBezTo>
                    <a:pt x="-16820" y="181881"/>
                    <a:pt x="-50605" y="360262"/>
                    <a:pt x="108501" y="519439"/>
                  </a:cubicBezTo>
                  <a:cubicBezTo>
                    <a:pt x="110594" y="521244"/>
                    <a:pt x="315612" y="702945"/>
                    <a:pt x="505976" y="832236"/>
                  </a:cubicBezTo>
                  <a:lnTo>
                    <a:pt x="511101" y="835701"/>
                  </a:lnTo>
                  <a:lnTo>
                    <a:pt x="516155" y="832236"/>
                  </a:lnTo>
                  <a:cubicBezTo>
                    <a:pt x="706591" y="702945"/>
                    <a:pt x="911609" y="521244"/>
                    <a:pt x="914063" y="519078"/>
                  </a:cubicBezTo>
                  <a:cubicBezTo>
                    <a:pt x="1072808" y="360262"/>
                    <a:pt x="1039023" y="181881"/>
                    <a:pt x="940485" y="83271"/>
                  </a:cubicBezTo>
                  <a:close/>
                  <a:moveTo>
                    <a:pt x="901647" y="505868"/>
                  </a:moveTo>
                  <a:cubicBezTo>
                    <a:pt x="899625" y="507672"/>
                    <a:pt x="699083" y="685331"/>
                    <a:pt x="511101" y="813828"/>
                  </a:cubicBezTo>
                  <a:cubicBezTo>
                    <a:pt x="323408" y="685403"/>
                    <a:pt x="122578" y="507672"/>
                    <a:pt x="121278" y="506228"/>
                  </a:cubicBezTo>
                  <a:cubicBezTo>
                    <a:pt x="53636" y="438587"/>
                    <a:pt x="17686" y="361056"/>
                    <a:pt x="17398" y="282441"/>
                  </a:cubicBezTo>
                  <a:cubicBezTo>
                    <a:pt x="17037" y="212482"/>
                    <a:pt x="44902" y="145324"/>
                    <a:pt x="94640" y="96120"/>
                  </a:cubicBezTo>
                  <a:cubicBezTo>
                    <a:pt x="143729" y="46627"/>
                    <a:pt x="210505" y="18661"/>
                    <a:pt x="280239" y="18372"/>
                  </a:cubicBezTo>
                  <a:cubicBezTo>
                    <a:pt x="351924" y="18372"/>
                    <a:pt x="430538" y="48258"/>
                    <a:pt x="504749" y="122542"/>
                  </a:cubicBezTo>
                  <a:lnTo>
                    <a:pt x="511173" y="128894"/>
                  </a:lnTo>
                  <a:lnTo>
                    <a:pt x="517598" y="122542"/>
                  </a:lnTo>
                  <a:cubicBezTo>
                    <a:pt x="667536" y="-27468"/>
                    <a:pt x="835232" y="3645"/>
                    <a:pt x="927707" y="96120"/>
                  </a:cubicBezTo>
                  <a:cubicBezTo>
                    <a:pt x="977446" y="145209"/>
                    <a:pt x="1005383" y="212251"/>
                    <a:pt x="1005238" y="282152"/>
                  </a:cubicBezTo>
                  <a:cubicBezTo>
                    <a:pt x="1004877" y="361056"/>
                    <a:pt x="968927" y="438587"/>
                    <a:pt x="901647" y="50586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1040;p20">
              <a:extLst>
                <a:ext uri="{FF2B5EF4-FFF2-40B4-BE49-F238E27FC236}">
                  <a16:creationId xmlns:a16="http://schemas.microsoft.com/office/drawing/2014/main" id="{16600CB2-88B4-854A-C113-3DE81DA93FAA}"/>
                </a:ext>
              </a:extLst>
            </p:cNvPr>
            <p:cNvSpPr/>
            <p:nvPr/>
          </p:nvSpPr>
          <p:spPr>
            <a:xfrm>
              <a:off x="3900140" y="6060378"/>
              <a:ext cx="948549" cy="751636"/>
            </a:xfrm>
            <a:custGeom>
              <a:avLst/>
              <a:gdLst/>
              <a:ahLst/>
              <a:cxnLst/>
              <a:rect l="l" t="t" r="r" b="b"/>
              <a:pathLst>
                <a:path w="948549" h="751636" extrusionOk="0">
                  <a:moveTo>
                    <a:pt x="938960" y="181320"/>
                  </a:moveTo>
                  <a:cubicBezTo>
                    <a:pt x="915859" y="97018"/>
                    <a:pt x="850022" y="31152"/>
                    <a:pt x="765705" y="8066"/>
                  </a:cubicBezTo>
                  <a:cubicBezTo>
                    <a:pt x="711924" y="-6372"/>
                    <a:pt x="604939" y="-13591"/>
                    <a:pt x="493045" y="98158"/>
                  </a:cubicBezTo>
                  <a:lnTo>
                    <a:pt x="472688" y="118516"/>
                  </a:lnTo>
                  <a:lnTo>
                    <a:pt x="452330" y="98158"/>
                  </a:lnTo>
                  <a:cubicBezTo>
                    <a:pt x="388443" y="34198"/>
                    <a:pt x="315748" y="269"/>
                    <a:pt x="242115" y="-20"/>
                  </a:cubicBezTo>
                  <a:lnTo>
                    <a:pt x="241465" y="-20"/>
                  </a:lnTo>
                  <a:cubicBezTo>
                    <a:pt x="107409" y="1085"/>
                    <a:pt x="-875" y="109716"/>
                    <a:pt x="-1525" y="243764"/>
                  </a:cubicBezTo>
                  <a:cubicBezTo>
                    <a:pt x="-1525" y="317037"/>
                    <a:pt x="32404" y="389443"/>
                    <a:pt x="96220" y="453547"/>
                  </a:cubicBezTo>
                  <a:cubicBezTo>
                    <a:pt x="104089" y="460766"/>
                    <a:pt x="290121" y="624492"/>
                    <a:pt x="467635" y="748008"/>
                  </a:cubicBezTo>
                  <a:lnTo>
                    <a:pt x="472832" y="751617"/>
                  </a:lnTo>
                  <a:lnTo>
                    <a:pt x="478030" y="748008"/>
                  </a:lnTo>
                  <a:cubicBezTo>
                    <a:pt x="652367" y="626729"/>
                    <a:pt x="829809" y="470944"/>
                    <a:pt x="849878" y="453186"/>
                  </a:cubicBezTo>
                  <a:cubicBezTo>
                    <a:pt x="960834" y="341509"/>
                    <a:pt x="953326" y="234957"/>
                    <a:pt x="938960" y="181320"/>
                  </a:cubicBezTo>
                  <a:close/>
                  <a:moveTo>
                    <a:pt x="837317" y="439975"/>
                  </a:moveTo>
                  <a:cubicBezTo>
                    <a:pt x="829593" y="447194"/>
                    <a:pt x="647603" y="607166"/>
                    <a:pt x="472688" y="729527"/>
                  </a:cubicBezTo>
                  <a:cubicBezTo>
                    <a:pt x="297557" y="606805"/>
                    <a:pt x="115783" y="446833"/>
                    <a:pt x="108492" y="440769"/>
                  </a:cubicBezTo>
                  <a:cubicBezTo>
                    <a:pt x="48503" y="380491"/>
                    <a:pt x="16667" y="312489"/>
                    <a:pt x="16450" y="244053"/>
                  </a:cubicBezTo>
                  <a:cubicBezTo>
                    <a:pt x="17100" y="119945"/>
                    <a:pt x="117371" y="19407"/>
                    <a:pt x="241465" y="18461"/>
                  </a:cubicBezTo>
                  <a:lnTo>
                    <a:pt x="242043" y="18461"/>
                  </a:lnTo>
                  <a:cubicBezTo>
                    <a:pt x="310767" y="18461"/>
                    <a:pt x="379203" y="50802"/>
                    <a:pt x="439553" y="111297"/>
                  </a:cubicBezTo>
                  <a:lnTo>
                    <a:pt x="472688" y="144432"/>
                  </a:lnTo>
                  <a:lnTo>
                    <a:pt x="505823" y="111297"/>
                  </a:lnTo>
                  <a:cubicBezTo>
                    <a:pt x="611292" y="5828"/>
                    <a:pt x="710985" y="12541"/>
                    <a:pt x="761013" y="25969"/>
                  </a:cubicBezTo>
                  <a:cubicBezTo>
                    <a:pt x="839121" y="47272"/>
                    <a:pt x="900122" y="108279"/>
                    <a:pt x="921418" y="186374"/>
                  </a:cubicBezTo>
                  <a:cubicBezTo>
                    <a:pt x="934772" y="235896"/>
                    <a:pt x="941559" y="335228"/>
                    <a:pt x="837317" y="43997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1041;p20">
              <a:extLst>
                <a:ext uri="{FF2B5EF4-FFF2-40B4-BE49-F238E27FC236}">
                  <a16:creationId xmlns:a16="http://schemas.microsoft.com/office/drawing/2014/main" id="{3F601634-A739-CF7B-E9A3-F65FD57764EE}"/>
                </a:ext>
              </a:extLst>
            </p:cNvPr>
            <p:cNvSpPr/>
            <p:nvPr/>
          </p:nvSpPr>
          <p:spPr>
            <a:xfrm>
              <a:off x="3937823" y="6098044"/>
              <a:ext cx="873184" cy="667769"/>
            </a:xfrm>
            <a:custGeom>
              <a:avLst/>
              <a:gdLst/>
              <a:ahLst/>
              <a:cxnLst/>
              <a:rect l="l" t="t" r="r" b="b"/>
              <a:pathLst>
                <a:path w="873184" h="667769" extrusionOk="0">
                  <a:moveTo>
                    <a:pt x="810896" y="60781"/>
                  </a:moveTo>
                  <a:cubicBezTo>
                    <a:pt x="785268" y="35016"/>
                    <a:pt x="753289" y="16464"/>
                    <a:pt x="718205" y="6999"/>
                  </a:cubicBezTo>
                  <a:cubicBezTo>
                    <a:pt x="611220" y="-21876"/>
                    <a:pt x="524375" y="44971"/>
                    <a:pt x="482073" y="87202"/>
                  </a:cubicBezTo>
                  <a:lnTo>
                    <a:pt x="435005" y="134342"/>
                  </a:lnTo>
                  <a:lnTo>
                    <a:pt x="387938" y="87202"/>
                  </a:lnTo>
                  <a:cubicBezTo>
                    <a:pt x="331197" y="30461"/>
                    <a:pt x="267670" y="574"/>
                    <a:pt x="203783" y="141"/>
                  </a:cubicBezTo>
                  <a:cubicBezTo>
                    <a:pt x="90589" y="1087"/>
                    <a:pt x="-874" y="92761"/>
                    <a:pt x="-1525" y="205954"/>
                  </a:cubicBezTo>
                  <a:cubicBezTo>
                    <a:pt x="-1525" y="268759"/>
                    <a:pt x="28290" y="331636"/>
                    <a:pt x="83948" y="387943"/>
                  </a:cubicBezTo>
                  <a:lnTo>
                    <a:pt x="84381" y="388377"/>
                  </a:lnTo>
                  <a:cubicBezTo>
                    <a:pt x="102501" y="404331"/>
                    <a:pt x="266010" y="547627"/>
                    <a:pt x="429735" y="663996"/>
                  </a:cubicBezTo>
                  <a:lnTo>
                    <a:pt x="435005" y="667750"/>
                  </a:lnTo>
                  <a:lnTo>
                    <a:pt x="440275" y="663996"/>
                  </a:lnTo>
                  <a:cubicBezTo>
                    <a:pt x="603784" y="547771"/>
                    <a:pt x="767510" y="404114"/>
                    <a:pt x="785630" y="388377"/>
                  </a:cubicBezTo>
                  <a:lnTo>
                    <a:pt x="786062" y="387943"/>
                  </a:lnTo>
                  <a:cubicBezTo>
                    <a:pt x="827643" y="345929"/>
                    <a:pt x="893120" y="259519"/>
                    <a:pt x="864749" y="153472"/>
                  </a:cubicBezTo>
                  <a:cubicBezTo>
                    <a:pt x="855220" y="118388"/>
                    <a:pt x="836667" y="86429"/>
                    <a:pt x="810896" y="60781"/>
                  </a:cubicBezTo>
                  <a:close/>
                  <a:moveTo>
                    <a:pt x="773429" y="375022"/>
                  </a:moveTo>
                  <a:cubicBezTo>
                    <a:pt x="754443" y="391697"/>
                    <a:pt x="595338" y="530951"/>
                    <a:pt x="435005" y="645515"/>
                  </a:cubicBezTo>
                  <a:cubicBezTo>
                    <a:pt x="274456" y="530879"/>
                    <a:pt x="115566" y="391697"/>
                    <a:pt x="96581" y="375022"/>
                  </a:cubicBezTo>
                  <a:cubicBezTo>
                    <a:pt x="44460" y="322251"/>
                    <a:pt x="17173" y="263705"/>
                    <a:pt x="16595" y="205881"/>
                  </a:cubicBezTo>
                  <a:cubicBezTo>
                    <a:pt x="17317" y="102535"/>
                    <a:pt x="100913" y="18932"/>
                    <a:pt x="204288" y="18189"/>
                  </a:cubicBezTo>
                  <a:cubicBezTo>
                    <a:pt x="262833" y="18189"/>
                    <a:pt x="321884" y="46704"/>
                    <a:pt x="375160" y="99980"/>
                  </a:cubicBezTo>
                  <a:lnTo>
                    <a:pt x="435077" y="159824"/>
                  </a:lnTo>
                  <a:lnTo>
                    <a:pt x="494995" y="99980"/>
                  </a:lnTo>
                  <a:cubicBezTo>
                    <a:pt x="534482" y="60420"/>
                    <a:pt x="615407" y="-1952"/>
                    <a:pt x="713585" y="24397"/>
                  </a:cubicBezTo>
                  <a:cubicBezTo>
                    <a:pt x="778627" y="42257"/>
                    <a:pt x="829448" y="93064"/>
                    <a:pt x="847280" y="158092"/>
                  </a:cubicBezTo>
                  <a:cubicBezTo>
                    <a:pt x="873268" y="255331"/>
                    <a:pt x="812628" y="335606"/>
                    <a:pt x="773429" y="37502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1042;p20">
              <a:extLst>
                <a:ext uri="{FF2B5EF4-FFF2-40B4-BE49-F238E27FC236}">
                  <a16:creationId xmlns:a16="http://schemas.microsoft.com/office/drawing/2014/main" id="{B89E8ABC-DF0F-32FB-79D7-10768B816B68}"/>
                </a:ext>
              </a:extLst>
            </p:cNvPr>
            <p:cNvSpPr/>
            <p:nvPr/>
          </p:nvSpPr>
          <p:spPr>
            <a:xfrm>
              <a:off x="4175471" y="6278571"/>
              <a:ext cx="398062" cy="307851"/>
            </a:xfrm>
            <a:custGeom>
              <a:avLst/>
              <a:gdLst/>
              <a:ahLst/>
              <a:cxnLst/>
              <a:rect l="l" t="t" r="r" b="b"/>
              <a:pathLst>
                <a:path w="398062" h="307851" extrusionOk="0">
                  <a:moveTo>
                    <a:pt x="368013" y="28459"/>
                  </a:moveTo>
                  <a:lnTo>
                    <a:pt x="368013" y="28459"/>
                  </a:lnTo>
                  <a:cubicBezTo>
                    <a:pt x="356030" y="16403"/>
                    <a:pt x="341086" y="7711"/>
                    <a:pt x="324699" y="3264"/>
                  </a:cubicBezTo>
                  <a:cubicBezTo>
                    <a:pt x="274745" y="-10163"/>
                    <a:pt x="234462" y="20662"/>
                    <a:pt x="214899" y="40225"/>
                  </a:cubicBezTo>
                  <a:lnTo>
                    <a:pt x="197501" y="57551"/>
                  </a:lnTo>
                  <a:lnTo>
                    <a:pt x="180177" y="40225"/>
                  </a:lnTo>
                  <a:cubicBezTo>
                    <a:pt x="153972" y="14021"/>
                    <a:pt x="124518" y="160"/>
                    <a:pt x="94776" y="16"/>
                  </a:cubicBezTo>
                  <a:cubicBezTo>
                    <a:pt x="41717" y="449"/>
                    <a:pt x="-1236" y="43445"/>
                    <a:pt x="-1525" y="96533"/>
                  </a:cubicBezTo>
                  <a:cubicBezTo>
                    <a:pt x="-1525" y="125409"/>
                    <a:pt x="12264" y="155007"/>
                    <a:pt x="37890" y="180995"/>
                  </a:cubicBezTo>
                  <a:lnTo>
                    <a:pt x="38396" y="181356"/>
                  </a:lnTo>
                  <a:cubicBezTo>
                    <a:pt x="46409" y="188575"/>
                    <a:pt x="119320" y="252390"/>
                    <a:pt x="192304" y="304078"/>
                  </a:cubicBezTo>
                  <a:lnTo>
                    <a:pt x="197501" y="307832"/>
                  </a:lnTo>
                  <a:lnTo>
                    <a:pt x="202771" y="304078"/>
                  </a:lnTo>
                  <a:cubicBezTo>
                    <a:pt x="275611" y="252318"/>
                    <a:pt x="348594" y="188575"/>
                    <a:pt x="356679" y="181356"/>
                  </a:cubicBezTo>
                  <a:lnTo>
                    <a:pt x="357112" y="180923"/>
                  </a:lnTo>
                  <a:cubicBezTo>
                    <a:pt x="376387" y="161432"/>
                    <a:pt x="406635" y="121367"/>
                    <a:pt x="393207" y="71844"/>
                  </a:cubicBezTo>
                  <a:cubicBezTo>
                    <a:pt x="388803" y="55421"/>
                    <a:pt x="380069" y="40457"/>
                    <a:pt x="368013" y="28459"/>
                  </a:cubicBezTo>
                  <a:close/>
                  <a:moveTo>
                    <a:pt x="344335" y="168001"/>
                  </a:moveTo>
                  <a:cubicBezTo>
                    <a:pt x="335455" y="175870"/>
                    <a:pt x="267020" y="235642"/>
                    <a:pt x="197357" y="285742"/>
                  </a:cubicBezTo>
                  <a:cubicBezTo>
                    <a:pt x="127622" y="235570"/>
                    <a:pt x="59331" y="175797"/>
                    <a:pt x="50451" y="168001"/>
                  </a:cubicBezTo>
                  <a:cubicBezTo>
                    <a:pt x="28290" y="145550"/>
                    <a:pt x="16523" y="120789"/>
                    <a:pt x="16450" y="96461"/>
                  </a:cubicBezTo>
                  <a:cubicBezTo>
                    <a:pt x="16739" y="53335"/>
                    <a:pt x="51679" y="18453"/>
                    <a:pt x="94776" y="18135"/>
                  </a:cubicBezTo>
                  <a:lnTo>
                    <a:pt x="94776" y="18135"/>
                  </a:lnTo>
                  <a:cubicBezTo>
                    <a:pt x="119465" y="18135"/>
                    <a:pt x="144514" y="30264"/>
                    <a:pt x="166965" y="53003"/>
                  </a:cubicBezTo>
                  <a:lnTo>
                    <a:pt x="197141" y="83178"/>
                  </a:lnTo>
                  <a:lnTo>
                    <a:pt x="227316" y="53003"/>
                  </a:lnTo>
                  <a:cubicBezTo>
                    <a:pt x="244136" y="36183"/>
                    <a:pt x="278426" y="9689"/>
                    <a:pt x="319646" y="20734"/>
                  </a:cubicBezTo>
                  <a:cubicBezTo>
                    <a:pt x="346862" y="28191"/>
                    <a:pt x="368085" y="49430"/>
                    <a:pt x="375521" y="76609"/>
                  </a:cubicBezTo>
                  <a:cubicBezTo>
                    <a:pt x="386638" y="117252"/>
                    <a:pt x="360866" y="151253"/>
                    <a:pt x="344335" y="16800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 name="فقاعة الكلام: مستطيلة 37">
            <a:extLst>
              <a:ext uri="{FF2B5EF4-FFF2-40B4-BE49-F238E27FC236}">
                <a16:creationId xmlns:a16="http://schemas.microsoft.com/office/drawing/2014/main" id="{C0DF13B3-910C-B0FB-9BC1-4F00482E79E8}"/>
              </a:ext>
            </a:extLst>
          </p:cNvPr>
          <p:cNvSpPr/>
          <p:nvPr/>
        </p:nvSpPr>
        <p:spPr>
          <a:xfrm>
            <a:off x="3661118" y="3527169"/>
            <a:ext cx="4708033" cy="886546"/>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متى يتكون البروتين؟</a:t>
            </a:r>
          </a:p>
        </p:txBody>
      </p:sp>
      <p:sp>
        <p:nvSpPr>
          <p:cNvPr id="41" name="فقاعة الكلام: مستطيلة 40">
            <a:extLst>
              <a:ext uri="{FF2B5EF4-FFF2-40B4-BE49-F238E27FC236}">
                <a16:creationId xmlns:a16="http://schemas.microsoft.com/office/drawing/2014/main" id="{A4D63FD1-A034-B394-1E85-A66146476073}"/>
              </a:ext>
            </a:extLst>
          </p:cNvPr>
          <p:cNvSpPr/>
          <p:nvPr/>
        </p:nvSpPr>
        <p:spPr>
          <a:xfrm>
            <a:off x="1621186" y="4895115"/>
            <a:ext cx="8949625" cy="886546"/>
          </a:xfrm>
          <a:prstGeom prst="wedgeRectCallout">
            <a:avLst>
              <a:gd name="adj1" fmla="val 53062"/>
              <a:gd name="adj2" fmla="val 560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عندما يصل طول السلسلة نحو 50 حمضًا أمينيًّا يطلق عليها اسم بروتين</a:t>
            </a:r>
          </a:p>
        </p:txBody>
      </p:sp>
    </p:spTree>
    <p:extLst>
      <p:ext uri="{BB962C8B-B14F-4D97-AF65-F5344CB8AC3E}">
        <p14:creationId xmlns:p14="http://schemas.microsoft.com/office/powerpoint/2010/main" val="85699103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1000" fill="hold"/>
                                        <p:tgtEl>
                                          <p:spTgt spid="38"/>
                                        </p:tgtEl>
                                        <p:attrNameLst>
                                          <p:attrName>ppt_w</p:attrName>
                                        </p:attrNameLst>
                                      </p:cBhvr>
                                      <p:tavLst>
                                        <p:tav tm="0">
                                          <p:val>
                                            <p:fltVal val="0"/>
                                          </p:val>
                                        </p:tav>
                                        <p:tav tm="100000">
                                          <p:val>
                                            <p:strVal val="#ppt_w"/>
                                          </p:val>
                                        </p:tav>
                                      </p:tavLst>
                                    </p:anim>
                                    <p:anim calcmode="lin" valueType="num">
                                      <p:cBhvr>
                                        <p:cTn id="13" dur="1000" fill="hold"/>
                                        <p:tgtEl>
                                          <p:spTgt spid="38"/>
                                        </p:tgtEl>
                                        <p:attrNameLst>
                                          <p:attrName>ppt_h</p:attrName>
                                        </p:attrNameLst>
                                      </p:cBhvr>
                                      <p:tavLst>
                                        <p:tav tm="0">
                                          <p:val>
                                            <p:fltVal val="0"/>
                                          </p:val>
                                        </p:tav>
                                        <p:tav tm="100000">
                                          <p:val>
                                            <p:strVal val="#ppt_h"/>
                                          </p:val>
                                        </p:tav>
                                      </p:tavLst>
                                    </p:anim>
                                    <p:anim calcmode="lin" valueType="num">
                                      <p:cBhvr>
                                        <p:cTn id="14" dur="1000" fill="hold"/>
                                        <p:tgtEl>
                                          <p:spTgt spid="38"/>
                                        </p:tgtEl>
                                        <p:attrNameLst>
                                          <p:attrName>style.rotation</p:attrName>
                                        </p:attrNameLst>
                                      </p:cBhvr>
                                      <p:tavLst>
                                        <p:tav tm="0">
                                          <p:val>
                                            <p:fltVal val="90"/>
                                          </p:val>
                                        </p:tav>
                                        <p:tav tm="100000">
                                          <p:val>
                                            <p:fltVal val="0"/>
                                          </p:val>
                                        </p:tav>
                                      </p:tavLst>
                                    </p:anim>
                                    <p:animEffect transition="in" filter="fade">
                                      <p:cBhvr>
                                        <p:cTn id="15" dur="10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heel(1)">
                                      <p:cBhvr>
                                        <p:cTn id="20"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8" grpId="0" animBg="1"/>
      <p:bldP spid="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a:extLst>
              <a:ext uri="{FF2B5EF4-FFF2-40B4-BE49-F238E27FC236}">
                <a16:creationId xmlns:a16="http://schemas.microsoft.com/office/drawing/2014/main" id="{B1DA0F0A-45F1-9FA4-4325-967FA802E998}"/>
              </a:ext>
            </a:extLst>
          </p:cNvPr>
          <p:cNvSpPr/>
          <p:nvPr/>
        </p:nvSpPr>
        <p:spPr>
          <a:xfrm>
            <a:off x="10719435" y="148032"/>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الصفحة104</a:t>
            </a:r>
          </a:p>
        </p:txBody>
      </p:sp>
      <p:sp>
        <p:nvSpPr>
          <p:cNvPr id="15" name="فقاعة الكلام: مستطيلة 14">
            <a:extLst>
              <a:ext uri="{FF2B5EF4-FFF2-40B4-BE49-F238E27FC236}">
                <a16:creationId xmlns:a16="http://schemas.microsoft.com/office/drawing/2014/main" id="{741339C0-E6CC-65C4-FD08-BE484A80B286}"/>
              </a:ext>
            </a:extLst>
          </p:cNvPr>
          <p:cNvSpPr/>
          <p:nvPr/>
        </p:nvSpPr>
        <p:spPr>
          <a:xfrm>
            <a:off x="4124129" y="457346"/>
            <a:ext cx="5161395" cy="1685868"/>
          </a:xfrm>
          <a:prstGeom prst="wedgeRectCallout">
            <a:avLst>
              <a:gd name="adj1" fmla="val 53062"/>
              <a:gd name="adj2" fmla="val 560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هناك 20 حمضاً أمينياً فقط </a:t>
            </a:r>
          </a:p>
          <a:p>
            <a:pPr algn="ctr"/>
            <a:r>
              <a:rPr lang="ar-SA" sz="2800" b="1" dirty="0">
                <a:solidFill>
                  <a:srgbClr val="0000CC"/>
                </a:solidFill>
              </a:rPr>
              <a:t>يمكنها تكوين بروتينات</a:t>
            </a:r>
          </a:p>
        </p:txBody>
      </p:sp>
      <p:sp>
        <p:nvSpPr>
          <p:cNvPr id="49" name="فقاعة الكلام: مستطيلة 48">
            <a:extLst>
              <a:ext uri="{FF2B5EF4-FFF2-40B4-BE49-F238E27FC236}">
                <a16:creationId xmlns:a16="http://schemas.microsoft.com/office/drawing/2014/main" id="{93586880-AF32-C304-AF90-94FEEECBC090}"/>
              </a:ext>
            </a:extLst>
          </p:cNvPr>
          <p:cNvSpPr/>
          <p:nvPr/>
        </p:nvSpPr>
        <p:spPr>
          <a:xfrm>
            <a:off x="2221682" y="2517444"/>
            <a:ext cx="9312335" cy="2957994"/>
          </a:xfrm>
          <a:prstGeom prst="wedgeRectCallout">
            <a:avLst>
              <a:gd name="adj1" fmla="val 53062"/>
              <a:gd name="adj2" fmla="val 560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rgbClr val="0000CC"/>
                </a:solidFill>
              </a:rPr>
              <a:t>فقد يبدو منطقيًّا وجود عدد محدود فقط من تراكيب البروتينات. </a:t>
            </a:r>
          </a:p>
          <a:p>
            <a:pPr algn="ctr"/>
            <a:r>
              <a:rPr lang="ar-SA" sz="2000" b="1" dirty="0">
                <a:solidFill>
                  <a:srgbClr val="0000CC"/>
                </a:solidFill>
              </a:rPr>
              <a:t>ولكن البروتين يمكن أن يحتوي على 50 حمضًا أمينيًّا على الأقل، أو أكثر من 1000 حمض أميني مرتبة في أي تتابع ممكن. </a:t>
            </a:r>
          </a:p>
          <a:p>
            <a:pPr algn="ctr"/>
            <a:r>
              <a:rPr lang="ar-SA" sz="2000" b="1" dirty="0">
                <a:solidFill>
                  <a:srgbClr val="0000CC"/>
                </a:solidFill>
              </a:rPr>
              <a:t>ولحساب عدد </a:t>
            </a:r>
            <a:r>
              <a:rPr lang="ar-SA" sz="2000" b="1" dirty="0" err="1">
                <a:solidFill>
                  <a:srgbClr val="0000CC"/>
                </a:solidFill>
              </a:rPr>
              <a:t>التتابعات</a:t>
            </a:r>
            <a:r>
              <a:rPr lang="ar-SA" sz="2000" b="1" dirty="0">
                <a:solidFill>
                  <a:srgbClr val="0000CC"/>
                </a:solidFill>
              </a:rPr>
              <a:t> الممكنة لهذه الأحماض الأمينية </a:t>
            </a:r>
          </a:p>
          <a:p>
            <a:pPr algn="ctr"/>
            <a:r>
              <a:rPr lang="ar-SA" sz="2000" b="1" dirty="0">
                <a:solidFill>
                  <a:srgbClr val="0000CC"/>
                </a:solidFill>
              </a:rPr>
              <a:t>افترض أن كل موقع على السلسلة يمكن أن يكون فيه 20 حمضًا أمينيًّا محتملاً. </a:t>
            </a:r>
          </a:p>
          <a:p>
            <a:pPr algn="ctr"/>
            <a:r>
              <a:rPr lang="ar-SA" sz="2000" b="1" dirty="0">
                <a:solidFill>
                  <a:srgbClr val="0000CC"/>
                </a:solidFill>
              </a:rPr>
              <a:t>الببتيد الذي يحتوي على </a:t>
            </a:r>
            <a:r>
              <a:rPr lang="en-US" sz="2000" b="1" dirty="0">
                <a:solidFill>
                  <a:srgbClr val="0000CC"/>
                </a:solidFill>
              </a:rPr>
              <a:t>n</a:t>
            </a:r>
            <a:r>
              <a:rPr lang="ar-SA" sz="2000" b="1" dirty="0">
                <a:solidFill>
                  <a:srgbClr val="0000CC"/>
                </a:solidFill>
              </a:rPr>
              <a:t> من الأحماض الأمينية فهناك </a:t>
            </a:r>
            <a:r>
              <a:rPr lang="en-US" sz="2000" b="1" dirty="0">
                <a:solidFill>
                  <a:srgbClr val="0000CC"/>
                </a:solidFill>
              </a:rPr>
              <a:t>20</a:t>
            </a:r>
            <a:r>
              <a:rPr lang="en-US" sz="2000" b="1" baseline="30000" dirty="0">
                <a:solidFill>
                  <a:srgbClr val="0000CC"/>
                </a:solidFill>
              </a:rPr>
              <a:t>n</a:t>
            </a:r>
            <a:r>
              <a:rPr lang="ar-SA" sz="2000" b="1" dirty="0">
                <a:solidFill>
                  <a:srgbClr val="0000CC"/>
                </a:solidFill>
              </a:rPr>
              <a:t> من </a:t>
            </a:r>
            <a:r>
              <a:rPr lang="ar-SA" sz="2000" b="1" dirty="0" err="1">
                <a:solidFill>
                  <a:srgbClr val="0000CC"/>
                </a:solidFill>
              </a:rPr>
              <a:t>التتابعات</a:t>
            </a:r>
            <a:r>
              <a:rPr lang="ar-SA" sz="2000" b="1" dirty="0">
                <a:solidFill>
                  <a:srgbClr val="0000CC"/>
                </a:solidFill>
              </a:rPr>
              <a:t> المحتملة للأحماض الأمينية </a:t>
            </a:r>
          </a:p>
        </p:txBody>
      </p:sp>
    </p:spTree>
    <p:extLst>
      <p:ext uri="{BB962C8B-B14F-4D97-AF65-F5344CB8AC3E}">
        <p14:creationId xmlns:p14="http://schemas.microsoft.com/office/powerpoint/2010/main" val="155713404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heel(1)">
                                      <p:cBhvr>
                                        <p:cTn id="12"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a:extLst>
              <a:ext uri="{FF2B5EF4-FFF2-40B4-BE49-F238E27FC236}">
                <a16:creationId xmlns:a16="http://schemas.microsoft.com/office/drawing/2014/main" id="{B1DA0F0A-45F1-9FA4-4325-967FA802E998}"/>
              </a:ext>
            </a:extLst>
          </p:cNvPr>
          <p:cNvSpPr/>
          <p:nvPr/>
        </p:nvSpPr>
        <p:spPr>
          <a:xfrm>
            <a:off x="10719435" y="148032"/>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الصفحة104</a:t>
            </a:r>
          </a:p>
        </p:txBody>
      </p:sp>
      <p:sp>
        <p:nvSpPr>
          <p:cNvPr id="15" name="فقاعة الكلام: مستطيلة 14">
            <a:extLst>
              <a:ext uri="{FF2B5EF4-FFF2-40B4-BE49-F238E27FC236}">
                <a16:creationId xmlns:a16="http://schemas.microsoft.com/office/drawing/2014/main" id="{741339C0-E6CC-65C4-FD08-BE484A80B286}"/>
              </a:ext>
            </a:extLst>
          </p:cNvPr>
          <p:cNvSpPr/>
          <p:nvPr/>
        </p:nvSpPr>
        <p:spPr>
          <a:xfrm>
            <a:off x="4124129" y="457346"/>
            <a:ext cx="5161395" cy="1685868"/>
          </a:xfrm>
          <a:prstGeom prst="wedgeRectCallout">
            <a:avLst>
              <a:gd name="adj1" fmla="val 53062"/>
              <a:gd name="adj2" fmla="val 560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هناك 20 حمضاً أمينياً فقط </a:t>
            </a:r>
          </a:p>
          <a:p>
            <a:pPr algn="ctr"/>
            <a:r>
              <a:rPr lang="ar-SA" sz="2800" b="1" dirty="0">
                <a:solidFill>
                  <a:srgbClr val="0000CC"/>
                </a:solidFill>
              </a:rPr>
              <a:t>يمكنها تكوين بروتينات</a:t>
            </a:r>
          </a:p>
        </p:txBody>
      </p:sp>
      <p:sp>
        <p:nvSpPr>
          <p:cNvPr id="47" name="فقاعة الكلام: مستطيلة 46">
            <a:extLst>
              <a:ext uri="{FF2B5EF4-FFF2-40B4-BE49-F238E27FC236}">
                <a16:creationId xmlns:a16="http://schemas.microsoft.com/office/drawing/2014/main" id="{89B414A8-BD11-23DE-1EAD-1BE50CA66F36}"/>
              </a:ext>
            </a:extLst>
          </p:cNvPr>
          <p:cNvSpPr/>
          <p:nvPr/>
        </p:nvSpPr>
        <p:spPr>
          <a:xfrm>
            <a:off x="4350809" y="2792605"/>
            <a:ext cx="4708033" cy="886546"/>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كم ثنائي الببتيد يمكن تكوينه من حمضين أمينيين؟</a:t>
            </a:r>
          </a:p>
        </p:txBody>
      </p:sp>
      <p:sp>
        <p:nvSpPr>
          <p:cNvPr id="48" name="فقاعة الكلام: مستطيلة 47">
            <a:extLst>
              <a:ext uri="{FF2B5EF4-FFF2-40B4-BE49-F238E27FC236}">
                <a16:creationId xmlns:a16="http://schemas.microsoft.com/office/drawing/2014/main" id="{B74B1158-EF9D-D382-AF5F-12B64D8B6340}"/>
              </a:ext>
            </a:extLst>
          </p:cNvPr>
          <p:cNvSpPr/>
          <p:nvPr/>
        </p:nvSpPr>
        <p:spPr>
          <a:xfrm>
            <a:off x="4115171" y="3867831"/>
            <a:ext cx="5170353" cy="1077393"/>
          </a:xfrm>
          <a:prstGeom prst="wedgeRectCallout">
            <a:avLst>
              <a:gd name="adj1" fmla="val 53062"/>
              <a:gd name="adj2" fmla="val 560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0000CC"/>
                </a:solidFill>
                <a:latin typeface="Arial" panose="020B0604020202020204" pitchFamily="34" charset="0"/>
                <a:cs typeface="Arial" panose="020B0604020202020204" pitchFamily="34" charset="0"/>
              </a:rPr>
              <a:t>20</a:t>
            </a:r>
            <a:r>
              <a:rPr lang="en-US" sz="2800" b="1" baseline="30000" dirty="0">
                <a:solidFill>
                  <a:srgbClr val="0000CC"/>
                </a:solidFill>
                <a:latin typeface="Arial" panose="020B0604020202020204" pitchFamily="34" charset="0"/>
                <a:cs typeface="Arial" panose="020B0604020202020204" pitchFamily="34" charset="0"/>
              </a:rPr>
              <a:t>n</a:t>
            </a:r>
          </a:p>
          <a:p>
            <a:pPr algn="ctr"/>
            <a:r>
              <a:rPr lang="en-US" sz="2800" b="1" dirty="0">
                <a:solidFill>
                  <a:srgbClr val="0000CC"/>
                </a:solidFill>
                <a:latin typeface="Arial" panose="020B0604020202020204" pitchFamily="34" charset="0"/>
                <a:cs typeface="Arial" panose="020B0604020202020204" pitchFamily="34" charset="0"/>
              </a:rPr>
              <a:t>20</a:t>
            </a:r>
            <a:r>
              <a:rPr lang="en-US" sz="2800" b="1" baseline="30000" dirty="0">
                <a:solidFill>
                  <a:srgbClr val="0000CC"/>
                </a:solidFill>
                <a:latin typeface="Arial" panose="020B0604020202020204" pitchFamily="34" charset="0"/>
                <a:cs typeface="Arial" panose="020B0604020202020204" pitchFamily="34" charset="0"/>
              </a:rPr>
              <a:t>2</a:t>
            </a:r>
            <a:r>
              <a:rPr lang="en-US" sz="2800" b="1" dirty="0">
                <a:solidFill>
                  <a:srgbClr val="0000CC"/>
                </a:solidFill>
                <a:latin typeface="Arial" panose="020B0604020202020204" pitchFamily="34" charset="0"/>
                <a:cs typeface="Arial" panose="020B0604020202020204" pitchFamily="34" charset="0"/>
              </a:rPr>
              <a:t>=400</a:t>
            </a:r>
          </a:p>
        </p:txBody>
      </p:sp>
      <p:sp>
        <p:nvSpPr>
          <p:cNvPr id="49" name="فقاعة الكلام: مستطيلة 48">
            <a:extLst>
              <a:ext uri="{FF2B5EF4-FFF2-40B4-BE49-F238E27FC236}">
                <a16:creationId xmlns:a16="http://schemas.microsoft.com/office/drawing/2014/main" id="{93586880-AF32-C304-AF90-94FEEECBC090}"/>
              </a:ext>
            </a:extLst>
          </p:cNvPr>
          <p:cNvSpPr/>
          <p:nvPr/>
        </p:nvSpPr>
        <p:spPr>
          <a:xfrm>
            <a:off x="3663222" y="5133904"/>
            <a:ext cx="6074249" cy="1393575"/>
          </a:xfrm>
          <a:prstGeom prst="wedgeRectCallout">
            <a:avLst>
              <a:gd name="adj1" fmla="val 53062"/>
              <a:gd name="adj2" fmla="val 560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rgbClr val="0000CC"/>
                </a:solidFill>
              </a:rPr>
              <a:t>ولأن خلايا الإنسان تصنع ما بين 80,000 و 100,000 بروتين مختلف، لذا يمكنك أن ترى</a:t>
            </a:r>
          </a:p>
          <a:p>
            <a:pPr algn="ctr"/>
            <a:r>
              <a:rPr lang="ar-SA" sz="2000" b="1" dirty="0">
                <a:solidFill>
                  <a:srgbClr val="0000CC"/>
                </a:solidFill>
              </a:rPr>
              <a:t>أن هذا عبارة عن جزء صغير فقط من مجموع عدد البروتينات المحتملة</a:t>
            </a:r>
          </a:p>
        </p:txBody>
      </p:sp>
    </p:spTree>
    <p:extLst>
      <p:ext uri="{BB962C8B-B14F-4D97-AF65-F5344CB8AC3E}">
        <p14:creationId xmlns:p14="http://schemas.microsoft.com/office/powerpoint/2010/main" val="322072520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1000" fill="hold"/>
                                        <p:tgtEl>
                                          <p:spTgt spid="47"/>
                                        </p:tgtEl>
                                        <p:attrNameLst>
                                          <p:attrName>ppt_w</p:attrName>
                                        </p:attrNameLst>
                                      </p:cBhvr>
                                      <p:tavLst>
                                        <p:tav tm="0">
                                          <p:val>
                                            <p:fltVal val="0"/>
                                          </p:val>
                                        </p:tav>
                                        <p:tav tm="100000">
                                          <p:val>
                                            <p:strVal val="#ppt_w"/>
                                          </p:val>
                                        </p:tav>
                                      </p:tavLst>
                                    </p:anim>
                                    <p:anim calcmode="lin" valueType="num">
                                      <p:cBhvr>
                                        <p:cTn id="13" dur="1000" fill="hold"/>
                                        <p:tgtEl>
                                          <p:spTgt spid="47"/>
                                        </p:tgtEl>
                                        <p:attrNameLst>
                                          <p:attrName>ppt_h</p:attrName>
                                        </p:attrNameLst>
                                      </p:cBhvr>
                                      <p:tavLst>
                                        <p:tav tm="0">
                                          <p:val>
                                            <p:fltVal val="0"/>
                                          </p:val>
                                        </p:tav>
                                        <p:tav tm="100000">
                                          <p:val>
                                            <p:strVal val="#ppt_h"/>
                                          </p:val>
                                        </p:tav>
                                      </p:tavLst>
                                    </p:anim>
                                    <p:anim calcmode="lin" valueType="num">
                                      <p:cBhvr>
                                        <p:cTn id="14" dur="1000" fill="hold"/>
                                        <p:tgtEl>
                                          <p:spTgt spid="47"/>
                                        </p:tgtEl>
                                        <p:attrNameLst>
                                          <p:attrName>style.rotation</p:attrName>
                                        </p:attrNameLst>
                                      </p:cBhvr>
                                      <p:tavLst>
                                        <p:tav tm="0">
                                          <p:val>
                                            <p:fltVal val="90"/>
                                          </p:val>
                                        </p:tav>
                                        <p:tav tm="100000">
                                          <p:val>
                                            <p:fltVal val="0"/>
                                          </p:val>
                                        </p:tav>
                                      </p:tavLst>
                                    </p:anim>
                                    <p:animEffect transition="in" filter="fade">
                                      <p:cBhvr>
                                        <p:cTn id="15" dur="10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heel(1)">
                                      <p:cBhvr>
                                        <p:cTn id="20" dur="20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heel(1)">
                                      <p:cBhvr>
                                        <p:cTn id="25"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animBg="1"/>
      <p:bldP spid="48" grpId="0" animBg="1"/>
      <p:bldP spid="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BFEC2E3D-7943-0043-0F1A-6E4835D070F7}"/>
              </a:ext>
            </a:extLst>
          </p:cNvPr>
          <p:cNvSpPr/>
          <p:nvPr/>
        </p:nvSpPr>
        <p:spPr>
          <a:xfrm>
            <a:off x="10719435" y="134178"/>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104</a:t>
            </a:r>
          </a:p>
        </p:txBody>
      </p:sp>
      <p:sp>
        <p:nvSpPr>
          <p:cNvPr id="3" name="مستطيل 2">
            <a:extLst>
              <a:ext uri="{FF2B5EF4-FFF2-40B4-BE49-F238E27FC236}">
                <a16:creationId xmlns:a16="http://schemas.microsoft.com/office/drawing/2014/main" id="{4277D850-3857-3F89-8F2B-0279CCA5C80A}"/>
              </a:ext>
            </a:extLst>
          </p:cNvPr>
          <p:cNvSpPr/>
          <p:nvPr/>
        </p:nvSpPr>
        <p:spPr>
          <a:xfrm>
            <a:off x="85648" y="0"/>
            <a:ext cx="1302150" cy="309314"/>
          </a:xfrm>
          <a:prstGeom prst="rect">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ماذا قرأت </a:t>
            </a:r>
          </a:p>
        </p:txBody>
      </p:sp>
      <p:sp>
        <p:nvSpPr>
          <p:cNvPr id="4" name="فقاعة الكلام: مستطيلة 3">
            <a:extLst>
              <a:ext uri="{FF2B5EF4-FFF2-40B4-BE49-F238E27FC236}">
                <a16:creationId xmlns:a16="http://schemas.microsoft.com/office/drawing/2014/main" id="{DE6106BE-0363-1571-8F96-518A57B802B2}"/>
              </a:ext>
            </a:extLst>
          </p:cNvPr>
          <p:cNvSpPr/>
          <p:nvPr/>
        </p:nvSpPr>
        <p:spPr>
          <a:xfrm>
            <a:off x="5784979" y="1035698"/>
            <a:ext cx="5545169" cy="1468300"/>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أحسب عدد </a:t>
            </a:r>
            <a:r>
              <a:rPr lang="ar-SA" sz="2800" b="1" dirty="0" err="1">
                <a:solidFill>
                  <a:srgbClr val="FF0000"/>
                </a:solidFill>
              </a:rPr>
              <a:t>التتابعات</a:t>
            </a:r>
            <a:r>
              <a:rPr lang="ar-SA" sz="2800" b="1" dirty="0">
                <a:solidFill>
                  <a:srgbClr val="FF0000"/>
                </a:solidFill>
              </a:rPr>
              <a:t> المحتملة لسلسلة ببتيد تتكون من أربعة أحماض أمينية ؟</a:t>
            </a:r>
          </a:p>
        </p:txBody>
      </p:sp>
      <p:sp>
        <p:nvSpPr>
          <p:cNvPr id="6" name="فقاعة الكلام: مستطيلة 5">
            <a:extLst>
              <a:ext uri="{FF2B5EF4-FFF2-40B4-BE49-F238E27FC236}">
                <a16:creationId xmlns:a16="http://schemas.microsoft.com/office/drawing/2014/main" id="{FA199B2A-9243-25F1-E590-293C77078F32}"/>
              </a:ext>
            </a:extLst>
          </p:cNvPr>
          <p:cNvSpPr/>
          <p:nvPr/>
        </p:nvSpPr>
        <p:spPr>
          <a:xfrm>
            <a:off x="5972386" y="3196027"/>
            <a:ext cx="5170353" cy="1077393"/>
          </a:xfrm>
          <a:prstGeom prst="wedgeRectCallout">
            <a:avLst>
              <a:gd name="adj1" fmla="val 53062"/>
              <a:gd name="adj2" fmla="val 560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0000CC"/>
                </a:solidFill>
                <a:latin typeface="Arial" panose="020B0604020202020204" pitchFamily="34" charset="0"/>
                <a:cs typeface="Arial" panose="020B0604020202020204" pitchFamily="34" charset="0"/>
              </a:rPr>
              <a:t>20</a:t>
            </a:r>
            <a:r>
              <a:rPr lang="en-US" sz="2800" b="1" baseline="30000" dirty="0">
                <a:solidFill>
                  <a:srgbClr val="0000CC"/>
                </a:solidFill>
                <a:latin typeface="Arial" panose="020B0604020202020204" pitchFamily="34" charset="0"/>
                <a:cs typeface="Arial" panose="020B0604020202020204" pitchFamily="34" charset="0"/>
              </a:rPr>
              <a:t>n</a:t>
            </a:r>
          </a:p>
          <a:p>
            <a:pPr algn="ctr"/>
            <a:r>
              <a:rPr lang="en-US" sz="2800" b="1" dirty="0">
                <a:solidFill>
                  <a:srgbClr val="0000CC"/>
                </a:solidFill>
                <a:latin typeface="Arial" panose="020B0604020202020204" pitchFamily="34" charset="0"/>
                <a:cs typeface="Arial" panose="020B0604020202020204" pitchFamily="34" charset="0"/>
              </a:rPr>
              <a:t>20</a:t>
            </a:r>
            <a:r>
              <a:rPr lang="en-US" sz="2800" b="1" baseline="30000" dirty="0">
                <a:solidFill>
                  <a:srgbClr val="0000CC"/>
                </a:solidFill>
                <a:latin typeface="Arial" panose="020B0604020202020204" pitchFamily="34" charset="0"/>
                <a:cs typeface="Arial" panose="020B0604020202020204" pitchFamily="34" charset="0"/>
              </a:rPr>
              <a:t>4</a:t>
            </a:r>
            <a:r>
              <a:rPr lang="en-US" sz="2800" b="1" dirty="0">
                <a:solidFill>
                  <a:srgbClr val="0000CC"/>
                </a:solidFill>
                <a:latin typeface="Arial" panose="020B0604020202020204" pitchFamily="34" charset="0"/>
                <a:cs typeface="Arial" panose="020B0604020202020204" pitchFamily="34" charset="0"/>
              </a:rPr>
              <a:t>=16000=1.6 ͯ 10</a:t>
            </a:r>
            <a:r>
              <a:rPr lang="en-US" sz="2800" b="1" baseline="30000" dirty="0">
                <a:solidFill>
                  <a:srgbClr val="0000CC"/>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86556109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AC7444C-6B17-56EC-F460-60A2A79CAC60}"/>
              </a:ext>
            </a:extLst>
          </p:cNvPr>
          <p:cNvSpPr/>
          <p:nvPr/>
        </p:nvSpPr>
        <p:spPr>
          <a:xfrm>
            <a:off x="217432" y="660684"/>
            <a:ext cx="11623963" cy="11544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bg1"/>
                </a:solidFill>
              </a:rPr>
              <a:t>الشكل 3-5 </a:t>
            </a:r>
          </a:p>
          <a:p>
            <a:pPr algn="ctr"/>
            <a:r>
              <a:rPr lang="ar-SA" sz="2000" b="1" dirty="0">
                <a:solidFill>
                  <a:schemeClr val="bg1"/>
                </a:solidFill>
              </a:rPr>
              <a:t>يتضمن طي سلاسل الببتيد في صورة شكل حلزوني أو صحيفة كطوية تثبت الأحماض الأمينية في مواقع معينة بواسطة الروابط الهيدروجينية. وهناك عدد من التفاعلات بين السلاسل لا تظهر هنا، ولكنها تؤدي دوراً مهماً في تحديد الشكل الثلاثي الأبعاد لعديد الببتيد  </a:t>
            </a:r>
          </a:p>
        </p:txBody>
      </p:sp>
      <p:sp>
        <p:nvSpPr>
          <p:cNvPr id="5" name="مستطيل 4">
            <a:extLst>
              <a:ext uri="{FF2B5EF4-FFF2-40B4-BE49-F238E27FC236}">
                <a16:creationId xmlns:a16="http://schemas.microsoft.com/office/drawing/2014/main" id="{03C062D1-60F2-8EA5-DB26-D5C97D0DA74B}"/>
              </a:ext>
            </a:extLst>
          </p:cNvPr>
          <p:cNvSpPr/>
          <p:nvPr/>
        </p:nvSpPr>
        <p:spPr>
          <a:xfrm>
            <a:off x="10719435" y="134178"/>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105</a:t>
            </a:r>
          </a:p>
        </p:txBody>
      </p:sp>
      <p:pic>
        <p:nvPicPr>
          <p:cNvPr id="6" name="صورة 5">
            <a:extLst>
              <a:ext uri="{FF2B5EF4-FFF2-40B4-BE49-F238E27FC236}">
                <a16:creationId xmlns:a16="http://schemas.microsoft.com/office/drawing/2014/main" id="{D6099D17-4B8E-7D66-8B84-C0D22C215F16}"/>
              </a:ext>
            </a:extLst>
          </p:cNvPr>
          <p:cNvPicPr>
            <a:picLocks noChangeAspect="1"/>
          </p:cNvPicPr>
          <p:nvPr/>
        </p:nvPicPr>
        <p:blipFill rotWithShape="1">
          <a:blip r:embed="rId2">
            <a:extLst>
              <a:ext uri="{28A0092B-C50C-407E-A947-70E740481C1C}">
                <a14:useLocalDpi xmlns:a14="http://schemas.microsoft.com/office/drawing/2010/main" val="0"/>
              </a:ext>
            </a:extLst>
          </a:blip>
          <a:srcRect l="33139" t="39498" r="22092" b="31210"/>
          <a:stretch/>
        </p:blipFill>
        <p:spPr>
          <a:xfrm>
            <a:off x="1017037" y="2127379"/>
            <a:ext cx="10349203" cy="3626754"/>
          </a:xfrm>
          <a:prstGeom prst="rect">
            <a:avLst/>
          </a:prstGeom>
          <a:ln>
            <a:solidFill>
              <a:schemeClr val="tx1"/>
            </a:solidFill>
          </a:ln>
        </p:spPr>
      </p:pic>
    </p:spTree>
    <p:extLst>
      <p:ext uri="{BB962C8B-B14F-4D97-AF65-F5344CB8AC3E}">
        <p14:creationId xmlns:p14="http://schemas.microsoft.com/office/powerpoint/2010/main" val="1584829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60;p21">
            <a:extLst>
              <a:ext uri="{FF2B5EF4-FFF2-40B4-BE49-F238E27FC236}">
                <a16:creationId xmlns:a16="http://schemas.microsoft.com/office/drawing/2014/main" id="{4E001086-CB11-F971-A10C-2D42FE4E5669}"/>
              </a:ext>
            </a:extLst>
          </p:cNvPr>
          <p:cNvSpPr/>
          <p:nvPr/>
        </p:nvSpPr>
        <p:spPr>
          <a:xfrm>
            <a:off x="8003924" y="946800"/>
            <a:ext cx="3266100" cy="2482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162;p21">
            <a:extLst>
              <a:ext uri="{FF2B5EF4-FFF2-40B4-BE49-F238E27FC236}">
                <a16:creationId xmlns:a16="http://schemas.microsoft.com/office/drawing/2014/main" id="{A8E26467-6229-4B22-259E-4E684424E60F}"/>
              </a:ext>
            </a:extLst>
          </p:cNvPr>
          <p:cNvSpPr/>
          <p:nvPr/>
        </p:nvSpPr>
        <p:spPr>
          <a:xfrm>
            <a:off x="8003924" y="946800"/>
            <a:ext cx="3266100" cy="2482200"/>
          </a:xfrm>
          <a:prstGeom prst="frame">
            <a:avLst>
              <a:gd name="adj1" fmla="val 8314"/>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مجموعة 5">
            <a:extLst>
              <a:ext uri="{FF2B5EF4-FFF2-40B4-BE49-F238E27FC236}">
                <a16:creationId xmlns:a16="http://schemas.microsoft.com/office/drawing/2014/main" id="{79610E65-4A7C-17D7-489D-8B3E8BFFBBE4}"/>
              </a:ext>
            </a:extLst>
          </p:cNvPr>
          <p:cNvGrpSpPr/>
          <p:nvPr/>
        </p:nvGrpSpPr>
        <p:grpSpPr>
          <a:xfrm>
            <a:off x="4360179" y="3717709"/>
            <a:ext cx="3266100" cy="2482200"/>
            <a:chOff x="4360179" y="3717709"/>
            <a:chExt cx="3266100" cy="2482200"/>
          </a:xfrm>
        </p:grpSpPr>
        <p:sp>
          <p:nvSpPr>
            <p:cNvPr id="4" name="Google Shape;1160;p21">
              <a:extLst>
                <a:ext uri="{FF2B5EF4-FFF2-40B4-BE49-F238E27FC236}">
                  <a16:creationId xmlns:a16="http://schemas.microsoft.com/office/drawing/2014/main" id="{0D296BF6-B2BA-5E72-64AE-95983DB9171D}"/>
                </a:ext>
              </a:extLst>
            </p:cNvPr>
            <p:cNvSpPr/>
            <p:nvPr/>
          </p:nvSpPr>
          <p:spPr>
            <a:xfrm>
              <a:off x="4360179" y="3717709"/>
              <a:ext cx="3266100" cy="2482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162;p21">
              <a:extLst>
                <a:ext uri="{FF2B5EF4-FFF2-40B4-BE49-F238E27FC236}">
                  <a16:creationId xmlns:a16="http://schemas.microsoft.com/office/drawing/2014/main" id="{9A605E78-AB2A-692D-41EC-04C86744DEF5}"/>
                </a:ext>
              </a:extLst>
            </p:cNvPr>
            <p:cNvSpPr/>
            <p:nvPr/>
          </p:nvSpPr>
          <p:spPr>
            <a:xfrm>
              <a:off x="4360179" y="3717709"/>
              <a:ext cx="3266100" cy="2482200"/>
            </a:xfrm>
            <a:prstGeom prst="frame">
              <a:avLst>
                <a:gd name="adj1" fmla="val 8314"/>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مستطيل 6">
            <a:extLst>
              <a:ext uri="{FF2B5EF4-FFF2-40B4-BE49-F238E27FC236}">
                <a16:creationId xmlns:a16="http://schemas.microsoft.com/office/drawing/2014/main" id="{3B358CF1-0057-7B45-27F3-3C800B3F73E8}"/>
              </a:ext>
            </a:extLst>
          </p:cNvPr>
          <p:cNvSpPr/>
          <p:nvPr/>
        </p:nvSpPr>
        <p:spPr>
          <a:xfrm>
            <a:off x="8502804" y="1396428"/>
            <a:ext cx="2268339" cy="1582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t>ما هو موضوع درسنا اليوم؟</a:t>
            </a:r>
          </a:p>
        </p:txBody>
      </p:sp>
      <p:sp>
        <p:nvSpPr>
          <p:cNvPr id="8" name="مستطيل 7">
            <a:extLst>
              <a:ext uri="{FF2B5EF4-FFF2-40B4-BE49-F238E27FC236}">
                <a16:creationId xmlns:a16="http://schemas.microsoft.com/office/drawing/2014/main" id="{F00D352A-73AF-326A-A5EB-25DF4797EC43}"/>
              </a:ext>
            </a:extLst>
          </p:cNvPr>
          <p:cNvSpPr/>
          <p:nvPr/>
        </p:nvSpPr>
        <p:spPr>
          <a:xfrm>
            <a:off x="4859059" y="4167337"/>
            <a:ext cx="2268339" cy="1582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t>البروتينات</a:t>
            </a:r>
          </a:p>
        </p:txBody>
      </p:sp>
    </p:spTree>
    <p:extLst>
      <p:ext uri="{BB962C8B-B14F-4D97-AF65-F5344CB8AC3E}">
        <p14:creationId xmlns:p14="http://schemas.microsoft.com/office/powerpoint/2010/main" val="12364333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قطرية مستديرة 1">
            <a:extLst>
              <a:ext uri="{FF2B5EF4-FFF2-40B4-BE49-F238E27FC236}">
                <a16:creationId xmlns:a16="http://schemas.microsoft.com/office/drawing/2014/main" id="{38C4BA27-8315-7242-C6CE-4F81863B4E87}"/>
              </a:ext>
            </a:extLst>
          </p:cNvPr>
          <p:cNvSpPr/>
          <p:nvPr/>
        </p:nvSpPr>
        <p:spPr>
          <a:xfrm>
            <a:off x="3827105" y="186612"/>
            <a:ext cx="4494247" cy="1278293"/>
          </a:xfrm>
          <a:prstGeom prst="round2DiagRect">
            <a:avLst>
              <a:gd name="adj1" fmla="val 16667"/>
              <a:gd name="adj2" fmla="val 2920"/>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a:solidFill>
                  <a:schemeClr val="bg1"/>
                </a:solidFill>
              </a:rPr>
              <a:t>الببتيد</a:t>
            </a:r>
          </a:p>
        </p:txBody>
      </p:sp>
      <p:sp>
        <p:nvSpPr>
          <p:cNvPr id="3" name="مستطيل 2">
            <a:extLst>
              <a:ext uri="{FF2B5EF4-FFF2-40B4-BE49-F238E27FC236}">
                <a16:creationId xmlns:a16="http://schemas.microsoft.com/office/drawing/2014/main" id="{70B9F74B-BCCD-0F26-CCA8-C5F24EFEDC65}"/>
              </a:ext>
            </a:extLst>
          </p:cNvPr>
          <p:cNvSpPr/>
          <p:nvPr/>
        </p:nvSpPr>
        <p:spPr>
          <a:xfrm>
            <a:off x="8364897" y="2877425"/>
            <a:ext cx="3405676" cy="1454373"/>
          </a:xfrm>
          <a:prstGeom prst="rec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800" b="1" dirty="0">
                <a:solidFill>
                  <a:schemeClr val="bg1"/>
                </a:solidFill>
              </a:rPr>
              <a:t>مكون من حمضيين أمينيين مرتبطين معاً برابطة ببتيدية</a:t>
            </a:r>
          </a:p>
        </p:txBody>
      </p:sp>
      <p:sp>
        <p:nvSpPr>
          <p:cNvPr id="6" name="مستطيل 5">
            <a:extLst>
              <a:ext uri="{FF2B5EF4-FFF2-40B4-BE49-F238E27FC236}">
                <a16:creationId xmlns:a16="http://schemas.microsoft.com/office/drawing/2014/main" id="{7654EBEC-CB0C-1CE9-0A5F-511FEE7BAF4C}"/>
              </a:ext>
            </a:extLst>
          </p:cNvPr>
          <p:cNvSpPr/>
          <p:nvPr/>
        </p:nvSpPr>
        <p:spPr>
          <a:xfrm>
            <a:off x="4393163" y="2877425"/>
            <a:ext cx="3405676" cy="1454373"/>
          </a:xfrm>
          <a:prstGeom prst="rec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800" b="1" dirty="0">
                <a:solidFill>
                  <a:schemeClr val="bg1"/>
                </a:solidFill>
              </a:rPr>
              <a:t>سلسلة مكونة من 10 أحماض أمينية أو أكثر متصلة معاً بروابط ببتيدية</a:t>
            </a:r>
          </a:p>
        </p:txBody>
      </p:sp>
      <p:sp>
        <p:nvSpPr>
          <p:cNvPr id="7" name="مستطيل 6">
            <a:extLst>
              <a:ext uri="{FF2B5EF4-FFF2-40B4-BE49-F238E27FC236}">
                <a16:creationId xmlns:a16="http://schemas.microsoft.com/office/drawing/2014/main" id="{EEEB2B98-1381-8BE3-AB43-575DC4B5BC15}"/>
              </a:ext>
            </a:extLst>
          </p:cNvPr>
          <p:cNvSpPr/>
          <p:nvPr/>
        </p:nvSpPr>
        <p:spPr>
          <a:xfrm>
            <a:off x="421429" y="2849435"/>
            <a:ext cx="3405676" cy="1454373"/>
          </a:xfrm>
          <a:prstGeom prst="rec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800" b="1" dirty="0">
                <a:solidFill>
                  <a:schemeClr val="bg1"/>
                </a:solidFill>
              </a:rPr>
              <a:t>سلسلة مكونة من 50 حمض أميني أو أكثر متصلة معاً بروابط ببتيدية</a:t>
            </a:r>
          </a:p>
        </p:txBody>
      </p:sp>
      <p:sp>
        <p:nvSpPr>
          <p:cNvPr id="8" name="مستطيل 7">
            <a:extLst>
              <a:ext uri="{FF2B5EF4-FFF2-40B4-BE49-F238E27FC236}">
                <a16:creationId xmlns:a16="http://schemas.microsoft.com/office/drawing/2014/main" id="{710B9389-43A9-25E3-4030-D3122212F442}"/>
              </a:ext>
            </a:extLst>
          </p:cNvPr>
          <p:cNvSpPr/>
          <p:nvPr/>
        </p:nvSpPr>
        <p:spPr>
          <a:xfrm>
            <a:off x="8952725" y="4635048"/>
            <a:ext cx="2230019" cy="991311"/>
          </a:xfrm>
          <a:prstGeom prst="rec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a:solidFill>
                  <a:schemeClr val="bg1"/>
                </a:solidFill>
              </a:rPr>
              <a:t>ثنائي الببتيد</a:t>
            </a:r>
          </a:p>
        </p:txBody>
      </p:sp>
      <p:sp>
        <p:nvSpPr>
          <p:cNvPr id="9" name="مستطيل 8">
            <a:extLst>
              <a:ext uri="{FF2B5EF4-FFF2-40B4-BE49-F238E27FC236}">
                <a16:creationId xmlns:a16="http://schemas.microsoft.com/office/drawing/2014/main" id="{91A70A83-5B45-75A6-E963-B06798E234D5}"/>
              </a:ext>
            </a:extLst>
          </p:cNvPr>
          <p:cNvSpPr/>
          <p:nvPr/>
        </p:nvSpPr>
        <p:spPr>
          <a:xfrm>
            <a:off x="4980990" y="4655030"/>
            <a:ext cx="2230019" cy="991311"/>
          </a:xfrm>
          <a:prstGeom prst="rec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a:solidFill>
                  <a:schemeClr val="bg1"/>
                </a:solidFill>
              </a:rPr>
              <a:t>عديد الببتيد</a:t>
            </a:r>
          </a:p>
        </p:txBody>
      </p:sp>
      <p:sp>
        <p:nvSpPr>
          <p:cNvPr id="10" name="مستطيل 9">
            <a:extLst>
              <a:ext uri="{FF2B5EF4-FFF2-40B4-BE49-F238E27FC236}">
                <a16:creationId xmlns:a16="http://schemas.microsoft.com/office/drawing/2014/main" id="{C1E496D0-4D2E-ADBD-3C53-8F8E18DE5609}"/>
              </a:ext>
            </a:extLst>
          </p:cNvPr>
          <p:cNvSpPr/>
          <p:nvPr/>
        </p:nvSpPr>
        <p:spPr>
          <a:xfrm>
            <a:off x="1009255" y="4675012"/>
            <a:ext cx="2230019" cy="991311"/>
          </a:xfrm>
          <a:prstGeom prst="rec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a:solidFill>
                  <a:schemeClr val="bg1"/>
                </a:solidFill>
              </a:rPr>
              <a:t>البروتين</a:t>
            </a:r>
          </a:p>
        </p:txBody>
      </p:sp>
      <p:cxnSp>
        <p:nvCxnSpPr>
          <p:cNvPr id="11" name="رابط كسهم مستقيم 10">
            <a:extLst>
              <a:ext uri="{FF2B5EF4-FFF2-40B4-BE49-F238E27FC236}">
                <a16:creationId xmlns:a16="http://schemas.microsoft.com/office/drawing/2014/main" id="{3BEF6EEF-8628-CCEA-0F65-F49947609331}"/>
              </a:ext>
            </a:extLst>
          </p:cNvPr>
          <p:cNvCxnSpPr>
            <a:cxnSpLocks/>
            <a:endCxn id="3" idx="0"/>
          </p:cNvCxnSpPr>
          <p:nvPr/>
        </p:nvCxnSpPr>
        <p:spPr>
          <a:xfrm>
            <a:off x="7343192" y="1464905"/>
            <a:ext cx="2724543" cy="14125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a:extLst>
              <a:ext uri="{FF2B5EF4-FFF2-40B4-BE49-F238E27FC236}">
                <a16:creationId xmlns:a16="http://schemas.microsoft.com/office/drawing/2014/main" id="{5DFE488C-41B5-E53C-64EA-C2CFF9564CE1}"/>
              </a:ext>
            </a:extLst>
          </p:cNvPr>
          <p:cNvCxnSpPr>
            <a:cxnSpLocks/>
            <a:endCxn id="7" idx="0"/>
          </p:cNvCxnSpPr>
          <p:nvPr/>
        </p:nvCxnSpPr>
        <p:spPr>
          <a:xfrm flipH="1">
            <a:off x="2124267" y="1464368"/>
            <a:ext cx="2609460" cy="13850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a:extLst>
              <a:ext uri="{FF2B5EF4-FFF2-40B4-BE49-F238E27FC236}">
                <a16:creationId xmlns:a16="http://schemas.microsoft.com/office/drawing/2014/main" id="{39CFAFB8-2E10-46D0-5336-547DA727974F}"/>
              </a:ext>
            </a:extLst>
          </p:cNvPr>
          <p:cNvCxnSpPr>
            <a:cxnSpLocks/>
            <a:endCxn id="6" idx="0"/>
          </p:cNvCxnSpPr>
          <p:nvPr/>
        </p:nvCxnSpPr>
        <p:spPr>
          <a:xfrm>
            <a:off x="6095999" y="1471634"/>
            <a:ext cx="2" cy="14057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a:extLst>
              <a:ext uri="{FF2B5EF4-FFF2-40B4-BE49-F238E27FC236}">
                <a16:creationId xmlns:a16="http://schemas.microsoft.com/office/drawing/2014/main" id="{60641BDA-D5C6-E1FF-1055-58A287419CA6}"/>
              </a:ext>
            </a:extLst>
          </p:cNvPr>
          <p:cNvCxnSpPr>
            <a:cxnSpLocks/>
          </p:cNvCxnSpPr>
          <p:nvPr/>
        </p:nvCxnSpPr>
        <p:spPr>
          <a:xfrm>
            <a:off x="6036906" y="4331798"/>
            <a:ext cx="0" cy="5165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a:extLst>
              <a:ext uri="{FF2B5EF4-FFF2-40B4-BE49-F238E27FC236}">
                <a16:creationId xmlns:a16="http://schemas.microsoft.com/office/drawing/2014/main" id="{653C5897-3D47-8651-BF76-46DA26E1BF40}"/>
              </a:ext>
            </a:extLst>
          </p:cNvPr>
          <p:cNvCxnSpPr>
            <a:cxnSpLocks/>
          </p:cNvCxnSpPr>
          <p:nvPr/>
        </p:nvCxnSpPr>
        <p:spPr>
          <a:xfrm>
            <a:off x="10083286" y="4303808"/>
            <a:ext cx="0" cy="5165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a:extLst>
              <a:ext uri="{FF2B5EF4-FFF2-40B4-BE49-F238E27FC236}">
                <a16:creationId xmlns:a16="http://schemas.microsoft.com/office/drawing/2014/main" id="{A3750B95-D05B-9417-01AA-7D666250C4FD}"/>
              </a:ext>
            </a:extLst>
          </p:cNvPr>
          <p:cNvCxnSpPr>
            <a:cxnSpLocks/>
          </p:cNvCxnSpPr>
          <p:nvPr/>
        </p:nvCxnSpPr>
        <p:spPr>
          <a:xfrm>
            <a:off x="2009201" y="4303807"/>
            <a:ext cx="0" cy="5165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2479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1A358D4-137D-542E-6A8A-EA2CE336CEDB}"/>
              </a:ext>
            </a:extLst>
          </p:cNvPr>
          <p:cNvSpPr/>
          <p:nvPr/>
        </p:nvSpPr>
        <p:spPr>
          <a:xfrm>
            <a:off x="11103429" y="134178"/>
            <a:ext cx="918156"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تقويم</a:t>
            </a:r>
          </a:p>
        </p:txBody>
      </p:sp>
      <p:sp>
        <p:nvSpPr>
          <p:cNvPr id="3" name="فقاعة الكلام: مستطيلة 2">
            <a:extLst>
              <a:ext uri="{FF2B5EF4-FFF2-40B4-BE49-F238E27FC236}">
                <a16:creationId xmlns:a16="http://schemas.microsoft.com/office/drawing/2014/main" id="{DF35C8A7-704B-FD1C-55DB-4DE0B2C7117A}"/>
              </a:ext>
            </a:extLst>
          </p:cNvPr>
          <p:cNvSpPr/>
          <p:nvPr/>
        </p:nvSpPr>
        <p:spPr>
          <a:xfrm>
            <a:off x="5784979" y="1035698"/>
            <a:ext cx="5545169" cy="1468300"/>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الفائدة من تغير السلاسل الجانبية للأحماض الامينية؟</a:t>
            </a:r>
          </a:p>
        </p:txBody>
      </p:sp>
      <p:sp>
        <p:nvSpPr>
          <p:cNvPr id="4" name="فقاعة الكلام: مستطيلة 3">
            <a:extLst>
              <a:ext uri="{FF2B5EF4-FFF2-40B4-BE49-F238E27FC236}">
                <a16:creationId xmlns:a16="http://schemas.microsoft.com/office/drawing/2014/main" id="{B6A4ECC6-8D54-77D3-6A65-8757DAAEFC7F}"/>
              </a:ext>
            </a:extLst>
          </p:cNvPr>
          <p:cNvSpPr/>
          <p:nvPr/>
        </p:nvSpPr>
        <p:spPr>
          <a:xfrm>
            <a:off x="3312368" y="3196027"/>
            <a:ext cx="8472196" cy="1468300"/>
          </a:xfrm>
          <a:prstGeom prst="wedgeRectCallout">
            <a:avLst>
              <a:gd name="adj1" fmla="val 53062"/>
              <a:gd name="adj2" fmla="val 560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rPr>
              <a:t>1- تنوع كبير في الخواص الكيميائية والفيزيائية للأحماض الامينية.</a:t>
            </a:r>
          </a:p>
          <a:p>
            <a:pPr algn="ctr"/>
            <a:r>
              <a:rPr lang="ar-SA" sz="2800" b="1" dirty="0">
                <a:solidFill>
                  <a:srgbClr val="0000CC"/>
                </a:solidFill>
                <a:latin typeface="Arial" panose="020B0604020202020204" pitchFamily="34" charset="0"/>
              </a:rPr>
              <a:t>2- تساعد البروتينات على أداء وظائف عديدة متنوعة.</a:t>
            </a:r>
          </a:p>
        </p:txBody>
      </p:sp>
    </p:spTree>
    <p:extLst>
      <p:ext uri="{BB962C8B-B14F-4D97-AF65-F5344CB8AC3E}">
        <p14:creationId xmlns:p14="http://schemas.microsoft.com/office/powerpoint/2010/main" val="361988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1">
            <a:extLst>
              <a:ext uri="{FF2B5EF4-FFF2-40B4-BE49-F238E27FC236}">
                <a16:creationId xmlns:a16="http://schemas.microsoft.com/office/drawing/2014/main" id="{92CA1679-EB1D-8E85-9438-1014D95697BF}"/>
              </a:ext>
            </a:extLst>
          </p:cNvPr>
          <p:cNvSpPr/>
          <p:nvPr/>
        </p:nvSpPr>
        <p:spPr>
          <a:xfrm>
            <a:off x="6904652" y="1028267"/>
            <a:ext cx="4080262" cy="970384"/>
          </a:xfrm>
          <a:prstGeom prst="wedgeRectCallout">
            <a:avLst>
              <a:gd name="adj1" fmla="val 58693"/>
              <a:gd name="adj2" fmla="val -1384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8000"/>
                </a:solidFill>
              </a:rPr>
              <a:t>تركيب البروتين الثلاثي الأبعاد</a:t>
            </a:r>
          </a:p>
        </p:txBody>
      </p:sp>
      <p:sp>
        <p:nvSpPr>
          <p:cNvPr id="3" name="فقاعة الكلام: مستطيلة 2">
            <a:extLst>
              <a:ext uri="{FF2B5EF4-FFF2-40B4-BE49-F238E27FC236}">
                <a16:creationId xmlns:a16="http://schemas.microsoft.com/office/drawing/2014/main" id="{82F65281-B048-0752-53B1-E5C86DBCE8EF}"/>
              </a:ext>
            </a:extLst>
          </p:cNvPr>
          <p:cNvSpPr/>
          <p:nvPr/>
        </p:nvSpPr>
        <p:spPr>
          <a:xfrm>
            <a:off x="3452327" y="2979230"/>
            <a:ext cx="8282472" cy="3393577"/>
          </a:xfrm>
          <a:prstGeom prst="wedgeRectCallout">
            <a:avLst>
              <a:gd name="adj1" fmla="val 53062"/>
              <a:gd name="adj2" fmla="val 560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indent="-514350">
              <a:buFont typeface="Wingdings" panose="05000000000000000000" pitchFamily="2" charset="2"/>
              <a:buChar char="ü"/>
            </a:pPr>
            <a:r>
              <a:rPr lang="ar-SA" sz="2800" b="1" dirty="0">
                <a:solidFill>
                  <a:srgbClr val="0000CC"/>
                </a:solidFill>
                <a:latin typeface="Arial" panose="020B0604020202020204" pitchFamily="34" charset="0"/>
              </a:rPr>
              <a:t>تظهر في صورة شكل حلزوني يشبه لفات حبل الهاتف</a:t>
            </a:r>
          </a:p>
          <a:p>
            <a:pPr marL="514350" indent="-514350">
              <a:buFont typeface="Wingdings" panose="05000000000000000000" pitchFamily="2" charset="2"/>
              <a:buChar char="ü"/>
            </a:pPr>
            <a:r>
              <a:rPr lang="ar-SA" sz="2800" b="1" dirty="0">
                <a:solidFill>
                  <a:srgbClr val="0000CC"/>
                </a:solidFill>
                <a:latin typeface="Arial" panose="020B0604020202020204" pitchFamily="34" charset="0"/>
              </a:rPr>
              <a:t>تَكّون تركيبًا على هيئة صحيفة مطوية عدة طيات.</a:t>
            </a:r>
          </a:p>
          <a:p>
            <a:pPr marL="514350" indent="-514350">
              <a:buFont typeface="Wingdings" panose="05000000000000000000" pitchFamily="2" charset="2"/>
              <a:buChar char="ü"/>
            </a:pPr>
            <a:r>
              <a:rPr lang="ar-SA" sz="2800" b="1" dirty="0">
                <a:solidFill>
                  <a:srgbClr val="0000CC"/>
                </a:solidFill>
                <a:latin typeface="Arial" panose="020B0604020202020204" pitchFamily="34" charset="0"/>
              </a:rPr>
              <a:t>يمكن أن تأخذ  شكل ليفي طويل.</a:t>
            </a:r>
          </a:p>
          <a:p>
            <a:pPr marL="514350" indent="-514350">
              <a:buFont typeface="Wingdings" panose="05000000000000000000" pitchFamily="2" charset="2"/>
              <a:buChar char="ü"/>
            </a:pPr>
            <a:r>
              <a:rPr lang="ar-SA" sz="2800" b="1" dirty="0">
                <a:solidFill>
                  <a:srgbClr val="0000CC"/>
                </a:solidFill>
                <a:latin typeface="Arial" panose="020B0604020202020204" pitchFamily="34" charset="0"/>
              </a:rPr>
              <a:t>تنثني سلسلة عديد الببتيد إلى الخلف على نفسها وتغر اتجاهها. </a:t>
            </a:r>
          </a:p>
          <a:p>
            <a:pPr marL="514350" indent="-514350">
              <a:buFont typeface="Wingdings" panose="05000000000000000000" pitchFamily="2" charset="2"/>
              <a:buChar char="ü"/>
            </a:pPr>
            <a:r>
              <a:rPr lang="ar-SA" sz="2800" b="1" dirty="0">
                <a:solidFill>
                  <a:srgbClr val="0000CC"/>
                </a:solidFill>
                <a:latin typeface="Arial" panose="020B0604020202020204" pitchFamily="34" charset="0"/>
              </a:rPr>
              <a:t>يمكن أن يحتوي بروتين معين على عدة لوالب، وصحائف، ولفّات، وقد لا يحتوي على أي منه</a:t>
            </a:r>
          </a:p>
          <a:p>
            <a:pPr marL="514350" indent="-514350">
              <a:buFont typeface="Wingdings" panose="05000000000000000000" pitchFamily="2" charset="2"/>
              <a:buChar char="ü"/>
            </a:pPr>
            <a:r>
              <a:rPr lang="ar-SA" sz="2800" b="1" dirty="0">
                <a:solidFill>
                  <a:srgbClr val="0000CC"/>
                </a:solidFill>
                <a:latin typeface="Arial" panose="020B0604020202020204" pitchFamily="34" charset="0"/>
              </a:rPr>
              <a:t>شكل كروي غير منتظم </a:t>
            </a:r>
          </a:p>
        </p:txBody>
      </p:sp>
      <p:pic>
        <p:nvPicPr>
          <p:cNvPr id="4" name="صورة 3">
            <a:extLst>
              <a:ext uri="{FF2B5EF4-FFF2-40B4-BE49-F238E27FC236}">
                <a16:creationId xmlns:a16="http://schemas.microsoft.com/office/drawing/2014/main" id="{E49A4967-1689-4154-1254-B171B1946F84}"/>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3139" t="39498" r="22092" b="31210"/>
          <a:stretch/>
        </p:blipFill>
        <p:spPr>
          <a:xfrm>
            <a:off x="457201" y="906538"/>
            <a:ext cx="6232849" cy="2184227"/>
          </a:xfrm>
          <a:prstGeom prst="rect">
            <a:avLst/>
          </a:prstGeom>
          <a:ln>
            <a:noFill/>
          </a:ln>
        </p:spPr>
      </p:pic>
    </p:spTree>
    <p:extLst>
      <p:ext uri="{BB962C8B-B14F-4D97-AF65-F5344CB8AC3E}">
        <p14:creationId xmlns:p14="http://schemas.microsoft.com/office/powerpoint/2010/main" val="480450256"/>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heel(1)">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1">
            <a:extLst>
              <a:ext uri="{FF2B5EF4-FFF2-40B4-BE49-F238E27FC236}">
                <a16:creationId xmlns:a16="http://schemas.microsoft.com/office/drawing/2014/main" id="{A99E2837-0AF7-7A57-9C70-C26CD15D1794}"/>
              </a:ext>
            </a:extLst>
          </p:cNvPr>
          <p:cNvSpPr/>
          <p:nvPr/>
        </p:nvSpPr>
        <p:spPr>
          <a:xfrm>
            <a:off x="3404358" y="1537738"/>
            <a:ext cx="5545169" cy="886546"/>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 هل يؤثر تغير شكل البروتين على وظيفته ؟</a:t>
            </a:r>
          </a:p>
        </p:txBody>
      </p:sp>
      <p:sp>
        <p:nvSpPr>
          <p:cNvPr id="3" name="مستطيل 2">
            <a:extLst>
              <a:ext uri="{FF2B5EF4-FFF2-40B4-BE49-F238E27FC236}">
                <a16:creationId xmlns:a16="http://schemas.microsoft.com/office/drawing/2014/main" id="{A38B41F4-5B95-8B08-E775-96AFC61D24F7}"/>
              </a:ext>
            </a:extLst>
          </p:cNvPr>
          <p:cNvSpPr/>
          <p:nvPr/>
        </p:nvSpPr>
        <p:spPr>
          <a:xfrm>
            <a:off x="10719435" y="148032"/>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105</a:t>
            </a:r>
          </a:p>
        </p:txBody>
      </p:sp>
      <p:sp>
        <p:nvSpPr>
          <p:cNvPr id="4" name="فقاعة الكلام: مستطيلة 3">
            <a:extLst>
              <a:ext uri="{FF2B5EF4-FFF2-40B4-BE49-F238E27FC236}">
                <a16:creationId xmlns:a16="http://schemas.microsoft.com/office/drawing/2014/main" id="{4BB48853-807F-B3DF-60D0-02D8CE2496D8}"/>
              </a:ext>
            </a:extLst>
          </p:cNvPr>
          <p:cNvSpPr/>
          <p:nvPr/>
        </p:nvSpPr>
        <p:spPr>
          <a:xfrm>
            <a:off x="2148799" y="2738986"/>
            <a:ext cx="8056289" cy="1077415"/>
          </a:xfrm>
          <a:prstGeom prst="wedgeRectCallout">
            <a:avLst>
              <a:gd name="adj1" fmla="val 57146"/>
              <a:gd name="adj2" fmla="val -180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نعم </a:t>
            </a:r>
          </a:p>
          <a:p>
            <a:pPr algn="ctr"/>
            <a:r>
              <a:rPr lang="ar-SA" sz="2800" b="1" dirty="0">
                <a:solidFill>
                  <a:srgbClr val="0000CC"/>
                </a:solidFill>
              </a:rPr>
              <a:t>عندما يتغير شكل البروتين داخل الخلية فانه قد لا يقوم بوظيفته.</a:t>
            </a:r>
          </a:p>
        </p:txBody>
      </p:sp>
      <p:sp>
        <p:nvSpPr>
          <p:cNvPr id="36" name="فقاعة الكلام: مستطيلة 35">
            <a:extLst>
              <a:ext uri="{FF2B5EF4-FFF2-40B4-BE49-F238E27FC236}">
                <a16:creationId xmlns:a16="http://schemas.microsoft.com/office/drawing/2014/main" id="{4D9C109C-3921-4B12-00A1-D086784E8ACE}"/>
              </a:ext>
            </a:extLst>
          </p:cNvPr>
          <p:cNvSpPr>
            <a:spLocks/>
          </p:cNvSpPr>
          <p:nvPr/>
        </p:nvSpPr>
        <p:spPr>
          <a:xfrm>
            <a:off x="2866617" y="4425684"/>
            <a:ext cx="6458764" cy="1222498"/>
          </a:xfrm>
          <a:prstGeom prst="wedgeRectCallout">
            <a:avLst>
              <a:gd name="adj1" fmla="val 53344"/>
              <a:gd name="adj2" fmla="val -113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rPr>
              <a:t>شكل البروتين مهم لعمله </a:t>
            </a:r>
          </a:p>
          <a:p>
            <a:pPr algn="ctr"/>
            <a:r>
              <a:rPr lang="ar-SA" sz="2800" b="1" dirty="0">
                <a:solidFill>
                  <a:srgbClr val="0000CC"/>
                </a:solidFill>
                <a:latin typeface="Arial" panose="020B0604020202020204" pitchFamily="34" charset="0"/>
              </a:rPr>
              <a:t>إذا تغير الشكل فقد لا يستطيع القيام بعمله</a:t>
            </a:r>
          </a:p>
        </p:txBody>
      </p:sp>
    </p:spTree>
    <p:extLst>
      <p:ext uri="{BB962C8B-B14F-4D97-AF65-F5344CB8AC3E}">
        <p14:creationId xmlns:p14="http://schemas.microsoft.com/office/powerpoint/2010/main" val="314501410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heel(1)">
                                      <p:cBhvr>
                                        <p:cTn id="1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1">
            <a:extLst>
              <a:ext uri="{FF2B5EF4-FFF2-40B4-BE49-F238E27FC236}">
                <a16:creationId xmlns:a16="http://schemas.microsoft.com/office/drawing/2014/main" id="{A99E2837-0AF7-7A57-9C70-C26CD15D1794}"/>
              </a:ext>
            </a:extLst>
          </p:cNvPr>
          <p:cNvSpPr/>
          <p:nvPr/>
        </p:nvSpPr>
        <p:spPr>
          <a:xfrm>
            <a:off x="3323414" y="766545"/>
            <a:ext cx="5545169" cy="886546"/>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هو المقصود بتغير الخواص الطبيعية؟</a:t>
            </a:r>
          </a:p>
        </p:txBody>
      </p:sp>
      <p:sp>
        <p:nvSpPr>
          <p:cNvPr id="3" name="مستطيل 2">
            <a:extLst>
              <a:ext uri="{FF2B5EF4-FFF2-40B4-BE49-F238E27FC236}">
                <a16:creationId xmlns:a16="http://schemas.microsoft.com/office/drawing/2014/main" id="{A38B41F4-5B95-8B08-E775-96AFC61D24F7}"/>
              </a:ext>
            </a:extLst>
          </p:cNvPr>
          <p:cNvSpPr/>
          <p:nvPr/>
        </p:nvSpPr>
        <p:spPr>
          <a:xfrm>
            <a:off x="10719435" y="148032"/>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105</a:t>
            </a:r>
          </a:p>
        </p:txBody>
      </p:sp>
      <p:sp>
        <p:nvSpPr>
          <p:cNvPr id="4" name="فقاعة الكلام: مستطيلة 3">
            <a:extLst>
              <a:ext uri="{FF2B5EF4-FFF2-40B4-BE49-F238E27FC236}">
                <a16:creationId xmlns:a16="http://schemas.microsoft.com/office/drawing/2014/main" id="{4BB48853-807F-B3DF-60D0-02D8CE2496D8}"/>
              </a:ext>
            </a:extLst>
          </p:cNvPr>
          <p:cNvSpPr/>
          <p:nvPr/>
        </p:nvSpPr>
        <p:spPr>
          <a:xfrm>
            <a:off x="1469315" y="1861910"/>
            <a:ext cx="9253366" cy="886546"/>
          </a:xfrm>
          <a:prstGeom prst="wedgeRectCallout">
            <a:avLst>
              <a:gd name="adj1" fmla="val 57146"/>
              <a:gd name="adj2" fmla="val -180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هي العملية التي تشوه تركيب البروتين الطبيعي الثلاثي الأبعاد وتمزقه أو تتلفه</a:t>
            </a:r>
          </a:p>
        </p:txBody>
      </p:sp>
      <p:sp>
        <p:nvSpPr>
          <p:cNvPr id="36" name="فقاعة الكلام: مستطيلة 35">
            <a:extLst>
              <a:ext uri="{FF2B5EF4-FFF2-40B4-BE49-F238E27FC236}">
                <a16:creationId xmlns:a16="http://schemas.microsoft.com/office/drawing/2014/main" id="{4D9C109C-3921-4B12-00A1-D086784E8ACE}"/>
              </a:ext>
            </a:extLst>
          </p:cNvPr>
          <p:cNvSpPr>
            <a:spLocks/>
          </p:cNvSpPr>
          <p:nvPr/>
        </p:nvSpPr>
        <p:spPr>
          <a:xfrm>
            <a:off x="3741575" y="4109544"/>
            <a:ext cx="4874678" cy="2151297"/>
          </a:xfrm>
          <a:prstGeom prst="wedgeRectCallout">
            <a:avLst>
              <a:gd name="adj1" fmla="val 53344"/>
              <a:gd name="adj2" fmla="val -113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 typeface="Wingdings" panose="05000000000000000000" pitchFamily="2" charset="2"/>
              <a:buChar char="Ø"/>
            </a:pPr>
            <a:r>
              <a:rPr lang="ar-SA" sz="2800" b="1" dirty="0">
                <a:solidFill>
                  <a:srgbClr val="0000CC"/>
                </a:solidFill>
                <a:latin typeface="Arial" panose="020B0604020202020204" pitchFamily="34" charset="0"/>
              </a:rPr>
              <a:t>تغيرات درجة الحرارة</a:t>
            </a:r>
          </a:p>
          <a:p>
            <a:pPr marL="457200" indent="-457200">
              <a:buFont typeface="Wingdings" panose="05000000000000000000" pitchFamily="2" charset="2"/>
              <a:buChar char="Ø"/>
            </a:pPr>
            <a:r>
              <a:rPr lang="ar-SA" sz="2800" b="1" dirty="0">
                <a:solidFill>
                  <a:srgbClr val="0000CC"/>
                </a:solidFill>
                <a:latin typeface="Arial" panose="020B0604020202020204" pitchFamily="34" charset="0"/>
              </a:rPr>
              <a:t>قوة الرابطة الأيونية</a:t>
            </a:r>
          </a:p>
          <a:p>
            <a:pPr marL="457200" indent="-457200">
              <a:buFont typeface="Wingdings" panose="05000000000000000000" pitchFamily="2" charset="2"/>
              <a:buChar char="Ø"/>
            </a:pPr>
            <a:r>
              <a:rPr lang="ar-SA" sz="2800" b="1" dirty="0">
                <a:solidFill>
                  <a:srgbClr val="0000CC"/>
                </a:solidFill>
                <a:latin typeface="Arial" panose="020B0604020202020204" pitchFamily="34" charset="0"/>
              </a:rPr>
              <a:t>الرقم الهيدروجيني </a:t>
            </a:r>
            <a:r>
              <a:rPr lang="en-US" sz="2800" b="1" dirty="0">
                <a:solidFill>
                  <a:srgbClr val="0000CC"/>
                </a:solidFill>
                <a:latin typeface="Arial" panose="020B0604020202020204" pitchFamily="34" charset="0"/>
              </a:rPr>
              <a:t>PH </a:t>
            </a:r>
          </a:p>
          <a:p>
            <a:pPr marL="457200" indent="-457200">
              <a:buFont typeface="Wingdings" panose="05000000000000000000" pitchFamily="2" charset="2"/>
              <a:buChar char="Ø"/>
            </a:pPr>
            <a:r>
              <a:rPr lang="ar-SA" sz="2800" b="1" dirty="0">
                <a:solidFill>
                  <a:srgbClr val="0000CC"/>
                </a:solidFill>
                <a:latin typeface="Arial" panose="020B0604020202020204" pitchFamily="34" charset="0"/>
              </a:rPr>
              <a:t>انفكاك طيات البروتين ولوالبه</a:t>
            </a:r>
          </a:p>
        </p:txBody>
      </p:sp>
      <p:sp>
        <p:nvSpPr>
          <p:cNvPr id="5" name="فقاعة الكلام: مستطيلة 4">
            <a:extLst>
              <a:ext uri="{FF2B5EF4-FFF2-40B4-BE49-F238E27FC236}">
                <a16:creationId xmlns:a16="http://schemas.microsoft.com/office/drawing/2014/main" id="{797979FB-EB66-E6BA-2ABC-291366CD76A9}"/>
              </a:ext>
            </a:extLst>
          </p:cNvPr>
          <p:cNvSpPr/>
          <p:nvPr/>
        </p:nvSpPr>
        <p:spPr>
          <a:xfrm>
            <a:off x="3205226" y="2985727"/>
            <a:ext cx="5545169" cy="886546"/>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الذي يغير خواص البروتين؟</a:t>
            </a:r>
          </a:p>
        </p:txBody>
      </p:sp>
    </p:spTree>
    <p:extLst>
      <p:ext uri="{BB962C8B-B14F-4D97-AF65-F5344CB8AC3E}">
        <p14:creationId xmlns:p14="http://schemas.microsoft.com/office/powerpoint/2010/main" val="517145299"/>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6">
                                            <p:bg/>
                                          </p:spTgt>
                                        </p:tgtEl>
                                        <p:attrNameLst>
                                          <p:attrName>style.visibility</p:attrName>
                                        </p:attrNameLst>
                                      </p:cBhvr>
                                      <p:to>
                                        <p:strVal val="visible"/>
                                      </p:to>
                                    </p:set>
                                    <p:animEffect transition="in" filter="wheel(1)">
                                      <p:cBhvr>
                                        <p:cTn id="20" dur="2000"/>
                                        <p:tgtEl>
                                          <p:spTgt spid="36">
                                            <p:bg/>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6">
                                            <p:txEl>
                                              <p:pRg st="0" end="0"/>
                                            </p:txEl>
                                          </p:spTgt>
                                        </p:tgtEl>
                                        <p:attrNameLst>
                                          <p:attrName>style.visibility</p:attrName>
                                        </p:attrNameLst>
                                      </p:cBhvr>
                                      <p:to>
                                        <p:strVal val="visible"/>
                                      </p:to>
                                    </p:set>
                                    <p:animEffect transition="in" filter="wheel(1)">
                                      <p:cBhvr>
                                        <p:cTn id="25" dur="2000"/>
                                        <p:tgtEl>
                                          <p:spTgt spid="3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6">
                                            <p:txEl>
                                              <p:pRg st="1" end="1"/>
                                            </p:txEl>
                                          </p:spTgt>
                                        </p:tgtEl>
                                        <p:attrNameLst>
                                          <p:attrName>style.visibility</p:attrName>
                                        </p:attrNameLst>
                                      </p:cBhvr>
                                      <p:to>
                                        <p:strVal val="visible"/>
                                      </p:to>
                                    </p:set>
                                    <p:animEffect transition="in" filter="wheel(1)">
                                      <p:cBhvr>
                                        <p:cTn id="30" dur="2000"/>
                                        <p:tgtEl>
                                          <p:spTgt spid="3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36">
                                            <p:txEl>
                                              <p:pRg st="2" end="2"/>
                                            </p:txEl>
                                          </p:spTgt>
                                        </p:tgtEl>
                                        <p:attrNameLst>
                                          <p:attrName>style.visibility</p:attrName>
                                        </p:attrNameLst>
                                      </p:cBhvr>
                                      <p:to>
                                        <p:strVal val="visible"/>
                                      </p:to>
                                    </p:set>
                                    <p:animEffect transition="in" filter="wheel(1)">
                                      <p:cBhvr>
                                        <p:cTn id="35" dur="2000"/>
                                        <p:tgtEl>
                                          <p:spTgt spid="3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36">
                                            <p:txEl>
                                              <p:pRg st="3" end="3"/>
                                            </p:txEl>
                                          </p:spTgt>
                                        </p:tgtEl>
                                        <p:attrNameLst>
                                          <p:attrName>style.visibility</p:attrName>
                                        </p:attrNameLst>
                                      </p:cBhvr>
                                      <p:to>
                                        <p:strVal val="visible"/>
                                      </p:to>
                                    </p:set>
                                    <p:animEffect transition="in" filter="wheel(1)">
                                      <p:cBhvr>
                                        <p:cTn id="40" dur="20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build="p"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1A358D4-137D-542E-6A8A-EA2CE336CEDB}"/>
              </a:ext>
            </a:extLst>
          </p:cNvPr>
          <p:cNvSpPr/>
          <p:nvPr/>
        </p:nvSpPr>
        <p:spPr>
          <a:xfrm>
            <a:off x="11103429" y="134178"/>
            <a:ext cx="918156"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تقويم</a:t>
            </a:r>
          </a:p>
        </p:txBody>
      </p:sp>
      <p:sp>
        <p:nvSpPr>
          <p:cNvPr id="3" name="فقاعة الكلام: مستطيلة 2">
            <a:extLst>
              <a:ext uri="{FF2B5EF4-FFF2-40B4-BE49-F238E27FC236}">
                <a16:creationId xmlns:a16="http://schemas.microsoft.com/office/drawing/2014/main" id="{DF35C8A7-704B-FD1C-55DB-4DE0B2C7117A}"/>
              </a:ext>
            </a:extLst>
          </p:cNvPr>
          <p:cNvSpPr/>
          <p:nvPr/>
        </p:nvSpPr>
        <p:spPr>
          <a:xfrm>
            <a:off x="5784979" y="1035698"/>
            <a:ext cx="5545169" cy="1468300"/>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 ما الذي يحدث عند تسخين البيض؟ ولماذا؟</a:t>
            </a:r>
          </a:p>
        </p:txBody>
      </p:sp>
      <p:sp>
        <p:nvSpPr>
          <p:cNvPr id="4" name="فقاعة الكلام: مستطيلة 3">
            <a:extLst>
              <a:ext uri="{FF2B5EF4-FFF2-40B4-BE49-F238E27FC236}">
                <a16:creationId xmlns:a16="http://schemas.microsoft.com/office/drawing/2014/main" id="{B6A4ECC6-8D54-77D3-6A65-8757DAAEFC7F}"/>
              </a:ext>
            </a:extLst>
          </p:cNvPr>
          <p:cNvSpPr/>
          <p:nvPr/>
        </p:nvSpPr>
        <p:spPr>
          <a:xfrm>
            <a:off x="5243804" y="3317325"/>
            <a:ext cx="6298164" cy="1814512"/>
          </a:xfrm>
          <a:prstGeom prst="wedgeRectCallout">
            <a:avLst>
              <a:gd name="adj1" fmla="val 53062"/>
              <a:gd name="adj2" fmla="val 560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latin typeface="Arial" panose="020B0604020202020204" pitchFamily="34" charset="0"/>
              </a:rPr>
              <a:t>تصبح صلبة لأن زلال البيضة الغني بالبروتين يتصلب نتيجة تغير الخواص الطبيعية للبروتين </a:t>
            </a:r>
          </a:p>
        </p:txBody>
      </p:sp>
      <p:pic>
        <p:nvPicPr>
          <p:cNvPr id="6" name="صورة 5" descr="صورة تحتوي على بيض مسلوق, طعام, المكونات, بيض البط المملح&#10;&#10;تم إنشاء الوصف تلقائياً">
            <a:extLst>
              <a:ext uri="{FF2B5EF4-FFF2-40B4-BE49-F238E27FC236}">
                <a16:creationId xmlns:a16="http://schemas.microsoft.com/office/drawing/2014/main" id="{3DAB6E9E-5120-5625-5398-8475924B0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32" y="1939945"/>
            <a:ext cx="3890476" cy="2445442"/>
          </a:xfrm>
          <a:prstGeom prst="rect">
            <a:avLst/>
          </a:prstGeom>
        </p:spPr>
      </p:pic>
    </p:spTree>
    <p:extLst>
      <p:ext uri="{BB962C8B-B14F-4D97-AF65-F5344CB8AC3E}">
        <p14:creationId xmlns:p14="http://schemas.microsoft.com/office/powerpoint/2010/main" val="22129041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مستديرة الزوايا 1">
            <a:extLst>
              <a:ext uri="{FF2B5EF4-FFF2-40B4-BE49-F238E27FC236}">
                <a16:creationId xmlns:a16="http://schemas.microsoft.com/office/drawing/2014/main" id="{890C5FD1-F6AC-423E-F454-F8A4B2002960}"/>
              </a:ext>
            </a:extLst>
          </p:cNvPr>
          <p:cNvSpPr/>
          <p:nvPr/>
        </p:nvSpPr>
        <p:spPr>
          <a:xfrm>
            <a:off x="3568535" y="1599581"/>
            <a:ext cx="3895955" cy="2567570"/>
          </a:xfrm>
          <a:prstGeom prst="wedgeRoundRect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rPr>
              <a:t>تؤدي البروتينات أدوارًا كثيرة في الخلايا الحية</a:t>
            </a:r>
          </a:p>
          <a:p>
            <a:pPr algn="ctr"/>
            <a:r>
              <a:rPr lang="ar-SA" sz="2800" b="1" dirty="0">
                <a:solidFill>
                  <a:schemeClr val="bg1"/>
                </a:solidFill>
              </a:rPr>
              <a:t>هيا لمعرفة ذلك</a:t>
            </a:r>
          </a:p>
          <a:p>
            <a:pPr algn="ctr"/>
            <a:r>
              <a:rPr lang="ar-SA" sz="2800" b="1" dirty="0">
                <a:solidFill>
                  <a:schemeClr val="bg1"/>
                </a:solidFill>
              </a:rPr>
              <a:t>صفحة 105 و106 </a:t>
            </a:r>
          </a:p>
        </p:txBody>
      </p:sp>
      <p:pic>
        <p:nvPicPr>
          <p:cNvPr id="4" name="صورة 3" descr="صورة تحتوي على زهرة, زهري&#10;&#10;تم إنشاء الوصف تلقائياً">
            <a:extLst>
              <a:ext uri="{FF2B5EF4-FFF2-40B4-BE49-F238E27FC236}">
                <a16:creationId xmlns:a16="http://schemas.microsoft.com/office/drawing/2014/main" id="{12BB1519-8FA5-418F-2EC3-4843402ED17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77395" y="1413261"/>
            <a:ext cx="3333750" cy="4762500"/>
          </a:xfrm>
          <a:prstGeom prst="rect">
            <a:avLst/>
          </a:prstGeom>
        </p:spPr>
      </p:pic>
    </p:spTree>
    <p:extLst>
      <p:ext uri="{BB962C8B-B14F-4D97-AF65-F5344CB8AC3E}">
        <p14:creationId xmlns:p14="http://schemas.microsoft.com/office/powerpoint/2010/main" val="1709441461"/>
      </p:ext>
    </p:extLst>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1">
            <a:extLst>
              <a:ext uri="{FF2B5EF4-FFF2-40B4-BE49-F238E27FC236}">
                <a16:creationId xmlns:a16="http://schemas.microsoft.com/office/drawing/2014/main" id="{A99E2837-0AF7-7A57-9C70-C26CD15D1794}"/>
              </a:ext>
            </a:extLst>
          </p:cNvPr>
          <p:cNvSpPr/>
          <p:nvPr/>
        </p:nvSpPr>
        <p:spPr>
          <a:xfrm>
            <a:off x="3323413" y="1559647"/>
            <a:ext cx="5545169" cy="886546"/>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ما هي وظائف البروتين ؟</a:t>
            </a:r>
          </a:p>
        </p:txBody>
      </p:sp>
      <p:sp>
        <p:nvSpPr>
          <p:cNvPr id="3" name="مستطيل 2">
            <a:extLst>
              <a:ext uri="{FF2B5EF4-FFF2-40B4-BE49-F238E27FC236}">
                <a16:creationId xmlns:a16="http://schemas.microsoft.com/office/drawing/2014/main" id="{A38B41F4-5B95-8B08-E775-96AFC61D24F7}"/>
              </a:ext>
            </a:extLst>
          </p:cNvPr>
          <p:cNvSpPr/>
          <p:nvPr/>
        </p:nvSpPr>
        <p:spPr>
          <a:xfrm>
            <a:off x="10719435" y="148032"/>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105</a:t>
            </a:r>
          </a:p>
        </p:txBody>
      </p:sp>
      <p:sp>
        <p:nvSpPr>
          <p:cNvPr id="36" name="فقاعة الكلام: مستطيلة 35">
            <a:extLst>
              <a:ext uri="{FF2B5EF4-FFF2-40B4-BE49-F238E27FC236}">
                <a16:creationId xmlns:a16="http://schemas.microsoft.com/office/drawing/2014/main" id="{4D9C109C-3921-4B12-00A1-D086784E8ACE}"/>
              </a:ext>
            </a:extLst>
          </p:cNvPr>
          <p:cNvSpPr>
            <a:spLocks/>
          </p:cNvSpPr>
          <p:nvPr/>
        </p:nvSpPr>
        <p:spPr>
          <a:xfrm>
            <a:off x="3658659" y="2924556"/>
            <a:ext cx="4874678" cy="2151297"/>
          </a:xfrm>
          <a:prstGeom prst="wedgeRectCallout">
            <a:avLst>
              <a:gd name="adj1" fmla="val 53344"/>
              <a:gd name="adj2" fmla="val -113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 typeface="Wingdings" panose="05000000000000000000" pitchFamily="2" charset="2"/>
              <a:buChar char="Ø"/>
            </a:pPr>
            <a:r>
              <a:rPr lang="ar-SA" sz="2800" b="1" dirty="0">
                <a:solidFill>
                  <a:srgbClr val="0000CC"/>
                </a:solidFill>
                <a:latin typeface="Arial" panose="020B0604020202020204" pitchFamily="34" charset="0"/>
              </a:rPr>
              <a:t>تسريع التفاعلات</a:t>
            </a:r>
          </a:p>
          <a:p>
            <a:pPr marL="457200" indent="-457200">
              <a:buFont typeface="Wingdings" panose="05000000000000000000" pitchFamily="2" charset="2"/>
              <a:buChar char="Ø"/>
            </a:pPr>
            <a:r>
              <a:rPr lang="ar-SA" sz="2800" b="1" dirty="0">
                <a:solidFill>
                  <a:srgbClr val="0000CC"/>
                </a:solidFill>
                <a:latin typeface="Arial" panose="020B0604020202020204" pitchFamily="34" charset="0"/>
              </a:rPr>
              <a:t>النقل </a:t>
            </a:r>
          </a:p>
          <a:p>
            <a:pPr marL="457200" indent="-457200">
              <a:buFont typeface="Wingdings" panose="05000000000000000000" pitchFamily="2" charset="2"/>
              <a:buChar char="Ø"/>
            </a:pPr>
            <a:r>
              <a:rPr lang="ar-SA" sz="2800" b="1" dirty="0">
                <a:solidFill>
                  <a:srgbClr val="0000CC"/>
                </a:solidFill>
                <a:latin typeface="Arial" panose="020B0604020202020204" pitchFamily="34" charset="0"/>
              </a:rPr>
              <a:t>الدعم البنائي</a:t>
            </a:r>
          </a:p>
          <a:p>
            <a:pPr marL="457200" indent="-457200">
              <a:buFont typeface="Wingdings" panose="05000000000000000000" pitchFamily="2" charset="2"/>
              <a:buChar char="Ø"/>
            </a:pPr>
            <a:r>
              <a:rPr lang="ar-SA" sz="2800" b="1" dirty="0">
                <a:solidFill>
                  <a:srgbClr val="0000CC"/>
                </a:solidFill>
                <a:latin typeface="Arial" panose="020B0604020202020204" pitchFamily="34" charset="0"/>
              </a:rPr>
              <a:t>الاتصالات</a:t>
            </a:r>
          </a:p>
        </p:txBody>
      </p:sp>
    </p:spTree>
    <p:extLst>
      <p:ext uri="{BB962C8B-B14F-4D97-AF65-F5344CB8AC3E}">
        <p14:creationId xmlns:p14="http://schemas.microsoft.com/office/powerpoint/2010/main" val="24378896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
                                            <p:bg/>
                                          </p:spTgt>
                                        </p:tgtEl>
                                        <p:attrNameLst>
                                          <p:attrName>style.visibility</p:attrName>
                                        </p:attrNameLst>
                                      </p:cBhvr>
                                      <p:to>
                                        <p:strVal val="visible"/>
                                      </p:to>
                                    </p:set>
                                    <p:animEffect transition="in" filter="wheel(1)">
                                      <p:cBhvr>
                                        <p:cTn id="7" dur="2000"/>
                                        <p:tgtEl>
                                          <p:spTgt spid="36">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wheel(1)">
                                      <p:cBhvr>
                                        <p:cTn id="12" dur="2000"/>
                                        <p:tgtEl>
                                          <p:spTgt spid="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6">
                                            <p:txEl>
                                              <p:pRg st="1" end="1"/>
                                            </p:txEl>
                                          </p:spTgt>
                                        </p:tgtEl>
                                        <p:attrNameLst>
                                          <p:attrName>style.visibility</p:attrName>
                                        </p:attrNameLst>
                                      </p:cBhvr>
                                      <p:to>
                                        <p:strVal val="visible"/>
                                      </p:to>
                                    </p:set>
                                    <p:animEffect transition="in" filter="wheel(1)">
                                      <p:cBhvr>
                                        <p:cTn id="17" dur="2000"/>
                                        <p:tgtEl>
                                          <p:spTgt spid="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6">
                                            <p:txEl>
                                              <p:pRg st="2" end="2"/>
                                            </p:txEl>
                                          </p:spTgt>
                                        </p:tgtEl>
                                        <p:attrNameLst>
                                          <p:attrName>style.visibility</p:attrName>
                                        </p:attrNameLst>
                                      </p:cBhvr>
                                      <p:to>
                                        <p:strVal val="visible"/>
                                      </p:to>
                                    </p:set>
                                    <p:animEffect transition="in" filter="wheel(1)">
                                      <p:cBhvr>
                                        <p:cTn id="22" dur="2000"/>
                                        <p:tgtEl>
                                          <p:spTgt spid="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6">
                                            <p:txEl>
                                              <p:pRg st="3" end="3"/>
                                            </p:txEl>
                                          </p:spTgt>
                                        </p:tgtEl>
                                        <p:attrNameLst>
                                          <p:attrName>style.visibility</p:attrName>
                                        </p:attrNameLst>
                                      </p:cBhvr>
                                      <p:to>
                                        <p:strVal val="visible"/>
                                      </p:to>
                                    </p:set>
                                    <p:animEffect transition="in" filter="wheel(1)">
                                      <p:cBhvr>
                                        <p:cTn id="27" dur="20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1">
            <a:extLst>
              <a:ext uri="{FF2B5EF4-FFF2-40B4-BE49-F238E27FC236}">
                <a16:creationId xmlns:a16="http://schemas.microsoft.com/office/drawing/2014/main" id="{7031E9EF-E1F8-6BC8-0977-E9795FC8406A}"/>
              </a:ext>
            </a:extLst>
          </p:cNvPr>
          <p:cNvSpPr/>
          <p:nvPr/>
        </p:nvSpPr>
        <p:spPr>
          <a:xfrm>
            <a:off x="2981290" y="1074783"/>
            <a:ext cx="5545169" cy="646268"/>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rPr>
              <a:t>تعمل الكثير من البروتينات عمل الإنزيمات</a:t>
            </a:r>
          </a:p>
        </p:txBody>
      </p:sp>
      <p:sp>
        <p:nvSpPr>
          <p:cNvPr id="3" name="مستطيل 2">
            <a:extLst>
              <a:ext uri="{FF2B5EF4-FFF2-40B4-BE49-F238E27FC236}">
                <a16:creationId xmlns:a16="http://schemas.microsoft.com/office/drawing/2014/main" id="{C28C780D-7A82-472B-8A6E-E69C4C9F58F7}"/>
              </a:ext>
            </a:extLst>
          </p:cNvPr>
          <p:cNvSpPr/>
          <p:nvPr/>
        </p:nvSpPr>
        <p:spPr>
          <a:xfrm>
            <a:off x="10775419" y="92049"/>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105</a:t>
            </a:r>
          </a:p>
        </p:txBody>
      </p:sp>
      <p:sp>
        <p:nvSpPr>
          <p:cNvPr id="4" name="فقاعة الكلام: مستطيلة 3">
            <a:extLst>
              <a:ext uri="{FF2B5EF4-FFF2-40B4-BE49-F238E27FC236}">
                <a16:creationId xmlns:a16="http://schemas.microsoft.com/office/drawing/2014/main" id="{4D1907C9-08FE-D4CC-2450-BB036B952A68}"/>
              </a:ext>
            </a:extLst>
          </p:cNvPr>
          <p:cNvSpPr>
            <a:spLocks/>
          </p:cNvSpPr>
          <p:nvPr/>
        </p:nvSpPr>
        <p:spPr>
          <a:xfrm>
            <a:off x="9517224" y="2782732"/>
            <a:ext cx="2384992" cy="646268"/>
          </a:xfrm>
          <a:prstGeom prst="wedgeRectCallout">
            <a:avLst>
              <a:gd name="adj1" fmla="val 53344"/>
              <a:gd name="adj2" fmla="val -113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latin typeface="Arial" panose="020B0604020202020204" pitchFamily="34" charset="0"/>
              </a:rPr>
              <a:t>ما هي الإنزيمات؟</a:t>
            </a:r>
          </a:p>
        </p:txBody>
      </p:sp>
      <p:sp>
        <p:nvSpPr>
          <p:cNvPr id="5" name="مستطيل 4">
            <a:extLst>
              <a:ext uri="{FF2B5EF4-FFF2-40B4-BE49-F238E27FC236}">
                <a16:creationId xmlns:a16="http://schemas.microsoft.com/office/drawing/2014/main" id="{162F12C8-D13C-6FE4-6B6A-7576A41186E8}"/>
              </a:ext>
            </a:extLst>
          </p:cNvPr>
          <p:cNvSpPr/>
          <p:nvPr/>
        </p:nvSpPr>
        <p:spPr>
          <a:xfrm>
            <a:off x="2981291" y="180471"/>
            <a:ext cx="5545169" cy="6462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8000"/>
                </a:solidFill>
              </a:rPr>
              <a:t>من وظائف البروتين: تسريع التفاعلات</a:t>
            </a:r>
          </a:p>
        </p:txBody>
      </p:sp>
      <p:sp>
        <p:nvSpPr>
          <p:cNvPr id="6" name="فقاعة الكلام: مستطيلة 5">
            <a:extLst>
              <a:ext uri="{FF2B5EF4-FFF2-40B4-BE49-F238E27FC236}">
                <a16:creationId xmlns:a16="http://schemas.microsoft.com/office/drawing/2014/main" id="{F5875175-07D0-BD81-785E-D1C4BC9BF10E}"/>
              </a:ext>
            </a:extLst>
          </p:cNvPr>
          <p:cNvSpPr/>
          <p:nvPr/>
        </p:nvSpPr>
        <p:spPr>
          <a:xfrm>
            <a:off x="793102" y="2082544"/>
            <a:ext cx="8481526" cy="2077775"/>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الإنزيمات</a:t>
            </a:r>
          </a:p>
          <a:p>
            <a:pPr algn="ctr"/>
            <a:r>
              <a:rPr lang="ar-SA" sz="2800" b="1" dirty="0">
                <a:solidFill>
                  <a:srgbClr val="0000CC"/>
                </a:solidFill>
              </a:rPr>
              <a:t>هو محفزات حيوية تعمل على تسريع التفاعل دون أن تستهلك</a:t>
            </a:r>
          </a:p>
          <a:p>
            <a:pPr algn="ctr"/>
            <a:r>
              <a:rPr lang="ar-SA" sz="2800" b="1" dirty="0">
                <a:solidFill>
                  <a:srgbClr val="0000CC"/>
                </a:solidFill>
              </a:rPr>
              <a:t>وتؤدي عادة إلى تخفيض طاقة تنشيط التفاعل عن طريق تثبيت الحالة الانتقالية </a:t>
            </a:r>
          </a:p>
        </p:txBody>
      </p:sp>
      <p:sp>
        <p:nvSpPr>
          <p:cNvPr id="7" name="فقاعة الكلام: مستطيلة 6">
            <a:extLst>
              <a:ext uri="{FF2B5EF4-FFF2-40B4-BE49-F238E27FC236}">
                <a16:creationId xmlns:a16="http://schemas.microsoft.com/office/drawing/2014/main" id="{77D6C7F1-90DF-00EB-CF00-01616994DCB0}"/>
              </a:ext>
            </a:extLst>
          </p:cNvPr>
          <p:cNvSpPr/>
          <p:nvPr/>
        </p:nvSpPr>
        <p:spPr>
          <a:xfrm>
            <a:off x="1572208" y="4521812"/>
            <a:ext cx="6923314" cy="1696993"/>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يعد الإنزيم عاملًا محفزًا حيويًا حيث يعمل على </a:t>
            </a:r>
          </a:p>
          <a:p>
            <a:pPr algn="ctr"/>
            <a:r>
              <a:rPr lang="ar-SA" sz="2800" b="1" dirty="0">
                <a:solidFill>
                  <a:srgbClr val="0000CC"/>
                </a:solidFill>
              </a:rPr>
              <a:t>تسريع التفاعل الكيميائي </a:t>
            </a:r>
          </a:p>
          <a:p>
            <a:pPr algn="ctr"/>
            <a:r>
              <a:rPr lang="ar-SA" sz="2800" b="1" dirty="0">
                <a:solidFill>
                  <a:srgbClr val="0000CC"/>
                </a:solidFill>
              </a:rPr>
              <a:t>تخفيض طاقة التنشيط للتفاعل </a:t>
            </a:r>
          </a:p>
        </p:txBody>
      </p:sp>
    </p:spTree>
    <p:extLst>
      <p:ext uri="{BB962C8B-B14F-4D97-AF65-F5344CB8AC3E}">
        <p14:creationId xmlns:p14="http://schemas.microsoft.com/office/powerpoint/2010/main" val="78595152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878AA359-4114-00CB-4DB2-51DF4A1371CB}"/>
              </a:ext>
            </a:extLst>
          </p:cNvPr>
          <p:cNvSpPr/>
          <p:nvPr/>
        </p:nvSpPr>
        <p:spPr>
          <a:xfrm>
            <a:off x="10775419" y="92049"/>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105</a:t>
            </a:r>
          </a:p>
        </p:txBody>
      </p:sp>
      <p:pic>
        <p:nvPicPr>
          <p:cNvPr id="3" name="صورة 2">
            <a:extLst>
              <a:ext uri="{FF2B5EF4-FFF2-40B4-BE49-F238E27FC236}">
                <a16:creationId xmlns:a16="http://schemas.microsoft.com/office/drawing/2014/main" id="{EA35A89D-6ED3-7240-08B5-3A74C64CDA13}"/>
              </a:ext>
            </a:extLst>
          </p:cNvPr>
          <p:cNvPicPr>
            <a:picLocks noChangeAspect="1"/>
          </p:cNvPicPr>
          <p:nvPr/>
        </p:nvPicPr>
        <p:blipFill rotWithShape="1">
          <a:blip r:embed="rId2">
            <a:extLst>
              <a:ext uri="{28A0092B-C50C-407E-A947-70E740481C1C}">
                <a14:useLocalDpi xmlns:a14="http://schemas.microsoft.com/office/drawing/2010/main" val="0"/>
              </a:ext>
            </a:extLst>
          </a:blip>
          <a:srcRect l="7347" t="24924" r="68929" b="16636"/>
          <a:stretch/>
        </p:blipFill>
        <p:spPr>
          <a:xfrm>
            <a:off x="6243736" y="965032"/>
            <a:ext cx="3672620" cy="4845488"/>
          </a:xfrm>
          <a:prstGeom prst="rect">
            <a:avLst/>
          </a:prstGeom>
        </p:spPr>
      </p:pic>
      <p:pic>
        <p:nvPicPr>
          <p:cNvPr id="4" name="صورة 3">
            <a:extLst>
              <a:ext uri="{FF2B5EF4-FFF2-40B4-BE49-F238E27FC236}">
                <a16:creationId xmlns:a16="http://schemas.microsoft.com/office/drawing/2014/main" id="{728C6C14-CAF2-3740-7C1F-77826B6F54BA}"/>
              </a:ext>
            </a:extLst>
          </p:cNvPr>
          <p:cNvPicPr>
            <a:picLocks noChangeAspect="1"/>
          </p:cNvPicPr>
          <p:nvPr/>
        </p:nvPicPr>
        <p:blipFill rotWithShape="1">
          <a:blip r:embed="rId3">
            <a:extLst>
              <a:ext uri="{28A0092B-C50C-407E-A947-70E740481C1C}">
                <a14:useLocalDpi xmlns:a14="http://schemas.microsoft.com/office/drawing/2010/main" val="0"/>
              </a:ext>
            </a:extLst>
          </a:blip>
          <a:srcRect l="7347" t="22923" r="69158" b="10635"/>
          <a:stretch/>
        </p:blipFill>
        <p:spPr>
          <a:xfrm>
            <a:off x="2757196" y="977139"/>
            <a:ext cx="3191070" cy="4833381"/>
          </a:xfrm>
          <a:prstGeom prst="rect">
            <a:avLst/>
          </a:prstGeom>
        </p:spPr>
      </p:pic>
    </p:spTree>
    <p:extLst>
      <p:ext uri="{BB962C8B-B14F-4D97-AF65-F5344CB8AC3E}">
        <p14:creationId xmlns:p14="http://schemas.microsoft.com/office/powerpoint/2010/main" val="4204197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60;p21">
            <a:extLst>
              <a:ext uri="{FF2B5EF4-FFF2-40B4-BE49-F238E27FC236}">
                <a16:creationId xmlns:a16="http://schemas.microsoft.com/office/drawing/2014/main" id="{37F7E5FB-D68C-C37A-7792-E140185F2E81}"/>
              </a:ext>
            </a:extLst>
          </p:cNvPr>
          <p:cNvSpPr/>
          <p:nvPr/>
        </p:nvSpPr>
        <p:spPr>
          <a:xfrm>
            <a:off x="2829900" y="489600"/>
            <a:ext cx="3266100" cy="2482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162;p21">
            <a:extLst>
              <a:ext uri="{FF2B5EF4-FFF2-40B4-BE49-F238E27FC236}">
                <a16:creationId xmlns:a16="http://schemas.microsoft.com/office/drawing/2014/main" id="{2087EA6C-C605-D33E-BA15-29EF2DEE5C9C}"/>
              </a:ext>
            </a:extLst>
          </p:cNvPr>
          <p:cNvSpPr/>
          <p:nvPr/>
        </p:nvSpPr>
        <p:spPr>
          <a:xfrm>
            <a:off x="2829900" y="489600"/>
            <a:ext cx="3266100" cy="2482200"/>
          </a:xfrm>
          <a:prstGeom prst="frame">
            <a:avLst>
              <a:gd name="adj1" fmla="val 8314"/>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ستطيل 3">
            <a:extLst>
              <a:ext uri="{FF2B5EF4-FFF2-40B4-BE49-F238E27FC236}">
                <a16:creationId xmlns:a16="http://schemas.microsoft.com/office/drawing/2014/main" id="{ED55F1AB-0866-5022-D883-777CA57D2279}"/>
              </a:ext>
            </a:extLst>
          </p:cNvPr>
          <p:cNvSpPr/>
          <p:nvPr/>
        </p:nvSpPr>
        <p:spPr>
          <a:xfrm>
            <a:off x="3328780" y="939228"/>
            <a:ext cx="2268339" cy="1582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t>ماذا أعرف؟</a:t>
            </a:r>
          </a:p>
        </p:txBody>
      </p:sp>
      <p:sp>
        <p:nvSpPr>
          <p:cNvPr id="5" name="Google Shape;1160;p21">
            <a:extLst>
              <a:ext uri="{FF2B5EF4-FFF2-40B4-BE49-F238E27FC236}">
                <a16:creationId xmlns:a16="http://schemas.microsoft.com/office/drawing/2014/main" id="{0B097387-5068-6027-ABFC-3D7DFC3BC65A}"/>
              </a:ext>
            </a:extLst>
          </p:cNvPr>
          <p:cNvSpPr/>
          <p:nvPr/>
        </p:nvSpPr>
        <p:spPr>
          <a:xfrm>
            <a:off x="4686409" y="3421428"/>
            <a:ext cx="3266100" cy="2482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62;p21">
            <a:extLst>
              <a:ext uri="{FF2B5EF4-FFF2-40B4-BE49-F238E27FC236}">
                <a16:creationId xmlns:a16="http://schemas.microsoft.com/office/drawing/2014/main" id="{5CD20BE9-047A-3365-5E63-67FF76A04242}"/>
              </a:ext>
            </a:extLst>
          </p:cNvPr>
          <p:cNvSpPr/>
          <p:nvPr/>
        </p:nvSpPr>
        <p:spPr>
          <a:xfrm>
            <a:off x="4686409" y="3421428"/>
            <a:ext cx="3266100" cy="2482200"/>
          </a:xfrm>
          <a:prstGeom prst="frame">
            <a:avLst>
              <a:gd name="adj1" fmla="val 8314"/>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مستطيل 6">
            <a:extLst>
              <a:ext uri="{FF2B5EF4-FFF2-40B4-BE49-F238E27FC236}">
                <a16:creationId xmlns:a16="http://schemas.microsoft.com/office/drawing/2014/main" id="{3882CB54-8E7B-EB57-4B81-941BBDDC0421}"/>
              </a:ext>
            </a:extLst>
          </p:cNvPr>
          <p:cNvSpPr/>
          <p:nvPr/>
        </p:nvSpPr>
        <p:spPr>
          <a:xfrm>
            <a:off x="5185289" y="3871056"/>
            <a:ext cx="2268339" cy="1582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t>ماذا أريد أن أعرف؟ تصفح الدرس</a:t>
            </a:r>
          </a:p>
        </p:txBody>
      </p:sp>
    </p:spTree>
    <p:extLst>
      <p:ext uri="{BB962C8B-B14F-4D97-AF65-F5344CB8AC3E}">
        <p14:creationId xmlns:p14="http://schemas.microsoft.com/office/powerpoint/2010/main" val="1549807381"/>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878AA359-4114-00CB-4DB2-51DF4A1371CB}"/>
              </a:ext>
            </a:extLst>
          </p:cNvPr>
          <p:cNvSpPr/>
          <p:nvPr/>
        </p:nvSpPr>
        <p:spPr>
          <a:xfrm>
            <a:off x="10775419" y="92049"/>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105</a:t>
            </a:r>
          </a:p>
        </p:txBody>
      </p:sp>
      <p:pic>
        <p:nvPicPr>
          <p:cNvPr id="5" name="صورة 4">
            <a:extLst>
              <a:ext uri="{FF2B5EF4-FFF2-40B4-BE49-F238E27FC236}">
                <a16:creationId xmlns:a16="http://schemas.microsoft.com/office/drawing/2014/main" id="{D2974A89-F094-EB35-968A-DA26336D9850}"/>
              </a:ext>
            </a:extLst>
          </p:cNvPr>
          <p:cNvPicPr>
            <a:picLocks noChangeAspect="1"/>
          </p:cNvPicPr>
          <p:nvPr/>
        </p:nvPicPr>
        <p:blipFill rotWithShape="1">
          <a:blip r:embed="rId2">
            <a:extLst>
              <a:ext uri="{28A0092B-C50C-407E-A947-70E740481C1C}">
                <a14:useLocalDpi xmlns:a14="http://schemas.microsoft.com/office/drawing/2010/main" val="0"/>
              </a:ext>
            </a:extLst>
          </a:blip>
          <a:srcRect l="7424" t="24505" r="22704" b="18632"/>
          <a:stretch/>
        </p:blipFill>
        <p:spPr>
          <a:xfrm>
            <a:off x="164576" y="1253949"/>
            <a:ext cx="11862847" cy="5170733"/>
          </a:xfrm>
          <a:prstGeom prst="rect">
            <a:avLst/>
          </a:prstGeom>
          <a:ln>
            <a:solidFill>
              <a:schemeClr val="tx1"/>
            </a:solidFill>
          </a:ln>
        </p:spPr>
      </p:pic>
      <p:sp>
        <p:nvSpPr>
          <p:cNvPr id="6" name="مستطيل 5">
            <a:extLst>
              <a:ext uri="{FF2B5EF4-FFF2-40B4-BE49-F238E27FC236}">
                <a16:creationId xmlns:a16="http://schemas.microsoft.com/office/drawing/2014/main" id="{2BDAB012-AEEA-FF03-BE63-8AF98F57879C}"/>
              </a:ext>
            </a:extLst>
          </p:cNvPr>
          <p:cNvSpPr/>
          <p:nvPr/>
        </p:nvSpPr>
        <p:spPr>
          <a:xfrm>
            <a:off x="889386" y="493253"/>
            <a:ext cx="10413226" cy="6770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2000" b="1" dirty="0">
                <a:solidFill>
                  <a:schemeClr val="bg1"/>
                </a:solidFill>
              </a:rPr>
              <a:t>الشكل 3- 6</a:t>
            </a:r>
          </a:p>
          <a:p>
            <a:pPr algn="ctr"/>
            <a:r>
              <a:rPr lang="ar-SA" sz="2000" b="1" dirty="0">
                <a:solidFill>
                  <a:schemeClr val="bg1"/>
                </a:solidFill>
              </a:rPr>
              <a:t>تخفض الإنزيمات طاقة التنشيط اللازمة لحدوث التفاعل، وتغير السرعة التي يحدث بها التفاعل دون أن تتغير هي في التفاعل</a:t>
            </a:r>
          </a:p>
        </p:txBody>
      </p:sp>
      <p:sp>
        <p:nvSpPr>
          <p:cNvPr id="7" name="مستطيل 6">
            <a:extLst>
              <a:ext uri="{FF2B5EF4-FFF2-40B4-BE49-F238E27FC236}">
                <a16:creationId xmlns:a16="http://schemas.microsoft.com/office/drawing/2014/main" id="{3F69AE29-55A5-8CAE-0357-1437D1C8F49A}"/>
              </a:ext>
            </a:extLst>
          </p:cNvPr>
          <p:cNvSpPr/>
          <p:nvPr/>
        </p:nvSpPr>
        <p:spPr>
          <a:xfrm>
            <a:off x="2544015" y="1942608"/>
            <a:ext cx="665716" cy="6770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2800" b="1" dirty="0">
                <a:solidFill>
                  <a:schemeClr val="bg1"/>
                </a:solidFill>
              </a:rPr>
              <a:t>1</a:t>
            </a:r>
          </a:p>
        </p:txBody>
      </p:sp>
      <p:sp>
        <p:nvSpPr>
          <p:cNvPr id="8" name="مستطيل 7">
            <a:extLst>
              <a:ext uri="{FF2B5EF4-FFF2-40B4-BE49-F238E27FC236}">
                <a16:creationId xmlns:a16="http://schemas.microsoft.com/office/drawing/2014/main" id="{4F0B685F-78D1-C8C1-BA9A-A63302DC5099}"/>
              </a:ext>
            </a:extLst>
          </p:cNvPr>
          <p:cNvSpPr/>
          <p:nvPr/>
        </p:nvSpPr>
        <p:spPr>
          <a:xfrm>
            <a:off x="8649413" y="1684351"/>
            <a:ext cx="665716" cy="6770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2800" b="1" dirty="0">
                <a:solidFill>
                  <a:schemeClr val="bg1"/>
                </a:solidFill>
              </a:rPr>
              <a:t>2</a:t>
            </a:r>
          </a:p>
        </p:txBody>
      </p:sp>
    </p:spTree>
    <p:extLst>
      <p:ext uri="{BB962C8B-B14F-4D97-AF65-F5344CB8AC3E}">
        <p14:creationId xmlns:p14="http://schemas.microsoft.com/office/powerpoint/2010/main" val="1297794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1">
            <a:extLst>
              <a:ext uri="{FF2B5EF4-FFF2-40B4-BE49-F238E27FC236}">
                <a16:creationId xmlns:a16="http://schemas.microsoft.com/office/drawing/2014/main" id="{64D4C280-5CCC-10E4-2580-22502901CAD4}"/>
              </a:ext>
            </a:extLst>
          </p:cNvPr>
          <p:cNvSpPr/>
          <p:nvPr/>
        </p:nvSpPr>
        <p:spPr>
          <a:xfrm>
            <a:off x="3746400" y="1203499"/>
            <a:ext cx="7273053" cy="646268"/>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rPr>
              <a:t>تنقل بعض البروتينات جسيمات أصغر منها في أرجاء الجسم</a:t>
            </a:r>
          </a:p>
        </p:txBody>
      </p:sp>
      <p:sp>
        <p:nvSpPr>
          <p:cNvPr id="3" name="مستطيل 2">
            <a:extLst>
              <a:ext uri="{FF2B5EF4-FFF2-40B4-BE49-F238E27FC236}">
                <a16:creationId xmlns:a16="http://schemas.microsoft.com/office/drawing/2014/main" id="{CFB095F7-5A81-1957-97AC-A92F1D9EB00C}"/>
              </a:ext>
            </a:extLst>
          </p:cNvPr>
          <p:cNvSpPr/>
          <p:nvPr/>
        </p:nvSpPr>
        <p:spPr>
          <a:xfrm>
            <a:off x="73207" y="180471"/>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106</a:t>
            </a:r>
          </a:p>
        </p:txBody>
      </p:sp>
      <p:sp>
        <p:nvSpPr>
          <p:cNvPr id="4" name="فقاعة الكلام: مستطيلة 3">
            <a:extLst>
              <a:ext uri="{FF2B5EF4-FFF2-40B4-BE49-F238E27FC236}">
                <a16:creationId xmlns:a16="http://schemas.microsoft.com/office/drawing/2014/main" id="{7B0026BB-C970-1355-04BE-2566AB1AFAD2}"/>
              </a:ext>
            </a:extLst>
          </p:cNvPr>
          <p:cNvSpPr>
            <a:spLocks/>
          </p:cNvSpPr>
          <p:nvPr/>
        </p:nvSpPr>
        <p:spPr>
          <a:xfrm>
            <a:off x="6096000" y="2136464"/>
            <a:ext cx="3525308" cy="1166721"/>
          </a:xfrm>
          <a:prstGeom prst="wedgeRectCallout">
            <a:avLst>
              <a:gd name="adj1" fmla="val 53344"/>
              <a:gd name="adj2" fmla="val -113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0000"/>
                </a:solidFill>
              </a:rPr>
              <a:t>مثل الهيموجلوبين.</a:t>
            </a:r>
          </a:p>
          <a:p>
            <a:pPr algn="ctr"/>
            <a:r>
              <a:rPr lang="ar-SA" sz="2800" b="1" dirty="0">
                <a:solidFill>
                  <a:srgbClr val="FF0000"/>
                </a:solidFill>
              </a:rPr>
              <a:t> ماذا ينقل؟</a:t>
            </a:r>
          </a:p>
        </p:txBody>
      </p:sp>
      <p:sp>
        <p:nvSpPr>
          <p:cNvPr id="5" name="مستطيل 4">
            <a:extLst>
              <a:ext uri="{FF2B5EF4-FFF2-40B4-BE49-F238E27FC236}">
                <a16:creationId xmlns:a16="http://schemas.microsoft.com/office/drawing/2014/main" id="{F10A8FD6-E991-7FFA-4714-34AB7FBB53B6}"/>
              </a:ext>
            </a:extLst>
          </p:cNvPr>
          <p:cNvSpPr/>
          <p:nvPr/>
        </p:nvSpPr>
        <p:spPr>
          <a:xfrm>
            <a:off x="4413539" y="270534"/>
            <a:ext cx="6535933" cy="6462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8000"/>
                </a:solidFill>
              </a:rPr>
              <a:t>من وظائف البروتين: نقل المواد (بروتينات النقل</a:t>
            </a:r>
          </a:p>
        </p:txBody>
      </p:sp>
      <p:sp>
        <p:nvSpPr>
          <p:cNvPr id="6" name="فقاعة الكلام: مستطيلة 5">
            <a:extLst>
              <a:ext uri="{FF2B5EF4-FFF2-40B4-BE49-F238E27FC236}">
                <a16:creationId xmlns:a16="http://schemas.microsoft.com/office/drawing/2014/main" id="{1761DE59-759D-4630-DCB6-79834F5DD510}"/>
              </a:ext>
            </a:extLst>
          </p:cNvPr>
          <p:cNvSpPr/>
          <p:nvPr/>
        </p:nvSpPr>
        <p:spPr>
          <a:xfrm>
            <a:off x="3149241" y="3554816"/>
            <a:ext cx="8481526" cy="1162205"/>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يعمل الهيموجلوبين على نقل الأكسجين في الدم من الرئتين إلى سائر الجسم </a:t>
            </a:r>
          </a:p>
        </p:txBody>
      </p:sp>
      <p:sp>
        <p:nvSpPr>
          <p:cNvPr id="8" name="فقاعة الكلام: مستطيلة 7">
            <a:extLst>
              <a:ext uri="{FF2B5EF4-FFF2-40B4-BE49-F238E27FC236}">
                <a16:creationId xmlns:a16="http://schemas.microsoft.com/office/drawing/2014/main" id="{32E6E9F1-A5A5-B245-91D5-DD7F9E053BAA}"/>
              </a:ext>
            </a:extLst>
          </p:cNvPr>
          <p:cNvSpPr/>
          <p:nvPr/>
        </p:nvSpPr>
        <p:spPr>
          <a:xfrm>
            <a:off x="3149241" y="4968652"/>
            <a:ext cx="8481526" cy="1162205"/>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وهناك بروتينات أخرى تتحد بجزيئات حيوية تسمى ليبيدات؛ لتنقلها من</a:t>
            </a:r>
          </a:p>
          <a:p>
            <a:pPr algn="ctr"/>
            <a:r>
              <a:rPr lang="ar-SA" sz="2800" b="1" dirty="0">
                <a:solidFill>
                  <a:srgbClr val="0000CC"/>
                </a:solidFill>
              </a:rPr>
              <a:t>جزء من الجسم إلى جزء آخر خلال مجرى الدم.</a:t>
            </a:r>
          </a:p>
        </p:txBody>
      </p:sp>
    </p:spTree>
    <p:extLst>
      <p:ext uri="{BB962C8B-B14F-4D97-AF65-F5344CB8AC3E}">
        <p14:creationId xmlns:p14="http://schemas.microsoft.com/office/powerpoint/2010/main" val="139108904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878AA359-4114-00CB-4DB2-51DF4A1371CB}"/>
              </a:ext>
            </a:extLst>
          </p:cNvPr>
          <p:cNvSpPr/>
          <p:nvPr/>
        </p:nvSpPr>
        <p:spPr>
          <a:xfrm>
            <a:off x="10775419" y="92049"/>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106</a:t>
            </a:r>
          </a:p>
        </p:txBody>
      </p:sp>
      <p:sp>
        <p:nvSpPr>
          <p:cNvPr id="6" name="مستطيل 5">
            <a:extLst>
              <a:ext uri="{FF2B5EF4-FFF2-40B4-BE49-F238E27FC236}">
                <a16:creationId xmlns:a16="http://schemas.microsoft.com/office/drawing/2014/main" id="{2BDAB012-AEEA-FF03-BE63-8AF98F57879C}"/>
              </a:ext>
            </a:extLst>
          </p:cNvPr>
          <p:cNvSpPr/>
          <p:nvPr/>
        </p:nvSpPr>
        <p:spPr>
          <a:xfrm>
            <a:off x="6707668" y="2094087"/>
            <a:ext cx="4067751" cy="297243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2800" b="1" dirty="0">
                <a:solidFill>
                  <a:schemeClr val="bg1"/>
                </a:solidFill>
              </a:rPr>
              <a:t>الشكل 3- 7</a:t>
            </a:r>
          </a:p>
          <a:p>
            <a:pPr algn="ctr"/>
            <a:r>
              <a:rPr lang="ar-SA" sz="2800" b="1" dirty="0">
                <a:solidFill>
                  <a:schemeClr val="bg1"/>
                </a:solidFill>
              </a:rPr>
              <a:t>الهيموجلوبين بروتين كروي، فيه أربع سلاسل عديدة الببتيد، يحتوي كل منها على مجموعة حديد تسمى هيم، يرتبط معها الأكسجين.</a:t>
            </a:r>
          </a:p>
        </p:txBody>
      </p:sp>
      <p:pic>
        <p:nvPicPr>
          <p:cNvPr id="3" name="صورة 2">
            <a:extLst>
              <a:ext uri="{FF2B5EF4-FFF2-40B4-BE49-F238E27FC236}">
                <a16:creationId xmlns:a16="http://schemas.microsoft.com/office/drawing/2014/main" id="{D15F40D0-8F58-2F96-F16E-B9A704F6CD4B}"/>
              </a:ext>
            </a:extLst>
          </p:cNvPr>
          <p:cNvPicPr>
            <a:picLocks noChangeAspect="1"/>
          </p:cNvPicPr>
          <p:nvPr/>
        </p:nvPicPr>
        <p:blipFill rotWithShape="1">
          <a:blip r:embed="rId2">
            <a:extLst>
              <a:ext uri="{28A0092B-C50C-407E-A947-70E740481C1C}">
                <a14:useLocalDpi xmlns:a14="http://schemas.microsoft.com/office/drawing/2010/main" val="0"/>
              </a:ext>
            </a:extLst>
          </a:blip>
          <a:srcRect l="56327" t="57115" r="25153" b="7348"/>
          <a:stretch/>
        </p:blipFill>
        <p:spPr>
          <a:xfrm>
            <a:off x="2188028" y="1418252"/>
            <a:ext cx="4067751" cy="4180496"/>
          </a:xfrm>
          <a:prstGeom prst="rect">
            <a:avLst/>
          </a:prstGeom>
          <a:ln>
            <a:solidFill>
              <a:schemeClr val="tx1"/>
            </a:solidFill>
          </a:ln>
        </p:spPr>
      </p:pic>
    </p:spTree>
    <p:extLst>
      <p:ext uri="{BB962C8B-B14F-4D97-AF65-F5344CB8AC3E}">
        <p14:creationId xmlns:p14="http://schemas.microsoft.com/office/powerpoint/2010/main" val="718326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1">
            <a:extLst>
              <a:ext uri="{FF2B5EF4-FFF2-40B4-BE49-F238E27FC236}">
                <a16:creationId xmlns:a16="http://schemas.microsoft.com/office/drawing/2014/main" id="{7031E9EF-E1F8-6BC8-0977-E9795FC8406A}"/>
              </a:ext>
            </a:extLst>
          </p:cNvPr>
          <p:cNvSpPr/>
          <p:nvPr/>
        </p:nvSpPr>
        <p:spPr>
          <a:xfrm>
            <a:off x="1670180" y="1748350"/>
            <a:ext cx="7147248" cy="646268"/>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rPr>
              <a:t>هي بروتينات تكون تراكيب حيوية للمخلوقات الحية</a:t>
            </a:r>
          </a:p>
        </p:txBody>
      </p:sp>
      <p:sp>
        <p:nvSpPr>
          <p:cNvPr id="3" name="مستطيل 2">
            <a:extLst>
              <a:ext uri="{FF2B5EF4-FFF2-40B4-BE49-F238E27FC236}">
                <a16:creationId xmlns:a16="http://schemas.microsoft.com/office/drawing/2014/main" id="{C28C780D-7A82-472B-8A6E-E69C4C9F58F7}"/>
              </a:ext>
            </a:extLst>
          </p:cNvPr>
          <p:cNvSpPr/>
          <p:nvPr/>
        </p:nvSpPr>
        <p:spPr>
          <a:xfrm>
            <a:off x="10775419" y="92049"/>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107</a:t>
            </a:r>
          </a:p>
        </p:txBody>
      </p:sp>
      <p:sp>
        <p:nvSpPr>
          <p:cNvPr id="5" name="مستطيل 4">
            <a:extLst>
              <a:ext uri="{FF2B5EF4-FFF2-40B4-BE49-F238E27FC236}">
                <a16:creationId xmlns:a16="http://schemas.microsoft.com/office/drawing/2014/main" id="{162F12C8-D13C-6FE4-6B6A-7576A41186E8}"/>
              </a:ext>
            </a:extLst>
          </p:cNvPr>
          <p:cNvSpPr/>
          <p:nvPr/>
        </p:nvSpPr>
        <p:spPr>
          <a:xfrm>
            <a:off x="2617397" y="705176"/>
            <a:ext cx="5545169" cy="6462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8000"/>
                </a:solidFill>
              </a:rPr>
              <a:t>من وظائف البروتين: الدعم البنائي</a:t>
            </a:r>
          </a:p>
        </p:txBody>
      </p:sp>
      <p:sp>
        <p:nvSpPr>
          <p:cNvPr id="6" name="فقاعة الكلام: مستطيلة 5">
            <a:extLst>
              <a:ext uri="{FF2B5EF4-FFF2-40B4-BE49-F238E27FC236}">
                <a16:creationId xmlns:a16="http://schemas.microsoft.com/office/drawing/2014/main" id="{F5875175-07D0-BD81-785E-D1C4BC9BF10E}"/>
              </a:ext>
            </a:extLst>
          </p:cNvPr>
          <p:cNvSpPr/>
          <p:nvPr/>
        </p:nvSpPr>
        <p:spPr>
          <a:xfrm>
            <a:off x="867747" y="2810332"/>
            <a:ext cx="8481526" cy="2077775"/>
          </a:xfrm>
          <a:prstGeom prst="wedgeRectCallout">
            <a:avLst>
              <a:gd name="adj1" fmla="val -59533"/>
              <a:gd name="adj2" fmla="val -196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مثل </a:t>
            </a:r>
          </a:p>
          <a:p>
            <a:pPr algn="ctr"/>
            <a:r>
              <a:rPr lang="ar-SA" sz="2800" b="1" dirty="0">
                <a:solidFill>
                  <a:srgbClr val="0000CC"/>
                </a:solidFill>
              </a:rPr>
              <a:t>1- الكولاجين وهو جزء من الجلد والأوتار والأربطة والعظام </a:t>
            </a:r>
          </a:p>
          <a:p>
            <a:pPr algn="ctr"/>
            <a:r>
              <a:rPr lang="ar-SA" sz="2800" b="1" dirty="0">
                <a:solidFill>
                  <a:srgbClr val="0000CC"/>
                </a:solidFill>
              </a:rPr>
              <a:t>2- الريش والفرو والصوف والحوافر والأظفار </a:t>
            </a:r>
            <a:r>
              <a:rPr lang="ar-SA" sz="2800" b="1" dirty="0" err="1">
                <a:solidFill>
                  <a:srgbClr val="0000CC"/>
                </a:solidFill>
              </a:rPr>
              <a:t>والشرنقات</a:t>
            </a:r>
            <a:r>
              <a:rPr lang="ar-SA" sz="2800" b="1" dirty="0">
                <a:solidFill>
                  <a:srgbClr val="0000CC"/>
                </a:solidFill>
              </a:rPr>
              <a:t>, والشعر</a:t>
            </a:r>
          </a:p>
        </p:txBody>
      </p:sp>
    </p:spTree>
    <p:extLst>
      <p:ext uri="{BB962C8B-B14F-4D97-AF65-F5344CB8AC3E}">
        <p14:creationId xmlns:p14="http://schemas.microsoft.com/office/powerpoint/2010/main" val="261551140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878AA359-4114-00CB-4DB2-51DF4A1371CB}"/>
              </a:ext>
            </a:extLst>
          </p:cNvPr>
          <p:cNvSpPr/>
          <p:nvPr/>
        </p:nvSpPr>
        <p:spPr>
          <a:xfrm>
            <a:off x="10775419" y="92049"/>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107</a:t>
            </a:r>
          </a:p>
        </p:txBody>
      </p:sp>
      <p:sp>
        <p:nvSpPr>
          <p:cNvPr id="6" name="مستطيل 5">
            <a:extLst>
              <a:ext uri="{FF2B5EF4-FFF2-40B4-BE49-F238E27FC236}">
                <a16:creationId xmlns:a16="http://schemas.microsoft.com/office/drawing/2014/main" id="{2BDAB012-AEEA-FF03-BE63-8AF98F57879C}"/>
              </a:ext>
            </a:extLst>
          </p:cNvPr>
          <p:cNvSpPr/>
          <p:nvPr/>
        </p:nvSpPr>
        <p:spPr>
          <a:xfrm>
            <a:off x="2532423" y="1058470"/>
            <a:ext cx="7127151" cy="119020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2800" b="1" dirty="0">
                <a:solidFill>
                  <a:schemeClr val="bg1"/>
                </a:solidFill>
              </a:rPr>
              <a:t>الشكل 3- 8</a:t>
            </a:r>
          </a:p>
          <a:p>
            <a:pPr algn="ctr"/>
            <a:r>
              <a:rPr lang="ar-SA" sz="2800" b="1" dirty="0">
                <a:solidFill>
                  <a:schemeClr val="bg1"/>
                </a:solidFill>
              </a:rPr>
              <a:t>يتكون شعر الإنسان من بروتين ليفي يسمى </a:t>
            </a:r>
            <a:r>
              <a:rPr lang="ar-SA" sz="2800" b="1" dirty="0" err="1">
                <a:solidFill>
                  <a:schemeClr val="bg1"/>
                </a:solidFill>
              </a:rPr>
              <a:t>الكيراتين</a:t>
            </a:r>
            <a:endParaRPr lang="ar-SA" sz="2800" b="1" dirty="0">
              <a:solidFill>
                <a:schemeClr val="bg1"/>
              </a:solidFill>
            </a:endParaRPr>
          </a:p>
        </p:txBody>
      </p:sp>
      <p:pic>
        <p:nvPicPr>
          <p:cNvPr id="4" name="صورة 3">
            <a:extLst>
              <a:ext uri="{FF2B5EF4-FFF2-40B4-BE49-F238E27FC236}">
                <a16:creationId xmlns:a16="http://schemas.microsoft.com/office/drawing/2014/main" id="{5435F051-BA12-C281-112D-959EF66F82BF}"/>
              </a:ext>
            </a:extLst>
          </p:cNvPr>
          <p:cNvPicPr>
            <a:picLocks noChangeAspect="1"/>
          </p:cNvPicPr>
          <p:nvPr/>
        </p:nvPicPr>
        <p:blipFill rotWithShape="1">
          <a:blip r:embed="rId2">
            <a:extLst>
              <a:ext uri="{28A0092B-C50C-407E-A947-70E740481C1C}">
                <a14:useLocalDpi xmlns:a14="http://schemas.microsoft.com/office/drawing/2010/main" val="0"/>
              </a:ext>
            </a:extLst>
          </a:blip>
          <a:srcRect l="9872" t="28496" r="44659" b="40498"/>
          <a:stretch/>
        </p:blipFill>
        <p:spPr>
          <a:xfrm>
            <a:off x="2161844" y="2542592"/>
            <a:ext cx="7868311" cy="2873828"/>
          </a:xfrm>
          <a:prstGeom prst="rect">
            <a:avLst/>
          </a:prstGeom>
        </p:spPr>
      </p:pic>
    </p:spTree>
    <p:extLst>
      <p:ext uri="{BB962C8B-B14F-4D97-AF65-F5344CB8AC3E}">
        <p14:creationId xmlns:p14="http://schemas.microsoft.com/office/powerpoint/2010/main" val="819727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1">
            <a:extLst>
              <a:ext uri="{FF2B5EF4-FFF2-40B4-BE49-F238E27FC236}">
                <a16:creationId xmlns:a16="http://schemas.microsoft.com/office/drawing/2014/main" id="{64D4C280-5CCC-10E4-2580-22502901CAD4}"/>
              </a:ext>
            </a:extLst>
          </p:cNvPr>
          <p:cNvSpPr/>
          <p:nvPr/>
        </p:nvSpPr>
        <p:spPr>
          <a:xfrm>
            <a:off x="3193479" y="2362704"/>
            <a:ext cx="7921690" cy="1066296"/>
          </a:xfrm>
          <a:prstGeom prst="wedgeRectCallout">
            <a:avLst>
              <a:gd name="adj1" fmla="val -55646"/>
              <a:gd name="adj2" fmla="val -224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rPr>
              <a:t>الهرمونات جزيئات تحمل الإشارات من أحد أجزاء الجسم جزء آخر</a:t>
            </a:r>
          </a:p>
          <a:p>
            <a:pPr algn="ctr"/>
            <a:r>
              <a:rPr lang="ar-SA" sz="2800" b="1" dirty="0">
                <a:solidFill>
                  <a:schemeClr val="bg1"/>
                </a:solidFill>
              </a:rPr>
              <a:t>وبعض الهرمونات بروتينات.</a:t>
            </a:r>
          </a:p>
        </p:txBody>
      </p:sp>
      <p:sp>
        <p:nvSpPr>
          <p:cNvPr id="3" name="مستطيل 2">
            <a:extLst>
              <a:ext uri="{FF2B5EF4-FFF2-40B4-BE49-F238E27FC236}">
                <a16:creationId xmlns:a16="http://schemas.microsoft.com/office/drawing/2014/main" id="{CFB095F7-5A81-1957-97AC-A92F1D9EB00C}"/>
              </a:ext>
            </a:extLst>
          </p:cNvPr>
          <p:cNvSpPr/>
          <p:nvPr/>
        </p:nvSpPr>
        <p:spPr>
          <a:xfrm>
            <a:off x="73207" y="180471"/>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107</a:t>
            </a:r>
          </a:p>
        </p:txBody>
      </p:sp>
      <p:sp>
        <p:nvSpPr>
          <p:cNvPr id="5" name="مستطيل 4">
            <a:extLst>
              <a:ext uri="{FF2B5EF4-FFF2-40B4-BE49-F238E27FC236}">
                <a16:creationId xmlns:a16="http://schemas.microsoft.com/office/drawing/2014/main" id="{F10A8FD6-E991-7FFA-4714-34AB7FBB53B6}"/>
              </a:ext>
            </a:extLst>
          </p:cNvPr>
          <p:cNvSpPr/>
          <p:nvPr/>
        </p:nvSpPr>
        <p:spPr>
          <a:xfrm>
            <a:off x="3307780" y="1385346"/>
            <a:ext cx="7693088" cy="6462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8000"/>
                </a:solidFill>
              </a:rPr>
              <a:t>من وظائف البروتين: الإشارات الخلوية (الاتصالات داخل الخلايا)</a:t>
            </a:r>
          </a:p>
        </p:txBody>
      </p:sp>
      <p:sp>
        <p:nvSpPr>
          <p:cNvPr id="6" name="فقاعة الكلام: مستطيلة 5">
            <a:extLst>
              <a:ext uri="{FF2B5EF4-FFF2-40B4-BE49-F238E27FC236}">
                <a16:creationId xmlns:a16="http://schemas.microsoft.com/office/drawing/2014/main" id="{1761DE59-759D-4630-DCB6-79834F5DD510}"/>
              </a:ext>
            </a:extLst>
          </p:cNvPr>
          <p:cNvSpPr/>
          <p:nvPr/>
        </p:nvSpPr>
        <p:spPr>
          <a:xfrm>
            <a:off x="2862245" y="3760090"/>
            <a:ext cx="8481526" cy="2015559"/>
          </a:xfrm>
          <a:prstGeom prst="wedgeRectCallout">
            <a:avLst>
              <a:gd name="adj1" fmla="val -56563"/>
              <a:gd name="adj2" fmla="val -2007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00CC"/>
                </a:solidFill>
              </a:rPr>
              <a:t>مثل الأنسولين </a:t>
            </a:r>
          </a:p>
          <a:p>
            <a:pPr algn="ctr"/>
            <a:r>
              <a:rPr lang="ar-SA" sz="2800" b="1" dirty="0">
                <a:solidFill>
                  <a:srgbClr val="0000CC"/>
                </a:solidFill>
              </a:rPr>
              <a:t>تنتجه خلايا البنكرياس وعندما يطلق في الدم يعطي إشارة لخلايا الجسم لتخزين السكر</a:t>
            </a:r>
          </a:p>
        </p:txBody>
      </p:sp>
    </p:spTree>
    <p:extLst>
      <p:ext uri="{BB962C8B-B14F-4D97-AF65-F5344CB8AC3E}">
        <p14:creationId xmlns:p14="http://schemas.microsoft.com/office/powerpoint/2010/main" val="126620885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8A501EBB-522C-6C0A-2BCE-E7A4A966BC39}"/>
              </a:ext>
            </a:extLst>
          </p:cNvPr>
          <p:cNvSpPr/>
          <p:nvPr/>
        </p:nvSpPr>
        <p:spPr>
          <a:xfrm>
            <a:off x="157394" y="2280882"/>
            <a:ext cx="2784606" cy="826801"/>
          </a:xfrm>
          <a:prstGeom prst="rec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3200" b="1" dirty="0">
                <a:solidFill>
                  <a:schemeClr val="bg1"/>
                </a:solidFill>
              </a:rPr>
              <a:t>الاتصالات</a:t>
            </a:r>
          </a:p>
        </p:txBody>
      </p:sp>
      <p:sp>
        <p:nvSpPr>
          <p:cNvPr id="5" name="مستطيل: زوايا قطرية مستديرة 4">
            <a:extLst>
              <a:ext uri="{FF2B5EF4-FFF2-40B4-BE49-F238E27FC236}">
                <a16:creationId xmlns:a16="http://schemas.microsoft.com/office/drawing/2014/main" id="{502C271E-93F3-F9B4-6DA1-450DCE64C093}"/>
              </a:ext>
            </a:extLst>
          </p:cNvPr>
          <p:cNvSpPr/>
          <p:nvPr/>
        </p:nvSpPr>
        <p:spPr>
          <a:xfrm>
            <a:off x="4037499" y="318897"/>
            <a:ext cx="4216272" cy="1006412"/>
          </a:xfrm>
          <a:prstGeom prst="round2DiagRect">
            <a:avLst>
              <a:gd name="adj1" fmla="val 16667"/>
              <a:gd name="adj2" fmla="val 2920"/>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a:solidFill>
                  <a:schemeClr val="bg1"/>
                </a:solidFill>
              </a:rPr>
              <a:t>وظائف البروتين</a:t>
            </a:r>
          </a:p>
        </p:txBody>
      </p:sp>
      <p:sp>
        <p:nvSpPr>
          <p:cNvPr id="6" name="مستطيل 5">
            <a:extLst>
              <a:ext uri="{FF2B5EF4-FFF2-40B4-BE49-F238E27FC236}">
                <a16:creationId xmlns:a16="http://schemas.microsoft.com/office/drawing/2014/main" id="{56FADDFF-A784-30F4-6BBB-B93C4A7EEBE5}"/>
              </a:ext>
            </a:extLst>
          </p:cNvPr>
          <p:cNvSpPr/>
          <p:nvPr/>
        </p:nvSpPr>
        <p:spPr>
          <a:xfrm>
            <a:off x="498194" y="4100578"/>
            <a:ext cx="2103005" cy="1123138"/>
          </a:xfrm>
          <a:prstGeom prst="rec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a:solidFill>
                  <a:schemeClr val="bg1"/>
                </a:solidFill>
              </a:rPr>
              <a:t>الهرمونات</a:t>
            </a:r>
          </a:p>
          <a:p>
            <a:pPr algn="ctr"/>
            <a:r>
              <a:rPr lang="ar-SA" sz="2800" b="1" dirty="0">
                <a:solidFill>
                  <a:schemeClr val="bg1"/>
                </a:solidFill>
              </a:rPr>
              <a:t>مثل الأنسولين</a:t>
            </a:r>
          </a:p>
        </p:txBody>
      </p:sp>
      <p:sp>
        <p:nvSpPr>
          <p:cNvPr id="8" name="مستطيل 7">
            <a:extLst>
              <a:ext uri="{FF2B5EF4-FFF2-40B4-BE49-F238E27FC236}">
                <a16:creationId xmlns:a16="http://schemas.microsoft.com/office/drawing/2014/main" id="{DE43DF8B-4686-F37C-504B-B348374D2195}"/>
              </a:ext>
            </a:extLst>
          </p:cNvPr>
          <p:cNvSpPr/>
          <p:nvPr/>
        </p:nvSpPr>
        <p:spPr>
          <a:xfrm>
            <a:off x="3164009" y="2280882"/>
            <a:ext cx="2784606" cy="826801"/>
          </a:xfrm>
          <a:prstGeom prst="rec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3200" b="1" dirty="0">
                <a:solidFill>
                  <a:schemeClr val="bg1"/>
                </a:solidFill>
              </a:rPr>
              <a:t>الدعم البنائي</a:t>
            </a:r>
          </a:p>
        </p:txBody>
      </p:sp>
      <p:sp>
        <p:nvSpPr>
          <p:cNvPr id="9" name="مستطيل 8">
            <a:extLst>
              <a:ext uri="{FF2B5EF4-FFF2-40B4-BE49-F238E27FC236}">
                <a16:creationId xmlns:a16="http://schemas.microsoft.com/office/drawing/2014/main" id="{810C069B-0FCA-19BA-F7B7-070638DEB156}"/>
              </a:ext>
            </a:extLst>
          </p:cNvPr>
          <p:cNvSpPr/>
          <p:nvPr/>
        </p:nvSpPr>
        <p:spPr>
          <a:xfrm>
            <a:off x="6170624" y="2280882"/>
            <a:ext cx="2784606" cy="826801"/>
          </a:xfrm>
          <a:prstGeom prst="rec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3200" b="1" dirty="0">
                <a:solidFill>
                  <a:schemeClr val="bg1"/>
                </a:solidFill>
              </a:rPr>
              <a:t>بروتينات النقل</a:t>
            </a:r>
          </a:p>
        </p:txBody>
      </p:sp>
      <p:sp>
        <p:nvSpPr>
          <p:cNvPr id="10" name="مستطيل 9">
            <a:extLst>
              <a:ext uri="{FF2B5EF4-FFF2-40B4-BE49-F238E27FC236}">
                <a16:creationId xmlns:a16="http://schemas.microsoft.com/office/drawing/2014/main" id="{93652FC1-B4C2-4C41-C4D5-52C1CF0909A3}"/>
              </a:ext>
            </a:extLst>
          </p:cNvPr>
          <p:cNvSpPr/>
          <p:nvPr/>
        </p:nvSpPr>
        <p:spPr>
          <a:xfrm>
            <a:off x="9177239" y="2280882"/>
            <a:ext cx="2784606" cy="826801"/>
          </a:xfrm>
          <a:prstGeom prst="rec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3200" b="1" dirty="0">
                <a:solidFill>
                  <a:schemeClr val="bg1"/>
                </a:solidFill>
              </a:rPr>
              <a:t>تسريع التفاعلات</a:t>
            </a:r>
          </a:p>
        </p:txBody>
      </p:sp>
      <p:sp>
        <p:nvSpPr>
          <p:cNvPr id="11" name="مستطيل 10">
            <a:extLst>
              <a:ext uri="{FF2B5EF4-FFF2-40B4-BE49-F238E27FC236}">
                <a16:creationId xmlns:a16="http://schemas.microsoft.com/office/drawing/2014/main" id="{A0B504E9-6005-C130-F642-0B29FD0ECBFA}"/>
              </a:ext>
            </a:extLst>
          </p:cNvPr>
          <p:cNvSpPr/>
          <p:nvPr/>
        </p:nvSpPr>
        <p:spPr>
          <a:xfrm>
            <a:off x="3577572" y="4063256"/>
            <a:ext cx="2103005" cy="1971027"/>
          </a:xfrm>
          <a:prstGeom prst="rec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a:solidFill>
                  <a:schemeClr val="bg1"/>
                </a:solidFill>
              </a:rPr>
              <a:t>الكولاجين </a:t>
            </a:r>
          </a:p>
          <a:p>
            <a:pPr algn="ctr"/>
            <a:r>
              <a:rPr lang="ar-SA" sz="2800" b="1" dirty="0">
                <a:solidFill>
                  <a:schemeClr val="bg1"/>
                </a:solidFill>
              </a:rPr>
              <a:t>يدعم بناء الشعر والجلد والأظافر</a:t>
            </a:r>
          </a:p>
        </p:txBody>
      </p:sp>
      <p:sp>
        <p:nvSpPr>
          <p:cNvPr id="12" name="مستطيل 11">
            <a:extLst>
              <a:ext uri="{FF2B5EF4-FFF2-40B4-BE49-F238E27FC236}">
                <a16:creationId xmlns:a16="http://schemas.microsoft.com/office/drawing/2014/main" id="{9AFF6BD3-6355-9DD6-4FC8-AE93D72DAB86}"/>
              </a:ext>
            </a:extLst>
          </p:cNvPr>
          <p:cNvSpPr/>
          <p:nvPr/>
        </p:nvSpPr>
        <p:spPr>
          <a:xfrm>
            <a:off x="6500154" y="4100578"/>
            <a:ext cx="2103005" cy="1971027"/>
          </a:xfrm>
          <a:prstGeom prst="rec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a:solidFill>
                  <a:schemeClr val="bg1"/>
                </a:solidFill>
              </a:rPr>
              <a:t>الهيموجلوبين</a:t>
            </a:r>
          </a:p>
          <a:p>
            <a:pPr algn="ctr"/>
            <a:r>
              <a:rPr lang="ar-SA" sz="2800" b="1" dirty="0">
                <a:solidFill>
                  <a:schemeClr val="bg1"/>
                </a:solidFill>
              </a:rPr>
              <a:t>ينقل الأكسجين </a:t>
            </a:r>
          </a:p>
          <a:p>
            <a:pPr algn="ctr"/>
            <a:r>
              <a:rPr lang="ar-SA" sz="2800" b="1" dirty="0">
                <a:solidFill>
                  <a:schemeClr val="bg1"/>
                </a:solidFill>
              </a:rPr>
              <a:t>في الدم</a:t>
            </a:r>
          </a:p>
        </p:txBody>
      </p:sp>
      <p:sp>
        <p:nvSpPr>
          <p:cNvPr id="13" name="مستطيل 12">
            <a:extLst>
              <a:ext uri="{FF2B5EF4-FFF2-40B4-BE49-F238E27FC236}">
                <a16:creationId xmlns:a16="http://schemas.microsoft.com/office/drawing/2014/main" id="{3E2E8BD3-1482-9C1A-4B74-E25EDEA25127}"/>
              </a:ext>
            </a:extLst>
          </p:cNvPr>
          <p:cNvSpPr/>
          <p:nvPr/>
        </p:nvSpPr>
        <p:spPr>
          <a:xfrm>
            <a:off x="9518038" y="4100578"/>
            <a:ext cx="2103005" cy="1971027"/>
          </a:xfrm>
          <a:prstGeom prst="rec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a:solidFill>
                  <a:schemeClr val="bg1"/>
                </a:solidFill>
              </a:rPr>
              <a:t>الإنزيمات عوامل محفزة حيوية</a:t>
            </a:r>
          </a:p>
        </p:txBody>
      </p:sp>
      <p:cxnSp>
        <p:nvCxnSpPr>
          <p:cNvPr id="14" name="رابط كسهم مستقيم 13">
            <a:extLst>
              <a:ext uri="{FF2B5EF4-FFF2-40B4-BE49-F238E27FC236}">
                <a16:creationId xmlns:a16="http://schemas.microsoft.com/office/drawing/2014/main" id="{1F6040B8-B347-F536-F77F-468AA291F3A5}"/>
              </a:ext>
            </a:extLst>
          </p:cNvPr>
          <p:cNvCxnSpPr>
            <a:cxnSpLocks/>
            <a:endCxn id="10" idx="0"/>
          </p:cNvCxnSpPr>
          <p:nvPr/>
        </p:nvCxnSpPr>
        <p:spPr>
          <a:xfrm>
            <a:off x="6951771" y="1295678"/>
            <a:ext cx="3617771" cy="98520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a:extLst>
              <a:ext uri="{FF2B5EF4-FFF2-40B4-BE49-F238E27FC236}">
                <a16:creationId xmlns:a16="http://schemas.microsoft.com/office/drawing/2014/main" id="{6C3F2C03-C16E-8B9C-8009-F01FAFE9216A}"/>
              </a:ext>
            </a:extLst>
          </p:cNvPr>
          <p:cNvCxnSpPr>
            <a:cxnSpLocks/>
            <a:endCxn id="4" idx="0"/>
          </p:cNvCxnSpPr>
          <p:nvPr/>
        </p:nvCxnSpPr>
        <p:spPr>
          <a:xfrm flipH="1">
            <a:off x="1549697" y="1342367"/>
            <a:ext cx="3371179" cy="93851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a:extLst>
              <a:ext uri="{FF2B5EF4-FFF2-40B4-BE49-F238E27FC236}">
                <a16:creationId xmlns:a16="http://schemas.microsoft.com/office/drawing/2014/main" id="{3D46BD1E-8FCD-9083-A556-DF610FD8013C}"/>
              </a:ext>
            </a:extLst>
          </p:cNvPr>
          <p:cNvCxnSpPr>
            <a:cxnSpLocks/>
            <a:endCxn id="8" idx="0"/>
          </p:cNvCxnSpPr>
          <p:nvPr/>
        </p:nvCxnSpPr>
        <p:spPr>
          <a:xfrm flipH="1">
            <a:off x="4556312" y="1325309"/>
            <a:ext cx="1222305" cy="95557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a:extLst>
              <a:ext uri="{FF2B5EF4-FFF2-40B4-BE49-F238E27FC236}">
                <a16:creationId xmlns:a16="http://schemas.microsoft.com/office/drawing/2014/main" id="{419EE025-D6CE-3F78-EA33-BC02403C9E8B}"/>
              </a:ext>
            </a:extLst>
          </p:cNvPr>
          <p:cNvCxnSpPr>
            <a:cxnSpLocks/>
            <a:endCxn id="9" idx="0"/>
          </p:cNvCxnSpPr>
          <p:nvPr/>
        </p:nvCxnSpPr>
        <p:spPr>
          <a:xfrm>
            <a:off x="6483311" y="1342367"/>
            <a:ext cx="1079616" cy="93851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a:extLst>
              <a:ext uri="{FF2B5EF4-FFF2-40B4-BE49-F238E27FC236}">
                <a16:creationId xmlns:a16="http://schemas.microsoft.com/office/drawing/2014/main" id="{54E76FFF-2341-D422-3A85-F4EC7D97A9AF}"/>
              </a:ext>
            </a:extLst>
          </p:cNvPr>
          <p:cNvCxnSpPr>
            <a:cxnSpLocks/>
          </p:cNvCxnSpPr>
          <p:nvPr/>
        </p:nvCxnSpPr>
        <p:spPr>
          <a:xfrm>
            <a:off x="7534813" y="3063594"/>
            <a:ext cx="0" cy="8832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a:extLst>
              <a:ext uri="{FF2B5EF4-FFF2-40B4-BE49-F238E27FC236}">
                <a16:creationId xmlns:a16="http://schemas.microsoft.com/office/drawing/2014/main" id="{B76A3508-7FBC-E086-C351-9487D69BB620}"/>
              </a:ext>
            </a:extLst>
          </p:cNvPr>
          <p:cNvCxnSpPr>
            <a:cxnSpLocks/>
          </p:cNvCxnSpPr>
          <p:nvPr/>
        </p:nvCxnSpPr>
        <p:spPr>
          <a:xfrm>
            <a:off x="10569541" y="3107683"/>
            <a:ext cx="0" cy="8832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a:extLst>
              <a:ext uri="{FF2B5EF4-FFF2-40B4-BE49-F238E27FC236}">
                <a16:creationId xmlns:a16="http://schemas.microsoft.com/office/drawing/2014/main" id="{81542E87-411B-0685-33C8-54A568FDD62E}"/>
              </a:ext>
            </a:extLst>
          </p:cNvPr>
          <p:cNvCxnSpPr>
            <a:cxnSpLocks/>
          </p:cNvCxnSpPr>
          <p:nvPr/>
        </p:nvCxnSpPr>
        <p:spPr>
          <a:xfrm>
            <a:off x="4556311" y="3107682"/>
            <a:ext cx="0" cy="8832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a:extLst>
              <a:ext uri="{FF2B5EF4-FFF2-40B4-BE49-F238E27FC236}">
                <a16:creationId xmlns:a16="http://schemas.microsoft.com/office/drawing/2014/main" id="{52B69A9C-5D5A-A297-6246-A5B559F3646A}"/>
              </a:ext>
            </a:extLst>
          </p:cNvPr>
          <p:cNvCxnSpPr>
            <a:cxnSpLocks/>
          </p:cNvCxnSpPr>
          <p:nvPr/>
        </p:nvCxnSpPr>
        <p:spPr>
          <a:xfrm>
            <a:off x="1463563" y="3107681"/>
            <a:ext cx="0" cy="8832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3877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قطرية مستديرة 1">
            <a:extLst>
              <a:ext uri="{FF2B5EF4-FFF2-40B4-BE49-F238E27FC236}">
                <a16:creationId xmlns:a16="http://schemas.microsoft.com/office/drawing/2014/main" id="{F04C9FC3-9FD0-F21F-2DF3-716BFA8A1C4A}"/>
              </a:ext>
            </a:extLst>
          </p:cNvPr>
          <p:cNvSpPr/>
          <p:nvPr/>
        </p:nvSpPr>
        <p:spPr>
          <a:xfrm>
            <a:off x="7340536" y="681782"/>
            <a:ext cx="2195350" cy="1006412"/>
          </a:xfrm>
          <a:prstGeom prst="round2DiagRect">
            <a:avLst>
              <a:gd name="adj1" fmla="val 16667"/>
              <a:gd name="adj2" fmla="val 2920"/>
            </a:avLst>
          </a:prstGeom>
          <a:noFill/>
          <a:ln/>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a:solidFill>
                  <a:schemeClr val="tx1"/>
                </a:solidFill>
              </a:rPr>
              <a:t>الخلاصة</a:t>
            </a:r>
          </a:p>
        </p:txBody>
      </p:sp>
      <p:sp>
        <p:nvSpPr>
          <p:cNvPr id="3" name="مستطيل 2">
            <a:extLst>
              <a:ext uri="{FF2B5EF4-FFF2-40B4-BE49-F238E27FC236}">
                <a16:creationId xmlns:a16="http://schemas.microsoft.com/office/drawing/2014/main" id="{E4317CAD-E2E8-F2CB-79CD-0E1734BDDC83}"/>
              </a:ext>
            </a:extLst>
          </p:cNvPr>
          <p:cNvSpPr/>
          <p:nvPr/>
        </p:nvSpPr>
        <p:spPr>
          <a:xfrm>
            <a:off x="5243804" y="1916988"/>
            <a:ext cx="6690049" cy="3756024"/>
          </a:xfrm>
          <a:prstGeom prst="rect">
            <a:avLst/>
          </a:prstGeom>
          <a:ln/>
        </p:spPr>
        <p:style>
          <a:lnRef idx="0">
            <a:schemeClr val="accent3"/>
          </a:lnRef>
          <a:fillRef idx="3">
            <a:schemeClr val="accent3"/>
          </a:fillRef>
          <a:effectRef idx="3">
            <a:schemeClr val="accent3"/>
          </a:effectRef>
          <a:fontRef idx="minor">
            <a:schemeClr val="lt1"/>
          </a:fontRef>
        </p:style>
        <p:txBody>
          <a:bodyPr rtlCol="1" anchor="ctr"/>
          <a:lstStyle/>
          <a:p>
            <a:pPr marL="457200" indent="-457200">
              <a:buFont typeface="Wingdings" panose="05000000000000000000" pitchFamily="2" charset="2"/>
              <a:buChar char="Ø"/>
            </a:pPr>
            <a:r>
              <a:rPr lang="ar-SA" sz="2800" b="1" dirty="0">
                <a:solidFill>
                  <a:schemeClr val="bg1"/>
                </a:solidFill>
              </a:rPr>
              <a:t>البروتينات بوليمرات حيوية تتكون من أحماض أمينية ترتبط بروابط ببتيدية</a:t>
            </a:r>
          </a:p>
          <a:p>
            <a:pPr marL="457200" indent="-457200">
              <a:buFont typeface="Wingdings" panose="05000000000000000000" pitchFamily="2" charset="2"/>
              <a:buChar char="Ø"/>
            </a:pPr>
            <a:r>
              <a:rPr lang="ar-SA" sz="2800" b="1" dirty="0">
                <a:solidFill>
                  <a:schemeClr val="bg1"/>
                </a:solidFill>
              </a:rPr>
              <a:t>تنطوي سلاسل البروتينات مكوّنة تراكيب معقدة ثلاثية الأبعاد.</a:t>
            </a:r>
          </a:p>
          <a:p>
            <a:pPr marL="457200" indent="-457200">
              <a:buFont typeface="Wingdings" panose="05000000000000000000" pitchFamily="2" charset="2"/>
              <a:buChar char="Ø"/>
            </a:pPr>
            <a:r>
              <a:rPr lang="ar-SA" sz="2800" b="1" dirty="0">
                <a:solidFill>
                  <a:schemeClr val="bg1"/>
                </a:solidFill>
              </a:rPr>
              <a:t>للبروتينات وظائف عديدة في جسم الإنسان تشتمل على وظائف داخل الخلايا وأخرى بينها، ووظائف دعم بنائي.</a:t>
            </a:r>
          </a:p>
        </p:txBody>
      </p:sp>
      <p:sp>
        <p:nvSpPr>
          <p:cNvPr id="4" name="مستطيل: زوايا قطرية مستديرة 3">
            <a:extLst>
              <a:ext uri="{FF2B5EF4-FFF2-40B4-BE49-F238E27FC236}">
                <a16:creationId xmlns:a16="http://schemas.microsoft.com/office/drawing/2014/main" id="{C8FEC7D9-F2C0-05FF-7A05-F73FAF47A80B}"/>
              </a:ext>
            </a:extLst>
          </p:cNvPr>
          <p:cNvSpPr/>
          <p:nvPr/>
        </p:nvSpPr>
        <p:spPr>
          <a:xfrm>
            <a:off x="625605" y="4735387"/>
            <a:ext cx="2195350" cy="1006412"/>
          </a:xfrm>
          <a:prstGeom prst="round2DiagRect">
            <a:avLst>
              <a:gd name="adj1" fmla="val 16667"/>
              <a:gd name="adj2" fmla="val 2920"/>
            </a:avLst>
          </a:prstGeom>
          <a:noFill/>
          <a:ln/>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a:solidFill>
                  <a:schemeClr val="tx1"/>
                </a:solidFill>
              </a:rPr>
              <a:t>ماذا تعلمنا؟</a:t>
            </a:r>
          </a:p>
        </p:txBody>
      </p:sp>
    </p:spTree>
    <p:extLst>
      <p:ext uri="{BB962C8B-B14F-4D97-AF65-F5344CB8AC3E}">
        <p14:creationId xmlns:p14="http://schemas.microsoft.com/office/powerpoint/2010/main" val="4404739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13BC9A8-D179-CF10-CAC9-2C49DC77A6E1}"/>
              </a:ext>
            </a:extLst>
          </p:cNvPr>
          <p:cNvSpPr/>
          <p:nvPr/>
        </p:nvSpPr>
        <p:spPr>
          <a:xfrm>
            <a:off x="10775419" y="92049"/>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تقويم تحصيلي</a:t>
            </a:r>
          </a:p>
        </p:txBody>
      </p:sp>
      <p:sp>
        <p:nvSpPr>
          <p:cNvPr id="5" name="مستطيل 4">
            <a:extLst>
              <a:ext uri="{FF2B5EF4-FFF2-40B4-BE49-F238E27FC236}">
                <a16:creationId xmlns:a16="http://schemas.microsoft.com/office/drawing/2014/main" id="{D47E9DCA-D941-CAEE-3DC0-67F80DDC7704}"/>
              </a:ext>
            </a:extLst>
          </p:cNvPr>
          <p:cNvSpPr/>
          <p:nvPr/>
        </p:nvSpPr>
        <p:spPr>
          <a:xfrm>
            <a:off x="3275045" y="399918"/>
            <a:ext cx="5437283" cy="52999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2800" b="1" dirty="0">
                <a:solidFill>
                  <a:schemeClr val="tx1"/>
                </a:solidFill>
              </a:rPr>
              <a:t>ما وحدات البناء الأساسية للبروتين؟</a:t>
            </a:r>
          </a:p>
        </p:txBody>
      </p:sp>
      <p:graphicFrame>
        <p:nvGraphicFramePr>
          <p:cNvPr id="6" name="جدول 6">
            <a:extLst>
              <a:ext uri="{FF2B5EF4-FFF2-40B4-BE49-F238E27FC236}">
                <a16:creationId xmlns:a16="http://schemas.microsoft.com/office/drawing/2014/main" id="{1D55DB4E-D196-BD2F-19B5-EA38998F11CC}"/>
              </a:ext>
            </a:extLst>
          </p:cNvPr>
          <p:cNvGraphicFramePr>
            <a:graphicFrameLocks noGrp="1"/>
          </p:cNvGraphicFramePr>
          <p:nvPr>
            <p:extLst>
              <p:ext uri="{D42A27DB-BD31-4B8C-83A1-F6EECF244321}">
                <p14:modId xmlns:p14="http://schemas.microsoft.com/office/powerpoint/2010/main" val="1824013172"/>
              </p:ext>
            </p:extLst>
          </p:nvPr>
        </p:nvGraphicFramePr>
        <p:xfrm>
          <a:off x="1593461" y="1008873"/>
          <a:ext cx="8128000" cy="103632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4214854689"/>
                    </a:ext>
                  </a:extLst>
                </a:gridCol>
                <a:gridCol w="4064000">
                  <a:extLst>
                    <a:ext uri="{9D8B030D-6E8A-4147-A177-3AD203B41FA5}">
                      <a16:colId xmlns:a16="http://schemas.microsoft.com/office/drawing/2014/main" val="2268151075"/>
                    </a:ext>
                  </a:extLst>
                </a:gridCol>
              </a:tblGrid>
              <a:tr h="468000">
                <a:tc>
                  <a:txBody>
                    <a:bodyPr/>
                    <a:lstStyle/>
                    <a:p>
                      <a:pPr algn="r" rtl="1"/>
                      <a:r>
                        <a:rPr lang="ar-SA" sz="2800" b="1" dirty="0">
                          <a:solidFill>
                            <a:schemeClr val="bg1"/>
                          </a:solidFill>
                        </a:rPr>
                        <a:t>أ) الأحماض الكربوكسيلية</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r" rtl="1"/>
                      <a:r>
                        <a:rPr lang="ar-SA" sz="2800" b="1" dirty="0">
                          <a:solidFill>
                            <a:schemeClr val="bg1"/>
                          </a:solidFill>
                        </a:rPr>
                        <a:t>ج) الأميدات</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22542232"/>
                  </a:ext>
                </a:extLst>
              </a:tr>
              <a:tr h="468000">
                <a:tc>
                  <a:txBody>
                    <a:bodyPr/>
                    <a:lstStyle/>
                    <a:p>
                      <a:pPr algn="r" rtl="1"/>
                      <a:r>
                        <a:rPr lang="ar-SA" sz="2800" b="1" dirty="0">
                          <a:solidFill>
                            <a:schemeClr val="bg1"/>
                          </a:solidFill>
                        </a:rPr>
                        <a:t>ب) الألدهيدات</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r" rtl="1"/>
                      <a:r>
                        <a:rPr lang="ar-SA" sz="2800" b="1" dirty="0">
                          <a:solidFill>
                            <a:schemeClr val="bg1"/>
                          </a:solidFill>
                        </a:rPr>
                        <a:t>د) الأحماض الأمينية</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82176760"/>
                  </a:ext>
                </a:extLst>
              </a:tr>
            </a:tbl>
          </a:graphicData>
        </a:graphic>
      </p:graphicFrame>
      <p:sp>
        <p:nvSpPr>
          <p:cNvPr id="7" name="مستطيل 6">
            <a:extLst>
              <a:ext uri="{FF2B5EF4-FFF2-40B4-BE49-F238E27FC236}">
                <a16:creationId xmlns:a16="http://schemas.microsoft.com/office/drawing/2014/main" id="{6686DC76-D980-3277-EB74-7A9B87223FC9}"/>
              </a:ext>
            </a:extLst>
          </p:cNvPr>
          <p:cNvSpPr/>
          <p:nvPr/>
        </p:nvSpPr>
        <p:spPr>
          <a:xfrm>
            <a:off x="324626" y="2304849"/>
            <a:ext cx="10599575" cy="52999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2800" b="1" dirty="0">
                <a:solidFill>
                  <a:schemeClr val="tx1"/>
                </a:solidFill>
              </a:rPr>
              <a:t>تتكون الوحدات البنائية البروتينية للخلايا التي نشأت منها أجسام المخلوقات الحية من </a:t>
            </a:r>
          </a:p>
        </p:txBody>
      </p:sp>
      <p:sp>
        <p:nvSpPr>
          <p:cNvPr id="8" name="مستطيل 7">
            <a:extLst>
              <a:ext uri="{FF2B5EF4-FFF2-40B4-BE49-F238E27FC236}">
                <a16:creationId xmlns:a16="http://schemas.microsoft.com/office/drawing/2014/main" id="{6D847A3D-AA21-C1A0-3CE2-83800487D293}"/>
              </a:ext>
            </a:extLst>
          </p:cNvPr>
          <p:cNvSpPr/>
          <p:nvPr/>
        </p:nvSpPr>
        <p:spPr>
          <a:xfrm>
            <a:off x="6542694" y="1057580"/>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9" name="مستطيل 8">
            <a:extLst>
              <a:ext uri="{FF2B5EF4-FFF2-40B4-BE49-F238E27FC236}">
                <a16:creationId xmlns:a16="http://schemas.microsoft.com/office/drawing/2014/main" id="{E7A3E334-8840-3C3A-4790-EA01AC95D523}"/>
              </a:ext>
            </a:extLst>
          </p:cNvPr>
          <p:cNvSpPr/>
          <p:nvPr/>
        </p:nvSpPr>
        <p:spPr>
          <a:xfrm>
            <a:off x="6542694" y="1590858"/>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10" name="مستطيل 9">
            <a:extLst>
              <a:ext uri="{FF2B5EF4-FFF2-40B4-BE49-F238E27FC236}">
                <a16:creationId xmlns:a16="http://schemas.microsoft.com/office/drawing/2014/main" id="{F4A677B0-4084-923C-AD5E-9DC2974E495F}"/>
              </a:ext>
            </a:extLst>
          </p:cNvPr>
          <p:cNvSpPr/>
          <p:nvPr/>
        </p:nvSpPr>
        <p:spPr>
          <a:xfrm>
            <a:off x="2511742" y="1066911"/>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graphicFrame>
        <p:nvGraphicFramePr>
          <p:cNvPr id="11" name="جدول 6">
            <a:extLst>
              <a:ext uri="{FF2B5EF4-FFF2-40B4-BE49-F238E27FC236}">
                <a16:creationId xmlns:a16="http://schemas.microsoft.com/office/drawing/2014/main" id="{F46BA81A-3E55-F1EE-603C-CCFB5E16834B}"/>
              </a:ext>
            </a:extLst>
          </p:cNvPr>
          <p:cNvGraphicFramePr>
            <a:graphicFrameLocks noGrp="1"/>
          </p:cNvGraphicFramePr>
          <p:nvPr>
            <p:extLst>
              <p:ext uri="{D42A27DB-BD31-4B8C-83A1-F6EECF244321}">
                <p14:modId xmlns:p14="http://schemas.microsoft.com/office/powerpoint/2010/main" val="1121671418"/>
              </p:ext>
            </p:extLst>
          </p:nvPr>
        </p:nvGraphicFramePr>
        <p:xfrm>
          <a:off x="1544863" y="2913804"/>
          <a:ext cx="8128000" cy="103632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4214854689"/>
                    </a:ext>
                  </a:extLst>
                </a:gridCol>
                <a:gridCol w="4064000">
                  <a:extLst>
                    <a:ext uri="{9D8B030D-6E8A-4147-A177-3AD203B41FA5}">
                      <a16:colId xmlns:a16="http://schemas.microsoft.com/office/drawing/2014/main" val="2268151075"/>
                    </a:ext>
                  </a:extLst>
                </a:gridCol>
              </a:tblGrid>
              <a:tr h="468000">
                <a:tc>
                  <a:txBody>
                    <a:bodyPr/>
                    <a:lstStyle/>
                    <a:p>
                      <a:pPr algn="r" rtl="1"/>
                      <a:r>
                        <a:rPr lang="ar-SA" sz="2800" b="1" dirty="0">
                          <a:solidFill>
                            <a:schemeClr val="bg1"/>
                          </a:solidFill>
                        </a:rPr>
                        <a:t>أ) السكريات الأحادية</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r" rtl="1"/>
                      <a:r>
                        <a:rPr lang="ar-SA" sz="2800" b="1" dirty="0">
                          <a:solidFill>
                            <a:schemeClr val="bg1"/>
                          </a:solidFill>
                        </a:rPr>
                        <a:t>ج) الأحماض الدهنية</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22542232"/>
                  </a:ext>
                </a:extLst>
              </a:tr>
              <a:tr h="468000">
                <a:tc>
                  <a:txBody>
                    <a:bodyPr/>
                    <a:lstStyle/>
                    <a:p>
                      <a:pPr algn="r" rtl="1"/>
                      <a:r>
                        <a:rPr lang="ar-SA" sz="2800" b="1" dirty="0">
                          <a:solidFill>
                            <a:schemeClr val="bg1"/>
                          </a:solidFill>
                        </a:rPr>
                        <a:t>ب) الأحماض الأمينية</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r" rtl="1"/>
                      <a:r>
                        <a:rPr lang="ar-SA" sz="2800" b="1" dirty="0">
                          <a:solidFill>
                            <a:schemeClr val="bg1"/>
                          </a:solidFill>
                        </a:rPr>
                        <a:t>د) المواد الغازية</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82176760"/>
                  </a:ext>
                </a:extLst>
              </a:tr>
            </a:tbl>
          </a:graphicData>
        </a:graphic>
      </p:graphicFrame>
      <p:sp>
        <p:nvSpPr>
          <p:cNvPr id="12" name="مستطيل 11">
            <a:extLst>
              <a:ext uri="{FF2B5EF4-FFF2-40B4-BE49-F238E27FC236}">
                <a16:creationId xmlns:a16="http://schemas.microsoft.com/office/drawing/2014/main" id="{CB15D795-CDC4-B567-3CCD-DD5C8ABD6770}"/>
              </a:ext>
            </a:extLst>
          </p:cNvPr>
          <p:cNvSpPr/>
          <p:nvPr/>
        </p:nvSpPr>
        <p:spPr>
          <a:xfrm>
            <a:off x="6509647" y="2959194"/>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13" name="مستطيل 12">
            <a:extLst>
              <a:ext uri="{FF2B5EF4-FFF2-40B4-BE49-F238E27FC236}">
                <a16:creationId xmlns:a16="http://schemas.microsoft.com/office/drawing/2014/main" id="{43B13FA2-9F37-5115-6E16-16A70925E024}"/>
              </a:ext>
            </a:extLst>
          </p:cNvPr>
          <p:cNvSpPr/>
          <p:nvPr/>
        </p:nvSpPr>
        <p:spPr>
          <a:xfrm>
            <a:off x="2456152" y="3495995"/>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14" name="مستطيل 13">
            <a:extLst>
              <a:ext uri="{FF2B5EF4-FFF2-40B4-BE49-F238E27FC236}">
                <a16:creationId xmlns:a16="http://schemas.microsoft.com/office/drawing/2014/main" id="{893EF972-2E4B-1C08-D986-BE6A1B0A0C79}"/>
              </a:ext>
            </a:extLst>
          </p:cNvPr>
          <p:cNvSpPr/>
          <p:nvPr/>
        </p:nvSpPr>
        <p:spPr>
          <a:xfrm>
            <a:off x="2456152" y="2962049"/>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15" name="مستطيل 14">
            <a:extLst>
              <a:ext uri="{FF2B5EF4-FFF2-40B4-BE49-F238E27FC236}">
                <a16:creationId xmlns:a16="http://schemas.microsoft.com/office/drawing/2014/main" id="{8DDE1304-6EFD-BB0C-FFDF-311A15A72845}"/>
              </a:ext>
            </a:extLst>
          </p:cNvPr>
          <p:cNvSpPr/>
          <p:nvPr/>
        </p:nvSpPr>
        <p:spPr>
          <a:xfrm>
            <a:off x="444757" y="4341093"/>
            <a:ext cx="10599575" cy="52999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2800" b="1" dirty="0">
                <a:solidFill>
                  <a:schemeClr val="tx1"/>
                </a:solidFill>
              </a:rPr>
              <a:t>الحمض الأميني يحوي مجموعتين وظيفيتين هما </a:t>
            </a:r>
          </a:p>
        </p:txBody>
      </p:sp>
      <p:graphicFrame>
        <p:nvGraphicFramePr>
          <p:cNvPr id="19" name="جدول 6">
            <a:extLst>
              <a:ext uri="{FF2B5EF4-FFF2-40B4-BE49-F238E27FC236}">
                <a16:creationId xmlns:a16="http://schemas.microsoft.com/office/drawing/2014/main" id="{724F234E-6D9C-9925-E7E5-AE6E8EB251CD}"/>
              </a:ext>
            </a:extLst>
          </p:cNvPr>
          <p:cNvGraphicFramePr>
            <a:graphicFrameLocks noGrp="1"/>
          </p:cNvGraphicFramePr>
          <p:nvPr>
            <p:extLst>
              <p:ext uri="{D42A27DB-BD31-4B8C-83A1-F6EECF244321}">
                <p14:modId xmlns:p14="http://schemas.microsoft.com/office/powerpoint/2010/main" val="761250070"/>
              </p:ext>
            </p:extLst>
          </p:nvPr>
        </p:nvGraphicFramePr>
        <p:xfrm>
          <a:off x="1593461" y="4938217"/>
          <a:ext cx="8128000" cy="103632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4214854689"/>
                    </a:ext>
                  </a:extLst>
                </a:gridCol>
                <a:gridCol w="4064000">
                  <a:extLst>
                    <a:ext uri="{9D8B030D-6E8A-4147-A177-3AD203B41FA5}">
                      <a16:colId xmlns:a16="http://schemas.microsoft.com/office/drawing/2014/main" val="2268151075"/>
                    </a:ext>
                  </a:extLst>
                </a:gridCol>
              </a:tblGrid>
              <a:tr h="468000">
                <a:tc>
                  <a:txBody>
                    <a:bodyPr/>
                    <a:lstStyle/>
                    <a:p>
                      <a:pPr algn="r" rtl="1"/>
                      <a:r>
                        <a:rPr lang="ar-SA" sz="2800" b="1" dirty="0">
                          <a:solidFill>
                            <a:schemeClr val="bg1"/>
                          </a:solidFill>
                        </a:rPr>
                        <a:t>أ) أمين وكربوكسيل</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r" rtl="1"/>
                      <a:r>
                        <a:rPr lang="ar-SA" sz="2800" b="1" dirty="0">
                          <a:solidFill>
                            <a:schemeClr val="bg1"/>
                          </a:solidFill>
                        </a:rPr>
                        <a:t>ج) أمين وكربونيل</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22542232"/>
                  </a:ext>
                </a:extLst>
              </a:tr>
              <a:tr h="468000">
                <a:tc>
                  <a:txBody>
                    <a:bodyPr/>
                    <a:lstStyle/>
                    <a:p>
                      <a:pPr algn="r" rtl="1"/>
                      <a:r>
                        <a:rPr lang="ar-SA" sz="2800" b="1" dirty="0">
                          <a:solidFill>
                            <a:schemeClr val="bg1"/>
                          </a:solidFill>
                        </a:rPr>
                        <a:t>ب) كربونيل وكربوكسيل</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r" rtl="1"/>
                      <a:r>
                        <a:rPr lang="ar-SA" sz="2800" b="1" dirty="0">
                          <a:solidFill>
                            <a:schemeClr val="bg1"/>
                          </a:solidFill>
                        </a:rPr>
                        <a:t>د) أمين وهيدروكسيل</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82176760"/>
                  </a:ext>
                </a:extLst>
              </a:tr>
            </a:tbl>
          </a:graphicData>
        </a:graphic>
      </p:graphicFrame>
      <p:sp>
        <p:nvSpPr>
          <p:cNvPr id="20" name="مستطيل 19">
            <a:extLst>
              <a:ext uri="{FF2B5EF4-FFF2-40B4-BE49-F238E27FC236}">
                <a16:creationId xmlns:a16="http://schemas.microsoft.com/office/drawing/2014/main" id="{2AE44DE2-FE84-5430-B1D3-2B97E117C569}"/>
              </a:ext>
            </a:extLst>
          </p:cNvPr>
          <p:cNvSpPr/>
          <p:nvPr/>
        </p:nvSpPr>
        <p:spPr>
          <a:xfrm>
            <a:off x="6542694" y="5505742"/>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21" name="مستطيل 20">
            <a:extLst>
              <a:ext uri="{FF2B5EF4-FFF2-40B4-BE49-F238E27FC236}">
                <a16:creationId xmlns:a16="http://schemas.microsoft.com/office/drawing/2014/main" id="{3AA96B17-1249-0D25-6B89-E8ECAFC37BE9}"/>
              </a:ext>
            </a:extLst>
          </p:cNvPr>
          <p:cNvSpPr/>
          <p:nvPr/>
        </p:nvSpPr>
        <p:spPr>
          <a:xfrm>
            <a:off x="2511742" y="5499380"/>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22" name="مستطيل 21">
            <a:extLst>
              <a:ext uri="{FF2B5EF4-FFF2-40B4-BE49-F238E27FC236}">
                <a16:creationId xmlns:a16="http://schemas.microsoft.com/office/drawing/2014/main" id="{075390A2-11E8-91CA-35DF-FA61DFA82531}"/>
              </a:ext>
            </a:extLst>
          </p:cNvPr>
          <p:cNvSpPr/>
          <p:nvPr/>
        </p:nvSpPr>
        <p:spPr>
          <a:xfrm>
            <a:off x="2470539" y="4975304"/>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Tree>
    <p:extLst>
      <p:ext uri="{BB962C8B-B14F-4D97-AF65-F5344CB8AC3E}">
        <p14:creationId xmlns:p14="http://schemas.microsoft.com/office/powerpoint/2010/main" val="1184116179"/>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style.rotation</p:attrName>
                                        </p:attrNameLst>
                                      </p:cBhvr>
                                      <p:tavLst>
                                        <p:tav tm="0">
                                          <p:val>
                                            <p:fltVal val="90"/>
                                          </p:val>
                                        </p:tav>
                                        <p:tav tm="100000">
                                          <p:val>
                                            <p:fltVal val="0"/>
                                          </p:val>
                                        </p:tav>
                                      </p:tavLst>
                                    </p:anim>
                                    <p:animEffect transition="in" filter="fade">
                                      <p:cBhvr>
                                        <p:cTn id="36" dur="1000"/>
                                        <p:tgtEl>
                                          <p:spTgt spid="12"/>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90"/>
                                          </p:val>
                                        </p:tav>
                                        <p:tav tm="100000">
                                          <p:val>
                                            <p:fltVal val="0"/>
                                          </p:val>
                                        </p:tav>
                                      </p:tavLst>
                                    </p:anim>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style.rotation</p:attrName>
                                        </p:attrNameLst>
                                      </p:cBhvr>
                                      <p:tavLst>
                                        <p:tav tm="0">
                                          <p:val>
                                            <p:fltVal val="90"/>
                                          </p:val>
                                        </p:tav>
                                        <p:tav tm="100000">
                                          <p:val>
                                            <p:fltVal val="0"/>
                                          </p:val>
                                        </p:tav>
                                      </p:tavLst>
                                    </p:anim>
                                    <p:animEffect transition="in" filter="fade">
                                      <p:cBhvr>
                                        <p:cTn id="50" dur="1000"/>
                                        <p:tgtEl>
                                          <p:spTgt spid="22"/>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fltVal val="0"/>
                                          </p:val>
                                        </p:tav>
                                        <p:tav tm="100000">
                                          <p:val>
                                            <p:strVal val="#ppt_w"/>
                                          </p:val>
                                        </p:tav>
                                      </p:tavLst>
                                    </p:anim>
                                    <p:anim calcmode="lin" valueType="num">
                                      <p:cBhvr>
                                        <p:cTn id="54" dur="1000" fill="hold"/>
                                        <p:tgtEl>
                                          <p:spTgt spid="20"/>
                                        </p:tgtEl>
                                        <p:attrNameLst>
                                          <p:attrName>ppt_h</p:attrName>
                                        </p:attrNameLst>
                                      </p:cBhvr>
                                      <p:tavLst>
                                        <p:tav tm="0">
                                          <p:val>
                                            <p:fltVal val="0"/>
                                          </p:val>
                                        </p:tav>
                                        <p:tav tm="100000">
                                          <p:val>
                                            <p:strVal val="#ppt_h"/>
                                          </p:val>
                                        </p:tav>
                                      </p:tavLst>
                                    </p:anim>
                                    <p:anim calcmode="lin" valueType="num">
                                      <p:cBhvr>
                                        <p:cTn id="55" dur="1000" fill="hold"/>
                                        <p:tgtEl>
                                          <p:spTgt spid="20"/>
                                        </p:tgtEl>
                                        <p:attrNameLst>
                                          <p:attrName>style.rotation</p:attrName>
                                        </p:attrNameLst>
                                      </p:cBhvr>
                                      <p:tavLst>
                                        <p:tav tm="0">
                                          <p:val>
                                            <p:fltVal val="90"/>
                                          </p:val>
                                        </p:tav>
                                        <p:tav tm="100000">
                                          <p:val>
                                            <p:fltVal val="0"/>
                                          </p:val>
                                        </p:tav>
                                      </p:tavLst>
                                    </p:anim>
                                    <p:animEffect transition="in" filter="fade">
                                      <p:cBhvr>
                                        <p:cTn id="56" dur="1000"/>
                                        <p:tgtEl>
                                          <p:spTgt spid="20"/>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20" grpId="0" animBg="1"/>
      <p:bldP spid="21" grpId="0" animBg="1"/>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13BC9A8-D179-CF10-CAC9-2C49DC77A6E1}"/>
              </a:ext>
            </a:extLst>
          </p:cNvPr>
          <p:cNvSpPr/>
          <p:nvPr/>
        </p:nvSpPr>
        <p:spPr>
          <a:xfrm>
            <a:off x="10775419" y="92049"/>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تقويم تحصيلي</a:t>
            </a:r>
          </a:p>
        </p:txBody>
      </p:sp>
      <p:graphicFrame>
        <p:nvGraphicFramePr>
          <p:cNvPr id="6" name="جدول 6">
            <a:extLst>
              <a:ext uri="{FF2B5EF4-FFF2-40B4-BE49-F238E27FC236}">
                <a16:creationId xmlns:a16="http://schemas.microsoft.com/office/drawing/2014/main" id="{1D55DB4E-D196-BD2F-19B5-EA38998F11CC}"/>
              </a:ext>
            </a:extLst>
          </p:cNvPr>
          <p:cNvGraphicFramePr>
            <a:graphicFrameLocks noGrp="1"/>
          </p:cNvGraphicFramePr>
          <p:nvPr>
            <p:extLst>
              <p:ext uri="{D42A27DB-BD31-4B8C-83A1-F6EECF244321}">
                <p14:modId xmlns:p14="http://schemas.microsoft.com/office/powerpoint/2010/main" val="2794290887"/>
              </p:ext>
            </p:extLst>
          </p:nvPr>
        </p:nvGraphicFramePr>
        <p:xfrm>
          <a:off x="2162947" y="1146635"/>
          <a:ext cx="7866106" cy="1036320"/>
        </p:xfrm>
        <a:graphic>
          <a:graphicData uri="http://schemas.openxmlformats.org/drawingml/2006/table">
            <a:tbl>
              <a:tblPr rtl="1" firstRow="1" bandRow="1">
                <a:tableStyleId>{5C22544A-7EE6-4342-B048-85BDC9FD1C3A}</a:tableStyleId>
              </a:tblPr>
              <a:tblGrid>
                <a:gridCol w="3933053">
                  <a:extLst>
                    <a:ext uri="{9D8B030D-6E8A-4147-A177-3AD203B41FA5}">
                      <a16:colId xmlns:a16="http://schemas.microsoft.com/office/drawing/2014/main" val="4214854689"/>
                    </a:ext>
                  </a:extLst>
                </a:gridCol>
                <a:gridCol w="3933053">
                  <a:extLst>
                    <a:ext uri="{9D8B030D-6E8A-4147-A177-3AD203B41FA5}">
                      <a16:colId xmlns:a16="http://schemas.microsoft.com/office/drawing/2014/main" val="2268151075"/>
                    </a:ext>
                  </a:extLst>
                </a:gridCol>
              </a:tblGrid>
              <a:tr h="468000">
                <a:tc>
                  <a:txBody>
                    <a:bodyPr/>
                    <a:lstStyle/>
                    <a:p>
                      <a:pPr algn="r" rtl="1"/>
                      <a:r>
                        <a:rPr lang="ar-SA" sz="2800" b="1" dirty="0">
                          <a:solidFill>
                            <a:schemeClr val="bg1"/>
                          </a:solidFill>
                        </a:rPr>
                        <a:t>أ) الرابطة التساهمية</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r" rtl="1"/>
                      <a:r>
                        <a:rPr lang="ar-SA" sz="2800" b="1" dirty="0">
                          <a:solidFill>
                            <a:schemeClr val="bg1"/>
                          </a:solidFill>
                        </a:rPr>
                        <a:t>ج) الرابطة الأيونية</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22542232"/>
                  </a:ext>
                </a:extLst>
              </a:tr>
              <a:tr h="468000">
                <a:tc>
                  <a:txBody>
                    <a:bodyPr/>
                    <a:lstStyle/>
                    <a:p>
                      <a:pPr algn="r" rtl="1"/>
                      <a:r>
                        <a:rPr lang="ar-SA" sz="2800" b="1" dirty="0">
                          <a:solidFill>
                            <a:schemeClr val="bg1"/>
                          </a:solidFill>
                        </a:rPr>
                        <a:t>ب) الرابطة الببتيدية</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r" rtl="1"/>
                      <a:r>
                        <a:rPr lang="ar-SA" sz="2800" b="1" dirty="0">
                          <a:solidFill>
                            <a:schemeClr val="bg1"/>
                          </a:solidFill>
                        </a:rPr>
                        <a:t>د) الرابطة الهيدروجينية</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82176760"/>
                  </a:ext>
                </a:extLst>
              </a:tr>
            </a:tbl>
          </a:graphicData>
        </a:graphic>
      </p:graphicFrame>
      <p:sp>
        <p:nvSpPr>
          <p:cNvPr id="7" name="مستطيل 6">
            <a:extLst>
              <a:ext uri="{FF2B5EF4-FFF2-40B4-BE49-F238E27FC236}">
                <a16:creationId xmlns:a16="http://schemas.microsoft.com/office/drawing/2014/main" id="{6686DC76-D980-3277-EB74-7A9B87223FC9}"/>
              </a:ext>
            </a:extLst>
          </p:cNvPr>
          <p:cNvSpPr/>
          <p:nvPr/>
        </p:nvSpPr>
        <p:spPr>
          <a:xfrm>
            <a:off x="444757" y="2288538"/>
            <a:ext cx="11181186" cy="82710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2800" b="1" dirty="0">
                <a:solidFill>
                  <a:schemeClr val="tx1"/>
                </a:solidFill>
              </a:rPr>
              <a:t>تتكوم من اتحاد مجموعة كربوكسيل من حمض أميني مع مجموعة أمين من حمض أميني آخر</a:t>
            </a:r>
          </a:p>
        </p:txBody>
      </p:sp>
      <p:sp>
        <p:nvSpPr>
          <p:cNvPr id="8" name="مستطيل 7">
            <a:extLst>
              <a:ext uri="{FF2B5EF4-FFF2-40B4-BE49-F238E27FC236}">
                <a16:creationId xmlns:a16="http://schemas.microsoft.com/office/drawing/2014/main" id="{6D847A3D-AA21-C1A0-3CE2-83800487D293}"/>
              </a:ext>
            </a:extLst>
          </p:cNvPr>
          <p:cNvSpPr/>
          <p:nvPr/>
        </p:nvSpPr>
        <p:spPr>
          <a:xfrm>
            <a:off x="6814457" y="1179271"/>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9" name="مستطيل 8">
            <a:extLst>
              <a:ext uri="{FF2B5EF4-FFF2-40B4-BE49-F238E27FC236}">
                <a16:creationId xmlns:a16="http://schemas.microsoft.com/office/drawing/2014/main" id="{E7A3E334-8840-3C3A-4790-EA01AC95D523}"/>
              </a:ext>
            </a:extLst>
          </p:cNvPr>
          <p:cNvSpPr/>
          <p:nvPr/>
        </p:nvSpPr>
        <p:spPr>
          <a:xfrm>
            <a:off x="2932366" y="1176435"/>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10" name="مستطيل 9">
            <a:extLst>
              <a:ext uri="{FF2B5EF4-FFF2-40B4-BE49-F238E27FC236}">
                <a16:creationId xmlns:a16="http://schemas.microsoft.com/office/drawing/2014/main" id="{F4A677B0-4084-923C-AD5E-9DC2974E495F}"/>
              </a:ext>
            </a:extLst>
          </p:cNvPr>
          <p:cNvSpPr/>
          <p:nvPr/>
        </p:nvSpPr>
        <p:spPr>
          <a:xfrm>
            <a:off x="2932366" y="1716080"/>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graphicFrame>
        <p:nvGraphicFramePr>
          <p:cNvPr id="11" name="جدول 6">
            <a:extLst>
              <a:ext uri="{FF2B5EF4-FFF2-40B4-BE49-F238E27FC236}">
                <a16:creationId xmlns:a16="http://schemas.microsoft.com/office/drawing/2014/main" id="{F46BA81A-3E55-F1EE-603C-CCFB5E16834B}"/>
              </a:ext>
            </a:extLst>
          </p:cNvPr>
          <p:cNvGraphicFramePr>
            <a:graphicFrameLocks noGrp="1"/>
          </p:cNvGraphicFramePr>
          <p:nvPr>
            <p:extLst>
              <p:ext uri="{D42A27DB-BD31-4B8C-83A1-F6EECF244321}">
                <p14:modId xmlns:p14="http://schemas.microsoft.com/office/powerpoint/2010/main" val="4253804256"/>
              </p:ext>
            </p:extLst>
          </p:nvPr>
        </p:nvGraphicFramePr>
        <p:xfrm>
          <a:off x="1593461" y="3202566"/>
          <a:ext cx="8128000" cy="103632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4214854689"/>
                    </a:ext>
                  </a:extLst>
                </a:gridCol>
                <a:gridCol w="4064000">
                  <a:extLst>
                    <a:ext uri="{9D8B030D-6E8A-4147-A177-3AD203B41FA5}">
                      <a16:colId xmlns:a16="http://schemas.microsoft.com/office/drawing/2014/main" val="2268151075"/>
                    </a:ext>
                  </a:extLst>
                </a:gridCol>
              </a:tblGrid>
              <a:tr h="468000">
                <a:tc>
                  <a:txBody>
                    <a:bodyPr/>
                    <a:lstStyle/>
                    <a:p>
                      <a:pPr algn="r" rtl="1"/>
                      <a:r>
                        <a:rPr lang="ar-SA" sz="2800" b="1" dirty="0">
                          <a:solidFill>
                            <a:schemeClr val="bg1"/>
                          </a:solidFill>
                        </a:rPr>
                        <a:t>أ) الرابطة الببتيدية</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r" rtl="1"/>
                      <a:r>
                        <a:rPr lang="ar-SA" sz="2800" b="1" dirty="0">
                          <a:solidFill>
                            <a:schemeClr val="bg1"/>
                          </a:solidFill>
                        </a:rPr>
                        <a:t>ج) الرابطة التساهمية</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22542232"/>
                  </a:ext>
                </a:extLst>
              </a:tr>
              <a:tr h="468000">
                <a:tc>
                  <a:txBody>
                    <a:bodyPr/>
                    <a:lstStyle/>
                    <a:p>
                      <a:pPr algn="r" rtl="1"/>
                      <a:r>
                        <a:rPr lang="ar-SA" sz="2800" b="1" dirty="0">
                          <a:solidFill>
                            <a:schemeClr val="bg1"/>
                          </a:solidFill>
                        </a:rPr>
                        <a:t>ب) الرابطة الأيونية</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r" rtl="1"/>
                      <a:r>
                        <a:rPr lang="ar-SA" sz="2800" b="1" dirty="0">
                          <a:solidFill>
                            <a:schemeClr val="bg1"/>
                          </a:solidFill>
                        </a:rPr>
                        <a:t>د) الرابطة الهيدروجينية</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82176760"/>
                  </a:ext>
                </a:extLst>
              </a:tr>
            </a:tbl>
          </a:graphicData>
        </a:graphic>
      </p:graphicFrame>
      <p:sp>
        <p:nvSpPr>
          <p:cNvPr id="12" name="مستطيل 11">
            <a:extLst>
              <a:ext uri="{FF2B5EF4-FFF2-40B4-BE49-F238E27FC236}">
                <a16:creationId xmlns:a16="http://schemas.microsoft.com/office/drawing/2014/main" id="{CB15D795-CDC4-B567-3CCD-DD5C8ABD6770}"/>
              </a:ext>
            </a:extLst>
          </p:cNvPr>
          <p:cNvSpPr/>
          <p:nvPr/>
        </p:nvSpPr>
        <p:spPr>
          <a:xfrm>
            <a:off x="6558245" y="3755521"/>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13" name="مستطيل 12">
            <a:extLst>
              <a:ext uri="{FF2B5EF4-FFF2-40B4-BE49-F238E27FC236}">
                <a16:creationId xmlns:a16="http://schemas.microsoft.com/office/drawing/2014/main" id="{43B13FA2-9F37-5115-6E16-16A70925E024}"/>
              </a:ext>
            </a:extLst>
          </p:cNvPr>
          <p:cNvSpPr/>
          <p:nvPr/>
        </p:nvSpPr>
        <p:spPr>
          <a:xfrm>
            <a:off x="2501641" y="3745123"/>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14" name="مستطيل 13">
            <a:extLst>
              <a:ext uri="{FF2B5EF4-FFF2-40B4-BE49-F238E27FC236}">
                <a16:creationId xmlns:a16="http://schemas.microsoft.com/office/drawing/2014/main" id="{893EF972-2E4B-1C08-D986-BE6A1B0A0C79}"/>
              </a:ext>
            </a:extLst>
          </p:cNvPr>
          <p:cNvSpPr/>
          <p:nvPr/>
        </p:nvSpPr>
        <p:spPr>
          <a:xfrm>
            <a:off x="2486090" y="3254424"/>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15" name="مستطيل 14">
            <a:extLst>
              <a:ext uri="{FF2B5EF4-FFF2-40B4-BE49-F238E27FC236}">
                <a16:creationId xmlns:a16="http://schemas.microsoft.com/office/drawing/2014/main" id="{8DDE1304-6EFD-BB0C-FFDF-311A15A72845}"/>
              </a:ext>
            </a:extLst>
          </p:cNvPr>
          <p:cNvSpPr/>
          <p:nvPr/>
        </p:nvSpPr>
        <p:spPr>
          <a:xfrm>
            <a:off x="444757" y="4509040"/>
            <a:ext cx="10599575" cy="52999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2800" b="1" dirty="0">
                <a:solidFill>
                  <a:schemeClr val="tx1"/>
                </a:solidFill>
              </a:rPr>
              <a:t>محفز حيوي يزيد من سرعة التفاعل الكيميائي</a:t>
            </a:r>
          </a:p>
        </p:txBody>
      </p:sp>
      <p:graphicFrame>
        <p:nvGraphicFramePr>
          <p:cNvPr id="19" name="جدول 6">
            <a:extLst>
              <a:ext uri="{FF2B5EF4-FFF2-40B4-BE49-F238E27FC236}">
                <a16:creationId xmlns:a16="http://schemas.microsoft.com/office/drawing/2014/main" id="{724F234E-6D9C-9925-E7E5-AE6E8EB251CD}"/>
              </a:ext>
            </a:extLst>
          </p:cNvPr>
          <p:cNvGraphicFramePr>
            <a:graphicFrameLocks noGrp="1"/>
          </p:cNvGraphicFramePr>
          <p:nvPr>
            <p:extLst>
              <p:ext uri="{D42A27DB-BD31-4B8C-83A1-F6EECF244321}">
                <p14:modId xmlns:p14="http://schemas.microsoft.com/office/powerpoint/2010/main" val="2686461062"/>
              </p:ext>
            </p:extLst>
          </p:nvPr>
        </p:nvGraphicFramePr>
        <p:xfrm>
          <a:off x="1593461" y="5106164"/>
          <a:ext cx="8128000" cy="103632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4214854689"/>
                    </a:ext>
                  </a:extLst>
                </a:gridCol>
                <a:gridCol w="4064000">
                  <a:extLst>
                    <a:ext uri="{9D8B030D-6E8A-4147-A177-3AD203B41FA5}">
                      <a16:colId xmlns:a16="http://schemas.microsoft.com/office/drawing/2014/main" val="2268151075"/>
                    </a:ext>
                  </a:extLst>
                </a:gridCol>
              </a:tblGrid>
              <a:tr h="468000">
                <a:tc>
                  <a:txBody>
                    <a:bodyPr/>
                    <a:lstStyle/>
                    <a:p>
                      <a:pPr algn="r" rtl="1"/>
                      <a:r>
                        <a:rPr lang="ar-SA" sz="2800" b="1" dirty="0">
                          <a:solidFill>
                            <a:schemeClr val="bg1"/>
                          </a:solidFill>
                        </a:rPr>
                        <a:t>أ) الهرمون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r" rtl="1"/>
                      <a:r>
                        <a:rPr lang="ar-SA" sz="2800" b="1" dirty="0">
                          <a:solidFill>
                            <a:schemeClr val="bg1"/>
                          </a:solidFill>
                        </a:rPr>
                        <a:t>ج) الإنزيم</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22542232"/>
                  </a:ext>
                </a:extLst>
              </a:tr>
              <a:tr h="468000">
                <a:tc>
                  <a:txBody>
                    <a:bodyPr/>
                    <a:lstStyle/>
                    <a:p>
                      <a:pPr algn="r" rtl="1"/>
                      <a:r>
                        <a:rPr lang="ar-SA" sz="2800" b="1" dirty="0">
                          <a:solidFill>
                            <a:schemeClr val="bg1"/>
                          </a:solidFill>
                        </a:rPr>
                        <a:t>ب) البروتين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r" rtl="1"/>
                      <a:r>
                        <a:rPr lang="ar-SA" sz="2800" b="1" dirty="0">
                          <a:solidFill>
                            <a:schemeClr val="bg1"/>
                          </a:solidFill>
                        </a:rPr>
                        <a:t>د) الكولسترول</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82176760"/>
                  </a:ext>
                </a:extLst>
              </a:tr>
            </a:tbl>
          </a:graphicData>
        </a:graphic>
      </p:graphicFrame>
      <p:sp>
        <p:nvSpPr>
          <p:cNvPr id="20" name="مستطيل 19">
            <a:extLst>
              <a:ext uri="{FF2B5EF4-FFF2-40B4-BE49-F238E27FC236}">
                <a16:creationId xmlns:a16="http://schemas.microsoft.com/office/drawing/2014/main" id="{2AE44DE2-FE84-5430-B1D3-2B97E117C569}"/>
              </a:ext>
            </a:extLst>
          </p:cNvPr>
          <p:cNvSpPr/>
          <p:nvPr/>
        </p:nvSpPr>
        <p:spPr>
          <a:xfrm>
            <a:off x="6586234" y="5143611"/>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21" name="مستطيل 20">
            <a:extLst>
              <a:ext uri="{FF2B5EF4-FFF2-40B4-BE49-F238E27FC236}">
                <a16:creationId xmlns:a16="http://schemas.microsoft.com/office/drawing/2014/main" id="{3AA96B17-1249-0D25-6B89-E8ECAFC37BE9}"/>
              </a:ext>
            </a:extLst>
          </p:cNvPr>
          <p:cNvSpPr/>
          <p:nvPr/>
        </p:nvSpPr>
        <p:spPr>
          <a:xfrm>
            <a:off x="6542691" y="5646472"/>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22" name="مستطيل 21">
            <a:extLst>
              <a:ext uri="{FF2B5EF4-FFF2-40B4-BE49-F238E27FC236}">
                <a16:creationId xmlns:a16="http://schemas.microsoft.com/office/drawing/2014/main" id="{075390A2-11E8-91CA-35DF-FA61DFA82531}"/>
              </a:ext>
            </a:extLst>
          </p:cNvPr>
          <p:cNvSpPr/>
          <p:nvPr/>
        </p:nvSpPr>
        <p:spPr>
          <a:xfrm>
            <a:off x="2470539" y="5695180"/>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23" name="مستطيل 22">
            <a:extLst>
              <a:ext uri="{FF2B5EF4-FFF2-40B4-BE49-F238E27FC236}">
                <a16:creationId xmlns:a16="http://schemas.microsoft.com/office/drawing/2014/main" id="{83D3BBF1-933D-A0D3-45BD-FFDFC9E8BCE2}"/>
              </a:ext>
            </a:extLst>
          </p:cNvPr>
          <p:cNvSpPr/>
          <p:nvPr/>
        </p:nvSpPr>
        <p:spPr>
          <a:xfrm>
            <a:off x="2688769" y="465695"/>
            <a:ext cx="6693161" cy="52999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2800" b="1" dirty="0">
                <a:solidFill>
                  <a:schemeClr val="tx1"/>
                </a:solidFill>
              </a:rPr>
              <a:t>رابط الأميد التي تجمع حمضين أمنيين</a:t>
            </a:r>
          </a:p>
        </p:txBody>
      </p:sp>
    </p:spTree>
    <p:extLst>
      <p:ext uri="{BB962C8B-B14F-4D97-AF65-F5344CB8AC3E}">
        <p14:creationId xmlns:p14="http://schemas.microsoft.com/office/powerpoint/2010/main" val="2858783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style.rotation</p:attrName>
                                        </p:attrNameLst>
                                      </p:cBhvr>
                                      <p:tavLst>
                                        <p:tav tm="0">
                                          <p:val>
                                            <p:fltVal val="90"/>
                                          </p:val>
                                        </p:tav>
                                        <p:tav tm="100000">
                                          <p:val>
                                            <p:fltVal val="0"/>
                                          </p:val>
                                        </p:tav>
                                      </p:tavLst>
                                    </p:anim>
                                    <p:animEffect transition="in" filter="fade">
                                      <p:cBhvr>
                                        <p:cTn id="36" dur="1000"/>
                                        <p:tgtEl>
                                          <p:spTgt spid="12"/>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90"/>
                                          </p:val>
                                        </p:tav>
                                        <p:tav tm="100000">
                                          <p:val>
                                            <p:fltVal val="0"/>
                                          </p:val>
                                        </p:tav>
                                      </p:tavLst>
                                    </p:anim>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style.rotation</p:attrName>
                                        </p:attrNameLst>
                                      </p:cBhvr>
                                      <p:tavLst>
                                        <p:tav tm="0">
                                          <p:val>
                                            <p:fltVal val="90"/>
                                          </p:val>
                                        </p:tav>
                                        <p:tav tm="100000">
                                          <p:val>
                                            <p:fltVal val="0"/>
                                          </p:val>
                                        </p:tav>
                                      </p:tavLst>
                                    </p:anim>
                                    <p:animEffect transition="in" filter="fade">
                                      <p:cBhvr>
                                        <p:cTn id="50" dur="1000"/>
                                        <p:tgtEl>
                                          <p:spTgt spid="22"/>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fltVal val="0"/>
                                          </p:val>
                                        </p:tav>
                                        <p:tav tm="100000">
                                          <p:val>
                                            <p:strVal val="#ppt_w"/>
                                          </p:val>
                                        </p:tav>
                                      </p:tavLst>
                                    </p:anim>
                                    <p:anim calcmode="lin" valueType="num">
                                      <p:cBhvr>
                                        <p:cTn id="54" dur="1000" fill="hold"/>
                                        <p:tgtEl>
                                          <p:spTgt spid="20"/>
                                        </p:tgtEl>
                                        <p:attrNameLst>
                                          <p:attrName>ppt_h</p:attrName>
                                        </p:attrNameLst>
                                      </p:cBhvr>
                                      <p:tavLst>
                                        <p:tav tm="0">
                                          <p:val>
                                            <p:fltVal val="0"/>
                                          </p:val>
                                        </p:tav>
                                        <p:tav tm="100000">
                                          <p:val>
                                            <p:strVal val="#ppt_h"/>
                                          </p:val>
                                        </p:tav>
                                      </p:tavLst>
                                    </p:anim>
                                    <p:anim calcmode="lin" valueType="num">
                                      <p:cBhvr>
                                        <p:cTn id="55" dur="1000" fill="hold"/>
                                        <p:tgtEl>
                                          <p:spTgt spid="20"/>
                                        </p:tgtEl>
                                        <p:attrNameLst>
                                          <p:attrName>style.rotation</p:attrName>
                                        </p:attrNameLst>
                                      </p:cBhvr>
                                      <p:tavLst>
                                        <p:tav tm="0">
                                          <p:val>
                                            <p:fltVal val="90"/>
                                          </p:val>
                                        </p:tav>
                                        <p:tav tm="100000">
                                          <p:val>
                                            <p:fltVal val="0"/>
                                          </p:val>
                                        </p:tav>
                                      </p:tavLst>
                                    </p:anim>
                                    <p:animEffect transition="in" filter="fade">
                                      <p:cBhvr>
                                        <p:cTn id="56" dur="1000"/>
                                        <p:tgtEl>
                                          <p:spTgt spid="20"/>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66806D4B-755E-F471-B1DA-826974A6228B}"/>
              </a:ext>
            </a:extLst>
          </p:cNvPr>
          <p:cNvPicPr>
            <a:picLocks noChangeAspect="1"/>
          </p:cNvPicPr>
          <p:nvPr/>
        </p:nvPicPr>
        <p:blipFill rotWithShape="1">
          <a:blip r:embed="rId2">
            <a:extLst>
              <a:ext uri="{28A0092B-C50C-407E-A947-70E740481C1C}">
                <a14:useLocalDpi xmlns:a14="http://schemas.microsoft.com/office/drawing/2010/main" val="0"/>
              </a:ext>
            </a:extLst>
          </a:blip>
          <a:srcRect l="27782" t="18637" r="40765" b="3491"/>
          <a:stretch/>
        </p:blipFill>
        <p:spPr>
          <a:xfrm>
            <a:off x="140490" y="72504"/>
            <a:ext cx="5062457" cy="6712991"/>
          </a:xfrm>
          <a:prstGeom prst="rect">
            <a:avLst/>
          </a:prstGeom>
        </p:spPr>
      </p:pic>
      <p:sp>
        <p:nvSpPr>
          <p:cNvPr id="3" name="مستطيل: زوايا مستديرة 2">
            <a:extLst>
              <a:ext uri="{FF2B5EF4-FFF2-40B4-BE49-F238E27FC236}">
                <a16:creationId xmlns:a16="http://schemas.microsoft.com/office/drawing/2014/main" id="{408E8C9E-439B-4462-C933-94921F0578AF}"/>
              </a:ext>
            </a:extLst>
          </p:cNvPr>
          <p:cNvSpPr/>
          <p:nvPr/>
        </p:nvSpPr>
        <p:spPr>
          <a:xfrm>
            <a:off x="6650182" y="213455"/>
            <a:ext cx="3906865" cy="1005745"/>
          </a:xfrm>
          <a:prstGeom prst="roundRect">
            <a:avLst>
              <a:gd name="adj" fmla="val 50000"/>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3600" b="1" dirty="0">
                <a:solidFill>
                  <a:schemeClr val="bg1">
                    <a:lumMod val="90000"/>
                    <a:lumOff val="10000"/>
                  </a:schemeClr>
                </a:solidFill>
              </a:rPr>
              <a:t>الفصل السادس</a:t>
            </a:r>
          </a:p>
        </p:txBody>
      </p:sp>
      <p:sp>
        <p:nvSpPr>
          <p:cNvPr id="4" name="مستطيل 3">
            <a:extLst>
              <a:ext uri="{FF2B5EF4-FFF2-40B4-BE49-F238E27FC236}">
                <a16:creationId xmlns:a16="http://schemas.microsoft.com/office/drawing/2014/main" id="{5AB41780-783E-17CF-C323-780A6EED3662}"/>
              </a:ext>
            </a:extLst>
          </p:cNvPr>
          <p:cNvSpPr/>
          <p:nvPr/>
        </p:nvSpPr>
        <p:spPr>
          <a:xfrm>
            <a:off x="5541819" y="1363382"/>
            <a:ext cx="6359237" cy="1726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FF00"/>
                </a:solidFill>
              </a:rPr>
              <a:t>الفكرة العامة </a:t>
            </a:r>
          </a:p>
          <a:p>
            <a:pPr algn="ctr"/>
            <a:r>
              <a:rPr lang="ar-SA" sz="2400" b="1" dirty="0">
                <a:solidFill>
                  <a:schemeClr val="tx1"/>
                </a:solidFill>
              </a:rPr>
              <a:t>تقوم المركبات العضوية الحيوية</a:t>
            </a:r>
          </a:p>
          <a:p>
            <a:pPr algn="ctr"/>
            <a:r>
              <a:rPr lang="ar-SA" sz="2400" b="1" dirty="0">
                <a:solidFill>
                  <a:schemeClr val="tx1"/>
                </a:solidFill>
              </a:rPr>
              <a:t>(البروتينات والكربوهيدرات والليبيدات -الدهون- والأحماض النووية) بالأنشطة الضرورية للخلايا الحية.</a:t>
            </a:r>
          </a:p>
        </p:txBody>
      </p:sp>
      <p:sp>
        <p:nvSpPr>
          <p:cNvPr id="6" name="مستطيل 5">
            <a:extLst>
              <a:ext uri="{FF2B5EF4-FFF2-40B4-BE49-F238E27FC236}">
                <a16:creationId xmlns:a16="http://schemas.microsoft.com/office/drawing/2014/main" id="{902E2C69-2AB0-3150-A7C7-283CED06D83E}"/>
              </a:ext>
            </a:extLst>
          </p:cNvPr>
          <p:cNvSpPr/>
          <p:nvPr/>
        </p:nvSpPr>
        <p:spPr>
          <a:xfrm>
            <a:off x="7363632" y="3233745"/>
            <a:ext cx="2479964" cy="678875"/>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chemeClr val="tx1"/>
                </a:solidFill>
              </a:rPr>
              <a:t>البروتينات</a:t>
            </a:r>
            <a:endParaRPr lang="ar-SA" sz="2400" b="1" dirty="0">
              <a:solidFill>
                <a:schemeClr val="tx1"/>
              </a:solidFill>
            </a:endParaRPr>
          </a:p>
        </p:txBody>
      </p:sp>
      <p:sp>
        <p:nvSpPr>
          <p:cNvPr id="7" name="مستطيل 6">
            <a:extLst>
              <a:ext uri="{FF2B5EF4-FFF2-40B4-BE49-F238E27FC236}">
                <a16:creationId xmlns:a16="http://schemas.microsoft.com/office/drawing/2014/main" id="{7E1599F6-06F8-8CD8-EE94-53D784070FD1}"/>
              </a:ext>
            </a:extLst>
          </p:cNvPr>
          <p:cNvSpPr/>
          <p:nvPr/>
        </p:nvSpPr>
        <p:spPr>
          <a:xfrm>
            <a:off x="7363632" y="4056802"/>
            <a:ext cx="2479964" cy="678875"/>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chemeClr val="tx1"/>
                </a:solidFill>
              </a:rPr>
              <a:t>الكربوهيدرات</a:t>
            </a:r>
            <a:endParaRPr lang="ar-SA" sz="2400" b="1" dirty="0">
              <a:solidFill>
                <a:schemeClr val="tx1"/>
              </a:solidFill>
            </a:endParaRPr>
          </a:p>
        </p:txBody>
      </p:sp>
      <p:sp>
        <p:nvSpPr>
          <p:cNvPr id="8" name="مستطيل 7">
            <a:extLst>
              <a:ext uri="{FF2B5EF4-FFF2-40B4-BE49-F238E27FC236}">
                <a16:creationId xmlns:a16="http://schemas.microsoft.com/office/drawing/2014/main" id="{E6828BE8-4889-9FD6-B3F0-10DC43420267}"/>
              </a:ext>
            </a:extLst>
          </p:cNvPr>
          <p:cNvSpPr/>
          <p:nvPr/>
        </p:nvSpPr>
        <p:spPr>
          <a:xfrm>
            <a:off x="7363632" y="4879859"/>
            <a:ext cx="2479964" cy="678875"/>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chemeClr val="tx1"/>
                </a:solidFill>
              </a:rPr>
              <a:t>الليبيدات</a:t>
            </a:r>
            <a:endParaRPr lang="ar-SA" sz="2400" b="1" dirty="0">
              <a:solidFill>
                <a:schemeClr val="tx1"/>
              </a:solidFill>
            </a:endParaRPr>
          </a:p>
        </p:txBody>
      </p:sp>
      <p:sp>
        <p:nvSpPr>
          <p:cNvPr id="9" name="مستطيل 8">
            <a:extLst>
              <a:ext uri="{FF2B5EF4-FFF2-40B4-BE49-F238E27FC236}">
                <a16:creationId xmlns:a16="http://schemas.microsoft.com/office/drawing/2014/main" id="{3F373094-5FF4-B658-B216-BEC6949F04E1}"/>
              </a:ext>
            </a:extLst>
          </p:cNvPr>
          <p:cNvSpPr/>
          <p:nvPr/>
        </p:nvSpPr>
        <p:spPr>
          <a:xfrm>
            <a:off x="7363632" y="5702916"/>
            <a:ext cx="2479964" cy="678875"/>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800" b="1" dirty="0">
                <a:solidFill>
                  <a:schemeClr val="tx1"/>
                </a:solidFill>
              </a:rPr>
              <a:t>الأحماض النووية</a:t>
            </a:r>
            <a:endParaRPr lang="ar-SA" sz="2400" b="1" dirty="0">
              <a:solidFill>
                <a:schemeClr val="tx1"/>
              </a:solidFill>
            </a:endParaRPr>
          </a:p>
        </p:txBody>
      </p:sp>
      <p:sp>
        <p:nvSpPr>
          <p:cNvPr id="10" name="مستطيل 9">
            <a:extLst>
              <a:ext uri="{FF2B5EF4-FFF2-40B4-BE49-F238E27FC236}">
                <a16:creationId xmlns:a16="http://schemas.microsoft.com/office/drawing/2014/main" id="{8ED4A82D-6089-E1FC-ED4A-78B45EB4A103}"/>
              </a:ext>
            </a:extLst>
          </p:cNvPr>
          <p:cNvSpPr/>
          <p:nvPr/>
        </p:nvSpPr>
        <p:spPr>
          <a:xfrm>
            <a:off x="5202947" y="2330383"/>
            <a:ext cx="6719455" cy="3308656"/>
          </a:xfrm>
          <a:prstGeom prst="rect">
            <a:avLst/>
          </a:prstGeom>
          <a:ln/>
        </p:spPr>
        <p:style>
          <a:lnRef idx="0">
            <a:schemeClr val="dk1"/>
          </a:lnRef>
          <a:fillRef idx="3">
            <a:schemeClr val="dk1"/>
          </a:fillRef>
          <a:effectRef idx="3">
            <a:schemeClr val="dk1"/>
          </a:effectRef>
          <a:fontRef idx="minor">
            <a:schemeClr val="lt1"/>
          </a:fontRef>
        </p:style>
        <p:txBody>
          <a:bodyPr rtlCol="1" anchor="ctr"/>
          <a:lstStyle/>
          <a:p>
            <a:pPr algn="ctr"/>
            <a:r>
              <a:rPr lang="ar-SA" sz="2800" b="1" dirty="0">
                <a:solidFill>
                  <a:srgbClr val="940028"/>
                </a:solidFill>
              </a:rPr>
              <a:t>حقائق كيميائية </a:t>
            </a:r>
          </a:p>
          <a:p>
            <a:pPr marL="342900" indent="-342900">
              <a:buFont typeface="Wingdings" panose="05000000000000000000" pitchFamily="2" charset="2"/>
              <a:buChar char="ü"/>
            </a:pPr>
            <a:r>
              <a:rPr lang="ar-SA" sz="2400" b="1" dirty="0">
                <a:solidFill>
                  <a:schemeClr val="bg1"/>
                </a:solidFill>
                <a:latin typeface="Arial" panose="020B0604020202020204" pitchFamily="34" charset="0"/>
                <a:cs typeface="Arial" panose="020B0604020202020204" pitchFamily="34" charset="0"/>
              </a:rPr>
              <a:t>يعطي جرام واحد من الدهون أكثر من ضعف</a:t>
            </a:r>
          </a:p>
          <a:p>
            <a:pPr marL="342900" indent="-342900">
              <a:buFont typeface="Wingdings" panose="05000000000000000000" pitchFamily="2" charset="2"/>
              <a:buChar char="ü"/>
            </a:pPr>
            <a:r>
              <a:rPr lang="ar-SA" sz="2400" b="1" dirty="0">
                <a:solidFill>
                  <a:schemeClr val="bg1"/>
                </a:solidFill>
                <a:latin typeface="Arial" panose="020B0604020202020204" pitchFamily="34" charset="0"/>
                <a:cs typeface="Arial" panose="020B0604020202020204" pitchFamily="34" charset="0"/>
              </a:rPr>
              <a:t>الطاقة التي تعطيها الكمية نفسها من الكربوهيدرات والبروتينات.</a:t>
            </a:r>
          </a:p>
          <a:p>
            <a:pPr marL="342900" indent="-342900">
              <a:buFont typeface="Wingdings" panose="05000000000000000000" pitchFamily="2" charset="2"/>
              <a:buChar char="ü"/>
            </a:pPr>
            <a:r>
              <a:rPr lang="ar-SA" sz="2400" b="1" dirty="0">
                <a:solidFill>
                  <a:schemeClr val="bg1"/>
                </a:solidFill>
                <a:latin typeface="Arial" panose="020B0604020202020204" pitchFamily="34" charset="0"/>
                <a:cs typeface="Arial" panose="020B0604020202020204" pitchFamily="34" charset="0"/>
              </a:rPr>
              <a:t>الليبيدات الفوسفورية هي ليبيدات خاصة تكوّن الأغشية الخلوية للخلايا الحية</a:t>
            </a:r>
          </a:p>
          <a:p>
            <a:pPr marL="342900" indent="-342900">
              <a:buFont typeface="Wingdings" panose="05000000000000000000" pitchFamily="2" charset="2"/>
              <a:buChar char="ü"/>
            </a:pPr>
            <a:r>
              <a:rPr lang="ar-SA" sz="2400" b="1" dirty="0">
                <a:solidFill>
                  <a:schemeClr val="bg1"/>
                </a:solidFill>
                <a:latin typeface="Arial" panose="020B0604020202020204" pitchFamily="34" charset="0"/>
                <a:cs typeface="Arial" panose="020B0604020202020204" pitchFamily="34" charset="0"/>
              </a:rPr>
              <a:t>يتكوّن الكروموسوم البشري الواحد من جزيء </a:t>
            </a:r>
            <a:r>
              <a:rPr lang="en-US" sz="2400" b="1" dirty="0">
                <a:solidFill>
                  <a:schemeClr val="bg1"/>
                </a:solidFill>
                <a:latin typeface="Arial" panose="020B0604020202020204" pitchFamily="34" charset="0"/>
                <a:cs typeface="Arial" panose="020B0604020202020204" pitchFamily="34" charset="0"/>
              </a:rPr>
              <a:t>DNA</a:t>
            </a:r>
            <a:r>
              <a:rPr lang="ar-SA" sz="2400" b="1" dirty="0">
                <a:solidFill>
                  <a:schemeClr val="bg1"/>
                </a:solidFill>
                <a:latin typeface="Arial" panose="020B0604020202020204" pitchFamily="34" charset="0"/>
                <a:cs typeface="Arial" panose="020B0604020202020204" pitchFamily="34" charset="0"/>
              </a:rPr>
              <a:t> الذي يبلغ طوله </a:t>
            </a:r>
            <a:r>
              <a:rPr lang="en-US" sz="2400" b="1" dirty="0">
                <a:solidFill>
                  <a:schemeClr val="bg1"/>
                </a:solidFill>
                <a:latin typeface="Arial" panose="020B0604020202020204" pitchFamily="34" charset="0"/>
                <a:cs typeface="Arial" panose="020B0604020202020204" pitchFamily="34" charset="0"/>
              </a:rPr>
              <a:t>5cm</a:t>
            </a:r>
            <a:r>
              <a:rPr lang="ar-SA" sz="2400" b="1" dirty="0">
                <a:solidFill>
                  <a:schemeClr val="bg1"/>
                </a:solidFill>
                <a:latin typeface="Arial" panose="020B0604020202020204" pitchFamily="34" charset="0"/>
                <a:cs typeface="Arial" panose="020B0604020202020204" pitchFamily="34" charset="0"/>
              </a:rPr>
              <a:t> تقريباً إذا قمنا بشدّه.</a:t>
            </a:r>
          </a:p>
        </p:txBody>
      </p:sp>
    </p:spTree>
    <p:extLst>
      <p:ext uri="{BB962C8B-B14F-4D97-AF65-F5344CB8AC3E}">
        <p14:creationId xmlns:p14="http://schemas.microsoft.com/office/powerpoint/2010/main" val="2053923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13BC9A8-D179-CF10-CAC9-2C49DC77A6E1}"/>
              </a:ext>
            </a:extLst>
          </p:cNvPr>
          <p:cNvSpPr/>
          <p:nvPr/>
        </p:nvSpPr>
        <p:spPr>
          <a:xfrm>
            <a:off x="10775419" y="92049"/>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تقويم تحصيلي</a:t>
            </a:r>
          </a:p>
        </p:txBody>
      </p:sp>
      <p:graphicFrame>
        <p:nvGraphicFramePr>
          <p:cNvPr id="6" name="جدول 6">
            <a:extLst>
              <a:ext uri="{FF2B5EF4-FFF2-40B4-BE49-F238E27FC236}">
                <a16:creationId xmlns:a16="http://schemas.microsoft.com/office/drawing/2014/main" id="{1D55DB4E-D196-BD2F-19B5-EA38998F11CC}"/>
              </a:ext>
            </a:extLst>
          </p:cNvPr>
          <p:cNvGraphicFramePr>
            <a:graphicFrameLocks noGrp="1"/>
          </p:cNvGraphicFramePr>
          <p:nvPr>
            <p:extLst>
              <p:ext uri="{D42A27DB-BD31-4B8C-83A1-F6EECF244321}">
                <p14:modId xmlns:p14="http://schemas.microsoft.com/office/powerpoint/2010/main" val="1818811455"/>
              </p:ext>
            </p:extLst>
          </p:nvPr>
        </p:nvGraphicFramePr>
        <p:xfrm>
          <a:off x="2162947" y="1007664"/>
          <a:ext cx="7866106" cy="1036320"/>
        </p:xfrm>
        <a:graphic>
          <a:graphicData uri="http://schemas.openxmlformats.org/drawingml/2006/table">
            <a:tbl>
              <a:tblPr rtl="1" firstRow="1" bandRow="1">
                <a:tableStyleId>{5C22544A-7EE6-4342-B048-85BDC9FD1C3A}</a:tableStyleId>
              </a:tblPr>
              <a:tblGrid>
                <a:gridCol w="3933053">
                  <a:extLst>
                    <a:ext uri="{9D8B030D-6E8A-4147-A177-3AD203B41FA5}">
                      <a16:colId xmlns:a16="http://schemas.microsoft.com/office/drawing/2014/main" val="4214854689"/>
                    </a:ext>
                  </a:extLst>
                </a:gridCol>
                <a:gridCol w="3933053">
                  <a:extLst>
                    <a:ext uri="{9D8B030D-6E8A-4147-A177-3AD203B41FA5}">
                      <a16:colId xmlns:a16="http://schemas.microsoft.com/office/drawing/2014/main" val="2268151075"/>
                    </a:ext>
                  </a:extLst>
                </a:gridCol>
              </a:tblGrid>
              <a:tr h="468000">
                <a:tc>
                  <a:txBody>
                    <a:bodyPr/>
                    <a:lstStyle/>
                    <a:p>
                      <a:pPr algn="r" rtl="1"/>
                      <a:r>
                        <a:rPr lang="ar-SA" sz="2800" b="1" dirty="0">
                          <a:solidFill>
                            <a:schemeClr val="bg1"/>
                          </a:solidFill>
                        </a:rPr>
                        <a:t>أ) أحماض نووية</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r" rtl="1"/>
                      <a:r>
                        <a:rPr lang="ar-SA" sz="2800" b="1" dirty="0">
                          <a:solidFill>
                            <a:schemeClr val="bg1"/>
                          </a:solidFill>
                        </a:rPr>
                        <a:t>ج) أحماض أمينية</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22542232"/>
                  </a:ext>
                </a:extLst>
              </a:tr>
              <a:tr h="468000">
                <a:tc>
                  <a:txBody>
                    <a:bodyPr/>
                    <a:lstStyle/>
                    <a:p>
                      <a:pPr algn="r" rtl="1"/>
                      <a:r>
                        <a:rPr lang="ar-SA" sz="2800" b="1" dirty="0">
                          <a:solidFill>
                            <a:schemeClr val="bg1"/>
                          </a:solidFill>
                        </a:rPr>
                        <a:t>ب) أحماض دهنية</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r" rtl="1"/>
                      <a:r>
                        <a:rPr lang="ar-SA" sz="2800" b="1" dirty="0">
                          <a:solidFill>
                            <a:schemeClr val="bg1"/>
                          </a:solidFill>
                        </a:rPr>
                        <a:t>د) جلسرين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82176760"/>
                  </a:ext>
                </a:extLst>
              </a:tr>
            </a:tbl>
          </a:graphicData>
        </a:graphic>
      </p:graphicFrame>
      <p:sp>
        <p:nvSpPr>
          <p:cNvPr id="7" name="مستطيل 6">
            <a:extLst>
              <a:ext uri="{FF2B5EF4-FFF2-40B4-BE49-F238E27FC236}">
                <a16:creationId xmlns:a16="http://schemas.microsoft.com/office/drawing/2014/main" id="{6686DC76-D980-3277-EB74-7A9B87223FC9}"/>
              </a:ext>
            </a:extLst>
          </p:cNvPr>
          <p:cNvSpPr/>
          <p:nvPr/>
        </p:nvSpPr>
        <p:spPr>
          <a:xfrm>
            <a:off x="2710932" y="2297695"/>
            <a:ext cx="6708121" cy="52999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2800" b="1" dirty="0">
                <a:solidFill>
                  <a:schemeClr val="tx1"/>
                </a:solidFill>
              </a:rPr>
              <a:t>بروتين بنائي يعد جزءاً من الجلد والأوتار والأربطة</a:t>
            </a:r>
          </a:p>
        </p:txBody>
      </p:sp>
      <p:sp>
        <p:nvSpPr>
          <p:cNvPr id="8" name="مستطيل 7">
            <a:extLst>
              <a:ext uri="{FF2B5EF4-FFF2-40B4-BE49-F238E27FC236}">
                <a16:creationId xmlns:a16="http://schemas.microsoft.com/office/drawing/2014/main" id="{6D847A3D-AA21-C1A0-3CE2-83800487D293}"/>
              </a:ext>
            </a:extLst>
          </p:cNvPr>
          <p:cNvSpPr/>
          <p:nvPr/>
        </p:nvSpPr>
        <p:spPr>
          <a:xfrm>
            <a:off x="6816008" y="1022367"/>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9" name="مستطيل 8">
            <a:extLst>
              <a:ext uri="{FF2B5EF4-FFF2-40B4-BE49-F238E27FC236}">
                <a16:creationId xmlns:a16="http://schemas.microsoft.com/office/drawing/2014/main" id="{E7A3E334-8840-3C3A-4790-EA01AC95D523}"/>
              </a:ext>
            </a:extLst>
          </p:cNvPr>
          <p:cNvSpPr/>
          <p:nvPr/>
        </p:nvSpPr>
        <p:spPr>
          <a:xfrm>
            <a:off x="6854367" y="1566952"/>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10" name="مستطيل 9">
            <a:extLst>
              <a:ext uri="{FF2B5EF4-FFF2-40B4-BE49-F238E27FC236}">
                <a16:creationId xmlns:a16="http://schemas.microsoft.com/office/drawing/2014/main" id="{F4A677B0-4084-923C-AD5E-9DC2974E495F}"/>
              </a:ext>
            </a:extLst>
          </p:cNvPr>
          <p:cNvSpPr/>
          <p:nvPr/>
        </p:nvSpPr>
        <p:spPr>
          <a:xfrm>
            <a:off x="2952321" y="1566951"/>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graphicFrame>
        <p:nvGraphicFramePr>
          <p:cNvPr id="11" name="جدول 6">
            <a:extLst>
              <a:ext uri="{FF2B5EF4-FFF2-40B4-BE49-F238E27FC236}">
                <a16:creationId xmlns:a16="http://schemas.microsoft.com/office/drawing/2014/main" id="{F46BA81A-3E55-F1EE-603C-CCFB5E16834B}"/>
              </a:ext>
            </a:extLst>
          </p:cNvPr>
          <p:cNvGraphicFramePr>
            <a:graphicFrameLocks noGrp="1"/>
          </p:cNvGraphicFramePr>
          <p:nvPr>
            <p:extLst>
              <p:ext uri="{D42A27DB-BD31-4B8C-83A1-F6EECF244321}">
                <p14:modId xmlns:p14="http://schemas.microsoft.com/office/powerpoint/2010/main" val="1360527772"/>
              </p:ext>
            </p:extLst>
          </p:nvPr>
        </p:nvGraphicFramePr>
        <p:xfrm>
          <a:off x="1512991" y="2972618"/>
          <a:ext cx="8128000" cy="103632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4214854689"/>
                    </a:ext>
                  </a:extLst>
                </a:gridCol>
                <a:gridCol w="4064000">
                  <a:extLst>
                    <a:ext uri="{9D8B030D-6E8A-4147-A177-3AD203B41FA5}">
                      <a16:colId xmlns:a16="http://schemas.microsoft.com/office/drawing/2014/main" val="2268151075"/>
                    </a:ext>
                  </a:extLst>
                </a:gridCol>
              </a:tblGrid>
              <a:tr h="468000">
                <a:tc>
                  <a:txBody>
                    <a:bodyPr/>
                    <a:lstStyle/>
                    <a:p>
                      <a:pPr algn="r" rtl="1"/>
                      <a:r>
                        <a:rPr lang="ar-SA" sz="2800" b="1" dirty="0">
                          <a:solidFill>
                            <a:schemeClr val="bg1"/>
                          </a:solidFill>
                        </a:rPr>
                        <a:t>أ) الأنسولين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r" rtl="1"/>
                      <a:r>
                        <a:rPr lang="ar-SA" sz="2800" b="1" dirty="0">
                          <a:solidFill>
                            <a:schemeClr val="bg1"/>
                          </a:solidFill>
                        </a:rPr>
                        <a:t>ج) الكولاجين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22542232"/>
                  </a:ext>
                </a:extLst>
              </a:tr>
              <a:tr h="468000">
                <a:tc>
                  <a:txBody>
                    <a:bodyPr/>
                    <a:lstStyle/>
                    <a:p>
                      <a:pPr algn="r" rtl="1"/>
                      <a:r>
                        <a:rPr lang="ar-SA" sz="2800" b="1" dirty="0">
                          <a:solidFill>
                            <a:schemeClr val="bg1"/>
                          </a:solidFill>
                        </a:rPr>
                        <a:t>ب) </a:t>
                      </a:r>
                      <a:r>
                        <a:rPr lang="ar-SA" sz="2800" b="1" dirty="0" err="1">
                          <a:solidFill>
                            <a:schemeClr val="bg1"/>
                          </a:solidFill>
                        </a:rPr>
                        <a:t>الكيراتين</a:t>
                      </a:r>
                      <a:endParaRPr lang="ar-SA" sz="2800" b="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r" rtl="1"/>
                      <a:r>
                        <a:rPr lang="ar-SA" sz="2800" b="1" dirty="0">
                          <a:solidFill>
                            <a:schemeClr val="bg1"/>
                          </a:solidFill>
                        </a:rPr>
                        <a:t>د) الهيموجلوبين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82176760"/>
                  </a:ext>
                </a:extLst>
              </a:tr>
            </a:tbl>
          </a:graphicData>
        </a:graphic>
      </p:graphicFrame>
      <p:sp>
        <p:nvSpPr>
          <p:cNvPr id="12" name="مستطيل 11">
            <a:extLst>
              <a:ext uri="{FF2B5EF4-FFF2-40B4-BE49-F238E27FC236}">
                <a16:creationId xmlns:a16="http://schemas.microsoft.com/office/drawing/2014/main" id="{CB15D795-CDC4-B567-3CCD-DD5C8ABD6770}"/>
              </a:ext>
            </a:extLst>
          </p:cNvPr>
          <p:cNvSpPr/>
          <p:nvPr/>
        </p:nvSpPr>
        <p:spPr>
          <a:xfrm>
            <a:off x="6460208" y="2996871"/>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13" name="مستطيل 12">
            <a:extLst>
              <a:ext uri="{FF2B5EF4-FFF2-40B4-BE49-F238E27FC236}">
                <a16:creationId xmlns:a16="http://schemas.microsoft.com/office/drawing/2014/main" id="{43B13FA2-9F37-5115-6E16-16A70925E024}"/>
              </a:ext>
            </a:extLst>
          </p:cNvPr>
          <p:cNvSpPr/>
          <p:nvPr/>
        </p:nvSpPr>
        <p:spPr>
          <a:xfrm>
            <a:off x="2430264" y="3510290"/>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14" name="مستطيل 13">
            <a:extLst>
              <a:ext uri="{FF2B5EF4-FFF2-40B4-BE49-F238E27FC236}">
                <a16:creationId xmlns:a16="http://schemas.microsoft.com/office/drawing/2014/main" id="{893EF972-2E4B-1C08-D986-BE6A1B0A0C79}"/>
              </a:ext>
            </a:extLst>
          </p:cNvPr>
          <p:cNvSpPr/>
          <p:nvPr/>
        </p:nvSpPr>
        <p:spPr>
          <a:xfrm>
            <a:off x="6460208" y="3510290"/>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15" name="مستطيل 14">
            <a:extLst>
              <a:ext uri="{FF2B5EF4-FFF2-40B4-BE49-F238E27FC236}">
                <a16:creationId xmlns:a16="http://schemas.microsoft.com/office/drawing/2014/main" id="{8DDE1304-6EFD-BB0C-FFDF-311A15A72845}"/>
              </a:ext>
            </a:extLst>
          </p:cNvPr>
          <p:cNvSpPr/>
          <p:nvPr/>
        </p:nvSpPr>
        <p:spPr>
          <a:xfrm>
            <a:off x="1312280" y="4328763"/>
            <a:ext cx="8461312" cy="52999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2800" b="1" dirty="0">
                <a:solidFill>
                  <a:schemeClr val="tx1"/>
                </a:solidFill>
              </a:rPr>
              <a:t>هرمون بروتيني صغير تنتجه بعض خلايا البنكرياس</a:t>
            </a:r>
          </a:p>
        </p:txBody>
      </p:sp>
      <p:graphicFrame>
        <p:nvGraphicFramePr>
          <p:cNvPr id="19" name="جدول 6">
            <a:extLst>
              <a:ext uri="{FF2B5EF4-FFF2-40B4-BE49-F238E27FC236}">
                <a16:creationId xmlns:a16="http://schemas.microsoft.com/office/drawing/2014/main" id="{724F234E-6D9C-9925-E7E5-AE6E8EB251CD}"/>
              </a:ext>
            </a:extLst>
          </p:cNvPr>
          <p:cNvGraphicFramePr>
            <a:graphicFrameLocks noGrp="1"/>
          </p:cNvGraphicFramePr>
          <p:nvPr>
            <p:extLst>
              <p:ext uri="{D42A27DB-BD31-4B8C-83A1-F6EECF244321}">
                <p14:modId xmlns:p14="http://schemas.microsoft.com/office/powerpoint/2010/main" val="269045719"/>
              </p:ext>
            </p:extLst>
          </p:nvPr>
        </p:nvGraphicFramePr>
        <p:xfrm>
          <a:off x="1602792" y="5091461"/>
          <a:ext cx="8128000" cy="103632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4214854689"/>
                    </a:ext>
                  </a:extLst>
                </a:gridCol>
                <a:gridCol w="4064000">
                  <a:extLst>
                    <a:ext uri="{9D8B030D-6E8A-4147-A177-3AD203B41FA5}">
                      <a16:colId xmlns:a16="http://schemas.microsoft.com/office/drawing/2014/main" val="2268151075"/>
                    </a:ext>
                  </a:extLst>
                </a:gridCol>
              </a:tblGrid>
              <a:tr h="468000">
                <a:tc>
                  <a:txBody>
                    <a:bodyPr/>
                    <a:lstStyle/>
                    <a:p>
                      <a:pPr algn="r" rtl="1"/>
                      <a:r>
                        <a:rPr lang="ar-SA" sz="2800" b="1" dirty="0">
                          <a:solidFill>
                            <a:schemeClr val="bg1"/>
                          </a:solidFill>
                        </a:rPr>
                        <a:t>أ) الكولاجين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r" rtl="1"/>
                      <a:r>
                        <a:rPr lang="ar-SA" sz="2800" b="1" dirty="0">
                          <a:solidFill>
                            <a:schemeClr val="bg1"/>
                          </a:solidFill>
                        </a:rPr>
                        <a:t>ج) الأنسولين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22542232"/>
                  </a:ext>
                </a:extLst>
              </a:tr>
              <a:tr h="468000">
                <a:tc>
                  <a:txBody>
                    <a:bodyPr/>
                    <a:lstStyle/>
                    <a:p>
                      <a:pPr algn="r" rtl="1"/>
                      <a:r>
                        <a:rPr lang="ar-SA" sz="2800" b="1" dirty="0">
                          <a:solidFill>
                            <a:schemeClr val="bg1"/>
                          </a:solidFill>
                        </a:rPr>
                        <a:t>ب) الهيموجلوبين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r" rtl="1"/>
                      <a:r>
                        <a:rPr lang="ar-SA" sz="2800" b="1" dirty="0">
                          <a:solidFill>
                            <a:schemeClr val="bg1"/>
                          </a:solidFill>
                        </a:rPr>
                        <a:t>د) </a:t>
                      </a:r>
                      <a:r>
                        <a:rPr lang="ar-SA" sz="2800" b="1" dirty="0" err="1">
                          <a:solidFill>
                            <a:schemeClr val="bg1"/>
                          </a:solidFill>
                        </a:rPr>
                        <a:t>الكيراتين</a:t>
                      </a:r>
                      <a:endParaRPr lang="ar-SA" sz="2800" b="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82176760"/>
                  </a:ext>
                </a:extLst>
              </a:tr>
            </a:tbl>
          </a:graphicData>
        </a:graphic>
      </p:graphicFrame>
      <p:sp>
        <p:nvSpPr>
          <p:cNvPr id="20" name="مستطيل 19">
            <a:extLst>
              <a:ext uri="{FF2B5EF4-FFF2-40B4-BE49-F238E27FC236}">
                <a16:creationId xmlns:a16="http://schemas.microsoft.com/office/drawing/2014/main" id="{2AE44DE2-FE84-5430-B1D3-2B97E117C569}"/>
              </a:ext>
            </a:extLst>
          </p:cNvPr>
          <p:cNvSpPr/>
          <p:nvPr/>
        </p:nvSpPr>
        <p:spPr>
          <a:xfrm>
            <a:off x="6566989" y="5112465"/>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21" name="مستطيل 20">
            <a:extLst>
              <a:ext uri="{FF2B5EF4-FFF2-40B4-BE49-F238E27FC236}">
                <a16:creationId xmlns:a16="http://schemas.microsoft.com/office/drawing/2014/main" id="{3AA96B17-1249-0D25-6B89-E8ECAFC37BE9}"/>
              </a:ext>
            </a:extLst>
          </p:cNvPr>
          <p:cNvSpPr/>
          <p:nvPr/>
        </p:nvSpPr>
        <p:spPr>
          <a:xfrm>
            <a:off x="6566989" y="5620123"/>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22" name="مستطيل 21">
            <a:extLst>
              <a:ext uri="{FF2B5EF4-FFF2-40B4-BE49-F238E27FC236}">
                <a16:creationId xmlns:a16="http://schemas.microsoft.com/office/drawing/2014/main" id="{075390A2-11E8-91CA-35DF-FA61DFA82531}"/>
              </a:ext>
            </a:extLst>
          </p:cNvPr>
          <p:cNvSpPr/>
          <p:nvPr/>
        </p:nvSpPr>
        <p:spPr>
          <a:xfrm>
            <a:off x="2461208" y="5620123"/>
            <a:ext cx="3112672" cy="432129"/>
          </a:xfrm>
          <a:prstGeom prst="rect">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dirty="0">
              <a:solidFill>
                <a:schemeClr val="bg1"/>
              </a:solidFill>
            </a:endParaRPr>
          </a:p>
        </p:txBody>
      </p:sp>
      <p:sp>
        <p:nvSpPr>
          <p:cNvPr id="23" name="مستطيل 22">
            <a:extLst>
              <a:ext uri="{FF2B5EF4-FFF2-40B4-BE49-F238E27FC236}">
                <a16:creationId xmlns:a16="http://schemas.microsoft.com/office/drawing/2014/main" id="{83D3BBF1-933D-A0D3-45BD-FFDFC9E8BCE2}"/>
              </a:ext>
            </a:extLst>
          </p:cNvPr>
          <p:cNvSpPr/>
          <p:nvPr/>
        </p:nvSpPr>
        <p:spPr>
          <a:xfrm>
            <a:off x="3393231" y="384197"/>
            <a:ext cx="5138454" cy="52999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2800" b="1" dirty="0">
                <a:solidFill>
                  <a:schemeClr val="tx1"/>
                </a:solidFill>
              </a:rPr>
              <a:t>يتوقع أن تتكون الإنزيمات من </a:t>
            </a:r>
          </a:p>
        </p:txBody>
      </p:sp>
    </p:spTree>
    <p:extLst>
      <p:ext uri="{BB962C8B-B14F-4D97-AF65-F5344CB8AC3E}">
        <p14:creationId xmlns:p14="http://schemas.microsoft.com/office/powerpoint/2010/main" val="227749915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style.rotation</p:attrName>
                                        </p:attrNameLst>
                                      </p:cBhvr>
                                      <p:tavLst>
                                        <p:tav tm="0">
                                          <p:val>
                                            <p:fltVal val="90"/>
                                          </p:val>
                                        </p:tav>
                                        <p:tav tm="100000">
                                          <p:val>
                                            <p:fltVal val="0"/>
                                          </p:val>
                                        </p:tav>
                                      </p:tavLst>
                                    </p:anim>
                                    <p:animEffect transition="in" filter="fade">
                                      <p:cBhvr>
                                        <p:cTn id="36" dur="1000"/>
                                        <p:tgtEl>
                                          <p:spTgt spid="12"/>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90"/>
                                          </p:val>
                                        </p:tav>
                                        <p:tav tm="100000">
                                          <p:val>
                                            <p:fltVal val="0"/>
                                          </p:val>
                                        </p:tav>
                                      </p:tavLst>
                                    </p:anim>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style.rotation</p:attrName>
                                        </p:attrNameLst>
                                      </p:cBhvr>
                                      <p:tavLst>
                                        <p:tav tm="0">
                                          <p:val>
                                            <p:fltVal val="90"/>
                                          </p:val>
                                        </p:tav>
                                        <p:tav tm="100000">
                                          <p:val>
                                            <p:fltVal val="0"/>
                                          </p:val>
                                        </p:tav>
                                      </p:tavLst>
                                    </p:anim>
                                    <p:animEffect transition="in" filter="fade">
                                      <p:cBhvr>
                                        <p:cTn id="50" dur="1000"/>
                                        <p:tgtEl>
                                          <p:spTgt spid="22"/>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fltVal val="0"/>
                                          </p:val>
                                        </p:tav>
                                        <p:tav tm="100000">
                                          <p:val>
                                            <p:strVal val="#ppt_w"/>
                                          </p:val>
                                        </p:tav>
                                      </p:tavLst>
                                    </p:anim>
                                    <p:anim calcmode="lin" valueType="num">
                                      <p:cBhvr>
                                        <p:cTn id="54" dur="1000" fill="hold"/>
                                        <p:tgtEl>
                                          <p:spTgt spid="20"/>
                                        </p:tgtEl>
                                        <p:attrNameLst>
                                          <p:attrName>ppt_h</p:attrName>
                                        </p:attrNameLst>
                                      </p:cBhvr>
                                      <p:tavLst>
                                        <p:tav tm="0">
                                          <p:val>
                                            <p:fltVal val="0"/>
                                          </p:val>
                                        </p:tav>
                                        <p:tav tm="100000">
                                          <p:val>
                                            <p:strVal val="#ppt_h"/>
                                          </p:val>
                                        </p:tav>
                                      </p:tavLst>
                                    </p:anim>
                                    <p:anim calcmode="lin" valueType="num">
                                      <p:cBhvr>
                                        <p:cTn id="55" dur="1000" fill="hold"/>
                                        <p:tgtEl>
                                          <p:spTgt spid="20"/>
                                        </p:tgtEl>
                                        <p:attrNameLst>
                                          <p:attrName>style.rotation</p:attrName>
                                        </p:attrNameLst>
                                      </p:cBhvr>
                                      <p:tavLst>
                                        <p:tav tm="0">
                                          <p:val>
                                            <p:fltVal val="90"/>
                                          </p:val>
                                        </p:tav>
                                        <p:tav tm="100000">
                                          <p:val>
                                            <p:fltVal val="0"/>
                                          </p:val>
                                        </p:tav>
                                      </p:tavLst>
                                    </p:anim>
                                    <p:animEffect transition="in" filter="fade">
                                      <p:cBhvr>
                                        <p:cTn id="56" dur="1000"/>
                                        <p:tgtEl>
                                          <p:spTgt spid="20"/>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20" grpId="0" animBg="1"/>
      <p:bldP spid="21" grpId="0"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34;p20">
            <a:extLst>
              <a:ext uri="{FF2B5EF4-FFF2-40B4-BE49-F238E27FC236}">
                <a16:creationId xmlns:a16="http://schemas.microsoft.com/office/drawing/2014/main" id="{E05548A3-61BC-107F-9604-8549ACCE113E}"/>
              </a:ext>
            </a:extLst>
          </p:cNvPr>
          <p:cNvSpPr/>
          <p:nvPr/>
        </p:nvSpPr>
        <p:spPr>
          <a:xfrm>
            <a:off x="9771190" y="3932052"/>
            <a:ext cx="893943" cy="731464"/>
          </a:xfrm>
          <a:custGeom>
            <a:avLst/>
            <a:gdLst/>
            <a:ahLst/>
            <a:cxnLst/>
            <a:rect l="l" t="t" r="r" b="b"/>
            <a:pathLst>
              <a:path w="1241587" h="1015922" extrusionOk="0">
                <a:moveTo>
                  <a:pt x="1138925" y="101046"/>
                </a:moveTo>
                <a:cubicBezTo>
                  <a:pt x="1075109" y="36429"/>
                  <a:pt x="988121" y="38"/>
                  <a:pt x="897306" y="-20"/>
                </a:cubicBezTo>
                <a:lnTo>
                  <a:pt x="896008" y="-20"/>
                </a:lnTo>
                <a:cubicBezTo>
                  <a:pt x="800212" y="-20"/>
                  <a:pt x="706510" y="40839"/>
                  <a:pt x="623853" y="117288"/>
                </a:cubicBezTo>
                <a:lnTo>
                  <a:pt x="614613" y="117288"/>
                </a:lnTo>
                <a:cubicBezTo>
                  <a:pt x="531956" y="40839"/>
                  <a:pt x="438326" y="341"/>
                  <a:pt x="342458" y="-20"/>
                </a:cubicBezTo>
                <a:cubicBezTo>
                  <a:pt x="152744" y="572"/>
                  <a:pt x="-947" y="154235"/>
                  <a:pt x="-1525" y="343963"/>
                </a:cubicBezTo>
                <a:cubicBezTo>
                  <a:pt x="-1525" y="446111"/>
                  <a:pt x="44749" y="546094"/>
                  <a:pt x="131232" y="632721"/>
                </a:cubicBezTo>
                <a:lnTo>
                  <a:pt x="131954" y="633443"/>
                </a:lnTo>
                <a:cubicBezTo>
                  <a:pt x="134409" y="635609"/>
                  <a:pt x="381007" y="854054"/>
                  <a:pt x="609993" y="1009622"/>
                </a:cubicBezTo>
                <a:lnTo>
                  <a:pt x="619233" y="1015903"/>
                </a:lnTo>
                <a:lnTo>
                  <a:pt x="628473" y="1009622"/>
                </a:lnTo>
                <a:cubicBezTo>
                  <a:pt x="857458" y="854054"/>
                  <a:pt x="1104057" y="635609"/>
                  <a:pt x="1106511" y="633443"/>
                </a:cubicBezTo>
                <a:lnTo>
                  <a:pt x="1107234" y="632721"/>
                </a:lnTo>
                <a:cubicBezTo>
                  <a:pt x="1193861" y="546094"/>
                  <a:pt x="1239629" y="446472"/>
                  <a:pt x="1240062" y="343963"/>
                </a:cubicBezTo>
                <a:cubicBezTo>
                  <a:pt x="1240279" y="252701"/>
                  <a:pt x="1203824" y="165172"/>
                  <a:pt x="1138925" y="101046"/>
                </a:cubicBezTo>
                <a:close/>
                <a:moveTo>
                  <a:pt x="1008984" y="54050"/>
                </a:moveTo>
                <a:cubicBezTo>
                  <a:pt x="1045873" y="68582"/>
                  <a:pt x="1079657" y="90051"/>
                  <a:pt x="1108461" y="117288"/>
                </a:cubicBezTo>
                <a:lnTo>
                  <a:pt x="1008767" y="117288"/>
                </a:lnTo>
                <a:close/>
                <a:moveTo>
                  <a:pt x="1008984" y="279787"/>
                </a:moveTo>
                <a:lnTo>
                  <a:pt x="1154662" y="279787"/>
                </a:lnTo>
                <a:lnTo>
                  <a:pt x="1154662" y="425465"/>
                </a:lnTo>
                <a:lnTo>
                  <a:pt x="1008767" y="425465"/>
                </a:lnTo>
                <a:close/>
                <a:moveTo>
                  <a:pt x="1008984" y="433911"/>
                </a:moveTo>
                <a:lnTo>
                  <a:pt x="1154662" y="433911"/>
                </a:lnTo>
                <a:lnTo>
                  <a:pt x="1154662" y="520539"/>
                </a:lnTo>
                <a:cubicBezTo>
                  <a:pt x="1141884" y="541431"/>
                  <a:pt x="1127374" y="561232"/>
                  <a:pt x="1111348" y="579734"/>
                </a:cubicBezTo>
                <a:lnTo>
                  <a:pt x="1008840" y="579734"/>
                </a:lnTo>
                <a:close/>
                <a:moveTo>
                  <a:pt x="1163109" y="184352"/>
                </a:moveTo>
                <a:cubicBezTo>
                  <a:pt x="1179568" y="211308"/>
                  <a:pt x="1191768" y="240653"/>
                  <a:pt x="1199203" y="271341"/>
                </a:cubicBezTo>
                <a:lnTo>
                  <a:pt x="1163109" y="271341"/>
                </a:lnTo>
                <a:close/>
                <a:moveTo>
                  <a:pt x="1154662" y="171286"/>
                </a:moveTo>
                <a:lnTo>
                  <a:pt x="1154662" y="271341"/>
                </a:lnTo>
                <a:lnTo>
                  <a:pt x="1008767" y="271341"/>
                </a:lnTo>
                <a:lnTo>
                  <a:pt x="1008767" y="125662"/>
                </a:lnTo>
                <a:lnTo>
                  <a:pt x="1117052" y="125662"/>
                </a:lnTo>
                <a:cubicBezTo>
                  <a:pt x="1130912" y="139732"/>
                  <a:pt x="1143401" y="155051"/>
                  <a:pt x="1154445" y="171430"/>
                </a:cubicBezTo>
                <a:close/>
                <a:moveTo>
                  <a:pt x="1163109" y="433911"/>
                </a:moveTo>
                <a:lnTo>
                  <a:pt x="1193572" y="433911"/>
                </a:lnTo>
                <a:cubicBezTo>
                  <a:pt x="1185992" y="459011"/>
                  <a:pt x="1175742" y="483217"/>
                  <a:pt x="1162964" y="506101"/>
                </a:cubicBezTo>
                <a:close/>
                <a:moveTo>
                  <a:pt x="896008" y="32899"/>
                </a:moveTo>
                <a:cubicBezTo>
                  <a:pt x="931524" y="32747"/>
                  <a:pt x="966753" y="38782"/>
                  <a:pt x="1000176" y="50730"/>
                </a:cubicBezTo>
                <a:lnTo>
                  <a:pt x="1000176" y="117288"/>
                </a:lnTo>
                <a:lnTo>
                  <a:pt x="854499" y="117288"/>
                </a:lnTo>
                <a:lnTo>
                  <a:pt x="854499" y="35931"/>
                </a:lnTo>
                <a:cubicBezTo>
                  <a:pt x="868286" y="33982"/>
                  <a:pt x="882219" y="32964"/>
                  <a:pt x="896152" y="32899"/>
                </a:cubicBezTo>
                <a:close/>
                <a:moveTo>
                  <a:pt x="31322" y="343819"/>
                </a:moveTo>
                <a:cubicBezTo>
                  <a:pt x="31250" y="322299"/>
                  <a:pt x="33488" y="300837"/>
                  <a:pt x="37964" y="279787"/>
                </a:cubicBezTo>
                <a:lnTo>
                  <a:pt x="75646" y="279787"/>
                </a:lnTo>
                <a:lnTo>
                  <a:pt x="75646" y="425465"/>
                </a:lnTo>
                <a:lnTo>
                  <a:pt x="42584" y="425465"/>
                </a:lnTo>
                <a:cubicBezTo>
                  <a:pt x="35293" y="398856"/>
                  <a:pt x="31539" y="371410"/>
                  <a:pt x="31322" y="343819"/>
                </a:cubicBezTo>
                <a:close/>
                <a:moveTo>
                  <a:pt x="238145" y="425465"/>
                </a:moveTo>
                <a:lnTo>
                  <a:pt x="238145" y="279715"/>
                </a:lnTo>
                <a:lnTo>
                  <a:pt x="383823" y="279715"/>
                </a:lnTo>
                <a:lnTo>
                  <a:pt x="383823" y="425393"/>
                </a:lnTo>
                <a:close/>
                <a:moveTo>
                  <a:pt x="383823" y="433911"/>
                </a:moveTo>
                <a:lnTo>
                  <a:pt x="383823" y="579590"/>
                </a:lnTo>
                <a:lnTo>
                  <a:pt x="238145" y="579590"/>
                </a:lnTo>
                <a:lnTo>
                  <a:pt x="238145" y="433911"/>
                </a:lnTo>
                <a:close/>
                <a:moveTo>
                  <a:pt x="238145" y="271341"/>
                </a:moveTo>
                <a:lnTo>
                  <a:pt x="238145" y="125662"/>
                </a:lnTo>
                <a:lnTo>
                  <a:pt x="383823" y="125662"/>
                </a:lnTo>
                <a:lnTo>
                  <a:pt x="383823" y="271341"/>
                </a:lnTo>
                <a:close/>
                <a:moveTo>
                  <a:pt x="229698" y="125662"/>
                </a:moveTo>
                <a:lnTo>
                  <a:pt x="229698" y="271341"/>
                </a:lnTo>
                <a:lnTo>
                  <a:pt x="84021" y="271341"/>
                </a:lnTo>
                <a:lnTo>
                  <a:pt x="84021" y="171430"/>
                </a:lnTo>
                <a:cubicBezTo>
                  <a:pt x="95065" y="155087"/>
                  <a:pt x="107626" y="139811"/>
                  <a:pt x="121559" y="125807"/>
                </a:cubicBezTo>
                <a:close/>
                <a:moveTo>
                  <a:pt x="130221" y="117288"/>
                </a:moveTo>
                <a:cubicBezTo>
                  <a:pt x="159025" y="90044"/>
                  <a:pt x="192810" y="68560"/>
                  <a:pt x="229698" y="53978"/>
                </a:cubicBezTo>
                <a:lnTo>
                  <a:pt x="229698" y="117288"/>
                </a:lnTo>
                <a:close/>
                <a:moveTo>
                  <a:pt x="229698" y="279715"/>
                </a:moveTo>
                <a:lnTo>
                  <a:pt x="229698" y="425393"/>
                </a:lnTo>
                <a:lnTo>
                  <a:pt x="84021" y="425393"/>
                </a:lnTo>
                <a:lnTo>
                  <a:pt x="84021" y="279715"/>
                </a:lnTo>
                <a:close/>
                <a:moveTo>
                  <a:pt x="39841" y="271269"/>
                </a:moveTo>
                <a:cubicBezTo>
                  <a:pt x="47275" y="240574"/>
                  <a:pt x="59476" y="211221"/>
                  <a:pt x="75935" y="184280"/>
                </a:cubicBezTo>
                <a:lnTo>
                  <a:pt x="75935" y="271269"/>
                </a:lnTo>
                <a:close/>
                <a:moveTo>
                  <a:pt x="75935" y="433839"/>
                </a:moveTo>
                <a:lnTo>
                  <a:pt x="75935" y="506028"/>
                </a:lnTo>
                <a:cubicBezTo>
                  <a:pt x="63158" y="483145"/>
                  <a:pt x="52834" y="458940"/>
                  <a:pt x="45255" y="433839"/>
                </a:cubicBezTo>
                <a:close/>
                <a:moveTo>
                  <a:pt x="84309" y="433839"/>
                </a:moveTo>
                <a:lnTo>
                  <a:pt x="229987" y="433839"/>
                </a:lnTo>
                <a:lnTo>
                  <a:pt x="229987" y="579518"/>
                </a:lnTo>
                <a:lnTo>
                  <a:pt x="127478" y="579518"/>
                </a:lnTo>
                <a:cubicBezTo>
                  <a:pt x="111452" y="560979"/>
                  <a:pt x="97014" y="541185"/>
                  <a:pt x="84164" y="520322"/>
                </a:cubicBezTo>
                <a:close/>
                <a:moveTo>
                  <a:pt x="238433" y="587964"/>
                </a:moveTo>
                <a:lnTo>
                  <a:pt x="384112" y="587964"/>
                </a:lnTo>
                <a:lnTo>
                  <a:pt x="384112" y="733642"/>
                </a:lnTo>
                <a:lnTo>
                  <a:pt x="301743" y="733642"/>
                </a:lnTo>
                <a:cubicBezTo>
                  <a:pt x="278426" y="714512"/>
                  <a:pt x="257203" y="696753"/>
                  <a:pt x="238433" y="680944"/>
                </a:cubicBezTo>
                <a:close/>
                <a:moveTo>
                  <a:pt x="384112" y="742088"/>
                </a:moveTo>
                <a:lnTo>
                  <a:pt x="384112" y="800273"/>
                </a:lnTo>
                <a:cubicBezTo>
                  <a:pt x="358701" y="780132"/>
                  <a:pt x="334518" y="760569"/>
                  <a:pt x="311922" y="742088"/>
                </a:cubicBezTo>
                <a:close/>
                <a:moveTo>
                  <a:pt x="392558" y="579518"/>
                </a:moveTo>
                <a:lnTo>
                  <a:pt x="392558" y="433911"/>
                </a:lnTo>
                <a:lnTo>
                  <a:pt x="538236" y="433911"/>
                </a:lnTo>
                <a:lnTo>
                  <a:pt x="538236" y="579590"/>
                </a:lnTo>
                <a:close/>
                <a:moveTo>
                  <a:pt x="538236" y="587964"/>
                </a:moveTo>
                <a:lnTo>
                  <a:pt x="538236" y="733642"/>
                </a:lnTo>
                <a:lnTo>
                  <a:pt x="392269" y="733642"/>
                </a:lnTo>
                <a:lnTo>
                  <a:pt x="392269" y="588036"/>
                </a:lnTo>
                <a:close/>
                <a:moveTo>
                  <a:pt x="392269" y="425465"/>
                </a:moveTo>
                <a:lnTo>
                  <a:pt x="392269" y="279715"/>
                </a:lnTo>
                <a:lnTo>
                  <a:pt x="537948" y="279715"/>
                </a:lnTo>
                <a:lnTo>
                  <a:pt x="537948" y="425393"/>
                </a:lnTo>
                <a:close/>
                <a:moveTo>
                  <a:pt x="392269" y="271341"/>
                </a:moveTo>
                <a:lnTo>
                  <a:pt x="392269" y="125662"/>
                </a:lnTo>
                <a:lnTo>
                  <a:pt x="537948" y="125662"/>
                </a:lnTo>
                <a:lnTo>
                  <a:pt x="537948" y="271341"/>
                </a:lnTo>
                <a:close/>
                <a:moveTo>
                  <a:pt x="537948" y="742160"/>
                </a:moveTo>
                <a:lnTo>
                  <a:pt x="537948" y="887839"/>
                </a:lnTo>
                <a:lnTo>
                  <a:pt x="497016" y="887839"/>
                </a:lnTo>
                <a:cubicBezTo>
                  <a:pt x="460921" y="860768"/>
                  <a:pt x="425621" y="833480"/>
                  <a:pt x="392269" y="807059"/>
                </a:cubicBezTo>
                <a:lnTo>
                  <a:pt x="392269" y="742088"/>
                </a:lnTo>
                <a:close/>
                <a:moveTo>
                  <a:pt x="537948" y="896285"/>
                </a:moveTo>
                <a:lnTo>
                  <a:pt x="537948" y="917942"/>
                </a:lnTo>
                <a:lnTo>
                  <a:pt x="508277" y="896285"/>
                </a:lnTo>
                <a:close/>
                <a:moveTo>
                  <a:pt x="392269" y="117288"/>
                </a:moveTo>
                <a:lnTo>
                  <a:pt x="392269" y="37158"/>
                </a:lnTo>
                <a:cubicBezTo>
                  <a:pt x="444679" y="46441"/>
                  <a:pt x="494418" y="67174"/>
                  <a:pt x="537948" y="97869"/>
                </a:cubicBezTo>
                <a:lnTo>
                  <a:pt x="537948" y="117288"/>
                </a:lnTo>
                <a:close/>
                <a:moveTo>
                  <a:pt x="607610" y="156054"/>
                </a:moveTo>
                <a:lnTo>
                  <a:pt x="619233" y="167676"/>
                </a:lnTo>
                <a:lnTo>
                  <a:pt x="630856" y="156054"/>
                </a:lnTo>
                <a:cubicBezTo>
                  <a:pt x="641684" y="145226"/>
                  <a:pt x="652513" y="135119"/>
                  <a:pt x="663991" y="125662"/>
                </a:cubicBezTo>
                <a:lnTo>
                  <a:pt x="692072" y="125662"/>
                </a:lnTo>
                <a:lnTo>
                  <a:pt x="692072" y="271341"/>
                </a:lnTo>
                <a:lnTo>
                  <a:pt x="546394" y="271341"/>
                </a:lnTo>
                <a:lnTo>
                  <a:pt x="546394" y="125662"/>
                </a:lnTo>
                <a:lnTo>
                  <a:pt x="574475" y="125662"/>
                </a:lnTo>
                <a:cubicBezTo>
                  <a:pt x="585737" y="135141"/>
                  <a:pt x="596782" y="145276"/>
                  <a:pt x="607610" y="156054"/>
                </a:cubicBezTo>
                <a:close/>
                <a:moveTo>
                  <a:pt x="546394" y="579590"/>
                </a:moveTo>
                <a:lnTo>
                  <a:pt x="546394" y="433911"/>
                </a:lnTo>
                <a:lnTo>
                  <a:pt x="692072" y="433911"/>
                </a:lnTo>
                <a:lnTo>
                  <a:pt x="692072" y="579590"/>
                </a:lnTo>
                <a:close/>
                <a:moveTo>
                  <a:pt x="692072" y="588036"/>
                </a:moveTo>
                <a:lnTo>
                  <a:pt x="692072" y="733714"/>
                </a:lnTo>
                <a:lnTo>
                  <a:pt x="546394" y="733714"/>
                </a:lnTo>
                <a:lnTo>
                  <a:pt x="546394" y="588036"/>
                </a:lnTo>
                <a:close/>
                <a:moveTo>
                  <a:pt x="546394" y="425465"/>
                </a:moveTo>
                <a:lnTo>
                  <a:pt x="546394" y="279715"/>
                </a:lnTo>
                <a:lnTo>
                  <a:pt x="692072" y="279715"/>
                </a:lnTo>
                <a:lnTo>
                  <a:pt x="692072" y="425393"/>
                </a:lnTo>
                <a:close/>
                <a:moveTo>
                  <a:pt x="546394" y="742160"/>
                </a:moveTo>
                <a:lnTo>
                  <a:pt x="692072" y="742160"/>
                </a:lnTo>
                <a:lnTo>
                  <a:pt x="692072" y="887839"/>
                </a:lnTo>
                <a:lnTo>
                  <a:pt x="546394" y="887839"/>
                </a:lnTo>
                <a:close/>
                <a:moveTo>
                  <a:pt x="854643" y="425465"/>
                </a:moveTo>
                <a:lnTo>
                  <a:pt x="854643" y="279715"/>
                </a:lnTo>
                <a:lnTo>
                  <a:pt x="1000321" y="279715"/>
                </a:lnTo>
                <a:lnTo>
                  <a:pt x="1000321" y="425393"/>
                </a:lnTo>
                <a:close/>
                <a:moveTo>
                  <a:pt x="1000321" y="433911"/>
                </a:moveTo>
                <a:lnTo>
                  <a:pt x="1000321" y="579590"/>
                </a:lnTo>
                <a:lnTo>
                  <a:pt x="854643" y="579590"/>
                </a:lnTo>
                <a:lnTo>
                  <a:pt x="854643" y="433911"/>
                </a:lnTo>
                <a:close/>
                <a:moveTo>
                  <a:pt x="854643" y="271341"/>
                </a:moveTo>
                <a:lnTo>
                  <a:pt x="854643" y="125662"/>
                </a:lnTo>
                <a:lnTo>
                  <a:pt x="1000321" y="125662"/>
                </a:lnTo>
                <a:lnTo>
                  <a:pt x="1000321" y="271341"/>
                </a:lnTo>
                <a:close/>
                <a:moveTo>
                  <a:pt x="700518" y="579590"/>
                </a:moveTo>
                <a:lnTo>
                  <a:pt x="700518" y="433911"/>
                </a:lnTo>
                <a:lnTo>
                  <a:pt x="846197" y="433911"/>
                </a:lnTo>
                <a:lnTo>
                  <a:pt x="846197" y="579590"/>
                </a:lnTo>
                <a:close/>
                <a:moveTo>
                  <a:pt x="846197" y="588036"/>
                </a:moveTo>
                <a:lnTo>
                  <a:pt x="846197" y="733714"/>
                </a:lnTo>
                <a:lnTo>
                  <a:pt x="700518" y="733714"/>
                </a:lnTo>
                <a:lnTo>
                  <a:pt x="700518" y="588036"/>
                </a:lnTo>
                <a:close/>
                <a:moveTo>
                  <a:pt x="700518" y="425465"/>
                </a:moveTo>
                <a:lnTo>
                  <a:pt x="700518" y="279715"/>
                </a:lnTo>
                <a:lnTo>
                  <a:pt x="846197" y="279715"/>
                </a:lnTo>
                <a:lnTo>
                  <a:pt x="846197" y="425393"/>
                </a:lnTo>
                <a:close/>
                <a:moveTo>
                  <a:pt x="700518" y="271341"/>
                </a:moveTo>
                <a:lnTo>
                  <a:pt x="700518" y="125662"/>
                </a:lnTo>
                <a:lnTo>
                  <a:pt x="846197" y="125662"/>
                </a:lnTo>
                <a:lnTo>
                  <a:pt x="846197" y="271341"/>
                </a:lnTo>
                <a:close/>
                <a:moveTo>
                  <a:pt x="700518" y="117288"/>
                </a:moveTo>
                <a:lnTo>
                  <a:pt x="700518" y="97869"/>
                </a:lnTo>
                <a:cubicBezTo>
                  <a:pt x="744048" y="67189"/>
                  <a:pt x="793787" y="46456"/>
                  <a:pt x="846197" y="37158"/>
                </a:cubicBezTo>
                <a:lnTo>
                  <a:pt x="846197" y="117288"/>
                </a:lnTo>
                <a:close/>
                <a:moveTo>
                  <a:pt x="700518" y="887839"/>
                </a:moveTo>
                <a:lnTo>
                  <a:pt x="700518" y="742160"/>
                </a:lnTo>
                <a:lnTo>
                  <a:pt x="846197" y="742160"/>
                </a:lnTo>
                <a:lnTo>
                  <a:pt x="846197" y="807131"/>
                </a:lnTo>
                <a:cubicBezTo>
                  <a:pt x="812845" y="833552"/>
                  <a:pt x="777544" y="860840"/>
                  <a:pt x="741450" y="887911"/>
                </a:cubicBezTo>
                <a:close/>
                <a:moveTo>
                  <a:pt x="730189" y="896285"/>
                </a:moveTo>
                <a:lnTo>
                  <a:pt x="700518" y="917942"/>
                </a:lnTo>
                <a:lnTo>
                  <a:pt x="700518" y="896285"/>
                </a:lnTo>
                <a:close/>
                <a:moveTo>
                  <a:pt x="854643" y="742160"/>
                </a:moveTo>
                <a:lnTo>
                  <a:pt x="926833" y="742160"/>
                </a:lnTo>
                <a:cubicBezTo>
                  <a:pt x="904310" y="760641"/>
                  <a:pt x="880125" y="780204"/>
                  <a:pt x="854643" y="800345"/>
                </a:cubicBezTo>
                <a:close/>
                <a:moveTo>
                  <a:pt x="854643" y="733714"/>
                </a:moveTo>
                <a:lnTo>
                  <a:pt x="854643" y="588036"/>
                </a:lnTo>
                <a:lnTo>
                  <a:pt x="1000321" y="588036"/>
                </a:lnTo>
                <a:lnTo>
                  <a:pt x="1000321" y="681016"/>
                </a:lnTo>
                <a:cubicBezTo>
                  <a:pt x="981624" y="696826"/>
                  <a:pt x="960328" y="714584"/>
                  <a:pt x="937011" y="733714"/>
                </a:cubicBezTo>
                <a:close/>
                <a:moveTo>
                  <a:pt x="692072" y="103717"/>
                </a:moveTo>
                <a:lnTo>
                  <a:pt x="692072" y="117288"/>
                </a:lnTo>
                <a:lnTo>
                  <a:pt x="674313" y="117288"/>
                </a:lnTo>
                <a:cubicBezTo>
                  <a:pt x="680161" y="112596"/>
                  <a:pt x="686080" y="108048"/>
                  <a:pt x="692072" y="103717"/>
                </a:cubicBezTo>
                <a:close/>
                <a:moveTo>
                  <a:pt x="546394" y="117288"/>
                </a:moveTo>
                <a:lnTo>
                  <a:pt x="546394" y="103717"/>
                </a:lnTo>
                <a:cubicBezTo>
                  <a:pt x="552386" y="108048"/>
                  <a:pt x="558305" y="112596"/>
                  <a:pt x="564224" y="117288"/>
                </a:cubicBezTo>
                <a:close/>
                <a:moveTo>
                  <a:pt x="383823" y="35931"/>
                </a:moveTo>
                <a:lnTo>
                  <a:pt x="383823" y="117288"/>
                </a:lnTo>
                <a:lnTo>
                  <a:pt x="238145" y="117288"/>
                </a:lnTo>
                <a:lnTo>
                  <a:pt x="238145" y="50730"/>
                </a:lnTo>
                <a:cubicBezTo>
                  <a:pt x="271569" y="38703"/>
                  <a:pt x="306797" y="32668"/>
                  <a:pt x="342314" y="32899"/>
                </a:cubicBezTo>
                <a:cubicBezTo>
                  <a:pt x="356174" y="32971"/>
                  <a:pt x="370107" y="33982"/>
                  <a:pt x="383823" y="35931"/>
                </a:cubicBezTo>
                <a:close/>
                <a:moveTo>
                  <a:pt x="134625" y="588036"/>
                </a:moveTo>
                <a:lnTo>
                  <a:pt x="229698" y="588036"/>
                </a:lnTo>
                <a:lnTo>
                  <a:pt x="229698" y="673869"/>
                </a:lnTo>
                <a:cubicBezTo>
                  <a:pt x="185735" y="636692"/>
                  <a:pt x="157509" y="611858"/>
                  <a:pt x="154189" y="608898"/>
                </a:cubicBezTo>
                <a:cubicBezTo>
                  <a:pt x="147330" y="601969"/>
                  <a:pt x="140906" y="595038"/>
                  <a:pt x="134625" y="588036"/>
                </a:cubicBezTo>
                <a:close/>
                <a:moveTo>
                  <a:pt x="619233" y="975765"/>
                </a:moveTo>
                <a:cubicBezTo>
                  <a:pt x="594977" y="959162"/>
                  <a:pt x="570649" y="941909"/>
                  <a:pt x="546394" y="924294"/>
                </a:cubicBezTo>
                <a:lnTo>
                  <a:pt x="546394" y="896285"/>
                </a:lnTo>
                <a:lnTo>
                  <a:pt x="692072" y="896285"/>
                </a:lnTo>
                <a:lnTo>
                  <a:pt x="692072" y="924294"/>
                </a:lnTo>
                <a:cubicBezTo>
                  <a:pt x="667889" y="941909"/>
                  <a:pt x="643489" y="959162"/>
                  <a:pt x="619233" y="975765"/>
                </a:cubicBezTo>
                <a:close/>
                <a:moveTo>
                  <a:pt x="1009056" y="673869"/>
                </a:moveTo>
                <a:lnTo>
                  <a:pt x="1009056" y="588036"/>
                </a:lnTo>
                <a:lnTo>
                  <a:pt x="1104130" y="588036"/>
                </a:lnTo>
                <a:cubicBezTo>
                  <a:pt x="1097849" y="595255"/>
                  <a:pt x="1091424" y="601969"/>
                  <a:pt x="1084566" y="608754"/>
                </a:cubicBezTo>
                <a:cubicBezTo>
                  <a:pt x="1080812" y="611786"/>
                  <a:pt x="1052731" y="636692"/>
                  <a:pt x="1008767" y="673869"/>
                </a:cubicBezTo>
                <a:close/>
                <a:moveTo>
                  <a:pt x="1196171" y="425465"/>
                </a:moveTo>
                <a:lnTo>
                  <a:pt x="1163181" y="425465"/>
                </a:lnTo>
                <a:lnTo>
                  <a:pt x="1163181" y="279715"/>
                </a:lnTo>
                <a:lnTo>
                  <a:pt x="1200791" y="279715"/>
                </a:lnTo>
                <a:cubicBezTo>
                  <a:pt x="1205195" y="300772"/>
                  <a:pt x="1207433" y="322234"/>
                  <a:pt x="1207361" y="343747"/>
                </a:cubicBezTo>
                <a:cubicBezTo>
                  <a:pt x="1207072" y="371366"/>
                  <a:pt x="1203246" y="398842"/>
                  <a:pt x="1195882" y="42546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 name="Google Shape;1038;p20">
            <a:extLst>
              <a:ext uri="{FF2B5EF4-FFF2-40B4-BE49-F238E27FC236}">
                <a16:creationId xmlns:a16="http://schemas.microsoft.com/office/drawing/2014/main" id="{C5219617-1D0B-CFDA-9007-4F1FEF6BA10C}"/>
              </a:ext>
            </a:extLst>
          </p:cNvPr>
          <p:cNvGrpSpPr/>
          <p:nvPr/>
        </p:nvGrpSpPr>
        <p:grpSpPr>
          <a:xfrm>
            <a:off x="10665133" y="2641002"/>
            <a:ext cx="842181" cy="686460"/>
            <a:chOff x="3861727" y="6022062"/>
            <a:chExt cx="1025299" cy="835720"/>
          </a:xfrm>
        </p:grpSpPr>
        <p:sp>
          <p:nvSpPr>
            <p:cNvPr id="4" name="Google Shape;1039;p20">
              <a:extLst>
                <a:ext uri="{FF2B5EF4-FFF2-40B4-BE49-F238E27FC236}">
                  <a16:creationId xmlns:a16="http://schemas.microsoft.com/office/drawing/2014/main" id="{81C616B1-EB84-1CF2-E6D1-190DEAF3273E}"/>
                </a:ext>
              </a:extLst>
            </p:cNvPr>
            <p:cNvSpPr/>
            <p:nvPr/>
          </p:nvSpPr>
          <p:spPr>
            <a:xfrm>
              <a:off x="3861727" y="6022062"/>
              <a:ext cx="1025299" cy="835720"/>
            </a:xfrm>
            <a:custGeom>
              <a:avLst/>
              <a:gdLst/>
              <a:ahLst/>
              <a:cxnLst/>
              <a:rect l="l" t="t" r="r" b="b"/>
              <a:pathLst>
                <a:path w="1025299" h="835720" extrusionOk="0">
                  <a:moveTo>
                    <a:pt x="940485" y="83271"/>
                  </a:moveTo>
                  <a:cubicBezTo>
                    <a:pt x="843245" y="-13969"/>
                    <a:pt x="668258" y="-48114"/>
                    <a:pt x="511101" y="103411"/>
                  </a:cubicBezTo>
                  <a:cubicBezTo>
                    <a:pt x="441439" y="36347"/>
                    <a:pt x="361958" y="758"/>
                    <a:pt x="280673" y="469"/>
                  </a:cubicBezTo>
                  <a:cubicBezTo>
                    <a:pt x="205885" y="137"/>
                    <a:pt x="134200" y="29995"/>
                    <a:pt x="81718" y="83271"/>
                  </a:cubicBezTo>
                  <a:cubicBezTo>
                    <a:pt x="-16820" y="181881"/>
                    <a:pt x="-50605" y="360262"/>
                    <a:pt x="108501" y="519439"/>
                  </a:cubicBezTo>
                  <a:cubicBezTo>
                    <a:pt x="110594" y="521244"/>
                    <a:pt x="315612" y="702945"/>
                    <a:pt x="505976" y="832236"/>
                  </a:cubicBezTo>
                  <a:lnTo>
                    <a:pt x="511101" y="835701"/>
                  </a:lnTo>
                  <a:lnTo>
                    <a:pt x="516155" y="832236"/>
                  </a:lnTo>
                  <a:cubicBezTo>
                    <a:pt x="706591" y="702945"/>
                    <a:pt x="911609" y="521244"/>
                    <a:pt x="914063" y="519078"/>
                  </a:cubicBezTo>
                  <a:cubicBezTo>
                    <a:pt x="1072808" y="360262"/>
                    <a:pt x="1039023" y="181881"/>
                    <a:pt x="940485" y="83271"/>
                  </a:cubicBezTo>
                  <a:close/>
                  <a:moveTo>
                    <a:pt x="901647" y="505868"/>
                  </a:moveTo>
                  <a:cubicBezTo>
                    <a:pt x="899625" y="507672"/>
                    <a:pt x="699083" y="685331"/>
                    <a:pt x="511101" y="813828"/>
                  </a:cubicBezTo>
                  <a:cubicBezTo>
                    <a:pt x="323408" y="685403"/>
                    <a:pt x="122578" y="507672"/>
                    <a:pt x="121278" y="506228"/>
                  </a:cubicBezTo>
                  <a:cubicBezTo>
                    <a:pt x="53636" y="438587"/>
                    <a:pt x="17686" y="361056"/>
                    <a:pt x="17398" y="282441"/>
                  </a:cubicBezTo>
                  <a:cubicBezTo>
                    <a:pt x="17037" y="212482"/>
                    <a:pt x="44902" y="145324"/>
                    <a:pt x="94640" y="96120"/>
                  </a:cubicBezTo>
                  <a:cubicBezTo>
                    <a:pt x="143729" y="46627"/>
                    <a:pt x="210505" y="18661"/>
                    <a:pt x="280239" y="18372"/>
                  </a:cubicBezTo>
                  <a:cubicBezTo>
                    <a:pt x="351924" y="18372"/>
                    <a:pt x="430538" y="48258"/>
                    <a:pt x="504749" y="122542"/>
                  </a:cubicBezTo>
                  <a:lnTo>
                    <a:pt x="511173" y="128894"/>
                  </a:lnTo>
                  <a:lnTo>
                    <a:pt x="517598" y="122542"/>
                  </a:lnTo>
                  <a:cubicBezTo>
                    <a:pt x="667536" y="-27468"/>
                    <a:pt x="835232" y="3645"/>
                    <a:pt x="927707" y="96120"/>
                  </a:cubicBezTo>
                  <a:cubicBezTo>
                    <a:pt x="977446" y="145209"/>
                    <a:pt x="1005383" y="212251"/>
                    <a:pt x="1005238" y="282152"/>
                  </a:cubicBezTo>
                  <a:cubicBezTo>
                    <a:pt x="1004877" y="361056"/>
                    <a:pt x="968927" y="438587"/>
                    <a:pt x="901647" y="50586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1040;p20">
              <a:extLst>
                <a:ext uri="{FF2B5EF4-FFF2-40B4-BE49-F238E27FC236}">
                  <a16:creationId xmlns:a16="http://schemas.microsoft.com/office/drawing/2014/main" id="{4B024B5F-4B56-74AF-07AA-CECB1AF41174}"/>
                </a:ext>
              </a:extLst>
            </p:cNvPr>
            <p:cNvSpPr/>
            <p:nvPr/>
          </p:nvSpPr>
          <p:spPr>
            <a:xfrm>
              <a:off x="3900140" y="6060378"/>
              <a:ext cx="948549" cy="751636"/>
            </a:xfrm>
            <a:custGeom>
              <a:avLst/>
              <a:gdLst/>
              <a:ahLst/>
              <a:cxnLst/>
              <a:rect l="l" t="t" r="r" b="b"/>
              <a:pathLst>
                <a:path w="948549" h="751636" extrusionOk="0">
                  <a:moveTo>
                    <a:pt x="938960" y="181320"/>
                  </a:moveTo>
                  <a:cubicBezTo>
                    <a:pt x="915859" y="97018"/>
                    <a:pt x="850022" y="31152"/>
                    <a:pt x="765705" y="8066"/>
                  </a:cubicBezTo>
                  <a:cubicBezTo>
                    <a:pt x="711924" y="-6372"/>
                    <a:pt x="604939" y="-13591"/>
                    <a:pt x="493045" y="98158"/>
                  </a:cubicBezTo>
                  <a:lnTo>
                    <a:pt x="472688" y="118516"/>
                  </a:lnTo>
                  <a:lnTo>
                    <a:pt x="452330" y="98158"/>
                  </a:lnTo>
                  <a:cubicBezTo>
                    <a:pt x="388443" y="34198"/>
                    <a:pt x="315748" y="269"/>
                    <a:pt x="242115" y="-20"/>
                  </a:cubicBezTo>
                  <a:lnTo>
                    <a:pt x="241465" y="-20"/>
                  </a:lnTo>
                  <a:cubicBezTo>
                    <a:pt x="107409" y="1085"/>
                    <a:pt x="-875" y="109716"/>
                    <a:pt x="-1525" y="243764"/>
                  </a:cubicBezTo>
                  <a:cubicBezTo>
                    <a:pt x="-1525" y="317037"/>
                    <a:pt x="32404" y="389443"/>
                    <a:pt x="96220" y="453547"/>
                  </a:cubicBezTo>
                  <a:cubicBezTo>
                    <a:pt x="104089" y="460766"/>
                    <a:pt x="290121" y="624492"/>
                    <a:pt x="467635" y="748008"/>
                  </a:cubicBezTo>
                  <a:lnTo>
                    <a:pt x="472832" y="751617"/>
                  </a:lnTo>
                  <a:lnTo>
                    <a:pt x="478030" y="748008"/>
                  </a:lnTo>
                  <a:cubicBezTo>
                    <a:pt x="652367" y="626729"/>
                    <a:pt x="829809" y="470944"/>
                    <a:pt x="849878" y="453186"/>
                  </a:cubicBezTo>
                  <a:cubicBezTo>
                    <a:pt x="960834" y="341509"/>
                    <a:pt x="953326" y="234957"/>
                    <a:pt x="938960" y="181320"/>
                  </a:cubicBezTo>
                  <a:close/>
                  <a:moveTo>
                    <a:pt x="837317" y="439975"/>
                  </a:moveTo>
                  <a:cubicBezTo>
                    <a:pt x="829593" y="447194"/>
                    <a:pt x="647603" y="607166"/>
                    <a:pt x="472688" y="729527"/>
                  </a:cubicBezTo>
                  <a:cubicBezTo>
                    <a:pt x="297557" y="606805"/>
                    <a:pt x="115783" y="446833"/>
                    <a:pt x="108492" y="440769"/>
                  </a:cubicBezTo>
                  <a:cubicBezTo>
                    <a:pt x="48503" y="380491"/>
                    <a:pt x="16667" y="312489"/>
                    <a:pt x="16450" y="244053"/>
                  </a:cubicBezTo>
                  <a:cubicBezTo>
                    <a:pt x="17100" y="119945"/>
                    <a:pt x="117371" y="19407"/>
                    <a:pt x="241465" y="18461"/>
                  </a:cubicBezTo>
                  <a:lnTo>
                    <a:pt x="242043" y="18461"/>
                  </a:lnTo>
                  <a:cubicBezTo>
                    <a:pt x="310767" y="18461"/>
                    <a:pt x="379203" y="50802"/>
                    <a:pt x="439553" y="111297"/>
                  </a:cubicBezTo>
                  <a:lnTo>
                    <a:pt x="472688" y="144432"/>
                  </a:lnTo>
                  <a:lnTo>
                    <a:pt x="505823" y="111297"/>
                  </a:lnTo>
                  <a:cubicBezTo>
                    <a:pt x="611292" y="5828"/>
                    <a:pt x="710985" y="12541"/>
                    <a:pt x="761013" y="25969"/>
                  </a:cubicBezTo>
                  <a:cubicBezTo>
                    <a:pt x="839121" y="47272"/>
                    <a:pt x="900122" y="108279"/>
                    <a:pt x="921418" y="186374"/>
                  </a:cubicBezTo>
                  <a:cubicBezTo>
                    <a:pt x="934772" y="235896"/>
                    <a:pt x="941559" y="335228"/>
                    <a:pt x="837317" y="439975"/>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1041;p20">
              <a:extLst>
                <a:ext uri="{FF2B5EF4-FFF2-40B4-BE49-F238E27FC236}">
                  <a16:creationId xmlns:a16="http://schemas.microsoft.com/office/drawing/2014/main" id="{09A6D2B9-D115-3E78-0F33-DA557EDAC648}"/>
                </a:ext>
              </a:extLst>
            </p:cNvPr>
            <p:cNvSpPr/>
            <p:nvPr/>
          </p:nvSpPr>
          <p:spPr>
            <a:xfrm>
              <a:off x="3937823" y="6098044"/>
              <a:ext cx="873184" cy="667769"/>
            </a:xfrm>
            <a:custGeom>
              <a:avLst/>
              <a:gdLst/>
              <a:ahLst/>
              <a:cxnLst/>
              <a:rect l="l" t="t" r="r" b="b"/>
              <a:pathLst>
                <a:path w="873184" h="667769" extrusionOk="0">
                  <a:moveTo>
                    <a:pt x="810896" y="60781"/>
                  </a:moveTo>
                  <a:cubicBezTo>
                    <a:pt x="785268" y="35016"/>
                    <a:pt x="753289" y="16464"/>
                    <a:pt x="718205" y="6999"/>
                  </a:cubicBezTo>
                  <a:cubicBezTo>
                    <a:pt x="611220" y="-21876"/>
                    <a:pt x="524375" y="44971"/>
                    <a:pt x="482073" y="87202"/>
                  </a:cubicBezTo>
                  <a:lnTo>
                    <a:pt x="435005" y="134342"/>
                  </a:lnTo>
                  <a:lnTo>
                    <a:pt x="387938" y="87202"/>
                  </a:lnTo>
                  <a:cubicBezTo>
                    <a:pt x="331197" y="30461"/>
                    <a:pt x="267670" y="574"/>
                    <a:pt x="203783" y="141"/>
                  </a:cubicBezTo>
                  <a:cubicBezTo>
                    <a:pt x="90589" y="1087"/>
                    <a:pt x="-874" y="92761"/>
                    <a:pt x="-1525" y="205954"/>
                  </a:cubicBezTo>
                  <a:cubicBezTo>
                    <a:pt x="-1525" y="268759"/>
                    <a:pt x="28290" y="331636"/>
                    <a:pt x="83948" y="387943"/>
                  </a:cubicBezTo>
                  <a:lnTo>
                    <a:pt x="84381" y="388377"/>
                  </a:lnTo>
                  <a:cubicBezTo>
                    <a:pt x="102501" y="404331"/>
                    <a:pt x="266010" y="547627"/>
                    <a:pt x="429735" y="663996"/>
                  </a:cubicBezTo>
                  <a:lnTo>
                    <a:pt x="435005" y="667750"/>
                  </a:lnTo>
                  <a:lnTo>
                    <a:pt x="440275" y="663996"/>
                  </a:lnTo>
                  <a:cubicBezTo>
                    <a:pt x="603784" y="547771"/>
                    <a:pt x="767510" y="404114"/>
                    <a:pt x="785630" y="388377"/>
                  </a:cubicBezTo>
                  <a:lnTo>
                    <a:pt x="786062" y="387943"/>
                  </a:lnTo>
                  <a:cubicBezTo>
                    <a:pt x="827643" y="345929"/>
                    <a:pt x="893120" y="259519"/>
                    <a:pt x="864749" y="153472"/>
                  </a:cubicBezTo>
                  <a:cubicBezTo>
                    <a:pt x="855220" y="118388"/>
                    <a:pt x="836667" y="86429"/>
                    <a:pt x="810896" y="60781"/>
                  </a:cubicBezTo>
                  <a:close/>
                  <a:moveTo>
                    <a:pt x="773429" y="375022"/>
                  </a:moveTo>
                  <a:cubicBezTo>
                    <a:pt x="754443" y="391697"/>
                    <a:pt x="595338" y="530951"/>
                    <a:pt x="435005" y="645515"/>
                  </a:cubicBezTo>
                  <a:cubicBezTo>
                    <a:pt x="274456" y="530879"/>
                    <a:pt x="115566" y="391697"/>
                    <a:pt x="96581" y="375022"/>
                  </a:cubicBezTo>
                  <a:cubicBezTo>
                    <a:pt x="44460" y="322251"/>
                    <a:pt x="17173" y="263705"/>
                    <a:pt x="16595" y="205881"/>
                  </a:cubicBezTo>
                  <a:cubicBezTo>
                    <a:pt x="17317" y="102535"/>
                    <a:pt x="100913" y="18932"/>
                    <a:pt x="204288" y="18189"/>
                  </a:cubicBezTo>
                  <a:cubicBezTo>
                    <a:pt x="262833" y="18189"/>
                    <a:pt x="321884" y="46704"/>
                    <a:pt x="375160" y="99980"/>
                  </a:cubicBezTo>
                  <a:lnTo>
                    <a:pt x="435077" y="159824"/>
                  </a:lnTo>
                  <a:lnTo>
                    <a:pt x="494995" y="99980"/>
                  </a:lnTo>
                  <a:cubicBezTo>
                    <a:pt x="534482" y="60420"/>
                    <a:pt x="615407" y="-1952"/>
                    <a:pt x="713585" y="24397"/>
                  </a:cubicBezTo>
                  <a:cubicBezTo>
                    <a:pt x="778627" y="42257"/>
                    <a:pt x="829448" y="93064"/>
                    <a:pt x="847280" y="158092"/>
                  </a:cubicBezTo>
                  <a:cubicBezTo>
                    <a:pt x="873268" y="255331"/>
                    <a:pt x="812628" y="335606"/>
                    <a:pt x="773429" y="37502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042;p20">
              <a:extLst>
                <a:ext uri="{FF2B5EF4-FFF2-40B4-BE49-F238E27FC236}">
                  <a16:creationId xmlns:a16="http://schemas.microsoft.com/office/drawing/2014/main" id="{262EA20D-AF51-CCE6-E864-461D20AC8752}"/>
                </a:ext>
              </a:extLst>
            </p:cNvPr>
            <p:cNvSpPr/>
            <p:nvPr/>
          </p:nvSpPr>
          <p:spPr>
            <a:xfrm>
              <a:off x="4175471" y="6278571"/>
              <a:ext cx="398062" cy="307851"/>
            </a:xfrm>
            <a:custGeom>
              <a:avLst/>
              <a:gdLst/>
              <a:ahLst/>
              <a:cxnLst/>
              <a:rect l="l" t="t" r="r" b="b"/>
              <a:pathLst>
                <a:path w="398062" h="307851" extrusionOk="0">
                  <a:moveTo>
                    <a:pt x="368013" y="28459"/>
                  </a:moveTo>
                  <a:lnTo>
                    <a:pt x="368013" y="28459"/>
                  </a:lnTo>
                  <a:cubicBezTo>
                    <a:pt x="356030" y="16403"/>
                    <a:pt x="341086" y="7711"/>
                    <a:pt x="324699" y="3264"/>
                  </a:cubicBezTo>
                  <a:cubicBezTo>
                    <a:pt x="274745" y="-10163"/>
                    <a:pt x="234462" y="20662"/>
                    <a:pt x="214899" y="40225"/>
                  </a:cubicBezTo>
                  <a:lnTo>
                    <a:pt x="197501" y="57551"/>
                  </a:lnTo>
                  <a:lnTo>
                    <a:pt x="180177" y="40225"/>
                  </a:lnTo>
                  <a:cubicBezTo>
                    <a:pt x="153972" y="14021"/>
                    <a:pt x="124518" y="160"/>
                    <a:pt x="94776" y="16"/>
                  </a:cubicBezTo>
                  <a:cubicBezTo>
                    <a:pt x="41717" y="449"/>
                    <a:pt x="-1236" y="43445"/>
                    <a:pt x="-1525" y="96533"/>
                  </a:cubicBezTo>
                  <a:cubicBezTo>
                    <a:pt x="-1525" y="125409"/>
                    <a:pt x="12264" y="155007"/>
                    <a:pt x="37890" y="180995"/>
                  </a:cubicBezTo>
                  <a:lnTo>
                    <a:pt x="38396" y="181356"/>
                  </a:lnTo>
                  <a:cubicBezTo>
                    <a:pt x="46409" y="188575"/>
                    <a:pt x="119320" y="252390"/>
                    <a:pt x="192304" y="304078"/>
                  </a:cubicBezTo>
                  <a:lnTo>
                    <a:pt x="197501" y="307832"/>
                  </a:lnTo>
                  <a:lnTo>
                    <a:pt x="202771" y="304078"/>
                  </a:lnTo>
                  <a:cubicBezTo>
                    <a:pt x="275611" y="252318"/>
                    <a:pt x="348594" y="188575"/>
                    <a:pt x="356679" y="181356"/>
                  </a:cubicBezTo>
                  <a:lnTo>
                    <a:pt x="357112" y="180923"/>
                  </a:lnTo>
                  <a:cubicBezTo>
                    <a:pt x="376387" y="161432"/>
                    <a:pt x="406635" y="121367"/>
                    <a:pt x="393207" y="71844"/>
                  </a:cubicBezTo>
                  <a:cubicBezTo>
                    <a:pt x="388803" y="55421"/>
                    <a:pt x="380069" y="40457"/>
                    <a:pt x="368013" y="28459"/>
                  </a:cubicBezTo>
                  <a:close/>
                  <a:moveTo>
                    <a:pt x="344335" y="168001"/>
                  </a:moveTo>
                  <a:cubicBezTo>
                    <a:pt x="335455" y="175870"/>
                    <a:pt x="267020" y="235642"/>
                    <a:pt x="197357" y="285742"/>
                  </a:cubicBezTo>
                  <a:cubicBezTo>
                    <a:pt x="127622" y="235570"/>
                    <a:pt x="59331" y="175797"/>
                    <a:pt x="50451" y="168001"/>
                  </a:cubicBezTo>
                  <a:cubicBezTo>
                    <a:pt x="28290" y="145550"/>
                    <a:pt x="16523" y="120789"/>
                    <a:pt x="16450" y="96461"/>
                  </a:cubicBezTo>
                  <a:cubicBezTo>
                    <a:pt x="16739" y="53335"/>
                    <a:pt x="51679" y="18453"/>
                    <a:pt x="94776" y="18135"/>
                  </a:cubicBezTo>
                  <a:lnTo>
                    <a:pt x="94776" y="18135"/>
                  </a:lnTo>
                  <a:cubicBezTo>
                    <a:pt x="119465" y="18135"/>
                    <a:pt x="144514" y="30264"/>
                    <a:pt x="166965" y="53003"/>
                  </a:cubicBezTo>
                  <a:lnTo>
                    <a:pt x="197141" y="83178"/>
                  </a:lnTo>
                  <a:lnTo>
                    <a:pt x="227316" y="53003"/>
                  </a:lnTo>
                  <a:cubicBezTo>
                    <a:pt x="244136" y="36183"/>
                    <a:pt x="278426" y="9689"/>
                    <a:pt x="319646" y="20734"/>
                  </a:cubicBezTo>
                  <a:cubicBezTo>
                    <a:pt x="346862" y="28191"/>
                    <a:pt x="368085" y="49430"/>
                    <a:pt x="375521" y="76609"/>
                  </a:cubicBezTo>
                  <a:cubicBezTo>
                    <a:pt x="386638" y="117252"/>
                    <a:pt x="360866" y="151253"/>
                    <a:pt x="344335" y="168001"/>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 name="Google Shape;1043;p20">
            <a:extLst>
              <a:ext uri="{FF2B5EF4-FFF2-40B4-BE49-F238E27FC236}">
                <a16:creationId xmlns:a16="http://schemas.microsoft.com/office/drawing/2014/main" id="{3A1E81B9-6B1B-3D83-9803-BB2627C0D503}"/>
              </a:ext>
            </a:extLst>
          </p:cNvPr>
          <p:cNvSpPr/>
          <p:nvPr/>
        </p:nvSpPr>
        <p:spPr>
          <a:xfrm>
            <a:off x="9087954" y="1565046"/>
            <a:ext cx="741821" cy="616970"/>
          </a:xfrm>
          <a:custGeom>
            <a:avLst/>
            <a:gdLst/>
            <a:ahLst/>
            <a:cxnLst/>
            <a:rect l="l" t="t" r="r" b="b"/>
            <a:pathLst>
              <a:path w="1033897" h="859889" extrusionOk="0">
                <a:moveTo>
                  <a:pt x="515439" y="859870"/>
                </a:moveTo>
                <a:lnTo>
                  <a:pt x="494216" y="845433"/>
                </a:lnTo>
                <a:cubicBezTo>
                  <a:pt x="311288" y="721122"/>
                  <a:pt x="114571" y="546857"/>
                  <a:pt x="112622" y="545124"/>
                </a:cubicBezTo>
                <a:lnTo>
                  <a:pt x="110962" y="543608"/>
                </a:lnTo>
                <a:cubicBezTo>
                  <a:pt x="16249" y="448824"/>
                  <a:pt x="-21217" y="331227"/>
                  <a:pt x="8380" y="220921"/>
                </a:cubicBezTo>
                <a:cubicBezTo>
                  <a:pt x="36102" y="117986"/>
                  <a:pt x="116521" y="37589"/>
                  <a:pt x="219462" y="9839"/>
                </a:cubicBezTo>
                <a:cubicBezTo>
                  <a:pt x="319590" y="-16943"/>
                  <a:pt x="425780" y="11427"/>
                  <a:pt x="515439" y="87804"/>
                </a:cubicBezTo>
                <a:cubicBezTo>
                  <a:pt x="605026" y="11427"/>
                  <a:pt x="711218" y="-16943"/>
                  <a:pt x="811416" y="9839"/>
                </a:cubicBezTo>
                <a:cubicBezTo>
                  <a:pt x="914358" y="37625"/>
                  <a:pt x="994705" y="118015"/>
                  <a:pt x="1022499" y="220921"/>
                </a:cubicBezTo>
                <a:cubicBezTo>
                  <a:pt x="1052024" y="331227"/>
                  <a:pt x="1014629" y="448824"/>
                  <a:pt x="919844" y="543608"/>
                </a:cubicBezTo>
                <a:lnTo>
                  <a:pt x="918257" y="545124"/>
                </a:lnTo>
                <a:cubicBezTo>
                  <a:pt x="916235" y="546857"/>
                  <a:pt x="719519" y="721122"/>
                  <a:pt x="536591" y="845433"/>
                </a:cubicBezTo>
                <a:close/>
                <a:moveTo>
                  <a:pt x="163515" y="489538"/>
                </a:moveTo>
                <a:cubicBezTo>
                  <a:pt x="177016" y="501377"/>
                  <a:pt x="348898" y="652614"/>
                  <a:pt x="515439" y="768551"/>
                </a:cubicBezTo>
                <a:cubicBezTo>
                  <a:pt x="681908" y="652614"/>
                  <a:pt x="853863" y="501450"/>
                  <a:pt x="867291" y="489538"/>
                </a:cubicBezTo>
                <a:cubicBezTo>
                  <a:pt x="957022" y="399229"/>
                  <a:pt x="1002790" y="251891"/>
                  <a:pt x="891691" y="140719"/>
                </a:cubicBezTo>
                <a:cubicBezTo>
                  <a:pt x="780592" y="29547"/>
                  <a:pt x="632314" y="75748"/>
                  <a:pt x="542077" y="165913"/>
                </a:cubicBezTo>
                <a:lnTo>
                  <a:pt x="515439" y="192551"/>
                </a:lnTo>
                <a:lnTo>
                  <a:pt x="488729" y="165913"/>
                </a:lnTo>
                <a:cubicBezTo>
                  <a:pt x="398492" y="75676"/>
                  <a:pt x="250504" y="29258"/>
                  <a:pt x="139187" y="140719"/>
                </a:cubicBezTo>
                <a:cubicBezTo>
                  <a:pt x="27872" y="252179"/>
                  <a:pt x="73784" y="399229"/>
                  <a:pt x="163515" y="489538"/>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 name="Google Shape;1044;p20">
            <a:extLst>
              <a:ext uri="{FF2B5EF4-FFF2-40B4-BE49-F238E27FC236}">
                <a16:creationId xmlns:a16="http://schemas.microsoft.com/office/drawing/2014/main" id="{A59DBA39-4242-3478-09D7-632E7E01A872}"/>
              </a:ext>
            </a:extLst>
          </p:cNvPr>
          <p:cNvGrpSpPr/>
          <p:nvPr/>
        </p:nvGrpSpPr>
        <p:grpSpPr>
          <a:xfrm>
            <a:off x="11381678" y="1132694"/>
            <a:ext cx="741810" cy="613289"/>
            <a:chOff x="6553537" y="1126875"/>
            <a:chExt cx="682626" cy="564307"/>
          </a:xfrm>
        </p:grpSpPr>
        <p:sp>
          <p:nvSpPr>
            <p:cNvPr id="10" name="Google Shape;1045;p20">
              <a:extLst>
                <a:ext uri="{FF2B5EF4-FFF2-40B4-BE49-F238E27FC236}">
                  <a16:creationId xmlns:a16="http://schemas.microsoft.com/office/drawing/2014/main" id="{6D87C2F2-68DF-9830-9224-B4BC64F42E19}"/>
                </a:ext>
              </a:extLst>
            </p:cNvPr>
            <p:cNvSpPr/>
            <p:nvPr/>
          </p:nvSpPr>
          <p:spPr>
            <a:xfrm>
              <a:off x="6553537" y="1126875"/>
              <a:ext cx="682626" cy="564307"/>
            </a:xfrm>
            <a:custGeom>
              <a:avLst/>
              <a:gdLst/>
              <a:ahLst/>
              <a:cxnLst/>
              <a:rect l="l" t="t" r="r" b="b"/>
              <a:pathLst>
                <a:path w="682626" h="564307" extrusionOk="0">
                  <a:moveTo>
                    <a:pt x="624430" y="56940"/>
                  </a:moveTo>
                  <a:cubicBezTo>
                    <a:pt x="588263" y="20268"/>
                    <a:pt x="538813" y="-263"/>
                    <a:pt x="487270" y="-17"/>
                  </a:cubicBezTo>
                  <a:cubicBezTo>
                    <a:pt x="435293" y="-17"/>
                    <a:pt x="384689" y="21206"/>
                    <a:pt x="339786" y="61055"/>
                  </a:cubicBezTo>
                  <a:cubicBezTo>
                    <a:pt x="294885" y="21206"/>
                    <a:pt x="244208" y="199"/>
                    <a:pt x="192304" y="-17"/>
                  </a:cubicBezTo>
                  <a:cubicBezTo>
                    <a:pt x="85391" y="257"/>
                    <a:pt x="-1237" y="86877"/>
                    <a:pt x="-1525" y="193811"/>
                  </a:cubicBezTo>
                  <a:cubicBezTo>
                    <a:pt x="-1525" y="251058"/>
                    <a:pt x="24174" y="306788"/>
                    <a:pt x="72325" y="354866"/>
                  </a:cubicBezTo>
                  <a:lnTo>
                    <a:pt x="73119" y="355660"/>
                  </a:lnTo>
                  <a:cubicBezTo>
                    <a:pt x="74418" y="356815"/>
                    <a:pt x="206380" y="473762"/>
                    <a:pt x="329030" y="557069"/>
                  </a:cubicBezTo>
                  <a:lnTo>
                    <a:pt x="339786" y="564288"/>
                  </a:lnTo>
                  <a:lnTo>
                    <a:pt x="350543" y="557069"/>
                  </a:lnTo>
                  <a:cubicBezTo>
                    <a:pt x="473265" y="473762"/>
                    <a:pt x="605155" y="356815"/>
                    <a:pt x="606455" y="355660"/>
                  </a:cubicBezTo>
                  <a:lnTo>
                    <a:pt x="607249" y="354866"/>
                  </a:lnTo>
                  <a:cubicBezTo>
                    <a:pt x="655399" y="306788"/>
                    <a:pt x="680882" y="251058"/>
                    <a:pt x="681098" y="193811"/>
                  </a:cubicBezTo>
                  <a:cubicBezTo>
                    <a:pt x="681388" y="142427"/>
                    <a:pt x="660957" y="93085"/>
                    <a:pt x="624430" y="56940"/>
                  </a:cubicBezTo>
                  <a:close/>
                  <a:moveTo>
                    <a:pt x="353214" y="508702"/>
                  </a:moveTo>
                  <a:cubicBezTo>
                    <a:pt x="351481" y="501447"/>
                    <a:pt x="344262" y="496949"/>
                    <a:pt x="336971" y="498667"/>
                  </a:cubicBezTo>
                  <a:cubicBezTo>
                    <a:pt x="331990" y="499837"/>
                    <a:pt x="328092" y="503728"/>
                    <a:pt x="326937" y="508702"/>
                  </a:cubicBezTo>
                  <a:cubicBezTo>
                    <a:pt x="217209" y="431170"/>
                    <a:pt x="107048" y="334148"/>
                    <a:pt x="99324" y="327362"/>
                  </a:cubicBezTo>
                  <a:cubicBezTo>
                    <a:pt x="10241" y="237919"/>
                    <a:pt x="28289" y="138586"/>
                    <a:pt x="82792" y="84083"/>
                  </a:cubicBezTo>
                  <a:cubicBezTo>
                    <a:pt x="125529" y="40957"/>
                    <a:pt x="189561" y="26844"/>
                    <a:pt x="246518" y="47989"/>
                  </a:cubicBezTo>
                  <a:cubicBezTo>
                    <a:pt x="239227" y="49866"/>
                    <a:pt x="234896" y="57265"/>
                    <a:pt x="236772" y="64520"/>
                  </a:cubicBezTo>
                  <a:cubicBezTo>
                    <a:pt x="238649" y="71782"/>
                    <a:pt x="246012" y="76142"/>
                    <a:pt x="253304" y="74273"/>
                  </a:cubicBezTo>
                  <a:cubicBezTo>
                    <a:pt x="259295" y="72713"/>
                    <a:pt x="263483" y="67270"/>
                    <a:pt x="263483" y="61055"/>
                  </a:cubicBezTo>
                  <a:cubicBezTo>
                    <a:pt x="263555" y="58507"/>
                    <a:pt x="262905" y="56002"/>
                    <a:pt x="261533" y="53836"/>
                  </a:cubicBezTo>
                  <a:cubicBezTo>
                    <a:pt x="285789" y="65444"/>
                    <a:pt x="307735" y="81232"/>
                    <a:pt x="326504" y="100470"/>
                  </a:cubicBezTo>
                  <a:lnTo>
                    <a:pt x="340076" y="114042"/>
                  </a:lnTo>
                  <a:lnTo>
                    <a:pt x="353647" y="100470"/>
                  </a:lnTo>
                  <a:cubicBezTo>
                    <a:pt x="372416" y="81217"/>
                    <a:pt x="394362" y="65430"/>
                    <a:pt x="418618" y="53836"/>
                  </a:cubicBezTo>
                  <a:cubicBezTo>
                    <a:pt x="417246" y="56002"/>
                    <a:pt x="416596" y="58507"/>
                    <a:pt x="416668" y="61055"/>
                  </a:cubicBezTo>
                  <a:cubicBezTo>
                    <a:pt x="416596" y="68548"/>
                    <a:pt x="422660" y="74663"/>
                    <a:pt x="430168" y="74699"/>
                  </a:cubicBezTo>
                  <a:cubicBezTo>
                    <a:pt x="437676" y="74742"/>
                    <a:pt x="443739" y="68700"/>
                    <a:pt x="443812" y="61206"/>
                  </a:cubicBezTo>
                  <a:cubicBezTo>
                    <a:pt x="443812" y="54991"/>
                    <a:pt x="439625" y="49541"/>
                    <a:pt x="433633" y="47989"/>
                  </a:cubicBezTo>
                  <a:cubicBezTo>
                    <a:pt x="490590" y="26859"/>
                    <a:pt x="554622" y="40972"/>
                    <a:pt x="597359" y="84083"/>
                  </a:cubicBezTo>
                  <a:cubicBezTo>
                    <a:pt x="651861" y="138586"/>
                    <a:pt x="669548" y="237919"/>
                    <a:pt x="580827" y="327362"/>
                  </a:cubicBezTo>
                  <a:cubicBezTo>
                    <a:pt x="573103" y="334220"/>
                    <a:pt x="462942" y="431170"/>
                    <a:pt x="353214" y="508702"/>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046;p20">
              <a:extLst>
                <a:ext uri="{FF2B5EF4-FFF2-40B4-BE49-F238E27FC236}">
                  <a16:creationId xmlns:a16="http://schemas.microsoft.com/office/drawing/2014/main" id="{15B3D354-3B84-244D-0ACF-FAD40592D6E1}"/>
                </a:ext>
              </a:extLst>
            </p:cNvPr>
            <p:cNvSpPr/>
            <p:nvPr/>
          </p:nvSpPr>
          <p:spPr>
            <a:xfrm>
              <a:off x="6701235" y="1174594"/>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047;p20">
              <a:extLst>
                <a:ext uri="{FF2B5EF4-FFF2-40B4-BE49-F238E27FC236}">
                  <a16:creationId xmlns:a16="http://schemas.microsoft.com/office/drawing/2014/main" id="{71A0457F-F08C-9239-1614-9279AB892369}"/>
                </a:ext>
              </a:extLst>
            </p:cNvPr>
            <p:cNvSpPr/>
            <p:nvPr/>
          </p:nvSpPr>
          <p:spPr>
            <a:xfrm>
              <a:off x="7061822" y="1174594"/>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048;p20">
              <a:extLst>
                <a:ext uri="{FF2B5EF4-FFF2-40B4-BE49-F238E27FC236}">
                  <a16:creationId xmlns:a16="http://schemas.microsoft.com/office/drawing/2014/main" id="{3A00404B-B830-4146-C209-509EDDA9EF74}"/>
                </a:ext>
              </a:extLst>
            </p:cNvPr>
            <p:cNvSpPr/>
            <p:nvPr/>
          </p:nvSpPr>
          <p:spPr>
            <a:xfrm>
              <a:off x="6611144"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049;p20">
              <a:extLst>
                <a:ext uri="{FF2B5EF4-FFF2-40B4-BE49-F238E27FC236}">
                  <a16:creationId xmlns:a16="http://schemas.microsoft.com/office/drawing/2014/main" id="{EF6E744A-DD91-E24A-4720-EB322605C919}"/>
                </a:ext>
              </a:extLst>
            </p:cNvPr>
            <p:cNvSpPr/>
            <p:nvPr/>
          </p:nvSpPr>
          <p:spPr>
            <a:xfrm>
              <a:off x="6701235" y="1264687"/>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050;p20">
              <a:extLst>
                <a:ext uri="{FF2B5EF4-FFF2-40B4-BE49-F238E27FC236}">
                  <a16:creationId xmlns:a16="http://schemas.microsoft.com/office/drawing/2014/main" id="{C338DAFB-7BE8-AB70-A458-C5F0505CFB0F}"/>
                </a:ext>
              </a:extLst>
            </p:cNvPr>
            <p:cNvSpPr/>
            <p:nvPr/>
          </p:nvSpPr>
          <p:spPr>
            <a:xfrm>
              <a:off x="6791401"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051;p20">
              <a:extLst>
                <a:ext uri="{FF2B5EF4-FFF2-40B4-BE49-F238E27FC236}">
                  <a16:creationId xmlns:a16="http://schemas.microsoft.com/office/drawing/2014/main" id="{BE6CCE1D-545E-4DCB-A61C-1294A53B8649}"/>
                </a:ext>
              </a:extLst>
            </p:cNvPr>
            <p:cNvSpPr/>
            <p:nvPr/>
          </p:nvSpPr>
          <p:spPr>
            <a:xfrm>
              <a:off x="6881565" y="1264687"/>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052;p20">
              <a:extLst>
                <a:ext uri="{FF2B5EF4-FFF2-40B4-BE49-F238E27FC236}">
                  <a16:creationId xmlns:a16="http://schemas.microsoft.com/office/drawing/2014/main" id="{BB56E41C-6399-B8FC-3B18-16B1C343F776}"/>
                </a:ext>
              </a:extLst>
            </p:cNvPr>
            <p:cNvSpPr/>
            <p:nvPr/>
          </p:nvSpPr>
          <p:spPr>
            <a:xfrm>
              <a:off x="6971657" y="1264687"/>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053;p20">
              <a:extLst>
                <a:ext uri="{FF2B5EF4-FFF2-40B4-BE49-F238E27FC236}">
                  <a16:creationId xmlns:a16="http://schemas.microsoft.com/office/drawing/2014/main" id="{40663239-BCAA-AA89-1377-98623AF39477}"/>
                </a:ext>
              </a:extLst>
            </p:cNvPr>
            <p:cNvSpPr/>
            <p:nvPr/>
          </p:nvSpPr>
          <p:spPr>
            <a:xfrm>
              <a:off x="7061822" y="1264687"/>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054;p20">
              <a:extLst>
                <a:ext uri="{FF2B5EF4-FFF2-40B4-BE49-F238E27FC236}">
                  <a16:creationId xmlns:a16="http://schemas.microsoft.com/office/drawing/2014/main" id="{0EC1D0A1-BF91-10E5-15BC-E516BC9FBD35}"/>
                </a:ext>
              </a:extLst>
            </p:cNvPr>
            <p:cNvSpPr/>
            <p:nvPr/>
          </p:nvSpPr>
          <p:spPr>
            <a:xfrm>
              <a:off x="7151987" y="1264687"/>
              <a:ext cx="27143" cy="27143"/>
            </a:xfrm>
            <a:custGeom>
              <a:avLst/>
              <a:gdLst/>
              <a:ahLst/>
              <a:cxnLst/>
              <a:rect l="l" t="t" r="r" b="b"/>
              <a:pathLst>
                <a:path w="27143" h="27143" extrusionOk="0">
                  <a:moveTo>
                    <a:pt x="12047" y="27124"/>
                  </a:moveTo>
                  <a:cubicBezTo>
                    <a:pt x="19555" y="27124"/>
                    <a:pt x="25619" y="21045"/>
                    <a:pt x="25619" y="13552"/>
                  </a:cubicBezTo>
                  <a:cubicBezTo>
                    <a:pt x="25619" y="6059"/>
                    <a:pt x="19555" y="-20"/>
                    <a:pt x="12047" y="-20"/>
                  </a:cubicBezTo>
                  <a:cubicBezTo>
                    <a:pt x="4540" y="-20"/>
                    <a:pt x="-1525" y="6059"/>
                    <a:pt x="-1525" y="13552"/>
                  </a:cubicBezTo>
                  <a:cubicBezTo>
                    <a:pt x="-1525" y="21045"/>
                    <a:pt x="4540" y="27124"/>
                    <a:pt x="12047" y="27124"/>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1055;p20">
              <a:extLst>
                <a:ext uri="{FF2B5EF4-FFF2-40B4-BE49-F238E27FC236}">
                  <a16:creationId xmlns:a16="http://schemas.microsoft.com/office/drawing/2014/main" id="{CEA68589-9DF7-F937-E234-20C22B3B3FCD}"/>
                </a:ext>
              </a:extLst>
            </p:cNvPr>
            <p:cNvSpPr/>
            <p:nvPr/>
          </p:nvSpPr>
          <p:spPr>
            <a:xfrm>
              <a:off x="6611144"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4" y="27124"/>
                    <a:pt x="25619" y="21045"/>
                    <a:pt x="25619" y="13552"/>
                  </a:cubicBezTo>
                  <a:cubicBezTo>
                    <a:pt x="25619" y="6059"/>
                    <a:pt x="19554"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056;p20">
              <a:extLst>
                <a:ext uri="{FF2B5EF4-FFF2-40B4-BE49-F238E27FC236}">
                  <a16:creationId xmlns:a16="http://schemas.microsoft.com/office/drawing/2014/main" id="{63AE345E-D510-2AA7-E122-4A28C19E5239}"/>
                </a:ext>
              </a:extLst>
            </p:cNvPr>
            <p:cNvSpPr/>
            <p:nvPr/>
          </p:nvSpPr>
          <p:spPr>
            <a:xfrm>
              <a:off x="6701235" y="1354851"/>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603"/>
                    <a:pt x="25619" y="13574"/>
                    <a:pt x="25619" y="13552"/>
                  </a:cubicBezTo>
                  <a:cubicBezTo>
                    <a:pt x="25619" y="6088"/>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057;p20">
              <a:extLst>
                <a:ext uri="{FF2B5EF4-FFF2-40B4-BE49-F238E27FC236}">
                  <a16:creationId xmlns:a16="http://schemas.microsoft.com/office/drawing/2014/main" id="{8AA9CC1B-7CE8-5D0A-F12D-7A25131CDFB5}"/>
                </a:ext>
              </a:extLst>
            </p:cNvPr>
            <p:cNvSpPr/>
            <p:nvPr/>
          </p:nvSpPr>
          <p:spPr>
            <a:xfrm>
              <a:off x="6791401"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1058;p20">
              <a:extLst>
                <a:ext uri="{FF2B5EF4-FFF2-40B4-BE49-F238E27FC236}">
                  <a16:creationId xmlns:a16="http://schemas.microsoft.com/office/drawing/2014/main" id="{19661C01-91C8-FCB4-733E-0B22FDD729FE}"/>
                </a:ext>
              </a:extLst>
            </p:cNvPr>
            <p:cNvSpPr/>
            <p:nvPr/>
          </p:nvSpPr>
          <p:spPr>
            <a:xfrm>
              <a:off x="6881565" y="1354852"/>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1059;p20">
              <a:extLst>
                <a:ext uri="{FF2B5EF4-FFF2-40B4-BE49-F238E27FC236}">
                  <a16:creationId xmlns:a16="http://schemas.microsoft.com/office/drawing/2014/main" id="{F64DB2C4-6355-F296-F6CB-D74E39E2CF50}"/>
                </a:ext>
              </a:extLst>
            </p:cNvPr>
            <p:cNvSpPr/>
            <p:nvPr/>
          </p:nvSpPr>
          <p:spPr>
            <a:xfrm>
              <a:off x="6971657" y="1354851"/>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1060;p20">
              <a:extLst>
                <a:ext uri="{FF2B5EF4-FFF2-40B4-BE49-F238E27FC236}">
                  <a16:creationId xmlns:a16="http://schemas.microsoft.com/office/drawing/2014/main" id="{1B96440F-14AD-7125-7F79-2EB404394BFD}"/>
                </a:ext>
              </a:extLst>
            </p:cNvPr>
            <p:cNvSpPr/>
            <p:nvPr/>
          </p:nvSpPr>
          <p:spPr>
            <a:xfrm>
              <a:off x="7061822"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1061;p20">
              <a:extLst>
                <a:ext uri="{FF2B5EF4-FFF2-40B4-BE49-F238E27FC236}">
                  <a16:creationId xmlns:a16="http://schemas.microsoft.com/office/drawing/2014/main" id="{26346D5C-5BF4-DEB8-6FEF-938290BA939D}"/>
                </a:ext>
              </a:extLst>
            </p:cNvPr>
            <p:cNvSpPr/>
            <p:nvPr/>
          </p:nvSpPr>
          <p:spPr>
            <a:xfrm>
              <a:off x="7151987" y="1354852"/>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1062;p20">
              <a:extLst>
                <a:ext uri="{FF2B5EF4-FFF2-40B4-BE49-F238E27FC236}">
                  <a16:creationId xmlns:a16="http://schemas.microsoft.com/office/drawing/2014/main" id="{8D9DF00C-8872-4C26-9943-AE04C2565522}"/>
                </a:ext>
              </a:extLst>
            </p:cNvPr>
            <p:cNvSpPr/>
            <p:nvPr/>
          </p:nvSpPr>
          <p:spPr>
            <a:xfrm>
              <a:off x="6701235" y="1445016"/>
              <a:ext cx="27143" cy="27143"/>
            </a:xfrm>
            <a:custGeom>
              <a:avLst/>
              <a:gdLst/>
              <a:ahLst/>
              <a:cxnLst/>
              <a:rect l="l" t="t" r="r" b="b"/>
              <a:pathLst>
                <a:path w="27143" h="27143" extrusionOk="0">
                  <a:moveTo>
                    <a:pt x="12120" y="-19"/>
                  </a:moveTo>
                  <a:cubicBezTo>
                    <a:pt x="4612" y="-63"/>
                    <a:pt x="-1452" y="5987"/>
                    <a:pt x="-1524" y="13480"/>
                  </a:cubicBezTo>
                  <a:cubicBezTo>
                    <a:pt x="-1596" y="20973"/>
                    <a:pt x="4467" y="27081"/>
                    <a:pt x="11975" y="27124"/>
                  </a:cubicBezTo>
                  <a:cubicBezTo>
                    <a:pt x="19483" y="27160"/>
                    <a:pt x="25547" y="21118"/>
                    <a:pt x="25619" y="13624"/>
                  </a:cubicBezTo>
                  <a:cubicBezTo>
                    <a:pt x="25619" y="13574"/>
                    <a:pt x="25619" y="13531"/>
                    <a:pt x="25619" y="13480"/>
                  </a:cubicBezTo>
                  <a:cubicBezTo>
                    <a:pt x="25547" y="6045"/>
                    <a:pt x="19555"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1063;p20">
              <a:extLst>
                <a:ext uri="{FF2B5EF4-FFF2-40B4-BE49-F238E27FC236}">
                  <a16:creationId xmlns:a16="http://schemas.microsoft.com/office/drawing/2014/main" id="{4561EA6B-79A4-E430-4611-48E8951C9546}"/>
                </a:ext>
              </a:extLst>
            </p:cNvPr>
            <p:cNvSpPr/>
            <p:nvPr/>
          </p:nvSpPr>
          <p:spPr>
            <a:xfrm>
              <a:off x="6791401"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1064;p20">
              <a:extLst>
                <a:ext uri="{FF2B5EF4-FFF2-40B4-BE49-F238E27FC236}">
                  <a16:creationId xmlns:a16="http://schemas.microsoft.com/office/drawing/2014/main" id="{CE4B3BC1-50C3-F02D-727B-9C1CC1F04406}"/>
                </a:ext>
              </a:extLst>
            </p:cNvPr>
            <p:cNvSpPr/>
            <p:nvPr/>
          </p:nvSpPr>
          <p:spPr>
            <a:xfrm>
              <a:off x="6881565" y="1445016"/>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1065;p20">
              <a:extLst>
                <a:ext uri="{FF2B5EF4-FFF2-40B4-BE49-F238E27FC236}">
                  <a16:creationId xmlns:a16="http://schemas.microsoft.com/office/drawing/2014/main" id="{3BF2E9B1-1811-568A-EAA6-2C9C1675EA29}"/>
                </a:ext>
              </a:extLst>
            </p:cNvPr>
            <p:cNvSpPr/>
            <p:nvPr/>
          </p:nvSpPr>
          <p:spPr>
            <a:xfrm>
              <a:off x="6971657" y="1445016"/>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574"/>
                    <a:pt x="25619" y="13531"/>
                    <a:pt x="25619" y="13480"/>
                  </a:cubicBezTo>
                  <a:cubicBezTo>
                    <a:pt x="25547" y="6045"/>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1066;p20">
              <a:extLst>
                <a:ext uri="{FF2B5EF4-FFF2-40B4-BE49-F238E27FC236}">
                  <a16:creationId xmlns:a16="http://schemas.microsoft.com/office/drawing/2014/main" id="{A1645DD5-B6EA-7CBA-1CB6-EC290DEBFE5F}"/>
                </a:ext>
              </a:extLst>
            </p:cNvPr>
            <p:cNvSpPr/>
            <p:nvPr/>
          </p:nvSpPr>
          <p:spPr>
            <a:xfrm>
              <a:off x="7061822" y="1445016"/>
              <a:ext cx="27143" cy="27143"/>
            </a:xfrm>
            <a:custGeom>
              <a:avLst/>
              <a:gdLst/>
              <a:ahLst/>
              <a:cxnLst/>
              <a:rect l="l" t="t" r="r" b="b"/>
              <a:pathLst>
                <a:path w="27143" h="27143" extrusionOk="0">
                  <a:moveTo>
                    <a:pt x="12047" y="-20"/>
                  </a:moveTo>
                  <a:cubicBezTo>
                    <a:pt x="4540" y="-20"/>
                    <a:pt x="-1525" y="6059"/>
                    <a:pt x="-1525" y="13552"/>
                  </a:cubicBezTo>
                  <a:cubicBezTo>
                    <a:pt x="-1525" y="21045"/>
                    <a:pt x="4540" y="27124"/>
                    <a:pt x="12047" y="27124"/>
                  </a:cubicBezTo>
                  <a:cubicBezTo>
                    <a:pt x="19555" y="27124"/>
                    <a:pt x="25619" y="21045"/>
                    <a:pt x="25619" y="13552"/>
                  </a:cubicBezTo>
                  <a:cubicBezTo>
                    <a:pt x="25619" y="13530"/>
                    <a:pt x="25619" y="13501"/>
                    <a:pt x="25619" y="13480"/>
                  </a:cubicBezTo>
                  <a:cubicBezTo>
                    <a:pt x="25546" y="6015"/>
                    <a:pt x="19483"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1067;p20">
              <a:extLst>
                <a:ext uri="{FF2B5EF4-FFF2-40B4-BE49-F238E27FC236}">
                  <a16:creationId xmlns:a16="http://schemas.microsoft.com/office/drawing/2014/main" id="{FECDA2C1-252B-69C9-5CC6-63FCDEBCD3DC}"/>
                </a:ext>
              </a:extLst>
            </p:cNvPr>
            <p:cNvSpPr/>
            <p:nvPr/>
          </p:nvSpPr>
          <p:spPr>
            <a:xfrm>
              <a:off x="6791401"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1068;p20">
              <a:extLst>
                <a:ext uri="{FF2B5EF4-FFF2-40B4-BE49-F238E27FC236}">
                  <a16:creationId xmlns:a16="http://schemas.microsoft.com/office/drawing/2014/main" id="{41C33C76-EAB7-3E87-55A6-02B3424C1D73}"/>
                </a:ext>
              </a:extLst>
            </p:cNvPr>
            <p:cNvSpPr/>
            <p:nvPr/>
          </p:nvSpPr>
          <p:spPr>
            <a:xfrm>
              <a:off x="6881565" y="1535109"/>
              <a:ext cx="27143" cy="27143"/>
            </a:xfrm>
            <a:custGeom>
              <a:avLst/>
              <a:gdLst/>
              <a:ahLst/>
              <a:cxnLst/>
              <a:rect l="l" t="t" r="r" b="b"/>
              <a:pathLst>
                <a:path w="27143" h="27143" extrusionOk="0">
                  <a:moveTo>
                    <a:pt x="12047" y="-20"/>
                  </a:moveTo>
                  <a:cubicBezTo>
                    <a:pt x="4539" y="-20"/>
                    <a:pt x="-1525" y="6059"/>
                    <a:pt x="-1525" y="13552"/>
                  </a:cubicBezTo>
                  <a:cubicBezTo>
                    <a:pt x="-1525" y="21045"/>
                    <a:pt x="4539" y="27124"/>
                    <a:pt x="12047" y="27124"/>
                  </a:cubicBezTo>
                  <a:cubicBezTo>
                    <a:pt x="19555" y="27124"/>
                    <a:pt x="25619" y="21045"/>
                    <a:pt x="25619" y="13552"/>
                  </a:cubicBezTo>
                  <a:cubicBezTo>
                    <a:pt x="25619" y="6059"/>
                    <a:pt x="19555" y="-20"/>
                    <a:pt x="12047" y="-20"/>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1069;p20">
              <a:extLst>
                <a:ext uri="{FF2B5EF4-FFF2-40B4-BE49-F238E27FC236}">
                  <a16:creationId xmlns:a16="http://schemas.microsoft.com/office/drawing/2014/main" id="{8326D92C-E79F-2584-D0B9-C1065ADA9C04}"/>
                </a:ext>
              </a:extLst>
            </p:cNvPr>
            <p:cNvSpPr/>
            <p:nvPr/>
          </p:nvSpPr>
          <p:spPr>
            <a:xfrm>
              <a:off x="6971657" y="1535108"/>
              <a:ext cx="27143" cy="27143"/>
            </a:xfrm>
            <a:custGeom>
              <a:avLst/>
              <a:gdLst/>
              <a:ahLst/>
              <a:cxnLst/>
              <a:rect l="l" t="t" r="r" b="b"/>
              <a:pathLst>
                <a:path w="27143" h="27143" extrusionOk="0">
                  <a:moveTo>
                    <a:pt x="12120" y="-19"/>
                  </a:moveTo>
                  <a:cubicBezTo>
                    <a:pt x="4612" y="-63"/>
                    <a:pt x="-1452" y="5987"/>
                    <a:pt x="-1524" y="13480"/>
                  </a:cubicBezTo>
                  <a:cubicBezTo>
                    <a:pt x="-1596" y="20973"/>
                    <a:pt x="4468" y="27081"/>
                    <a:pt x="11975" y="27124"/>
                  </a:cubicBezTo>
                  <a:cubicBezTo>
                    <a:pt x="19483" y="27160"/>
                    <a:pt x="25547" y="21118"/>
                    <a:pt x="25619" y="13624"/>
                  </a:cubicBezTo>
                  <a:cubicBezTo>
                    <a:pt x="25619" y="13603"/>
                    <a:pt x="25619" y="13574"/>
                    <a:pt x="25619" y="13552"/>
                  </a:cubicBezTo>
                  <a:cubicBezTo>
                    <a:pt x="25619" y="6088"/>
                    <a:pt x="19556" y="17"/>
                    <a:pt x="12120" y="-19"/>
                  </a:cubicBezTo>
                  <a:close/>
                </a:path>
              </a:pathLst>
            </a:custGeom>
            <a:solidFill>
              <a:schemeClr val="accent3"/>
            </a:soli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 name="Google Shape;1072;p20">
            <a:extLst>
              <a:ext uri="{FF2B5EF4-FFF2-40B4-BE49-F238E27FC236}">
                <a16:creationId xmlns:a16="http://schemas.microsoft.com/office/drawing/2014/main" id="{483CFE59-FBE3-49D1-C877-987BF4949FA0}"/>
              </a:ext>
            </a:extLst>
          </p:cNvPr>
          <p:cNvGrpSpPr/>
          <p:nvPr/>
        </p:nvGrpSpPr>
        <p:grpSpPr>
          <a:xfrm rot="773138">
            <a:off x="10086176" y="1686232"/>
            <a:ext cx="1006045" cy="832046"/>
            <a:chOff x="2962468" y="5325918"/>
            <a:chExt cx="3191376" cy="2616157"/>
          </a:xfrm>
        </p:grpSpPr>
        <p:sp>
          <p:nvSpPr>
            <p:cNvPr id="36" name="Google Shape;1073;p20">
              <a:extLst>
                <a:ext uri="{FF2B5EF4-FFF2-40B4-BE49-F238E27FC236}">
                  <a16:creationId xmlns:a16="http://schemas.microsoft.com/office/drawing/2014/main" id="{136E5757-4B11-4488-058E-91F0662F0DB7}"/>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1074;p20">
              <a:extLst>
                <a:ext uri="{FF2B5EF4-FFF2-40B4-BE49-F238E27FC236}">
                  <a16:creationId xmlns:a16="http://schemas.microsoft.com/office/drawing/2014/main" id="{AB87A658-9225-D473-4761-E1B4BC493B21}"/>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1075;p20">
              <a:extLst>
                <a:ext uri="{FF2B5EF4-FFF2-40B4-BE49-F238E27FC236}">
                  <a16:creationId xmlns:a16="http://schemas.microsoft.com/office/drawing/2014/main" id="{B05686E5-0105-FF65-FA57-F09987DD43F0}"/>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9" name="Google Shape;1157;p21">
            <a:extLst>
              <a:ext uri="{FF2B5EF4-FFF2-40B4-BE49-F238E27FC236}">
                <a16:creationId xmlns:a16="http://schemas.microsoft.com/office/drawing/2014/main" id="{79ABCC8B-FAA9-C1DF-E4F1-51F5060951DA}"/>
              </a:ext>
            </a:extLst>
          </p:cNvPr>
          <p:cNvSpPr/>
          <p:nvPr/>
        </p:nvSpPr>
        <p:spPr>
          <a:xfrm>
            <a:off x="4637313" y="857927"/>
            <a:ext cx="3777751" cy="3629095"/>
          </a:xfrm>
          <a:prstGeom prst="rect">
            <a:avLst/>
          </a:prstGeom>
          <a:solidFill>
            <a:schemeClr val="tx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58;p21">
            <a:extLst>
              <a:ext uri="{FF2B5EF4-FFF2-40B4-BE49-F238E27FC236}">
                <a16:creationId xmlns:a16="http://schemas.microsoft.com/office/drawing/2014/main" id="{19C82B98-C7BE-EC68-1F02-552276D1815F}"/>
              </a:ext>
            </a:extLst>
          </p:cNvPr>
          <p:cNvSpPr/>
          <p:nvPr/>
        </p:nvSpPr>
        <p:spPr>
          <a:xfrm>
            <a:off x="4495761" y="849074"/>
            <a:ext cx="4033800" cy="3715546"/>
          </a:xfrm>
          <a:prstGeom prst="frame">
            <a:avLst>
              <a:gd name="adj1" fmla="val 4603"/>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مستطيل 40">
            <a:extLst>
              <a:ext uri="{FF2B5EF4-FFF2-40B4-BE49-F238E27FC236}">
                <a16:creationId xmlns:a16="http://schemas.microsoft.com/office/drawing/2014/main" id="{6270C1BC-0D36-6B5E-1898-05E912D5F616}"/>
              </a:ext>
            </a:extLst>
          </p:cNvPr>
          <p:cNvSpPr/>
          <p:nvPr/>
        </p:nvSpPr>
        <p:spPr>
          <a:xfrm>
            <a:off x="4737752" y="2300442"/>
            <a:ext cx="3424335" cy="52999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2800" b="1" dirty="0">
                <a:solidFill>
                  <a:schemeClr val="bg1"/>
                </a:solidFill>
              </a:rPr>
              <a:t>إلى اللقاء في الحصة القادمة</a:t>
            </a:r>
          </a:p>
        </p:txBody>
      </p:sp>
      <p:pic>
        <p:nvPicPr>
          <p:cNvPr id="42" name="صورة 41" descr="صورة تحتوي على شعار, التصميم, الخط, الطباعة&#10;&#10;تم إنشاء الوصف تلقائياً">
            <a:extLst>
              <a:ext uri="{FF2B5EF4-FFF2-40B4-BE49-F238E27FC236}">
                <a16:creationId xmlns:a16="http://schemas.microsoft.com/office/drawing/2014/main" id="{54345080-9DCD-BD3D-0302-6482F988D939}"/>
              </a:ext>
            </a:extLst>
          </p:cNvPr>
          <p:cNvPicPr>
            <a:picLocks noChangeAspect="1"/>
          </p:cNvPicPr>
          <p:nvPr/>
        </p:nvPicPr>
        <p:blipFill rotWithShape="1">
          <a:blip r:embed="rId2">
            <a:clrChange>
              <a:clrFrom>
                <a:srgbClr val="FFFFFF"/>
              </a:clrFrom>
              <a:clrTo>
                <a:srgbClr val="FFFFFF">
                  <a:alpha val="0"/>
                </a:srgbClr>
              </a:clrTo>
            </a:clrChange>
            <a:alphaModFix amt="70000"/>
            <a:extLst>
              <a:ext uri="{28A0092B-C50C-407E-A947-70E740481C1C}">
                <a14:useLocalDpi xmlns:a14="http://schemas.microsoft.com/office/drawing/2010/main" val="0"/>
              </a:ext>
            </a:extLst>
          </a:blip>
          <a:srcRect l="34097" t="27449" r="33921" b="28442"/>
          <a:stretch/>
        </p:blipFill>
        <p:spPr>
          <a:xfrm>
            <a:off x="185387" y="6061937"/>
            <a:ext cx="720437" cy="796063"/>
          </a:xfrm>
          <a:prstGeom prst="rect">
            <a:avLst/>
          </a:prstGeom>
        </p:spPr>
      </p:pic>
    </p:spTree>
    <p:extLst>
      <p:ext uri="{BB962C8B-B14F-4D97-AF65-F5344CB8AC3E}">
        <p14:creationId xmlns:p14="http://schemas.microsoft.com/office/powerpoint/2010/main" val="31713844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DE2E6CB-EDDD-0FA4-1FE7-3F908DDBED7A}"/>
              </a:ext>
            </a:extLst>
          </p:cNvPr>
          <p:cNvPicPr>
            <a:picLocks noChangeAspect="1"/>
          </p:cNvPicPr>
          <p:nvPr/>
        </p:nvPicPr>
        <p:blipFill rotWithShape="1">
          <a:blip r:embed="rId2">
            <a:extLst>
              <a:ext uri="{28A0092B-C50C-407E-A947-70E740481C1C}">
                <a14:useLocalDpi xmlns:a14="http://schemas.microsoft.com/office/drawing/2010/main" val="0"/>
              </a:ext>
            </a:extLst>
          </a:blip>
          <a:srcRect r="1733"/>
          <a:stretch/>
        </p:blipFill>
        <p:spPr>
          <a:xfrm>
            <a:off x="298435" y="185455"/>
            <a:ext cx="5007857" cy="6487090"/>
          </a:xfrm>
          <a:prstGeom prst="rect">
            <a:avLst/>
          </a:prstGeom>
        </p:spPr>
      </p:pic>
      <p:sp>
        <p:nvSpPr>
          <p:cNvPr id="4" name="مستطيل 3">
            <a:extLst>
              <a:ext uri="{FF2B5EF4-FFF2-40B4-BE49-F238E27FC236}">
                <a16:creationId xmlns:a16="http://schemas.microsoft.com/office/drawing/2014/main" id="{F779FA77-B24D-7A9A-E166-4F4E818DE521}"/>
              </a:ext>
            </a:extLst>
          </p:cNvPr>
          <p:cNvSpPr/>
          <p:nvPr/>
        </p:nvSpPr>
        <p:spPr>
          <a:xfrm>
            <a:off x="5534328" y="476691"/>
            <a:ext cx="6359237" cy="1408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FF00"/>
                </a:solidFill>
              </a:rPr>
              <a:t>تجربة استهلالية</a:t>
            </a:r>
          </a:p>
          <a:p>
            <a:pPr algn="ctr"/>
            <a:r>
              <a:rPr lang="ar-SA" sz="2400" b="1" dirty="0">
                <a:solidFill>
                  <a:schemeClr val="tx1"/>
                </a:solidFill>
              </a:rPr>
              <a:t>الهدف منها</a:t>
            </a:r>
          </a:p>
          <a:p>
            <a:pPr algn="ctr"/>
            <a:r>
              <a:rPr lang="ar-SA" sz="2400" b="1" dirty="0">
                <a:solidFill>
                  <a:schemeClr val="tx1"/>
                </a:solidFill>
              </a:rPr>
              <a:t>الكشف عن وجود سكر بسيط. </a:t>
            </a:r>
          </a:p>
        </p:txBody>
      </p:sp>
      <p:sp>
        <p:nvSpPr>
          <p:cNvPr id="2" name="مستطيل 1">
            <a:extLst>
              <a:ext uri="{FF2B5EF4-FFF2-40B4-BE49-F238E27FC236}">
                <a16:creationId xmlns:a16="http://schemas.microsoft.com/office/drawing/2014/main" id="{F358B492-9513-BC63-41DB-7B6B6A0B2D67}"/>
              </a:ext>
            </a:extLst>
          </p:cNvPr>
          <p:cNvSpPr/>
          <p:nvPr/>
        </p:nvSpPr>
        <p:spPr>
          <a:xfrm>
            <a:off x="7380514" y="2308601"/>
            <a:ext cx="2650038" cy="537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FF00"/>
                </a:solidFill>
              </a:rPr>
              <a:t>التحليل</a:t>
            </a:r>
            <a:endParaRPr lang="ar-SA" sz="2400" b="1" dirty="0">
              <a:solidFill>
                <a:schemeClr val="tx1"/>
              </a:solidFill>
            </a:endParaRPr>
          </a:p>
        </p:txBody>
      </p:sp>
      <p:sp>
        <p:nvSpPr>
          <p:cNvPr id="5" name="مستطيل 4">
            <a:extLst>
              <a:ext uri="{FF2B5EF4-FFF2-40B4-BE49-F238E27FC236}">
                <a16:creationId xmlns:a16="http://schemas.microsoft.com/office/drawing/2014/main" id="{FC34DC0F-1138-65A3-6A63-ED9644287E76}"/>
              </a:ext>
            </a:extLst>
          </p:cNvPr>
          <p:cNvSpPr/>
          <p:nvPr/>
        </p:nvSpPr>
        <p:spPr>
          <a:xfrm>
            <a:off x="5397479" y="3185678"/>
            <a:ext cx="6359237" cy="2431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1- شوهد تغير في اللون من الأزرق إلى الأصفر في أنابيب الاختبار التي تحتوي على الجلوكوز والعسل.</a:t>
            </a:r>
          </a:p>
          <a:p>
            <a:pPr algn="ctr"/>
            <a:r>
              <a:rPr lang="ar-SA" sz="2800" b="1" dirty="0">
                <a:solidFill>
                  <a:schemeClr val="tx1"/>
                </a:solidFill>
              </a:rPr>
              <a:t> استعمل محلول الجلوكوز كتجربة ضابطة إيجابية. لم يحدث تغير في لون الأنابيب التي كانت تحتوي على نشا وجيلاتين.</a:t>
            </a:r>
            <a:endParaRPr lang="ar-SA" sz="2400" b="1" dirty="0">
              <a:solidFill>
                <a:schemeClr val="tx1"/>
              </a:solidFill>
            </a:endParaRPr>
          </a:p>
        </p:txBody>
      </p:sp>
      <p:sp>
        <p:nvSpPr>
          <p:cNvPr id="6" name="مستطيل 5">
            <a:extLst>
              <a:ext uri="{FF2B5EF4-FFF2-40B4-BE49-F238E27FC236}">
                <a16:creationId xmlns:a16="http://schemas.microsoft.com/office/drawing/2014/main" id="{DA95AFA8-0ED5-38F2-AA80-1A3424CC5F4A}"/>
              </a:ext>
            </a:extLst>
          </p:cNvPr>
          <p:cNvSpPr/>
          <p:nvPr/>
        </p:nvSpPr>
        <p:spPr>
          <a:xfrm>
            <a:off x="7099182" y="5639067"/>
            <a:ext cx="2955830" cy="635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2- جلوكوز وعسل.</a:t>
            </a:r>
            <a:endParaRPr lang="ar-SA" sz="2400" b="1" dirty="0">
              <a:solidFill>
                <a:schemeClr val="tx1"/>
              </a:solidFill>
            </a:endParaRPr>
          </a:p>
        </p:txBody>
      </p:sp>
    </p:spTree>
    <p:extLst>
      <p:ext uri="{BB962C8B-B14F-4D97-AF65-F5344CB8AC3E}">
        <p14:creationId xmlns:p14="http://schemas.microsoft.com/office/powerpoint/2010/main" val="2819983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95BBE5B5-D482-19E3-6407-7F28F0A3694B}"/>
              </a:ext>
            </a:extLst>
          </p:cNvPr>
          <p:cNvSpPr/>
          <p:nvPr/>
        </p:nvSpPr>
        <p:spPr>
          <a:xfrm>
            <a:off x="7439890" y="1784657"/>
            <a:ext cx="3906865" cy="853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FF00"/>
                </a:solidFill>
              </a:rPr>
              <a:t>ما خصائص خيوط النايلون؟</a:t>
            </a:r>
          </a:p>
        </p:txBody>
      </p:sp>
      <p:sp>
        <p:nvSpPr>
          <p:cNvPr id="3" name="مستطيل 2">
            <a:extLst>
              <a:ext uri="{FF2B5EF4-FFF2-40B4-BE49-F238E27FC236}">
                <a16:creationId xmlns:a16="http://schemas.microsoft.com/office/drawing/2014/main" id="{50717261-B95A-1C73-7F76-F8452990455E}"/>
              </a:ext>
            </a:extLst>
          </p:cNvPr>
          <p:cNvSpPr/>
          <p:nvPr/>
        </p:nvSpPr>
        <p:spPr>
          <a:xfrm>
            <a:off x="10487773" y="122110"/>
            <a:ext cx="1510028" cy="479273"/>
          </a:xfrm>
          <a:prstGeom prst="rect">
            <a:avLst/>
          </a:prstGeom>
          <a:ln/>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400" b="1" dirty="0">
                <a:solidFill>
                  <a:schemeClr val="bg1"/>
                </a:solidFill>
              </a:rPr>
              <a:t>التركيز</a:t>
            </a:r>
          </a:p>
        </p:txBody>
      </p:sp>
      <p:sp>
        <p:nvSpPr>
          <p:cNvPr id="4" name="مستطيل 3">
            <a:extLst>
              <a:ext uri="{FF2B5EF4-FFF2-40B4-BE49-F238E27FC236}">
                <a16:creationId xmlns:a16="http://schemas.microsoft.com/office/drawing/2014/main" id="{9D97FBF9-50D7-8B2E-E022-520334F85B9C}"/>
              </a:ext>
            </a:extLst>
          </p:cNvPr>
          <p:cNvSpPr/>
          <p:nvPr/>
        </p:nvSpPr>
        <p:spPr>
          <a:xfrm>
            <a:off x="6497722" y="3328147"/>
            <a:ext cx="5250755" cy="1220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FF00"/>
                </a:solidFill>
              </a:rPr>
              <a:t>كيف يختلف النايلون عن البوليمرات المكونة لخيوط العنكبوت وريشة الطائر؟</a:t>
            </a:r>
          </a:p>
        </p:txBody>
      </p:sp>
      <p:sp>
        <p:nvSpPr>
          <p:cNvPr id="5" name="مستطيل 4">
            <a:extLst>
              <a:ext uri="{FF2B5EF4-FFF2-40B4-BE49-F238E27FC236}">
                <a16:creationId xmlns:a16="http://schemas.microsoft.com/office/drawing/2014/main" id="{5675C226-2990-4042-E3F7-19F3350A09F2}"/>
              </a:ext>
            </a:extLst>
          </p:cNvPr>
          <p:cNvSpPr/>
          <p:nvPr/>
        </p:nvSpPr>
        <p:spPr>
          <a:xfrm>
            <a:off x="6303759" y="2575655"/>
            <a:ext cx="5444718" cy="853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خيط النايلون خفيف الوزن ومرن، ولكنه قوي.</a:t>
            </a:r>
          </a:p>
        </p:txBody>
      </p:sp>
      <p:sp>
        <p:nvSpPr>
          <p:cNvPr id="6" name="مستطيل 5">
            <a:extLst>
              <a:ext uri="{FF2B5EF4-FFF2-40B4-BE49-F238E27FC236}">
                <a16:creationId xmlns:a16="http://schemas.microsoft.com/office/drawing/2014/main" id="{FB82568B-383F-7965-DD60-92202F57DDAD}"/>
              </a:ext>
            </a:extLst>
          </p:cNvPr>
          <p:cNvSpPr/>
          <p:nvPr/>
        </p:nvSpPr>
        <p:spPr>
          <a:xfrm>
            <a:off x="6096000" y="4548638"/>
            <a:ext cx="5444718" cy="1707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..النايلون صناعي، والبوليمرات الأخرى طبيعية. البوليمرات التي تشكل الريش وخيوط العنكبوت بروتينات؛ لكن النايلون ليس بوليمر بروتين.</a:t>
            </a:r>
          </a:p>
        </p:txBody>
      </p:sp>
      <p:pic>
        <p:nvPicPr>
          <p:cNvPr id="8" name="صورة 7" descr="صورة تحتوي على أسطوانة, داخلي, قماش, خيط/ سن&#10;&#10;تم إنشاء الوصف تلقائياً">
            <a:extLst>
              <a:ext uri="{FF2B5EF4-FFF2-40B4-BE49-F238E27FC236}">
                <a16:creationId xmlns:a16="http://schemas.microsoft.com/office/drawing/2014/main" id="{FD8B5089-ABD2-A955-6253-90421F5DD78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315" y="344747"/>
            <a:ext cx="4629273" cy="3084253"/>
          </a:xfrm>
          <a:prstGeom prst="rect">
            <a:avLst/>
          </a:prstGeom>
        </p:spPr>
      </p:pic>
      <p:pic>
        <p:nvPicPr>
          <p:cNvPr id="10" name="صورة 9" descr="صورة تحتوي على قلم جاف, تنفيذ الكتابة, ريشة&#10;&#10;تم إنشاء الوصف تلقائياً">
            <a:extLst>
              <a:ext uri="{FF2B5EF4-FFF2-40B4-BE49-F238E27FC236}">
                <a16:creationId xmlns:a16="http://schemas.microsoft.com/office/drawing/2014/main" id="{C3DA2704-9AB3-1D38-6BA1-5405D2134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634" y="3429000"/>
            <a:ext cx="2056169" cy="3084253"/>
          </a:xfrm>
          <a:prstGeom prst="rect">
            <a:avLst/>
          </a:prstGeom>
        </p:spPr>
      </p:pic>
      <p:pic>
        <p:nvPicPr>
          <p:cNvPr id="12" name="صورة 11" descr="صورة تحتوي على شبكة, شبكة العنكبوت, العنكبوت, في الخارج&#10;&#10;تم إنشاء الوصف تلقائياً">
            <a:extLst>
              <a:ext uri="{FF2B5EF4-FFF2-40B4-BE49-F238E27FC236}">
                <a16:creationId xmlns:a16="http://schemas.microsoft.com/office/drawing/2014/main" id="{FE3861B2-F97D-44E7-C157-5F3613620C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315" y="4035334"/>
            <a:ext cx="3160356" cy="1730983"/>
          </a:xfrm>
          <a:prstGeom prst="rect">
            <a:avLst/>
          </a:prstGeom>
        </p:spPr>
      </p:pic>
    </p:spTree>
    <p:extLst>
      <p:ext uri="{BB962C8B-B14F-4D97-AF65-F5344CB8AC3E}">
        <p14:creationId xmlns:p14="http://schemas.microsoft.com/office/powerpoint/2010/main" val="963209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B7243914-3BF5-99C3-42C7-215E20284876}"/>
              </a:ext>
            </a:extLst>
          </p:cNvPr>
          <p:cNvSpPr/>
          <p:nvPr/>
        </p:nvSpPr>
        <p:spPr>
          <a:xfrm>
            <a:off x="8624454" y="1148807"/>
            <a:ext cx="2687665" cy="1027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a:solidFill>
                  <a:schemeClr val="tx1"/>
                </a:solidFill>
              </a:rPr>
              <a:t>الأهداف</a:t>
            </a:r>
          </a:p>
        </p:txBody>
      </p:sp>
      <p:sp>
        <p:nvSpPr>
          <p:cNvPr id="3" name="Google Shape;1157;p21">
            <a:extLst>
              <a:ext uri="{FF2B5EF4-FFF2-40B4-BE49-F238E27FC236}">
                <a16:creationId xmlns:a16="http://schemas.microsoft.com/office/drawing/2014/main" id="{9DF19020-714F-0E1B-4D06-B5E58D74E610}"/>
              </a:ext>
            </a:extLst>
          </p:cNvPr>
          <p:cNvSpPr/>
          <p:nvPr/>
        </p:nvSpPr>
        <p:spPr>
          <a:xfrm>
            <a:off x="3865533" y="2392349"/>
            <a:ext cx="7855411" cy="2759298"/>
          </a:xfrm>
          <a:prstGeom prst="rect">
            <a:avLst/>
          </a:prstGeom>
          <a:solidFill>
            <a:schemeClr val="tx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58;p21">
            <a:extLst>
              <a:ext uri="{FF2B5EF4-FFF2-40B4-BE49-F238E27FC236}">
                <a16:creationId xmlns:a16="http://schemas.microsoft.com/office/drawing/2014/main" id="{A0D78A42-A096-03F5-1FC3-881E48826AB3}"/>
              </a:ext>
            </a:extLst>
          </p:cNvPr>
          <p:cNvSpPr/>
          <p:nvPr/>
        </p:nvSpPr>
        <p:spPr>
          <a:xfrm>
            <a:off x="3865533" y="2339173"/>
            <a:ext cx="7855411" cy="2812473"/>
          </a:xfrm>
          <a:prstGeom prst="frame">
            <a:avLst>
              <a:gd name="adj1" fmla="val 4603"/>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مستطيل 4">
            <a:extLst>
              <a:ext uri="{FF2B5EF4-FFF2-40B4-BE49-F238E27FC236}">
                <a16:creationId xmlns:a16="http://schemas.microsoft.com/office/drawing/2014/main" id="{92ECD059-C7C5-A440-6B74-09440C58FEF0}"/>
              </a:ext>
            </a:extLst>
          </p:cNvPr>
          <p:cNvSpPr/>
          <p:nvPr/>
        </p:nvSpPr>
        <p:spPr>
          <a:xfrm>
            <a:off x="5112327" y="2988712"/>
            <a:ext cx="6199792" cy="1262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 typeface="Wingdings" panose="05000000000000000000" pitchFamily="2" charset="2"/>
              <a:buChar char="v"/>
            </a:pPr>
            <a:r>
              <a:rPr lang="ar-SA" sz="2800" b="1" dirty="0">
                <a:solidFill>
                  <a:schemeClr val="bg1"/>
                </a:solidFill>
              </a:rPr>
              <a:t>تصف تركيب الأحماض الأمنية والبروتينات.</a:t>
            </a:r>
          </a:p>
          <a:p>
            <a:pPr marL="457200" indent="-457200">
              <a:buFont typeface="Wingdings" panose="05000000000000000000" pitchFamily="2" charset="2"/>
              <a:buChar char="v"/>
            </a:pPr>
            <a:r>
              <a:rPr lang="ar-SA" sz="2800" b="1" dirty="0">
                <a:solidFill>
                  <a:schemeClr val="bg1"/>
                </a:solidFill>
              </a:rPr>
              <a:t>تشرح وظيفة البروتينات في الخلايا.</a:t>
            </a:r>
          </a:p>
        </p:txBody>
      </p:sp>
      <p:grpSp>
        <p:nvGrpSpPr>
          <p:cNvPr id="6" name="Google Shape;1072;p20">
            <a:extLst>
              <a:ext uri="{FF2B5EF4-FFF2-40B4-BE49-F238E27FC236}">
                <a16:creationId xmlns:a16="http://schemas.microsoft.com/office/drawing/2014/main" id="{E8B15D1F-882C-4ED2-D385-602DAE26898A}"/>
              </a:ext>
            </a:extLst>
          </p:cNvPr>
          <p:cNvGrpSpPr/>
          <p:nvPr/>
        </p:nvGrpSpPr>
        <p:grpSpPr>
          <a:xfrm rot="20421281">
            <a:off x="3586872" y="2011769"/>
            <a:ext cx="1006045" cy="832046"/>
            <a:chOff x="2962468" y="5325918"/>
            <a:chExt cx="3191376" cy="2616157"/>
          </a:xfrm>
        </p:grpSpPr>
        <p:sp>
          <p:nvSpPr>
            <p:cNvPr id="7" name="Google Shape;1073;p20">
              <a:extLst>
                <a:ext uri="{FF2B5EF4-FFF2-40B4-BE49-F238E27FC236}">
                  <a16:creationId xmlns:a16="http://schemas.microsoft.com/office/drawing/2014/main" id="{639371F3-5D94-DDE0-79FF-8CCB7968EC37}"/>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1074;p20">
              <a:extLst>
                <a:ext uri="{FF2B5EF4-FFF2-40B4-BE49-F238E27FC236}">
                  <a16:creationId xmlns:a16="http://schemas.microsoft.com/office/drawing/2014/main" id="{039692A1-9FC0-7DEE-9C75-8326F4592D54}"/>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075;p20">
              <a:extLst>
                <a:ext uri="{FF2B5EF4-FFF2-40B4-BE49-F238E27FC236}">
                  <a16:creationId xmlns:a16="http://schemas.microsoft.com/office/drawing/2014/main" id="{162E012A-FD83-E4D2-B6CA-696DA1132609}"/>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 name="مستطيل 9">
            <a:extLst>
              <a:ext uri="{FF2B5EF4-FFF2-40B4-BE49-F238E27FC236}">
                <a16:creationId xmlns:a16="http://schemas.microsoft.com/office/drawing/2014/main" id="{E009F6D0-E1ED-50E7-1F5B-CD49485EC6D6}"/>
              </a:ext>
            </a:extLst>
          </p:cNvPr>
          <p:cNvSpPr/>
          <p:nvPr/>
        </p:nvSpPr>
        <p:spPr>
          <a:xfrm>
            <a:off x="10661044" y="93269"/>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102</a:t>
            </a:r>
          </a:p>
        </p:txBody>
      </p:sp>
    </p:spTree>
    <p:extLst>
      <p:ext uri="{BB962C8B-B14F-4D97-AF65-F5344CB8AC3E}">
        <p14:creationId xmlns:p14="http://schemas.microsoft.com/office/powerpoint/2010/main" val="879251047"/>
      </p:ext>
    </p:extLst>
  </p:cSld>
  <p:clrMapOvr>
    <a:masterClrMapping/>
  </p:clrMapOvr>
  <p:transitio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5DD24BE0-D839-33C7-59B3-D70DF13D52E1}"/>
              </a:ext>
            </a:extLst>
          </p:cNvPr>
          <p:cNvSpPr/>
          <p:nvPr/>
        </p:nvSpPr>
        <p:spPr>
          <a:xfrm>
            <a:off x="2083044" y="1258377"/>
            <a:ext cx="4288322" cy="1027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a:solidFill>
                  <a:schemeClr val="tx1"/>
                </a:solidFill>
              </a:rPr>
              <a:t>مراجعة المفردات</a:t>
            </a:r>
          </a:p>
        </p:txBody>
      </p:sp>
      <p:sp>
        <p:nvSpPr>
          <p:cNvPr id="3" name="Google Shape;1157;p21">
            <a:extLst>
              <a:ext uri="{FF2B5EF4-FFF2-40B4-BE49-F238E27FC236}">
                <a16:creationId xmlns:a16="http://schemas.microsoft.com/office/drawing/2014/main" id="{5FE8F2C1-CB76-E8FE-7FF9-0CD0CFE96D2F}"/>
              </a:ext>
            </a:extLst>
          </p:cNvPr>
          <p:cNvSpPr/>
          <p:nvPr/>
        </p:nvSpPr>
        <p:spPr>
          <a:xfrm>
            <a:off x="688538" y="2520366"/>
            <a:ext cx="7855411" cy="2759298"/>
          </a:xfrm>
          <a:prstGeom prst="rect">
            <a:avLst/>
          </a:prstGeom>
          <a:solidFill>
            <a:schemeClr val="tx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58;p21">
            <a:extLst>
              <a:ext uri="{FF2B5EF4-FFF2-40B4-BE49-F238E27FC236}">
                <a16:creationId xmlns:a16="http://schemas.microsoft.com/office/drawing/2014/main" id="{9A103A72-6D6E-00D3-B9B3-27105571E1FB}"/>
              </a:ext>
            </a:extLst>
          </p:cNvPr>
          <p:cNvSpPr/>
          <p:nvPr/>
        </p:nvSpPr>
        <p:spPr>
          <a:xfrm>
            <a:off x="688538" y="2467190"/>
            <a:ext cx="7855411" cy="2812473"/>
          </a:xfrm>
          <a:prstGeom prst="frame">
            <a:avLst>
              <a:gd name="adj1" fmla="val 4603"/>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مستطيل 4">
            <a:extLst>
              <a:ext uri="{FF2B5EF4-FFF2-40B4-BE49-F238E27FC236}">
                <a16:creationId xmlns:a16="http://schemas.microsoft.com/office/drawing/2014/main" id="{48769D84-B4B4-5C70-384B-1454EFD999C8}"/>
              </a:ext>
            </a:extLst>
          </p:cNvPr>
          <p:cNvSpPr/>
          <p:nvPr/>
        </p:nvSpPr>
        <p:spPr>
          <a:xfrm>
            <a:off x="1404113" y="2950567"/>
            <a:ext cx="6199792" cy="1597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rPr>
              <a:t>البوليمرات </a:t>
            </a:r>
          </a:p>
          <a:p>
            <a:pPr algn="ctr"/>
            <a:r>
              <a:rPr lang="ar-SA" sz="2800" b="1" dirty="0">
                <a:solidFill>
                  <a:schemeClr val="bg1"/>
                </a:solidFill>
              </a:rPr>
              <a:t>مركبات كبيرة تتكون من وحدات متكررة عديدة تسمى </a:t>
            </a:r>
            <a:r>
              <a:rPr lang="ar-SA" sz="2800" b="1" dirty="0" err="1">
                <a:solidFill>
                  <a:schemeClr val="bg1"/>
                </a:solidFill>
              </a:rPr>
              <a:t>المونومرات</a:t>
            </a:r>
            <a:r>
              <a:rPr lang="ar-SA" sz="2800" b="1" dirty="0">
                <a:solidFill>
                  <a:schemeClr val="bg1"/>
                </a:solidFill>
              </a:rPr>
              <a:t>.</a:t>
            </a:r>
          </a:p>
        </p:txBody>
      </p:sp>
      <p:grpSp>
        <p:nvGrpSpPr>
          <p:cNvPr id="6" name="Google Shape;1072;p20">
            <a:extLst>
              <a:ext uri="{FF2B5EF4-FFF2-40B4-BE49-F238E27FC236}">
                <a16:creationId xmlns:a16="http://schemas.microsoft.com/office/drawing/2014/main" id="{29B31B3F-6284-5EF7-9632-F22E11C2C90F}"/>
              </a:ext>
            </a:extLst>
          </p:cNvPr>
          <p:cNvGrpSpPr/>
          <p:nvPr/>
        </p:nvGrpSpPr>
        <p:grpSpPr>
          <a:xfrm rot="706873">
            <a:off x="7840217" y="2024579"/>
            <a:ext cx="1006045" cy="832046"/>
            <a:chOff x="2962468" y="5325918"/>
            <a:chExt cx="3191376" cy="2616157"/>
          </a:xfrm>
        </p:grpSpPr>
        <p:sp>
          <p:nvSpPr>
            <p:cNvPr id="7" name="Google Shape;1073;p20">
              <a:extLst>
                <a:ext uri="{FF2B5EF4-FFF2-40B4-BE49-F238E27FC236}">
                  <a16:creationId xmlns:a16="http://schemas.microsoft.com/office/drawing/2014/main" id="{0AD6AAB3-44D8-6711-06F6-2E019B728ABC}"/>
                </a:ext>
              </a:extLst>
            </p:cNvPr>
            <p:cNvSpPr/>
            <p:nvPr/>
          </p:nvSpPr>
          <p:spPr>
            <a:xfrm>
              <a:off x="2962468" y="5333563"/>
              <a:ext cx="3191376" cy="2608512"/>
            </a:xfrm>
            <a:custGeom>
              <a:avLst/>
              <a:gdLst/>
              <a:ahLst/>
              <a:cxnLst/>
              <a:rect l="l" t="t" r="r" b="b"/>
              <a:pathLst>
                <a:path w="3191376" h="2608512" extrusionOk="0">
                  <a:moveTo>
                    <a:pt x="1612296" y="360274"/>
                  </a:moveTo>
                  <a:cubicBezTo>
                    <a:pt x="2592228" y="-559746"/>
                    <a:pt x="3809999" y="737750"/>
                    <a:pt x="2829781" y="1657484"/>
                  </a:cubicBezTo>
                  <a:cubicBezTo>
                    <a:pt x="2829781" y="1657484"/>
                    <a:pt x="2163031" y="2212696"/>
                    <a:pt x="1541049" y="2607222"/>
                  </a:cubicBezTo>
                  <a:cubicBezTo>
                    <a:pt x="944974" y="2173930"/>
                    <a:pt x="315086" y="1577760"/>
                    <a:pt x="315086" y="1577760"/>
                  </a:cubicBezTo>
                  <a:cubicBezTo>
                    <a:pt x="-604743" y="597733"/>
                    <a:pt x="692467" y="-619754"/>
                    <a:pt x="1612296" y="360274"/>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1074;p20">
              <a:extLst>
                <a:ext uri="{FF2B5EF4-FFF2-40B4-BE49-F238E27FC236}">
                  <a16:creationId xmlns:a16="http://schemas.microsoft.com/office/drawing/2014/main" id="{A34AABE6-70F0-9ED5-281E-6E31B1059749}"/>
                </a:ext>
              </a:extLst>
            </p:cNvPr>
            <p:cNvSpPr/>
            <p:nvPr/>
          </p:nvSpPr>
          <p:spPr>
            <a:xfrm>
              <a:off x="3248758" y="5336455"/>
              <a:ext cx="2611638" cy="2604329"/>
            </a:xfrm>
            <a:custGeom>
              <a:avLst/>
              <a:gdLst/>
              <a:ahLst/>
              <a:cxnLst/>
              <a:rect l="l" t="t" r="r" b="b"/>
              <a:pathLst>
                <a:path w="2611638" h="2604329" extrusionOk="0">
                  <a:moveTo>
                    <a:pt x="1933243" y="38426"/>
                  </a:moveTo>
                  <a:cubicBezTo>
                    <a:pt x="2512315" y="54219"/>
                    <a:pt x="2915919" y="953314"/>
                    <a:pt x="2312415" y="1647257"/>
                  </a:cubicBezTo>
                  <a:cubicBezTo>
                    <a:pt x="2312415" y="1647257"/>
                    <a:pt x="1765204" y="2206184"/>
                    <a:pt x="1255140" y="2604329"/>
                  </a:cubicBezTo>
                  <a:lnTo>
                    <a:pt x="1326482" y="357381"/>
                  </a:lnTo>
                  <a:cubicBezTo>
                    <a:pt x="1527698" y="126043"/>
                    <a:pt x="1740219" y="33162"/>
                    <a:pt x="1933243" y="38426"/>
                  </a:cubicBezTo>
                  <a:close/>
                  <a:moveTo>
                    <a:pt x="732979" y="369"/>
                  </a:moveTo>
                  <a:cubicBezTo>
                    <a:pt x="925963" y="7344"/>
                    <a:pt x="1132197" y="113494"/>
                    <a:pt x="1318387" y="357096"/>
                  </a:cubicBezTo>
                  <a:lnTo>
                    <a:pt x="1247235" y="2604138"/>
                  </a:lnTo>
                  <a:cubicBezTo>
                    <a:pt x="763270" y="2174466"/>
                    <a:pt x="252825" y="1581916"/>
                    <a:pt x="252825" y="1581916"/>
                  </a:cubicBezTo>
                  <a:cubicBezTo>
                    <a:pt x="-305674" y="851110"/>
                    <a:pt x="154027" y="-20553"/>
                    <a:pt x="732979" y="369"/>
                  </a:cubicBezTo>
                  <a:close/>
                </a:path>
              </a:pathLst>
            </a:custGeom>
            <a:gradFill>
              <a:gsLst>
                <a:gs pos="0">
                  <a:schemeClr val="accent1"/>
                </a:gs>
                <a:gs pos="49000">
                  <a:schemeClr val="accent1"/>
                </a:gs>
                <a:gs pos="51000">
                  <a:schemeClr val="accent2"/>
                </a:gs>
                <a:gs pos="100000">
                  <a:schemeClr val="accent1"/>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075;p20">
              <a:extLst>
                <a:ext uri="{FF2B5EF4-FFF2-40B4-BE49-F238E27FC236}">
                  <a16:creationId xmlns:a16="http://schemas.microsoft.com/office/drawing/2014/main" id="{69F05B66-EE3D-52BE-0731-0DDDE7766CA7}"/>
                </a:ext>
              </a:extLst>
            </p:cNvPr>
            <p:cNvSpPr/>
            <p:nvPr/>
          </p:nvSpPr>
          <p:spPr>
            <a:xfrm>
              <a:off x="3670330" y="5325918"/>
              <a:ext cx="1787813" cy="2597990"/>
            </a:xfrm>
            <a:custGeom>
              <a:avLst/>
              <a:gdLst/>
              <a:ahLst/>
              <a:cxnLst/>
              <a:rect l="l" t="t" r="r" b="b"/>
              <a:pathLst>
                <a:path w="1787813" h="2597990" extrusionOk="0">
                  <a:moveTo>
                    <a:pt x="910491" y="349752"/>
                  </a:moveTo>
                  <a:cubicBezTo>
                    <a:pt x="408809" y="-617036"/>
                    <a:pt x="-334998" y="617976"/>
                    <a:pt x="166683" y="1584764"/>
                  </a:cubicBezTo>
                  <a:cubicBezTo>
                    <a:pt x="166683" y="1584764"/>
                    <a:pt x="511298" y="2172076"/>
                    <a:pt x="839244" y="2596700"/>
                  </a:cubicBezTo>
                  <a:lnTo>
                    <a:pt x="839244" y="2596700"/>
                  </a:lnTo>
                  <a:cubicBezTo>
                    <a:pt x="1193669" y="2193698"/>
                    <a:pt x="1574669" y="1629435"/>
                    <a:pt x="1574669" y="1629435"/>
                  </a:cubicBezTo>
                  <a:cubicBezTo>
                    <a:pt x="2136644" y="696557"/>
                    <a:pt x="1472370" y="-583317"/>
                    <a:pt x="910491" y="349752"/>
                  </a:cubicBezTo>
                  <a:close/>
                </a:path>
              </a:pathLst>
            </a:custGeom>
            <a:gradFill>
              <a:gsLst>
                <a:gs pos="0">
                  <a:schemeClr val="accent2"/>
                </a:gs>
                <a:gs pos="49000">
                  <a:schemeClr val="accent1"/>
                </a:gs>
                <a:gs pos="51000">
                  <a:schemeClr val="accent2"/>
                </a:gs>
                <a:gs pos="100000">
                  <a:schemeClr val="accent2"/>
                </a:gs>
              </a:gsLst>
              <a:lin ang="0" scaled="0"/>
            </a:gradFill>
            <a:ln>
              <a:noFill/>
            </a:ln>
            <a:effectLst>
              <a:outerShdw blurRad="128588" algn="bl" rotWithShape="0">
                <a:srgbClr val="1C0935">
                  <a:alpha val="6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 name="مستطيل 9">
            <a:extLst>
              <a:ext uri="{FF2B5EF4-FFF2-40B4-BE49-F238E27FC236}">
                <a16:creationId xmlns:a16="http://schemas.microsoft.com/office/drawing/2014/main" id="{849488DD-6F49-701D-33A8-6D6EAFAE1093}"/>
              </a:ext>
            </a:extLst>
          </p:cNvPr>
          <p:cNvSpPr/>
          <p:nvPr/>
        </p:nvSpPr>
        <p:spPr>
          <a:xfrm>
            <a:off x="101963" y="134033"/>
            <a:ext cx="1302150" cy="30931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dirty="0">
                <a:solidFill>
                  <a:schemeClr val="bg1"/>
                </a:solidFill>
              </a:rPr>
              <a:t>الصفحة 102</a:t>
            </a:r>
          </a:p>
        </p:txBody>
      </p:sp>
    </p:spTree>
    <p:extLst>
      <p:ext uri="{BB962C8B-B14F-4D97-AF65-F5344CB8AC3E}">
        <p14:creationId xmlns:p14="http://schemas.microsoft.com/office/powerpoint/2010/main" val="65819488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theme/theme1.xml><?xml version="1.0" encoding="utf-8"?>
<a:theme xmlns:a="http://schemas.openxmlformats.org/drawingml/2006/main" name="نسق Office">
  <a:themeElements>
    <a:clrScheme name="مخصص 15">
      <a:dk1>
        <a:srgbClr val="FFFFFF"/>
      </a:dk1>
      <a:lt1>
        <a:srgbClr val="070707"/>
      </a:lt1>
      <a:dk2>
        <a:srgbClr val="6C6E7A"/>
      </a:dk2>
      <a:lt2>
        <a:srgbClr val="EEEEEE"/>
      </a:lt2>
      <a:accent1>
        <a:srgbClr val="E8C5C1"/>
      </a:accent1>
      <a:accent2>
        <a:srgbClr val="D89E98"/>
      </a:accent2>
      <a:accent3>
        <a:srgbClr val="FFFFFF"/>
      </a:accent3>
      <a:accent4>
        <a:srgbClr val="000000"/>
      </a:accent4>
      <a:accent5>
        <a:srgbClr val="000000"/>
      </a:accent5>
      <a:accent6>
        <a:srgbClr val="000000"/>
      </a:accent6>
      <a:hlink>
        <a:srgbClr val="E8C5C1"/>
      </a:hlink>
      <a:folHlink>
        <a:srgbClr val="0097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1877</Words>
  <Application>Microsoft Office PowerPoint</Application>
  <PresentationFormat>شاشة عريضة</PresentationFormat>
  <Paragraphs>309</Paragraphs>
  <Slides>51</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51</vt:i4>
      </vt:variant>
    </vt:vector>
  </HeadingPairs>
  <TitlesOfParts>
    <vt:vector size="55" baseType="lpstr">
      <vt:lpstr>Arial</vt:lpstr>
      <vt:lpstr>Calibri</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Ameenanh Al-Omran</dc:creator>
  <cp:lastModifiedBy>Ameenanh Al-Omran</cp:lastModifiedBy>
  <cp:revision>10</cp:revision>
  <dcterms:created xsi:type="dcterms:W3CDTF">2023-04-15T02:48:43Z</dcterms:created>
  <dcterms:modified xsi:type="dcterms:W3CDTF">2023-05-06T03:55:51Z</dcterms:modified>
</cp:coreProperties>
</file>