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0" r:id="rId2"/>
  </p:sldMasterIdLst>
  <p:notesMasterIdLst>
    <p:notesMasterId r:id="rId28"/>
  </p:notesMasterIdLst>
  <p:sldIdLst>
    <p:sldId id="256" r:id="rId3"/>
    <p:sldId id="259" r:id="rId4"/>
    <p:sldId id="263" r:id="rId5"/>
    <p:sldId id="258" r:id="rId6"/>
    <p:sldId id="294" r:id="rId7"/>
    <p:sldId id="272" r:id="rId8"/>
    <p:sldId id="261" r:id="rId9"/>
    <p:sldId id="265" r:id="rId10"/>
    <p:sldId id="260" r:id="rId11"/>
    <p:sldId id="296" r:id="rId12"/>
    <p:sldId id="295" r:id="rId13"/>
    <p:sldId id="262" r:id="rId14"/>
    <p:sldId id="264" r:id="rId15"/>
    <p:sldId id="278" r:id="rId16"/>
    <p:sldId id="268" r:id="rId17"/>
    <p:sldId id="267" r:id="rId18"/>
    <p:sldId id="298" r:id="rId19"/>
    <p:sldId id="297" r:id="rId20"/>
    <p:sldId id="266" r:id="rId21"/>
    <p:sldId id="271" r:id="rId22"/>
    <p:sldId id="287" r:id="rId23"/>
    <p:sldId id="299" r:id="rId24"/>
    <p:sldId id="289" r:id="rId25"/>
    <p:sldId id="288" r:id="rId26"/>
    <p:sldId id="290" r:id="rId27"/>
  </p:sldIdLst>
  <p:sldSz cx="9144000" cy="5143500" type="screen16x9"/>
  <p:notesSz cx="6858000" cy="9144000"/>
  <p:embeddedFontLst>
    <p:embeddedFont>
      <p:font typeface="Nunito" charset="0"/>
      <p:regular r:id="rId29"/>
      <p:bold r:id="rId30"/>
      <p:italic r:id="rId31"/>
      <p:boldItalic r:id="rId32"/>
    </p:embeddedFont>
    <p:embeddedFont>
      <p:font typeface="Alfa Slab One" charset="0"/>
      <p:regular r:id="rId33"/>
    </p:embeddedFont>
    <p:embeddedFont>
      <p:font typeface="Karla" charset="0"/>
      <p:regular r:id="rId34"/>
      <p:bold r:id="rId35"/>
      <p:italic r:id="rId36"/>
      <p:boldItalic r:id="rId37"/>
    </p:embeddedFont>
    <p:embeddedFont>
      <p:font typeface="Rozha One" charset="0"/>
      <p:regular r:id="rId38"/>
    </p:embeddedFont>
    <p:embeddedFont>
      <p:font typeface="Arial Rounded MT Bold" pitchFamily="34" charset="0"/>
      <p:regular r:id="rId39"/>
    </p:embeddedFont>
    <p:embeddedFont>
      <p:font typeface="PT Sans" charset="0"/>
      <p:regular r:id="rId40"/>
      <p:bold r:id="rId41"/>
      <p:italic r:id="rId42"/>
      <p:boldItalic r:id="rId43"/>
    </p:embeddedFont>
    <p:embeddedFont>
      <p:font typeface="Londrina Solid" charset="0"/>
      <p:regular r:id="rId44"/>
    </p:embeddedFont>
    <p:embeddedFont>
      <p:font typeface="Lato" charset="0"/>
      <p:regular r:id="rId45"/>
      <p:bold r:id="rId46"/>
      <p:italic r:id="rId47"/>
      <p:boldItalic r:id="rId48"/>
    </p:embeddedFont>
    <p:embeddedFont>
      <p:font typeface="Bookman Old Style" pitchFamily="18" charset="0"/>
      <p:regular r:id="rId49"/>
      <p:bold r:id="rId50"/>
      <p:italic r:id="rId51"/>
      <p:boldItalic r:id="rId52"/>
    </p:embeddedFont>
    <p:embeddedFont>
      <p:font typeface="Roboto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DEECF"/>
    <a:srgbClr val="FDECC7"/>
    <a:srgbClr val="000000"/>
    <a:srgbClr val="FEF5E2"/>
    <a:srgbClr val="FDEFCF"/>
    <a:srgbClr val="FEEFCE"/>
    <a:srgbClr val="FDEABF"/>
    <a:srgbClr val="FCE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6C2E48B-0C67-455A-885F-681CC5369075}">
  <a:tblStyle styleId="{76C2E48B-0C67-455A-885F-681CC53690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41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1827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fa6dffa194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fa6dffa194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070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187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57c884a0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a57c884a0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3f304e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3f304e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fa8346a5dc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fa8346a5dc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fa6dffa194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fa6dffa194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fa6dffa194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fa6dffa194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8d33db1eba_4_40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8d33db1eba_4_40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fa6dffa194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fa6dffa194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23f304e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23f304e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c5a9931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fc5a9931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fa8346a5dc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fa8346a5d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020a1005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020a1005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8d33db1eba_4_40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8d33db1eba_4_40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263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1020a1005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1020a1005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g1020a10059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7" name="Google Shape;2067;g1020a10059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1020a10059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1020a10059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fa57c884a0_0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fa57c884a0_0_1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57c884a0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a57c884a0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a6dffa194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a6dffa194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65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fa6dffa194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fa6dffa194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a6dffa194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a6dffa194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 Subject for Middle School - 8th Grade: Real Numbers by Slidesgo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54099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9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061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11775"/>
            <a:ext cx="0" cy="1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ondrina Solid"/>
              <a:buNone/>
              <a:defRPr sz="19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719" y="885738"/>
            <a:ext cx="121098" cy="12227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374072">
            <a:off x="809248" y="1723683"/>
            <a:ext cx="112825" cy="10560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7374072">
            <a:off x="422622" y="2034104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7374072">
            <a:off x="422621" y="1385312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4449" y="2414277"/>
            <a:ext cx="83861" cy="8467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4438" y="9667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991650" y="2111788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147050" y="3771646"/>
            <a:ext cx="4872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305638" y="4807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8503413" y="46085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591288" y="4729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3118200" y="15553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2"/>
          </p:nvPr>
        </p:nvSpPr>
        <p:spPr>
          <a:xfrm>
            <a:off x="3118200" y="3281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3"/>
          </p:nvPr>
        </p:nvSpPr>
        <p:spPr>
          <a:xfrm>
            <a:off x="3118200" y="21693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4"/>
          </p:nvPr>
        </p:nvSpPr>
        <p:spPr>
          <a:xfrm>
            <a:off x="31182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8553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ubTitle" idx="1"/>
          </p:nvPr>
        </p:nvSpPr>
        <p:spPr>
          <a:xfrm>
            <a:off x="855300" y="2400325"/>
            <a:ext cx="33285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891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4932850" y="2400325"/>
            <a:ext cx="33729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3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8553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subTitle" idx="1"/>
          </p:nvPr>
        </p:nvSpPr>
        <p:spPr>
          <a:xfrm>
            <a:off x="855300" y="2400325"/>
            <a:ext cx="33285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2663596" y="3110000"/>
            <a:ext cx="186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1"/>
          </p:nvPr>
        </p:nvSpPr>
        <p:spPr>
          <a:xfrm>
            <a:off x="2663596" y="3696525"/>
            <a:ext cx="186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title" idx="2"/>
          </p:nvPr>
        </p:nvSpPr>
        <p:spPr>
          <a:xfrm>
            <a:off x="6576197" y="3110000"/>
            <a:ext cx="186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3"/>
          </p:nvPr>
        </p:nvSpPr>
        <p:spPr>
          <a:xfrm>
            <a:off x="6576197" y="3696525"/>
            <a:ext cx="186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title" idx="4"/>
          </p:nvPr>
        </p:nvSpPr>
        <p:spPr>
          <a:xfrm>
            <a:off x="707296" y="3110000"/>
            <a:ext cx="186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ubTitle" idx="5"/>
          </p:nvPr>
        </p:nvSpPr>
        <p:spPr>
          <a:xfrm>
            <a:off x="707296" y="3696525"/>
            <a:ext cx="186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6"/>
          </p:nvPr>
        </p:nvSpPr>
        <p:spPr>
          <a:xfrm>
            <a:off x="4619897" y="3110000"/>
            <a:ext cx="186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subTitle" idx="7"/>
          </p:nvPr>
        </p:nvSpPr>
        <p:spPr>
          <a:xfrm>
            <a:off x="4619897" y="3696525"/>
            <a:ext cx="186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title" idx="8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8500625" y="880769"/>
            <a:ext cx="296350" cy="488800"/>
            <a:chOff x="4037825" y="1798038"/>
            <a:chExt cx="296350" cy="488800"/>
          </a:xfrm>
        </p:grpSpPr>
        <p:sp>
          <p:nvSpPr>
            <p:cNvPr id="190" name="Google Shape;190;p21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21"/>
          <p:cNvGrpSpPr/>
          <p:nvPr/>
        </p:nvGrpSpPr>
        <p:grpSpPr>
          <a:xfrm flipH="1">
            <a:off x="347125" y="933419"/>
            <a:ext cx="296350" cy="488800"/>
            <a:chOff x="4866125" y="1675413"/>
            <a:chExt cx="296350" cy="488800"/>
          </a:xfrm>
        </p:grpSpPr>
        <p:sp>
          <p:nvSpPr>
            <p:cNvPr id="193" name="Google Shape;193;p21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21"/>
          <p:cNvSpPr/>
          <p:nvPr/>
        </p:nvSpPr>
        <p:spPr>
          <a:xfrm>
            <a:off x="388300" y="424015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1426700" y="45353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"/>
          <p:cNvSpPr/>
          <p:nvPr/>
        </p:nvSpPr>
        <p:spPr>
          <a:xfrm>
            <a:off x="1069163" y="4774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1084763" y="46432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1016938" y="47069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 hasCustomPrompt="1"/>
          </p:nvPr>
        </p:nvSpPr>
        <p:spPr>
          <a:xfrm>
            <a:off x="1275400" y="2691311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>
            <a:off x="1275400" y="3397333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 hasCustomPrompt="1"/>
          </p:nvPr>
        </p:nvSpPr>
        <p:spPr>
          <a:xfrm>
            <a:off x="4831550" y="2691317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3"/>
          </p:nvPr>
        </p:nvSpPr>
        <p:spPr>
          <a:xfrm>
            <a:off x="4831550" y="3397339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4" hasCustomPrompt="1"/>
          </p:nvPr>
        </p:nvSpPr>
        <p:spPr>
          <a:xfrm>
            <a:off x="1272850" y="130096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5"/>
          </p:nvPr>
        </p:nvSpPr>
        <p:spPr>
          <a:xfrm>
            <a:off x="1272850" y="2006986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 rot="-1766315" flipH="1">
            <a:off x="7866668" y="908957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 rot="-1766315" flipH="1">
            <a:off x="8250847" y="1313261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-1766315" flipH="1">
            <a:off x="8183833" y="1203514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-1766315" flipH="1">
            <a:off x="8274221" y="1225676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7"/>
          <p:cNvSpPr txBox="1">
            <a:spLocks noGrp="1"/>
          </p:cNvSpPr>
          <p:nvPr>
            <p:ph type="title"/>
          </p:nvPr>
        </p:nvSpPr>
        <p:spPr>
          <a:xfrm>
            <a:off x="1895261" y="2053479"/>
            <a:ext cx="413820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3" name="Google Shape;283;p27"/>
          <p:cNvSpPr txBox="1">
            <a:spLocks noGrp="1"/>
          </p:cNvSpPr>
          <p:nvPr>
            <p:ph type="title" idx="2" hasCustomPrompt="1"/>
          </p:nvPr>
        </p:nvSpPr>
        <p:spPr>
          <a:xfrm>
            <a:off x="6200539" y="2464041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3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27"/>
          <p:cNvSpPr txBox="1">
            <a:spLocks noGrp="1"/>
          </p:cNvSpPr>
          <p:nvPr>
            <p:ph type="subTitle" idx="1"/>
          </p:nvPr>
        </p:nvSpPr>
        <p:spPr>
          <a:xfrm>
            <a:off x="2713084" y="3395721"/>
            <a:ext cx="33129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title"/>
          </p:nvPr>
        </p:nvSpPr>
        <p:spPr>
          <a:xfrm>
            <a:off x="2419525" y="2249000"/>
            <a:ext cx="4305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9" name="Google Shape;289;p28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531400" y="3973950"/>
            <a:ext cx="40812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2531450" y="3413525"/>
            <a:ext cx="4081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81500" y="2249000"/>
            <a:ext cx="6981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8"/>
          <p:cNvSpPr txBox="1">
            <a:spLocks noGrp="1"/>
          </p:cNvSpPr>
          <p:nvPr>
            <p:ph type="title"/>
          </p:nvPr>
        </p:nvSpPr>
        <p:spPr>
          <a:xfrm>
            <a:off x="2892750" y="844075"/>
            <a:ext cx="33585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45" name="Google Shape;345;p38"/>
          <p:cNvSpPr txBox="1">
            <a:spLocks noGrp="1"/>
          </p:cNvSpPr>
          <p:nvPr>
            <p:ph type="subTitle" idx="1"/>
          </p:nvPr>
        </p:nvSpPr>
        <p:spPr>
          <a:xfrm>
            <a:off x="3042900" y="1727163"/>
            <a:ext cx="3058200" cy="12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6" name="Google Shape;346;p38"/>
          <p:cNvSpPr txBox="1"/>
          <p:nvPr/>
        </p:nvSpPr>
        <p:spPr>
          <a:xfrm>
            <a:off x="2163000" y="3440350"/>
            <a:ext cx="48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200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9"/>
          <p:cNvGrpSpPr/>
          <p:nvPr/>
        </p:nvGrpSpPr>
        <p:grpSpPr>
          <a:xfrm flipH="1">
            <a:off x="426134" y="1925139"/>
            <a:ext cx="1555966" cy="1651127"/>
            <a:chOff x="4031375" y="2687550"/>
            <a:chExt cx="1105325" cy="1172925"/>
          </a:xfrm>
        </p:grpSpPr>
        <p:sp>
          <p:nvSpPr>
            <p:cNvPr id="350" name="Google Shape;350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9"/>
          <p:cNvSpPr/>
          <p:nvPr/>
        </p:nvSpPr>
        <p:spPr>
          <a:xfrm flipH="1">
            <a:off x="1384976" y="5350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"/>
          <p:cNvSpPr/>
          <p:nvPr/>
        </p:nvSpPr>
        <p:spPr>
          <a:xfrm flipH="1">
            <a:off x="321901" y="1631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9"/>
          <p:cNvSpPr/>
          <p:nvPr/>
        </p:nvSpPr>
        <p:spPr>
          <a:xfrm flipH="1">
            <a:off x="1089189" y="16312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"/>
          <p:cNvSpPr/>
          <p:nvPr/>
        </p:nvSpPr>
        <p:spPr>
          <a:xfrm flipH="1">
            <a:off x="1223789" y="14434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9"/>
          <p:cNvSpPr/>
          <p:nvPr/>
        </p:nvSpPr>
        <p:spPr>
          <a:xfrm flipH="1">
            <a:off x="1613464" y="1816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40"/>
          <p:cNvGrpSpPr/>
          <p:nvPr/>
        </p:nvGrpSpPr>
        <p:grpSpPr>
          <a:xfrm>
            <a:off x="7574802" y="3447949"/>
            <a:ext cx="1087717" cy="1112394"/>
            <a:chOff x="5666825" y="1993700"/>
            <a:chExt cx="449600" cy="459800"/>
          </a:xfrm>
        </p:grpSpPr>
        <p:sp>
          <p:nvSpPr>
            <p:cNvPr id="384" name="Google Shape;384;p40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0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386" name="Google Shape;386;p40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0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0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0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0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0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0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0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0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0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0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0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0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3" name="Google Shape;403;p40"/>
          <p:cNvSpPr/>
          <p:nvPr/>
        </p:nvSpPr>
        <p:spPr>
          <a:xfrm>
            <a:off x="7470600" y="2319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8509000" y="26145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8151463" y="285380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8167063" y="2722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0"/>
          <p:cNvSpPr/>
          <p:nvPr/>
        </p:nvSpPr>
        <p:spPr>
          <a:xfrm>
            <a:off x="8099238" y="27860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10800000">
            <a:off x="530900" y="940449"/>
            <a:ext cx="789071" cy="1001980"/>
            <a:chOff x="6180202" y="3927349"/>
            <a:chExt cx="789071" cy="1001980"/>
          </a:xfrm>
        </p:grpSpPr>
        <p:sp>
          <p:nvSpPr>
            <p:cNvPr id="409" name="Google Shape;409;p4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5" name="Google Shape;415;p40"/>
          <p:cNvSpPr/>
          <p:nvPr/>
        </p:nvSpPr>
        <p:spPr>
          <a:xfrm flipH="1">
            <a:off x="1381574" y="146358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bg>
      <p:bgPr>
        <a:solidFill>
          <a:schemeClr val="dk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3"/>
          <p:cNvSpPr/>
          <p:nvPr/>
        </p:nvSpPr>
        <p:spPr>
          <a:xfrm rot="10800000">
            <a:off x="6973800" y="2975761"/>
            <a:ext cx="4340400" cy="4340400"/>
          </a:xfrm>
          <a:prstGeom prst="pie">
            <a:avLst>
              <a:gd name="adj1" fmla="val 0"/>
              <a:gd name="adj2" fmla="val 540018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3"/>
          <p:cNvSpPr/>
          <p:nvPr/>
        </p:nvSpPr>
        <p:spPr>
          <a:xfrm>
            <a:off x="-1084799" y="-2433149"/>
            <a:ext cx="5078700" cy="507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3"/>
          <p:cNvSpPr/>
          <p:nvPr/>
        </p:nvSpPr>
        <p:spPr>
          <a:xfrm rot="-7328515">
            <a:off x="3489202" y="3920167"/>
            <a:ext cx="1040942" cy="10409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/>
          <p:cNvSpPr txBox="1">
            <a:spLocks noGrp="1"/>
          </p:cNvSpPr>
          <p:nvPr>
            <p:ph type="body" idx="1"/>
          </p:nvPr>
        </p:nvSpPr>
        <p:spPr>
          <a:xfrm>
            <a:off x="4836619" y="1389000"/>
            <a:ext cx="3852000" cy="23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23" name="Google Shape;523;p33"/>
          <p:cNvGrpSpPr/>
          <p:nvPr/>
        </p:nvGrpSpPr>
        <p:grpSpPr>
          <a:xfrm>
            <a:off x="713405" y="1473722"/>
            <a:ext cx="3682730" cy="2196055"/>
            <a:chOff x="4016272" y="1283391"/>
            <a:chExt cx="2462705" cy="2176467"/>
          </a:xfrm>
        </p:grpSpPr>
        <p:sp>
          <p:nvSpPr>
            <p:cNvPr id="524" name="Google Shape;524;p33"/>
            <p:cNvSpPr/>
            <p:nvPr/>
          </p:nvSpPr>
          <p:spPr>
            <a:xfrm>
              <a:off x="4016272" y="1399194"/>
              <a:ext cx="2462705" cy="2060663"/>
            </a:xfrm>
            <a:custGeom>
              <a:avLst/>
              <a:gdLst/>
              <a:ahLst/>
              <a:cxnLst/>
              <a:rect l="l" t="t" r="r" b="b"/>
              <a:pathLst>
                <a:path w="108549" h="123393" extrusionOk="0">
                  <a:moveTo>
                    <a:pt x="0" y="1"/>
                  </a:moveTo>
                  <a:lnTo>
                    <a:pt x="0" y="123392"/>
                  </a:lnTo>
                  <a:lnTo>
                    <a:pt x="108548" y="123392"/>
                  </a:lnTo>
                  <a:lnTo>
                    <a:pt x="108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4754908" y="1283391"/>
              <a:ext cx="985464" cy="262093"/>
            </a:xfrm>
            <a:custGeom>
              <a:avLst/>
              <a:gdLst/>
              <a:ahLst/>
              <a:cxnLst/>
              <a:rect l="l" t="t" r="r" b="b"/>
              <a:pathLst>
                <a:path w="58746" h="15624" extrusionOk="0">
                  <a:moveTo>
                    <a:pt x="854" y="0"/>
                  </a:moveTo>
                  <a:lnTo>
                    <a:pt x="854" y="445"/>
                  </a:lnTo>
                  <a:cubicBezTo>
                    <a:pt x="1151" y="742"/>
                    <a:pt x="1410" y="1002"/>
                    <a:pt x="1633" y="1336"/>
                  </a:cubicBezTo>
                  <a:cubicBezTo>
                    <a:pt x="2227" y="2115"/>
                    <a:pt x="1781" y="2227"/>
                    <a:pt x="1336" y="2783"/>
                  </a:cubicBezTo>
                  <a:cubicBezTo>
                    <a:pt x="0" y="4490"/>
                    <a:pt x="1967" y="4899"/>
                    <a:pt x="2598" y="5381"/>
                  </a:cubicBezTo>
                  <a:cubicBezTo>
                    <a:pt x="1002" y="7571"/>
                    <a:pt x="2635" y="8721"/>
                    <a:pt x="3117" y="9649"/>
                  </a:cubicBezTo>
                  <a:cubicBezTo>
                    <a:pt x="1596" y="10020"/>
                    <a:pt x="854" y="9908"/>
                    <a:pt x="2078" y="11690"/>
                  </a:cubicBezTo>
                  <a:cubicBezTo>
                    <a:pt x="2301" y="11987"/>
                    <a:pt x="2783" y="12135"/>
                    <a:pt x="2709" y="12543"/>
                  </a:cubicBezTo>
                  <a:cubicBezTo>
                    <a:pt x="2672" y="12914"/>
                    <a:pt x="1856" y="13174"/>
                    <a:pt x="1670" y="13582"/>
                  </a:cubicBezTo>
                  <a:cubicBezTo>
                    <a:pt x="1967" y="13842"/>
                    <a:pt x="2338" y="14139"/>
                    <a:pt x="2598" y="14250"/>
                  </a:cubicBezTo>
                  <a:cubicBezTo>
                    <a:pt x="2264" y="14770"/>
                    <a:pt x="1707" y="15215"/>
                    <a:pt x="1151" y="15623"/>
                  </a:cubicBezTo>
                  <a:lnTo>
                    <a:pt x="57967" y="15623"/>
                  </a:lnTo>
                  <a:cubicBezTo>
                    <a:pt x="57929" y="15549"/>
                    <a:pt x="57892" y="15512"/>
                    <a:pt x="57855" y="15438"/>
                  </a:cubicBezTo>
                  <a:cubicBezTo>
                    <a:pt x="58560" y="15030"/>
                    <a:pt x="57002" y="14399"/>
                    <a:pt x="56965" y="13991"/>
                  </a:cubicBezTo>
                  <a:cubicBezTo>
                    <a:pt x="56927" y="13397"/>
                    <a:pt x="57929" y="13211"/>
                    <a:pt x="58301" y="12952"/>
                  </a:cubicBezTo>
                  <a:cubicBezTo>
                    <a:pt x="58226" y="12506"/>
                    <a:pt x="57892" y="12432"/>
                    <a:pt x="57707" y="12135"/>
                  </a:cubicBezTo>
                  <a:cubicBezTo>
                    <a:pt x="57484" y="11801"/>
                    <a:pt x="57595" y="11764"/>
                    <a:pt x="57633" y="11467"/>
                  </a:cubicBezTo>
                  <a:cubicBezTo>
                    <a:pt x="57670" y="11170"/>
                    <a:pt x="57855" y="11319"/>
                    <a:pt x="57744" y="10985"/>
                  </a:cubicBezTo>
                  <a:cubicBezTo>
                    <a:pt x="57670" y="10725"/>
                    <a:pt x="57373" y="10576"/>
                    <a:pt x="57113" y="10539"/>
                  </a:cubicBezTo>
                  <a:cubicBezTo>
                    <a:pt x="57336" y="9983"/>
                    <a:pt x="58263" y="9908"/>
                    <a:pt x="58412" y="9426"/>
                  </a:cubicBezTo>
                  <a:cubicBezTo>
                    <a:pt x="58523" y="9055"/>
                    <a:pt x="57892" y="8758"/>
                    <a:pt x="57781" y="8424"/>
                  </a:cubicBezTo>
                  <a:cubicBezTo>
                    <a:pt x="57595" y="7867"/>
                    <a:pt x="58301" y="7756"/>
                    <a:pt x="58226" y="7385"/>
                  </a:cubicBezTo>
                  <a:cubicBezTo>
                    <a:pt x="58226" y="7125"/>
                    <a:pt x="57484" y="6865"/>
                    <a:pt x="57299" y="6717"/>
                  </a:cubicBezTo>
                  <a:cubicBezTo>
                    <a:pt x="57855" y="6012"/>
                    <a:pt x="58746" y="5752"/>
                    <a:pt x="58263" y="4787"/>
                  </a:cubicBezTo>
                  <a:cubicBezTo>
                    <a:pt x="58078" y="4416"/>
                    <a:pt x="57818" y="4156"/>
                    <a:pt x="57892" y="3711"/>
                  </a:cubicBezTo>
                  <a:cubicBezTo>
                    <a:pt x="57967" y="3414"/>
                    <a:pt x="58226" y="3303"/>
                    <a:pt x="58301" y="3080"/>
                  </a:cubicBezTo>
                  <a:cubicBezTo>
                    <a:pt x="58523" y="2449"/>
                    <a:pt x="57595" y="2078"/>
                    <a:pt x="57670" y="1447"/>
                  </a:cubicBezTo>
                  <a:cubicBezTo>
                    <a:pt x="57744" y="891"/>
                    <a:pt x="58263" y="482"/>
                    <a:pt x="587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33"/>
          <p:cNvSpPr txBox="1">
            <a:spLocks noGrp="1"/>
          </p:cNvSpPr>
          <p:nvPr>
            <p:ph type="title"/>
          </p:nvPr>
        </p:nvSpPr>
        <p:spPr>
          <a:xfrm>
            <a:off x="969574" y="2204397"/>
            <a:ext cx="3170400" cy="10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33"/>
          <p:cNvSpPr/>
          <p:nvPr/>
        </p:nvSpPr>
        <p:spPr>
          <a:xfrm rot="-7328767" flipH="1">
            <a:off x="3380764" y="4977559"/>
            <a:ext cx="336603" cy="3367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3"/>
          <p:cNvSpPr/>
          <p:nvPr/>
        </p:nvSpPr>
        <p:spPr>
          <a:xfrm>
            <a:off x="6343824" y="115559"/>
            <a:ext cx="426300" cy="4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3"/>
          <p:cNvSpPr/>
          <p:nvPr/>
        </p:nvSpPr>
        <p:spPr>
          <a:xfrm>
            <a:off x="8392650" y="493325"/>
            <a:ext cx="1502700" cy="1502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3"/>
          <p:cNvSpPr/>
          <p:nvPr/>
        </p:nvSpPr>
        <p:spPr>
          <a:xfrm>
            <a:off x="6394474" y="4388559"/>
            <a:ext cx="426300" cy="4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3"/>
          <p:cNvSpPr/>
          <p:nvPr/>
        </p:nvSpPr>
        <p:spPr>
          <a:xfrm rot="-7328515">
            <a:off x="7017902" y="-520483"/>
            <a:ext cx="1040942" cy="10409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3"/>
          <p:cNvSpPr/>
          <p:nvPr/>
        </p:nvSpPr>
        <p:spPr>
          <a:xfrm>
            <a:off x="0" y="0"/>
            <a:ext cx="208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97234" y="1871725"/>
            <a:ext cx="20511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087246" y="3753813"/>
            <a:ext cx="20511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997238" y="2230108"/>
            <a:ext cx="20511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6087250" y="4099572"/>
            <a:ext cx="20511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468525" y="194312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997250" y="20034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476325" y="16469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rot="-8999956">
            <a:off x="4180032" y="4653637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 rot="-8999956">
            <a:off x="5219998" y="4677548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 rot="-8999956">
            <a:off x="4648589" y="4858264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 rot="-8999956">
            <a:off x="5027972" y="4585293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 rot="-9900040">
            <a:off x="223262" y="699341"/>
            <a:ext cx="789048" cy="1001950"/>
            <a:chOff x="6180202" y="3927349"/>
            <a:chExt cx="789071" cy="1001980"/>
          </a:xfrm>
        </p:grpSpPr>
        <p:sp>
          <p:nvSpPr>
            <p:cNvPr id="47" name="Google Shape;47;p5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48;p5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638900" y="1122875"/>
            <a:ext cx="447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638900" y="1830325"/>
            <a:ext cx="4479300" cy="21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657531" y="4098263"/>
            <a:ext cx="118511" cy="119667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394880" y="4556826"/>
            <a:ext cx="110416" cy="1033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>
            <a:off x="844305" y="4849137"/>
            <a:ext cx="83690" cy="7953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/>
          <p:nvPr/>
        </p:nvSpPr>
        <p:spPr>
          <a:xfrm>
            <a:off x="351184" y="4138399"/>
            <a:ext cx="83690" cy="7953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8108588" y="435082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4361638" y="683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4065613" y="9901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051650" y="1090050"/>
            <a:ext cx="7040700" cy="29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7425" y="626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241175" y="927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7883638" y="1166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7899238" y="1035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7831413" y="10988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9985924">
            <a:off x="727521" y="654134"/>
            <a:ext cx="296352" cy="488804"/>
            <a:chOff x="4037825" y="1798038"/>
            <a:chExt cx="296350" cy="488800"/>
          </a:xfrm>
        </p:grpSpPr>
        <p:sp>
          <p:nvSpPr>
            <p:cNvPr id="77" name="Google Shape;77;p8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029900" y="1732525"/>
            <a:ext cx="28407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029900" y="2963050"/>
            <a:ext cx="28407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 rot="-8100000">
            <a:off x="8133680" y="492211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2700000">
            <a:off x="8385786" y="4721360"/>
            <a:ext cx="139170" cy="1322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2700000">
            <a:off x="8434889" y="4362191"/>
            <a:ext cx="118424" cy="112578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1758200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1758201" y="2154900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2"/>
          </p:nvPr>
        </p:nvSpPr>
        <p:spPr>
          <a:xfrm>
            <a:off x="5774201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3"/>
          </p:nvPr>
        </p:nvSpPr>
        <p:spPr>
          <a:xfrm>
            <a:off x="5774200" y="2154899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4"/>
          </p:nvPr>
        </p:nvSpPr>
        <p:spPr>
          <a:xfrm>
            <a:off x="1758200" y="3008504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5"/>
          </p:nvPr>
        </p:nvSpPr>
        <p:spPr>
          <a:xfrm>
            <a:off x="1758201" y="3669253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6"/>
          </p:nvPr>
        </p:nvSpPr>
        <p:spPr>
          <a:xfrm>
            <a:off x="5774200" y="30085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7"/>
          </p:nvPr>
        </p:nvSpPr>
        <p:spPr>
          <a:xfrm>
            <a:off x="5774200" y="3669251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8" hasCustomPrompt="1"/>
          </p:nvPr>
        </p:nvSpPr>
        <p:spPr>
          <a:xfrm>
            <a:off x="638900" y="173808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9" hasCustomPrompt="1"/>
          </p:nvPr>
        </p:nvSpPr>
        <p:spPr>
          <a:xfrm>
            <a:off x="638900" y="321867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1725" y="17094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1725" y="32186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287263" y="4395825"/>
            <a:ext cx="396025" cy="508925"/>
            <a:chOff x="633088" y="1143100"/>
            <a:chExt cx="396025" cy="508925"/>
          </a:xfrm>
        </p:grpSpPr>
        <p:sp>
          <p:nvSpPr>
            <p:cNvPr id="109" name="Google Shape;109;p13"/>
            <p:cNvSpPr/>
            <p:nvPr/>
          </p:nvSpPr>
          <p:spPr>
            <a:xfrm>
              <a:off x="633775" y="11431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3"/>
            <p:cNvGrpSpPr/>
            <p:nvPr/>
          </p:nvGrpSpPr>
          <p:grpSpPr>
            <a:xfrm>
              <a:off x="633088" y="1143188"/>
              <a:ext cx="396025" cy="508750"/>
              <a:chOff x="633088" y="1143188"/>
              <a:chExt cx="396025" cy="50875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767363" y="1320313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801263" y="1296588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685313" y="1190113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721238" y="1352863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822963" y="1306088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633088" y="1143188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Google Shape;117;p13"/>
          <p:cNvSpPr/>
          <p:nvPr/>
        </p:nvSpPr>
        <p:spPr>
          <a:xfrm rot="9656939">
            <a:off x="450701" y="6213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 rot="9656939">
            <a:off x="536288" y="1028222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9656939">
            <a:off x="1365995" y="62609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"/>
          <p:cNvSpPr/>
          <p:nvPr/>
        </p:nvSpPr>
        <p:spPr>
          <a:xfrm rot="9656939">
            <a:off x="1063351" y="9946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 rot="9656939">
            <a:off x="1527958" y="10544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 rot="-9112456">
            <a:off x="8564590" y="4375292"/>
            <a:ext cx="257721" cy="266495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1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3" r:id="rId17"/>
    <p:sldLayoutId id="2147483674" r:id="rId18"/>
    <p:sldLayoutId id="2147483676" r:id="rId19"/>
    <p:sldLayoutId id="2147483677" r:id="rId20"/>
    <p:sldLayoutId id="2147483678" r:id="rId21"/>
    <p:sldLayoutId id="2147483684" r:id="rId22"/>
    <p:sldLayoutId id="2147483685" r:id="rId23"/>
    <p:sldLayoutId id="214748368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700" y="385758"/>
            <a:ext cx="810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fa Slab One"/>
              <a:buNone/>
              <a:defRPr sz="2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8925" y="2429525"/>
            <a:ext cx="7703700" cy="23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●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○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■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●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○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■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●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○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■"/>
              <a:defRPr sz="16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gif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/>
          <p:nvPr/>
        </p:nvSpPr>
        <p:spPr>
          <a:xfrm>
            <a:off x="6282267" y="702175"/>
            <a:ext cx="2149533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6307667" y="747475"/>
            <a:ext cx="1969183" cy="268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Mega Goal </a:t>
            </a:r>
            <a:r>
              <a:rPr lang="en" dirty="0">
                <a:solidFill>
                  <a:schemeClr val="tx2"/>
                </a:solidFill>
              </a:rPr>
              <a:t>2.3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6303208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Unit </a:t>
            </a:r>
            <a:r>
              <a:rPr lang="en" sz="6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</a:t>
            </a:r>
            <a:r>
              <a:rPr lang="en" dirty="0"/>
              <a:t/>
            </a:r>
            <a:br>
              <a:rPr lang="en" dirty="0"/>
            </a:br>
            <a:r>
              <a:rPr lang="en" sz="6000" dirty="0"/>
              <a:t>Amazing Animals</a:t>
            </a:r>
            <a:r>
              <a:rPr lang="en" dirty="0"/>
              <a:t/>
            </a:r>
            <a:br>
              <a:rPr lang="en" dirty="0"/>
            </a:br>
            <a:r>
              <a:rPr lang="en" sz="1400" dirty="0"/>
              <a:t/>
            </a:r>
            <a:br>
              <a:rPr lang="en" sz="1400" dirty="0"/>
            </a:br>
            <a:r>
              <a:rPr lang="en" sz="1800" dirty="0">
                <a:solidFill>
                  <a:srgbClr val="FDEEC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Form,Meaning &amp; Function</a:t>
            </a:r>
            <a:endParaRPr dirty="0">
              <a:solidFill>
                <a:srgbClr val="FDEEC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29" name="Google Shape;429;p44"/>
          <p:cNvSpPr txBox="1">
            <a:spLocks noGrp="1"/>
          </p:cNvSpPr>
          <p:nvPr>
            <p:ph type="subTitle" idx="1"/>
          </p:nvPr>
        </p:nvSpPr>
        <p:spPr>
          <a:xfrm>
            <a:off x="2426366" y="4308921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Done by : </a:t>
            </a:r>
            <a:r>
              <a:rPr lang="en" sz="2000" b="1" dirty="0">
                <a:solidFill>
                  <a:srgbClr val="FDEECF"/>
                </a:solidFill>
              </a:rPr>
              <a:t>Entisar Al-Obaidallah</a:t>
            </a:r>
            <a:endParaRPr sz="1800" b="1" dirty="0">
              <a:solidFill>
                <a:srgbClr val="FDEECF"/>
              </a:solidFill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858711" y="2414283"/>
            <a:ext cx="1180125" cy="1582469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7685838" y="1623763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9" name="Google Shape;469;p44"/>
          <p:cNvGrpSpPr/>
          <p:nvPr/>
        </p:nvGrpSpPr>
        <p:grpSpPr>
          <a:xfrm>
            <a:off x="6994340" y="3036079"/>
            <a:ext cx="1615619" cy="1464947"/>
            <a:chOff x="5882625" y="1638000"/>
            <a:chExt cx="983275" cy="891575"/>
          </a:xfrm>
        </p:grpSpPr>
        <p:sp>
          <p:nvSpPr>
            <p:cNvPr id="470" name="Google Shape;470;p44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" name="Google Shape;471;p44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472" name="Google Shape;472;p44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58"/>
          <p:cNvSpPr txBox="1">
            <a:spLocks noGrp="1"/>
          </p:cNvSpPr>
          <p:nvPr>
            <p:ph type="title" idx="2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092" name="Google Shape;1092;p58"/>
          <p:cNvGrpSpPr/>
          <p:nvPr/>
        </p:nvGrpSpPr>
        <p:grpSpPr>
          <a:xfrm rot="3418339">
            <a:off x="238345" y="741599"/>
            <a:ext cx="1024530" cy="835888"/>
            <a:chOff x="4859375" y="1638250"/>
            <a:chExt cx="478750" cy="390600"/>
          </a:xfrm>
        </p:grpSpPr>
        <p:sp>
          <p:nvSpPr>
            <p:cNvPr id="1093" name="Google Shape;1093;p58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4" name="Google Shape;1094;p58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1095" name="Google Shape;1095;p58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8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58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0" name="Google Shape;1130;p58"/>
          <p:cNvSpPr/>
          <p:nvPr/>
        </p:nvSpPr>
        <p:spPr>
          <a:xfrm rot="1949511">
            <a:off x="529064" y="3091918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58"/>
          <p:cNvSpPr/>
          <p:nvPr/>
        </p:nvSpPr>
        <p:spPr>
          <a:xfrm rot="-1013249">
            <a:off x="909823" y="4049240"/>
            <a:ext cx="257731" cy="266506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58"/>
          <p:cNvSpPr/>
          <p:nvPr/>
        </p:nvSpPr>
        <p:spPr>
          <a:xfrm rot="1949511">
            <a:off x="819148" y="3907993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58"/>
          <p:cNvSpPr/>
          <p:nvPr/>
        </p:nvSpPr>
        <p:spPr>
          <a:xfrm rot="1949511">
            <a:off x="907873" y="3802396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58"/>
          <p:cNvSpPr/>
          <p:nvPr/>
        </p:nvSpPr>
        <p:spPr>
          <a:xfrm rot="1949511">
            <a:off x="816433" y="3819713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58"/>
          <p:cNvSpPr/>
          <p:nvPr/>
        </p:nvSpPr>
        <p:spPr>
          <a:xfrm>
            <a:off x="7030050" y="11567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58"/>
          <p:cNvSpPr/>
          <p:nvPr/>
        </p:nvSpPr>
        <p:spPr>
          <a:xfrm>
            <a:off x="8439536" y="2085777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58"/>
          <p:cNvSpPr/>
          <p:nvPr/>
        </p:nvSpPr>
        <p:spPr>
          <a:xfrm rot="7984268">
            <a:off x="8074314" y="1062483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58"/>
          <p:cNvSpPr/>
          <p:nvPr/>
        </p:nvSpPr>
        <p:spPr>
          <a:xfrm rot="7984268">
            <a:off x="8177885" y="1169649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58"/>
          <p:cNvSpPr/>
          <p:nvPr/>
        </p:nvSpPr>
        <p:spPr>
          <a:xfrm rot="7984268">
            <a:off x="8177655" y="107658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2C24840-C978-4744-9E45-BB8040E2C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7" t="26144" r="11681" b="23959"/>
          <a:stretch/>
        </p:blipFill>
        <p:spPr>
          <a:xfrm>
            <a:off x="1521440" y="852928"/>
            <a:ext cx="6777315" cy="3688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" name="مربع نص 59">
            <a:extLst>
              <a:ext uri="{FF2B5EF4-FFF2-40B4-BE49-F238E27FC236}">
                <a16:creationId xmlns:a16="http://schemas.microsoft.com/office/drawing/2014/main" xmlns="" id="{4D9C2C14-1073-4BFD-A1E6-6414EB380D24}"/>
              </a:ext>
            </a:extLst>
          </p:cNvPr>
          <p:cNvSpPr txBox="1"/>
          <p:nvPr/>
        </p:nvSpPr>
        <p:spPr>
          <a:xfrm>
            <a:off x="3761756" y="1858456"/>
            <a:ext cx="128665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>
                <a:solidFill>
                  <a:schemeClr val="bg2"/>
                </a:solidFill>
              </a:rPr>
              <a:t>affectionate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xmlns="" id="{546B3C67-819B-4DE5-B5EF-A8BDC2799BC8}"/>
              </a:ext>
            </a:extLst>
          </p:cNvPr>
          <p:cNvSpPr txBox="1"/>
          <p:nvPr/>
        </p:nvSpPr>
        <p:spPr>
          <a:xfrm>
            <a:off x="5573907" y="1841808"/>
            <a:ext cx="128665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cooperative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xmlns="" id="{1AA38F9E-756D-4A76-A433-81510CEA719A}"/>
              </a:ext>
            </a:extLst>
          </p:cNvPr>
          <p:cNvSpPr txBox="1"/>
          <p:nvPr/>
        </p:nvSpPr>
        <p:spPr>
          <a:xfrm>
            <a:off x="6596743" y="2331896"/>
            <a:ext cx="135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400" b="1" dirty="0">
                <a:solidFill>
                  <a:schemeClr val="bg2"/>
                </a:solidFill>
              </a:rPr>
              <a:t>joyfully</a:t>
            </a:r>
            <a:endParaRPr lang="ar-SA" sz="1400" b="1" dirty="0">
              <a:solidFill>
                <a:schemeClr val="bg2"/>
              </a:solidFill>
            </a:endParaRP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xmlns="" id="{1D2F67C5-81DD-49DE-BB44-F1EE08A62455}"/>
              </a:ext>
            </a:extLst>
          </p:cNvPr>
          <p:cNvSpPr txBox="1"/>
          <p:nvPr/>
        </p:nvSpPr>
        <p:spPr>
          <a:xfrm>
            <a:off x="3575638" y="2584189"/>
            <a:ext cx="135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loving</a:t>
            </a:r>
            <a:endParaRPr lang="ar-SA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xmlns="" id="{4124E796-8F15-4EBE-9819-EC94D0D39BE6}"/>
              </a:ext>
            </a:extLst>
          </p:cNvPr>
          <p:cNvSpPr txBox="1"/>
          <p:nvPr/>
        </p:nvSpPr>
        <p:spPr>
          <a:xfrm>
            <a:off x="3990575" y="2860814"/>
            <a:ext cx="135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400" b="1" dirty="0">
                <a:solidFill>
                  <a:schemeClr val="bg2"/>
                </a:solidFill>
              </a:rPr>
              <a:t>famous</a:t>
            </a:r>
            <a:endParaRPr lang="ar-SA" sz="1400" b="1" dirty="0">
              <a:solidFill>
                <a:schemeClr val="bg2"/>
              </a:solidFill>
            </a:endParaRP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xmlns="" id="{635CAA2A-856F-42E7-A574-8D1B116E416B}"/>
              </a:ext>
            </a:extLst>
          </p:cNvPr>
          <p:cNvSpPr txBox="1"/>
          <p:nvPr/>
        </p:nvSpPr>
        <p:spPr>
          <a:xfrm>
            <a:off x="5619590" y="3099018"/>
            <a:ext cx="135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healthy</a:t>
            </a:r>
            <a:endParaRPr lang="ar-SA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xmlns="" id="{92706A8F-05E0-4D71-B933-563407427799}"/>
              </a:ext>
            </a:extLst>
          </p:cNvPr>
          <p:cNvSpPr txBox="1"/>
          <p:nvPr/>
        </p:nvSpPr>
        <p:spPr>
          <a:xfrm>
            <a:off x="2307771" y="3375644"/>
            <a:ext cx="135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beautiful</a:t>
            </a:r>
            <a:endParaRPr lang="ar-SA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xmlns="" id="{70C4B5C1-892D-4849-A59F-C1790E434A53}"/>
              </a:ext>
            </a:extLst>
          </p:cNvPr>
          <p:cNvSpPr txBox="1"/>
          <p:nvPr/>
        </p:nvSpPr>
        <p:spPr>
          <a:xfrm>
            <a:off x="2738078" y="3667637"/>
            <a:ext cx="135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400" b="1" dirty="0">
                <a:solidFill>
                  <a:schemeClr val="bg2"/>
                </a:solidFill>
              </a:rPr>
              <a:t>energetic</a:t>
            </a:r>
            <a:endParaRPr lang="ar-SA" sz="1400" b="1" dirty="0">
              <a:solidFill>
                <a:schemeClr val="bg2"/>
              </a:solidFill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xmlns="" id="{00A464DA-DFDB-45F4-A46C-937E46D29DF3}"/>
              </a:ext>
            </a:extLst>
          </p:cNvPr>
          <p:cNvSpPr txBox="1"/>
          <p:nvPr/>
        </p:nvSpPr>
        <p:spPr>
          <a:xfrm>
            <a:off x="4466985" y="3967314"/>
            <a:ext cx="135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400" b="1" dirty="0">
                <a:solidFill>
                  <a:srgbClr val="0070C0"/>
                </a:solidFill>
              </a:rPr>
              <a:t>loyal</a:t>
            </a:r>
            <a:endParaRPr lang="ar-SA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8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6E9B16E-A839-4417-B8A0-FDC48A22E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3" t="37199" r="13698" b="25751"/>
          <a:stretch/>
        </p:blipFill>
        <p:spPr>
          <a:xfrm>
            <a:off x="1229445" y="1324536"/>
            <a:ext cx="6846474" cy="2648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4" name="Google Shape;564;p48"/>
          <p:cNvSpPr/>
          <p:nvPr/>
        </p:nvSpPr>
        <p:spPr>
          <a:xfrm rot="-637021">
            <a:off x="7371957" y="971707"/>
            <a:ext cx="352694" cy="585786"/>
          </a:xfrm>
          <a:custGeom>
            <a:avLst/>
            <a:gdLst/>
            <a:ahLst/>
            <a:cxnLst/>
            <a:rect l="l" t="t" r="r" b="b"/>
            <a:pathLst>
              <a:path w="11772" h="19552" extrusionOk="0">
                <a:moveTo>
                  <a:pt x="7192" y="0"/>
                </a:moveTo>
                <a:cubicBezTo>
                  <a:pt x="5906" y="0"/>
                  <a:pt x="4711" y="844"/>
                  <a:pt x="4340" y="2109"/>
                </a:cubicBezTo>
                <a:lnTo>
                  <a:pt x="651" y="14315"/>
                </a:lnTo>
                <a:cubicBezTo>
                  <a:pt x="0" y="16485"/>
                  <a:pt x="1248" y="18790"/>
                  <a:pt x="3418" y="19414"/>
                </a:cubicBezTo>
                <a:cubicBezTo>
                  <a:pt x="3768" y="19507"/>
                  <a:pt x="4120" y="19552"/>
                  <a:pt x="4466" y="19552"/>
                </a:cubicBezTo>
                <a:cubicBezTo>
                  <a:pt x="6238" y="19552"/>
                  <a:pt x="7864" y="18386"/>
                  <a:pt x="8409" y="16593"/>
                </a:cubicBezTo>
                <a:lnTo>
                  <a:pt x="11745" y="5581"/>
                </a:lnTo>
                <a:cubicBezTo>
                  <a:pt x="11772" y="5445"/>
                  <a:pt x="11691" y="5310"/>
                  <a:pt x="11555" y="5283"/>
                </a:cubicBezTo>
                <a:cubicBezTo>
                  <a:pt x="11526" y="5271"/>
                  <a:pt x="11496" y="5266"/>
                  <a:pt x="11466" y="5266"/>
                </a:cubicBezTo>
                <a:cubicBezTo>
                  <a:pt x="11356" y="5266"/>
                  <a:pt x="11251" y="5339"/>
                  <a:pt x="11230" y="5445"/>
                </a:cubicBezTo>
                <a:lnTo>
                  <a:pt x="7866" y="16539"/>
                </a:lnTo>
                <a:cubicBezTo>
                  <a:pt x="7417" y="18045"/>
                  <a:pt x="6017" y="19029"/>
                  <a:pt x="4486" y="19029"/>
                </a:cubicBezTo>
                <a:cubicBezTo>
                  <a:pt x="4169" y="19029"/>
                  <a:pt x="3847" y="18987"/>
                  <a:pt x="3526" y="18899"/>
                </a:cubicBezTo>
                <a:cubicBezTo>
                  <a:pt x="1628" y="18356"/>
                  <a:pt x="570" y="16322"/>
                  <a:pt x="1167" y="14423"/>
                </a:cubicBezTo>
                <a:lnTo>
                  <a:pt x="4855" y="2299"/>
                </a:lnTo>
                <a:cubicBezTo>
                  <a:pt x="5178" y="1246"/>
                  <a:pt x="6131" y="550"/>
                  <a:pt x="7174" y="550"/>
                </a:cubicBezTo>
                <a:cubicBezTo>
                  <a:pt x="7447" y="550"/>
                  <a:pt x="7726" y="598"/>
                  <a:pt x="8002" y="699"/>
                </a:cubicBezTo>
                <a:cubicBezTo>
                  <a:pt x="9249" y="1133"/>
                  <a:pt x="9900" y="2489"/>
                  <a:pt x="9521" y="3791"/>
                </a:cubicBezTo>
                <a:lnTo>
                  <a:pt x="5940" y="15671"/>
                </a:lnTo>
                <a:cubicBezTo>
                  <a:pt x="5746" y="16276"/>
                  <a:pt x="5190" y="16675"/>
                  <a:pt x="4588" y="16675"/>
                </a:cubicBezTo>
                <a:cubicBezTo>
                  <a:pt x="4434" y="16675"/>
                  <a:pt x="4278" y="16649"/>
                  <a:pt x="4123" y="16593"/>
                </a:cubicBezTo>
                <a:cubicBezTo>
                  <a:pt x="3418" y="16349"/>
                  <a:pt x="3092" y="15590"/>
                  <a:pt x="3282" y="14857"/>
                </a:cubicBezTo>
                <a:lnTo>
                  <a:pt x="6618" y="3927"/>
                </a:lnTo>
                <a:cubicBezTo>
                  <a:pt x="6646" y="3791"/>
                  <a:pt x="6564" y="3601"/>
                  <a:pt x="6429" y="3574"/>
                </a:cubicBezTo>
                <a:cubicBezTo>
                  <a:pt x="6411" y="3569"/>
                  <a:pt x="6390" y="3567"/>
                  <a:pt x="6369" y="3567"/>
                </a:cubicBezTo>
                <a:cubicBezTo>
                  <a:pt x="6261" y="3567"/>
                  <a:pt x="6126" y="3624"/>
                  <a:pt x="6103" y="3737"/>
                </a:cubicBezTo>
                <a:lnTo>
                  <a:pt x="2767" y="14722"/>
                </a:lnTo>
                <a:cubicBezTo>
                  <a:pt x="2469" y="15780"/>
                  <a:pt x="3092" y="16865"/>
                  <a:pt x="4123" y="17136"/>
                </a:cubicBezTo>
                <a:cubicBezTo>
                  <a:pt x="4291" y="17180"/>
                  <a:pt x="4458" y="17201"/>
                  <a:pt x="4622" y="17201"/>
                </a:cubicBezTo>
                <a:cubicBezTo>
                  <a:pt x="5463" y="17201"/>
                  <a:pt x="6210" y="16642"/>
                  <a:pt x="6483" y="15780"/>
                </a:cubicBezTo>
                <a:lnTo>
                  <a:pt x="10036" y="3927"/>
                </a:lnTo>
                <a:cubicBezTo>
                  <a:pt x="10497" y="2353"/>
                  <a:pt x="9711" y="672"/>
                  <a:pt x="8137" y="156"/>
                </a:cubicBezTo>
                <a:cubicBezTo>
                  <a:pt x="7824" y="50"/>
                  <a:pt x="7505" y="0"/>
                  <a:pt x="719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6" name="Google Shape;626;p48"/>
          <p:cNvSpPr/>
          <p:nvPr/>
        </p:nvSpPr>
        <p:spPr>
          <a:xfrm rot="10800000">
            <a:off x="463489" y="2987870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825758" y="864141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2288698" y="1182424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2594925" y="1350997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-637021">
            <a:off x="7363057" y="941012"/>
            <a:ext cx="355151" cy="585696"/>
          </a:xfrm>
          <a:custGeom>
            <a:avLst/>
            <a:gdLst/>
            <a:ahLst/>
            <a:cxnLst/>
            <a:rect l="l" t="t" r="r" b="b"/>
            <a:pathLst>
              <a:path w="11854" h="19549" extrusionOk="0">
                <a:moveTo>
                  <a:pt x="7276" y="0"/>
                </a:moveTo>
                <a:cubicBezTo>
                  <a:pt x="5996" y="0"/>
                  <a:pt x="4809" y="844"/>
                  <a:pt x="4395" y="2109"/>
                </a:cubicBezTo>
                <a:lnTo>
                  <a:pt x="679" y="14315"/>
                </a:lnTo>
                <a:cubicBezTo>
                  <a:pt x="1" y="16485"/>
                  <a:pt x="1276" y="18790"/>
                  <a:pt x="3473" y="19414"/>
                </a:cubicBezTo>
                <a:cubicBezTo>
                  <a:pt x="3815" y="19505"/>
                  <a:pt x="4158" y="19548"/>
                  <a:pt x="4496" y="19548"/>
                </a:cubicBezTo>
                <a:cubicBezTo>
                  <a:pt x="6277" y="19548"/>
                  <a:pt x="7916" y="18349"/>
                  <a:pt x="8464" y="16593"/>
                </a:cubicBezTo>
                <a:lnTo>
                  <a:pt x="11773" y="5581"/>
                </a:lnTo>
                <a:cubicBezTo>
                  <a:pt x="11854" y="5445"/>
                  <a:pt x="11746" y="5283"/>
                  <a:pt x="11610" y="5228"/>
                </a:cubicBezTo>
                <a:cubicBezTo>
                  <a:pt x="11585" y="5219"/>
                  <a:pt x="11560" y="5214"/>
                  <a:pt x="11535" y="5214"/>
                </a:cubicBezTo>
                <a:cubicBezTo>
                  <a:pt x="11419" y="5214"/>
                  <a:pt x="11302" y="5307"/>
                  <a:pt x="11257" y="5418"/>
                </a:cubicBezTo>
                <a:lnTo>
                  <a:pt x="7921" y="16485"/>
                </a:lnTo>
                <a:cubicBezTo>
                  <a:pt x="7426" y="18014"/>
                  <a:pt x="6019" y="19002"/>
                  <a:pt x="4516" y="19002"/>
                </a:cubicBezTo>
                <a:cubicBezTo>
                  <a:pt x="4206" y="19002"/>
                  <a:pt x="3892" y="18960"/>
                  <a:pt x="3581" y="18872"/>
                </a:cubicBezTo>
                <a:cubicBezTo>
                  <a:pt x="1683" y="18329"/>
                  <a:pt x="625" y="16268"/>
                  <a:pt x="1194" y="14396"/>
                </a:cubicBezTo>
                <a:lnTo>
                  <a:pt x="4883" y="2245"/>
                </a:lnTo>
                <a:cubicBezTo>
                  <a:pt x="5229" y="1209"/>
                  <a:pt x="6193" y="533"/>
                  <a:pt x="7242" y="533"/>
                </a:cubicBezTo>
                <a:cubicBezTo>
                  <a:pt x="7511" y="533"/>
                  <a:pt x="7785" y="578"/>
                  <a:pt x="8057" y="672"/>
                </a:cubicBezTo>
                <a:cubicBezTo>
                  <a:pt x="9304" y="1106"/>
                  <a:pt x="9955" y="2489"/>
                  <a:pt x="9576" y="3737"/>
                </a:cubicBezTo>
                <a:lnTo>
                  <a:pt x="5968" y="15644"/>
                </a:lnTo>
                <a:cubicBezTo>
                  <a:pt x="5797" y="16266"/>
                  <a:pt x="5252" y="16650"/>
                  <a:pt x="4657" y="16650"/>
                </a:cubicBezTo>
                <a:cubicBezTo>
                  <a:pt x="4499" y="16650"/>
                  <a:pt x="4337" y="16623"/>
                  <a:pt x="4178" y="16566"/>
                </a:cubicBezTo>
                <a:cubicBezTo>
                  <a:pt x="3473" y="16322"/>
                  <a:pt x="3120" y="15536"/>
                  <a:pt x="3337" y="14830"/>
                </a:cubicBezTo>
                <a:lnTo>
                  <a:pt x="6646" y="3872"/>
                </a:lnTo>
                <a:cubicBezTo>
                  <a:pt x="6728" y="3737"/>
                  <a:pt x="6619" y="3574"/>
                  <a:pt x="6483" y="3547"/>
                </a:cubicBezTo>
                <a:cubicBezTo>
                  <a:pt x="6451" y="3527"/>
                  <a:pt x="6417" y="3519"/>
                  <a:pt x="6384" y="3519"/>
                </a:cubicBezTo>
                <a:cubicBezTo>
                  <a:pt x="6278" y="3519"/>
                  <a:pt x="6179" y="3606"/>
                  <a:pt x="6158" y="3710"/>
                </a:cubicBezTo>
                <a:lnTo>
                  <a:pt x="2822" y="14695"/>
                </a:lnTo>
                <a:cubicBezTo>
                  <a:pt x="2523" y="15725"/>
                  <a:pt x="3120" y="16837"/>
                  <a:pt x="4178" y="17109"/>
                </a:cubicBezTo>
                <a:cubicBezTo>
                  <a:pt x="4338" y="17151"/>
                  <a:pt x="4496" y="17171"/>
                  <a:pt x="4652" y="17171"/>
                </a:cubicBezTo>
                <a:cubicBezTo>
                  <a:pt x="5502" y="17171"/>
                  <a:pt x="6258" y="16578"/>
                  <a:pt x="6511" y="15753"/>
                </a:cubicBezTo>
                <a:lnTo>
                  <a:pt x="10118" y="3927"/>
                </a:lnTo>
                <a:cubicBezTo>
                  <a:pt x="10579" y="2353"/>
                  <a:pt x="9738" y="672"/>
                  <a:pt x="8219" y="156"/>
                </a:cubicBezTo>
                <a:cubicBezTo>
                  <a:pt x="7906" y="50"/>
                  <a:pt x="7588" y="0"/>
                  <a:pt x="7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1092;p58">
            <a:extLst>
              <a:ext uri="{FF2B5EF4-FFF2-40B4-BE49-F238E27FC236}">
                <a16:creationId xmlns:a16="http://schemas.microsoft.com/office/drawing/2014/main" xmlns="" id="{B5F94CCE-8D8D-456A-A86A-028869A70234}"/>
              </a:ext>
            </a:extLst>
          </p:cNvPr>
          <p:cNvGrpSpPr/>
          <p:nvPr/>
        </p:nvGrpSpPr>
        <p:grpSpPr>
          <a:xfrm rot="3418339">
            <a:off x="538022" y="3046810"/>
            <a:ext cx="1024530" cy="835888"/>
            <a:chOff x="4859375" y="1638250"/>
            <a:chExt cx="478750" cy="390600"/>
          </a:xfrm>
        </p:grpSpPr>
        <p:sp>
          <p:nvSpPr>
            <p:cNvPr id="76" name="Google Shape;1093;p58">
              <a:extLst>
                <a:ext uri="{FF2B5EF4-FFF2-40B4-BE49-F238E27FC236}">
                  <a16:creationId xmlns:a16="http://schemas.microsoft.com/office/drawing/2014/main" xmlns="" id="{30FEB060-B197-4183-9AF0-E0EB129A6C56}"/>
                </a:ext>
              </a:extLst>
            </p:cNvPr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1094;p58">
              <a:extLst>
                <a:ext uri="{FF2B5EF4-FFF2-40B4-BE49-F238E27FC236}">
                  <a16:creationId xmlns:a16="http://schemas.microsoft.com/office/drawing/2014/main" xmlns="" id="{A5FC58D7-7C62-4B3E-AA9A-D26B65FD9979}"/>
                </a:ext>
              </a:extLst>
            </p:cNvPr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78" name="Google Shape;1095;p58">
                <a:extLst>
                  <a:ext uri="{FF2B5EF4-FFF2-40B4-BE49-F238E27FC236}">
                    <a16:creationId xmlns:a16="http://schemas.microsoft.com/office/drawing/2014/main" xmlns="" id="{2FECCE23-4906-413F-A8AF-5317730F166B}"/>
                  </a:ext>
                </a:extLst>
              </p:cNvPr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96;p58">
                <a:extLst>
                  <a:ext uri="{FF2B5EF4-FFF2-40B4-BE49-F238E27FC236}">
                    <a16:creationId xmlns:a16="http://schemas.microsoft.com/office/drawing/2014/main" xmlns="" id="{106FC97E-1EAC-4394-8932-073F9F402A01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97;p58">
                <a:extLst>
                  <a:ext uri="{FF2B5EF4-FFF2-40B4-BE49-F238E27FC236}">
                    <a16:creationId xmlns:a16="http://schemas.microsoft.com/office/drawing/2014/main" xmlns="" id="{94A2D571-EBE9-4661-88B4-32088414FF99}"/>
                  </a:ext>
                </a:extLst>
              </p:cNvPr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98;p58">
                <a:extLst>
                  <a:ext uri="{FF2B5EF4-FFF2-40B4-BE49-F238E27FC236}">
                    <a16:creationId xmlns:a16="http://schemas.microsoft.com/office/drawing/2014/main" xmlns="" id="{B752C1ED-1653-4C4E-B73C-5280005157C6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99;p58">
                <a:extLst>
                  <a:ext uri="{FF2B5EF4-FFF2-40B4-BE49-F238E27FC236}">
                    <a16:creationId xmlns:a16="http://schemas.microsoft.com/office/drawing/2014/main" xmlns="" id="{9CDD2312-8112-4912-919A-B200631A2494}"/>
                  </a:ext>
                </a:extLst>
              </p:cNvPr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3" name="Picture 2" descr="Free Pictures Of Animated Horses, Download Free Clip Art, Free Clip Art on  Clipart Library">
            <a:extLst>
              <a:ext uri="{FF2B5EF4-FFF2-40B4-BE49-F238E27FC236}">
                <a16:creationId xmlns:a16="http://schemas.microsoft.com/office/drawing/2014/main" xmlns="" id="{8F2687B8-DF32-4FEA-B349-F7BFAD3A6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35" y="2634156"/>
            <a:ext cx="2138362" cy="19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tswana, The Fairest Cape &amp;amp; South Africa">
            <a:extLst>
              <a:ext uri="{FF2B5EF4-FFF2-40B4-BE49-F238E27FC236}">
                <a16:creationId xmlns:a16="http://schemas.microsoft.com/office/drawing/2014/main" xmlns="" id="{253EEB8A-1FF0-44AB-814F-93C272940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76" y="2443522"/>
            <a:ext cx="2412467" cy="16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4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0"/>
          <p:cNvSpPr txBox="1">
            <a:spLocks noGrp="1"/>
          </p:cNvSpPr>
          <p:nvPr>
            <p:ph type="title"/>
          </p:nvPr>
        </p:nvSpPr>
        <p:spPr>
          <a:xfrm>
            <a:off x="805761" y="547364"/>
            <a:ext cx="7040700" cy="10922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All / Both / Neither / None </a:t>
            </a:r>
          </a:p>
        </p:txBody>
      </p:sp>
      <p:grpSp>
        <p:nvGrpSpPr>
          <p:cNvPr id="711" name="Google Shape;711;p50"/>
          <p:cNvGrpSpPr/>
          <p:nvPr/>
        </p:nvGrpSpPr>
        <p:grpSpPr>
          <a:xfrm>
            <a:off x="7983577" y="3284653"/>
            <a:ext cx="924060" cy="1495000"/>
            <a:chOff x="7164675" y="2786725"/>
            <a:chExt cx="619800" cy="1002750"/>
          </a:xfrm>
        </p:grpSpPr>
        <p:sp>
          <p:nvSpPr>
            <p:cNvPr id="712" name="Google Shape;712;p50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50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714" name="Google Shape;714;p50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0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0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0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0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0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0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0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0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0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5" name="Google Shape;725;p50"/>
          <p:cNvGrpSpPr/>
          <p:nvPr/>
        </p:nvGrpSpPr>
        <p:grpSpPr>
          <a:xfrm rot="10800000">
            <a:off x="215858" y="3476446"/>
            <a:ext cx="1027686" cy="1304879"/>
            <a:chOff x="6180202" y="3927349"/>
            <a:chExt cx="789071" cy="1001980"/>
          </a:xfrm>
        </p:grpSpPr>
        <p:sp>
          <p:nvSpPr>
            <p:cNvPr id="726" name="Google Shape;726;p5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5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28" name="Google Shape;728;p5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;p50"/>
          <p:cNvSpPr/>
          <p:nvPr/>
        </p:nvSpPr>
        <p:spPr>
          <a:xfrm rot="9656939">
            <a:off x="1613339" y="406857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0"/>
          <p:cNvSpPr/>
          <p:nvPr/>
        </p:nvSpPr>
        <p:spPr>
          <a:xfrm rot="9656939">
            <a:off x="1088088" y="369654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/>
          <p:nvPr/>
        </p:nvSpPr>
        <p:spPr>
          <a:xfrm rot="9656939">
            <a:off x="1569545" y="352262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0"/>
          <p:cNvSpPr/>
          <p:nvPr/>
        </p:nvSpPr>
        <p:spPr>
          <a:xfrm rot="9656939">
            <a:off x="1615151" y="36629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"/>
          <p:cNvSpPr/>
          <p:nvPr/>
        </p:nvSpPr>
        <p:spPr>
          <a:xfrm rot="9656939">
            <a:off x="1658458" y="358056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82099B5B-F701-4666-AA2D-FF6E3E40086F}"/>
              </a:ext>
            </a:extLst>
          </p:cNvPr>
          <p:cNvSpPr txBox="1"/>
          <p:nvPr/>
        </p:nvSpPr>
        <p:spPr>
          <a:xfrm>
            <a:off x="445672" y="1539870"/>
            <a:ext cx="1475336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xmlns="" id="{9992231D-CF23-43A9-BD13-79A2F3D7CE05}"/>
              </a:ext>
            </a:extLst>
          </p:cNvPr>
          <p:cNvSpPr txBox="1"/>
          <p:nvPr/>
        </p:nvSpPr>
        <p:spPr>
          <a:xfrm>
            <a:off x="461040" y="2339009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xmlns="" id="{2BEEC159-152B-450F-A611-15B73F037F00}"/>
              </a:ext>
            </a:extLst>
          </p:cNvPr>
          <p:cNvSpPr txBox="1"/>
          <p:nvPr/>
        </p:nvSpPr>
        <p:spPr>
          <a:xfrm>
            <a:off x="2024742" y="1578716"/>
            <a:ext cx="6988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to compare </a:t>
            </a:r>
            <a:r>
              <a:rPr lang="en-US" sz="2400" b="1" dirty="0">
                <a:solidFill>
                  <a:schemeClr val="accent2"/>
                </a:solidFill>
              </a:rPr>
              <a:t>two </a:t>
            </a:r>
            <a:r>
              <a:rPr lang="en-US" sz="2000" dirty="0">
                <a:solidFill>
                  <a:schemeClr val="accent2"/>
                </a:solidFill>
              </a:rPr>
              <a:t>or </a:t>
            </a:r>
            <a:r>
              <a:rPr lang="en-US" sz="2400" b="1" dirty="0">
                <a:solidFill>
                  <a:schemeClr val="accent2"/>
                </a:solidFill>
              </a:rPr>
              <a:t>more</a:t>
            </a:r>
            <a:r>
              <a:rPr lang="en-US" sz="2000" dirty="0">
                <a:solidFill>
                  <a:schemeClr val="accent2"/>
                </a:solidFill>
              </a:rPr>
              <a:t> things, places, animals or people .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xmlns="" id="{FF54CAC4-A7A4-4184-BDF4-25626BF4E61F}"/>
              </a:ext>
            </a:extLst>
          </p:cNvPr>
          <p:cNvSpPr txBox="1"/>
          <p:nvPr/>
        </p:nvSpPr>
        <p:spPr>
          <a:xfrm>
            <a:off x="1944060" y="2845855"/>
            <a:ext cx="6047335" cy="144655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All </a:t>
            </a:r>
            <a:r>
              <a:rPr lang="en-US" sz="1600" dirty="0"/>
              <a:t>tigers, cheetahs, leopards, and lions </a:t>
            </a:r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are</a:t>
            </a:r>
            <a:r>
              <a:rPr lang="en-US" sz="1600" dirty="0"/>
              <a:t> big cats.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Both</a:t>
            </a:r>
            <a:r>
              <a:rPr lang="en-US" sz="1600" dirty="0"/>
              <a:t> cheetahs </a:t>
            </a:r>
            <a:r>
              <a:rPr lang="en-US" sz="1800" b="1" dirty="0"/>
              <a:t>and</a:t>
            </a:r>
            <a:r>
              <a:rPr lang="en-US" sz="1600" dirty="0"/>
              <a:t> leopards </a:t>
            </a:r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are</a:t>
            </a:r>
            <a:r>
              <a:rPr lang="en-US" sz="1600" dirty="0"/>
              <a:t> fast animals.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/>
              <a:t>Neither </a:t>
            </a:r>
            <a:r>
              <a:rPr lang="en-US" sz="1600" dirty="0"/>
              <a:t>tigers </a:t>
            </a:r>
            <a:r>
              <a:rPr lang="en-US" sz="1800" b="1" dirty="0"/>
              <a:t>nor</a:t>
            </a:r>
            <a:r>
              <a:rPr lang="en-US" sz="1600" dirty="0"/>
              <a:t> lions can be domesticated.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None</a:t>
            </a:r>
            <a:r>
              <a:rPr lang="en-US" sz="1600" dirty="0"/>
              <a:t> of the big cats can be domesticated. They </a:t>
            </a:r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are</a:t>
            </a:r>
            <a:r>
              <a:rPr lang="en-US" sz="1600" dirty="0"/>
              <a:t> </a:t>
            </a:r>
            <a:r>
              <a:rPr lang="en-US" sz="1800" b="1" dirty="0"/>
              <a:t>all</a:t>
            </a:r>
            <a:r>
              <a:rPr lang="en-US" sz="1600" dirty="0"/>
              <a:t> wild animals.</a:t>
            </a:r>
            <a:endParaRPr lang="ar-SA" sz="1600" dirty="0"/>
          </a:p>
        </p:txBody>
      </p:sp>
      <p:sp>
        <p:nvSpPr>
          <p:cNvPr id="39" name="Google Shape;733;p50">
            <a:extLst>
              <a:ext uri="{FF2B5EF4-FFF2-40B4-BE49-F238E27FC236}">
                <a16:creationId xmlns:a16="http://schemas.microsoft.com/office/drawing/2014/main" xmlns="" id="{377C9718-1409-46C1-83CF-721FC7944E0C}"/>
              </a:ext>
            </a:extLst>
          </p:cNvPr>
          <p:cNvSpPr/>
          <p:nvPr/>
        </p:nvSpPr>
        <p:spPr>
          <a:xfrm rot="9656939">
            <a:off x="8148435" y="2296773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Google Shape;1055;p57">
            <a:extLst>
              <a:ext uri="{FF2B5EF4-FFF2-40B4-BE49-F238E27FC236}">
                <a16:creationId xmlns:a16="http://schemas.microsoft.com/office/drawing/2014/main" xmlns="" id="{A012FC8A-4EB8-4F97-8547-4946B1630197}"/>
              </a:ext>
            </a:extLst>
          </p:cNvPr>
          <p:cNvSpPr/>
          <p:nvPr/>
        </p:nvSpPr>
        <p:spPr>
          <a:xfrm rot="-2257092">
            <a:off x="7690638" y="2702176"/>
            <a:ext cx="197226" cy="628778"/>
          </a:xfrm>
          <a:custGeom>
            <a:avLst/>
            <a:gdLst/>
            <a:ahLst/>
            <a:cxnLst/>
            <a:rect l="l" t="t" r="r" b="b"/>
            <a:pathLst>
              <a:path w="7889" h="25151" extrusionOk="0">
                <a:moveTo>
                  <a:pt x="6675" y="1"/>
                </a:moveTo>
                <a:lnTo>
                  <a:pt x="6487" y="189"/>
                </a:lnTo>
                <a:lnTo>
                  <a:pt x="6277" y="335"/>
                </a:lnTo>
                <a:lnTo>
                  <a:pt x="6089" y="189"/>
                </a:lnTo>
                <a:lnTo>
                  <a:pt x="5880" y="22"/>
                </a:lnTo>
                <a:lnTo>
                  <a:pt x="5671" y="189"/>
                </a:lnTo>
                <a:lnTo>
                  <a:pt x="5482" y="335"/>
                </a:lnTo>
                <a:lnTo>
                  <a:pt x="5273" y="189"/>
                </a:lnTo>
                <a:lnTo>
                  <a:pt x="5106" y="22"/>
                </a:lnTo>
                <a:lnTo>
                  <a:pt x="5064" y="22"/>
                </a:lnTo>
                <a:lnTo>
                  <a:pt x="4896" y="189"/>
                </a:lnTo>
                <a:lnTo>
                  <a:pt x="4687" y="335"/>
                </a:lnTo>
                <a:lnTo>
                  <a:pt x="4499" y="210"/>
                </a:lnTo>
                <a:lnTo>
                  <a:pt x="4290" y="43"/>
                </a:lnTo>
                <a:lnTo>
                  <a:pt x="4080" y="210"/>
                </a:lnTo>
                <a:lnTo>
                  <a:pt x="3892" y="356"/>
                </a:lnTo>
                <a:lnTo>
                  <a:pt x="3683" y="210"/>
                </a:lnTo>
                <a:lnTo>
                  <a:pt x="3495" y="43"/>
                </a:lnTo>
                <a:lnTo>
                  <a:pt x="3474" y="43"/>
                </a:lnTo>
                <a:lnTo>
                  <a:pt x="3285" y="210"/>
                </a:lnTo>
                <a:lnTo>
                  <a:pt x="3118" y="356"/>
                </a:lnTo>
                <a:lnTo>
                  <a:pt x="2888" y="210"/>
                </a:lnTo>
                <a:lnTo>
                  <a:pt x="2700" y="43"/>
                </a:lnTo>
                <a:lnTo>
                  <a:pt x="2490" y="210"/>
                </a:lnTo>
                <a:lnTo>
                  <a:pt x="2302" y="398"/>
                </a:lnTo>
                <a:lnTo>
                  <a:pt x="2114" y="231"/>
                </a:lnTo>
                <a:lnTo>
                  <a:pt x="1904" y="84"/>
                </a:lnTo>
                <a:lnTo>
                  <a:pt x="1883" y="84"/>
                </a:lnTo>
                <a:lnTo>
                  <a:pt x="1695" y="231"/>
                </a:lnTo>
                <a:lnTo>
                  <a:pt x="1507" y="398"/>
                </a:lnTo>
                <a:lnTo>
                  <a:pt x="1298" y="231"/>
                </a:lnTo>
                <a:lnTo>
                  <a:pt x="1130" y="84"/>
                </a:lnTo>
                <a:lnTo>
                  <a:pt x="1088" y="84"/>
                </a:lnTo>
                <a:lnTo>
                  <a:pt x="921" y="231"/>
                </a:lnTo>
                <a:lnTo>
                  <a:pt x="712" y="398"/>
                </a:lnTo>
                <a:lnTo>
                  <a:pt x="523" y="231"/>
                </a:lnTo>
                <a:lnTo>
                  <a:pt x="314" y="84"/>
                </a:lnTo>
                <a:lnTo>
                  <a:pt x="105" y="252"/>
                </a:lnTo>
                <a:lnTo>
                  <a:pt x="0" y="335"/>
                </a:lnTo>
                <a:lnTo>
                  <a:pt x="0" y="524"/>
                </a:lnTo>
                <a:lnTo>
                  <a:pt x="84" y="24942"/>
                </a:lnTo>
                <a:lnTo>
                  <a:pt x="147" y="25004"/>
                </a:lnTo>
                <a:lnTo>
                  <a:pt x="335" y="25151"/>
                </a:lnTo>
                <a:lnTo>
                  <a:pt x="356" y="25151"/>
                </a:lnTo>
                <a:lnTo>
                  <a:pt x="544" y="25004"/>
                </a:lnTo>
                <a:lnTo>
                  <a:pt x="754" y="24837"/>
                </a:lnTo>
                <a:lnTo>
                  <a:pt x="942" y="25004"/>
                </a:lnTo>
                <a:lnTo>
                  <a:pt x="1151" y="25151"/>
                </a:lnTo>
                <a:lnTo>
                  <a:pt x="1360" y="25004"/>
                </a:lnTo>
                <a:lnTo>
                  <a:pt x="1549" y="24816"/>
                </a:lnTo>
                <a:lnTo>
                  <a:pt x="1758" y="24983"/>
                </a:lnTo>
                <a:lnTo>
                  <a:pt x="1925" y="25130"/>
                </a:lnTo>
                <a:lnTo>
                  <a:pt x="1967" y="25130"/>
                </a:lnTo>
                <a:lnTo>
                  <a:pt x="2135" y="24983"/>
                </a:lnTo>
                <a:lnTo>
                  <a:pt x="2323" y="24816"/>
                </a:lnTo>
                <a:lnTo>
                  <a:pt x="2532" y="24983"/>
                </a:lnTo>
                <a:lnTo>
                  <a:pt x="2741" y="25130"/>
                </a:lnTo>
                <a:lnTo>
                  <a:pt x="2951" y="24983"/>
                </a:lnTo>
                <a:lnTo>
                  <a:pt x="3139" y="24816"/>
                </a:lnTo>
                <a:lnTo>
                  <a:pt x="3327" y="24983"/>
                </a:lnTo>
                <a:lnTo>
                  <a:pt x="3536" y="25130"/>
                </a:lnTo>
                <a:lnTo>
                  <a:pt x="3557" y="25130"/>
                </a:lnTo>
                <a:lnTo>
                  <a:pt x="3746" y="24942"/>
                </a:lnTo>
                <a:lnTo>
                  <a:pt x="3913" y="24795"/>
                </a:lnTo>
                <a:lnTo>
                  <a:pt x="4122" y="24942"/>
                </a:lnTo>
                <a:lnTo>
                  <a:pt x="4311" y="25109"/>
                </a:lnTo>
                <a:lnTo>
                  <a:pt x="4332" y="25109"/>
                </a:lnTo>
                <a:lnTo>
                  <a:pt x="4520" y="24942"/>
                </a:lnTo>
                <a:lnTo>
                  <a:pt x="4729" y="24795"/>
                </a:lnTo>
                <a:lnTo>
                  <a:pt x="4917" y="24942"/>
                </a:lnTo>
                <a:lnTo>
                  <a:pt x="5127" y="25109"/>
                </a:lnTo>
                <a:lnTo>
                  <a:pt x="5336" y="24942"/>
                </a:lnTo>
                <a:lnTo>
                  <a:pt x="5503" y="24795"/>
                </a:lnTo>
                <a:lnTo>
                  <a:pt x="5733" y="24921"/>
                </a:lnTo>
                <a:lnTo>
                  <a:pt x="5901" y="25088"/>
                </a:lnTo>
                <a:lnTo>
                  <a:pt x="5943" y="25088"/>
                </a:lnTo>
                <a:lnTo>
                  <a:pt x="6110" y="24921"/>
                </a:lnTo>
                <a:lnTo>
                  <a:pt x="6319" y="24774"/>
                </a:lnTo>
                <a:lnTo>
                  <a:pt x="6508" y="24921"/>
                </a:lnTo>
                <a:lnTo>
                  <a:pt x="6717" y="25088"/>
                </a:lnTo>
                <a:lnTo>
                  <a:pt x="6926" y="24921"/>
                </a:lnTo>
                <a:lnTo>
                  <a:pt x="7114" y="24774"/>
                </a:lnTo>
                <a:lnTo>
                  <a:pt x="7324" y="24921"/>
                </a:lnTo>
                <a:lnTo>
                  <a:pt x="7512" y="25088"/>
                </a:lnTo>
                <a:lnTo>
                  <a:pt x="7533" y="25088"/>
                </a:lnTo>
                <a:lnTo>
                  <a:pt x="7721" y="24900"/>
                </a:lnTo>
                <a:lnTo>
                  <a:pt x="7889" y="24774"/>
                </a:lnTo>
                <a:lnTo>
                  <a:pt x="7784" y="252"/>
                </a:lnTo>
                <a:lnTo>
                  <a:pt x="7658" y="147"/>
                </a:lnTo>
                <a:lnTo>
                  <a:pt x="7470" y="1"/>
                </a:lnTo>
                <a:lnTo>
                  <a:pt x="7449" y="1"/>
                </a:lnTo>
                <a:lnTo>
                  <a:pt x="7261" y="147"/>
                </a:lnTo>
                <a:lnTo>
                  <a:pt x="7073" y="315"/>
                </a:lnTo>
                <a:lnTo>
                  <a:pt x="6884" y="147"/>
                </a:lnTo>
                <a:lnTo>
                  <a:pt x="6696" y="1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55;p57">
            <a:extLst>
              <a:ext uri="{FF2B5EF4-FFF2-40B4-BE49-F238E27FC236}">
                <a16:creationId xmlns:a16="http://schemas.microsoft.com/office/drawing/2014/main" xmlns="" id="{7C66A6EC-BFAB-4C95-9AAC-5ECDA1546A9B}"/>
              </a:ext>
            </a:extLst>
          </p:cNvPr>
          <p:cNvSpPr/>
          <p:nvPr/>
        </p:nvSpPr>
        <p:spPr>
          <a:xfrm rot="-2257092">
            <a:off x="1934017" y="3845818"/>
            <a:ext cx="197226" cy="628778"/>
          </a:xfrm>
          <a:custGeom>
            <a:avLst/>
            <a:gdLst/>
            <a:ahLst/>
            <a:cxnLst/>
            <a:rect l="l" t="t" r="r" b="b"/>
            <a:pathLst>
              <a:path w="7889" h="25151" extrusionOk="0">
                <a:moveTo>
                  <a:pt x="6675" y="1"/>
                </a:moveTo>
                <a:lnTo>
                  <a:pt x="6487" y="189"/>
                </a:lnTo>
                <a:lnTo>
                  <a:pt x="6277" y="335"/>
                </a:lnTo>
                <a:lnTo>
                  <a:pt x="6089" y="189"/>
                </a:lnTo>
                <a:lnTo>
                  <a:pt x="5880" y="22"/>
                </a:lnTo>
                <a:lnTo>
                  <a:pt x="5671" y="189"/>
                </a:lnTo>
                <a:lnTo>
                  <a:pt x="5482" y="335"/>
                </a:lnTo>
                <a:lnTo>
                  <a:pt x="5273" y="189"/>
                </a:lnTo>
                <a:lnTo>
                  <a:pt x="5106" y="22"/>
                </a:lnTo>
                <a:lnTo>
                  <a:pt x="5064" y="22"/>
                </a:lnTo>
                <a:lnTo>
                  <a:pt x="4896" y="189"/>
                </a:lnTo>
                <a:lnTo>
                  <a:pt x="4687" y="335"/>
                </a:lnTo>
                <a:lnTo>
                  <a:pt x="4499" y="210"/>
                </a:lnTo>
                <a:lnTo>
                  <a:pt x="4290" y="43"/>
                </a:lnTo>
                <a:lnTo>
                  <a:pt x="4080" y="210"/>
                </a:lnTo>
                <a:lnTo>
                  <a:pt x="3892" y="356"/>
                </a:lnTo>
                <a:lnTo>
                  <a:pt x="3683" y="210"/>
                </a:lnTo>
                <a:lnTo>
                  <a:pt x="3495" y="43"/>
                </a:lnTo>
                <a:lnTo>
                  <a:pt x="3474" y="43"/>
                </a:lnTo>
                <a:lnTo>
                  <a:pt x="3285" y="210"/>
                </a:lnTo>
                <a:lnTo>
                  <a:pt x="3118" y="356"/>
                </a:lnTo>
                <a:lnTo>
                  <a:pt x="2888" y="210"/>
                </a:lnTo>
                <a:lnTo>
                  <a:pt x="2700" y="43"/>
                </a:lnTo>
                <a:lnTo>
                  <a:pt x="2490" y="210"/>
                </a:lnTo>
                <a:lnTo>
                  <a:pt x="2302" y="398"/>
                </a:lnTo>
                <a:lnTo>
                  <a:pt x="2114" y="231"/>
                </a:lnTo>
                <a:lnTo>
                  <a:pt x="1904" y="84"/>
                </a:lnTo>
                <a:lnTo>
                  <a:pt x="1883" y="84"/>
                </a:lnTo>
                <a:lnTo>
                  <a:pt x="1695" y="231"/>
                </a:lnTo>
                <a:lnTo>
                  <a:pt x="1507" y="398"/>
                </a:lnTo>
                <a:lnTo>
                  <a:pt x="1298" y="231"/>
                </a:lnTo>
                <a:lnTo>
                  <a:pt x="1130" y="84"/>
                </a:lnTo>
                <a:lnTo>
                  <a:pt x="1088" y="84"/>
                </a:lnTo>
                <a:lnTo>
                  <a:pt x="921" y="231"/>
                </a:lnTo>
                <a:lnTo>
                  <a:pt x="712" y="398"/>
                </a:lnTo>
                <a:lnTo>
                  <a:pt x="523" y="231"/>
                </a:lnTo>
                <a:lnTo>
                  <a:pt x="314" y="84"/>
                </a:lnTo>
                <a:lnTo>
                  <a:pt x="105" y="252"/>
                </a:lnTo>
                <a:lnTo>
                  <a:pt x="0" y="335"/>
                </a:lnTo>
                <a:lnTo>
                  <a:pt x="0" y="524"/>
                </a:lnTo>
                <a:lnTo>
                  <a:pt x="84" y="24942"/>
                </a:lnTo>
                <a:lnTo>
                  <a:pt x="147" y="25004"/>
                </a:lnTo>
                <a:lnTo>
                  <a:pt x="335" y="25151"/>
                </a:lnTo>
                <a:lnTo>
                  <a:pt x="356" y="25151"/>
                </a:lnTo>
                <a:lnTo>
                  <a:pt x="544" y="25004"/>
                </a:lnTo>
                <a:lnTo>
                  <a:pt x="754" y="24837"/>
                </a:lnTo>
                <a:lnTo>
                  <a:pt x="942" y="25004"/>
                </a:lnTo>
                <a:lnTo>
                  <a:pt x="1151" y="25151"/>
                </a:lnTo>
                <a:lnTo>
                  <a:pt x="1360" y="25004"/>
                </a:lnTo>
                <a:lnTo>
                  <a:pt x="1549" y="24816"/>
                </a:lnTo>
                <a:lnTo>
                  <a:pt x="1758" y="24983"/>
                </a:lnTo>
                <a:lnTo>
                  <a:pt x="1925" y="25130"/>
                </a:lnTo>
                <a:lnTo>
                  <a:pt x="1967" y="25130"/>
                </a:lnTo>
                <a:lnTo>
                  <a:pt x="2135" y="24983"/>
                </a:lnTo>
                <a:lnTo>
                  <a:pt x="2323" y="24816"/>
                </a:lnTo>
                <a:lnTo>
                  <a:pt x="2532" y="24983"/>
                </a:lnTo>
                <a:lnTo>
                  <a:pt x="2741" y="25130"/>
                </a:lnTo>
                <a:lnTo>
                  <a:pt x="2951" y="24983"/>
                </a:lnTo>
                <a:lnTo>
                  <a:pt x="3139" y="24816"/>
                </a:lnTo>
                <a:lnTo>
                  <a:pt x="3327" y="24983"/>
                </a:lnTo>
                <a:lnTo>
                  <a:pt x="3536" y="25130"/>
                </a:lnTo>
                <a:lnTo>
                  <a:pt x="3557" y="25130"/>
                </a:lnTo>
                <a:lnTo>
                  <a:pt x="3746" y="24942"/>
                </a:lnTo>
                <a:lnTo>
                  <a:pt x="3913" y="24795"/>
                </a:lnTo>
                <a:lnTo>
                  <a:pt x="4122" y="24942"/>
                </a:lnTo>
                <a:lnTo>
                  <a:pt x="4311" y="25109"/>
                </a:lnTo>
                <a:lnTo>
                  <a:pt x="4332" y="25109"/>
                </a:lnTo>
                <a:lnTo>
                  <a:pt x="4520" y="24942"/>
                </a:lnTo>
                <a:lnTo>
                  <a:pt x="4729" y="24795"/>
                </a:lnTo>
                <a:lnTo>
                  <a:pt x="4917" y="24942"/>
                </a:lnTo>
                <a:lnTo>
                  <a:pt x="5127" y="25109"/>
                </a:lnTo>
                <a:lnTo>
                  <a:pt x="5336" y="24942"/>
                </a:lnTo>
                <a:lnTo>
                  <a:pt x="5503" y="24795"/>
                </a:lnTo>
                <a:lnTo>
                  <a:pt x="5733" y="24921"/>
                </a:lnTo>
                <a:lnTo>
                  <a:pt x="5901" y="25088"/>
                </a:lnTo>
                <a:lnTo>
                  <a:pt x="5943" y="25088"/>
                </a:lnTo>
                <a:lnTo>
                  <a:pt x="6110" y="24921"/>
                </a:lnTo>
                <a:lnTo>
                  <a:pt x="6319" y="24774"/>
                </a:lnTo>
                <a:lnTo>
                  <a:pt x="6508" y="24921"/>
                </a:lnTo>
                <a:lnTo>
                  <a:pt x="6717" y="25088"/>
                </a:lnTo>
                <a:lnTo>
                  <a:pt x="6926" y="24921"/>
                </a:lnTo>
                <a:lnTo>
                  <a:pt x="7114" y="24774"/>
                </a:lnTo>
                <a:lnTo>
                  <a:pt x="7324" y="24921"/>
                </a:lnTo>
                <a:lnTo>
                  <a:pt x="7512" y="25088"/>
                </a:lnTo>
                <a:lnTo>
                  <a:pt x="7533" y="25088"/>
                </a:lnTo>
                <a:lnTo>
                  <a:pt x="7721" y="24900"/>
                </a:lnTo>
                <a:lnTo>
                  <a:pt x="7889" y="24774"/>
                </a:lnTo>
                <a:lnTo>
                  <a:pt x="7784" y="252"/>
                </a:lnTo>
                <a:lnTo>
                  <a:pt x="7658" y="147"/>
                </a:lnTo>
                <a:lnTo>
                  <a:pt x="7470" y="1"/>
                </a:lnTo>
                <a:lnTo>
                  <a:pt x="7449" y="1"/>
                </a:lnTo>
                <a:lnTo>
                  <a:pt x="7261" y="147"/>
                </a:lnTo>
                <a:lnTo>
                  <a:pt x="7073" y="315"/>
                </a:lnTo>
                <a:lnTo>
                  <a:pt x="6884" y="147"/>
                </a:lnTo>
                <a:lnTo>
                  <a:pt x="6696" y="1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52"/>
          <p:cNvGrpSpPr/>
          <p:nvPr/>
        </p:nvGrpSpPr>
        <p:grpSpPr>
          <a:xfrm flipH="1">
            <a:off x="361811" y="686850"/>
            <a:ext cx="1408423" cy="1612576"/>
            <a:chOff x="6399988" y="3637300"/>
            <a:chExt cx="851063" cy="974425"/>
          </a:xfrm>
        </p:grpSpPr>
        <p:grpSp>
          <p:nvGrpSpPr>
            <p:cNvPr id="771" name="Google Shape;771;p52"/>
            <p:cNvGrpSpPr/>
            <p:nvPr/>
          </p:nvGrpSpPr>
          <p:grpSpPr>
            <a:xfrm>
              <a:off x="6400000" y="3637300"/>
              <a:ext cx="851050" cy="974425"/>
              <a:chOff x="5907000" y="3363400"/>
              <a:chExt cx="851050" cy="974425"/>
            </a:xfrm>
          </p:grpSpPr>
          <p:sp>
            <p:nvSpPr>
              <p:cNvPr id="772" name="Google Shape;772;p52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2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52"/>
            <p:cNvGrpSpPr/>
            <p:nvPr/>
          </p:nvGrpSpPr>
          <p:grpSpPr>
            <a:xfrm>
              <a:off x="6399988" y="3637350"/>
              <a:ext cx="851025" cy="974325"/>
              <a:chOff x="6090175" y="3964538"/>
              <a:chExt cx="851025" cy="974325"/>
            </a:xfrm>
          </p:grpSpPr>
          <p:sp>
            <p:nvSpPr>
              <p:cNvPr id="775" name="Google Shape;775;p52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2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2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2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2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2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2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2" name="Google Shape;782;p52"/>
          <p:cNvGrpSpPr/>
          <p:nvPr/>
        </p:nvGrpSpPr>
        <p:grpSpPr>
          <a:xfrm rot="-10245873">
            <a:off x="7482316" y="3530576"/>
            <a:ext cx="1248209" cy="1430814"/>
            <a:chOff x="2892200" y="2354675"/>
            <a:chExt cx="766950" cy="879150"/>
          </a:xfrm>
        </p:grpSpPr>
        <p:grpSp>
          <p:nvGrpSpPr>
            <p:cNvPr id="783" name="Google Shape;783;p52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784" name="Google Shape;784;p52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2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2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787" name="Google Shape;787;p52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2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2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2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2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97" name="Google Shape;797;p52"/>
          <p:cNvSpPr txBox="1">
            <a:spLocks noGrp="1"/>
          </p:cNvSpPr>
          <p:nvPr>
            <p:ph type="title" idx="4"/>
          </p:nvPr>
        </p:nvSpPr>
        <p:spPr>
          <a:xfrm>
            <a:off x="1206393" y="655502"/>
            <a:ext cx="2493078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All</a:t>
            </a:r>
            <a:endParaRPr sz="6600" dirty="0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xmlns="" id="{09B5AF39-DBFE-45E9-BAA2-76C439485F00}"/>
              </a:ext>
            </a:extLst>
          </p:cNvPr>
          <p:cNvSpPr txBox="1"/>
          <p:nvPr/>
        </p:nvSpPr>
        <p:spPr>
          <a:xfrm>
            <a:off x="323368" y="2838755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xmlns="" id="{7DEB7B4A-C555-4820-A566-C46512BC10AD}"/>
              </a:ext>
            </a:extLst>
          </p:cNvPr>
          <p:cNvSpPr txBox="1"/>
          <p:nvPr/>
        </p:nvSpPr>
        <p:spPr>
          <a:xfrm>
            <a:off x="1955587" y="3292110"/>
            <a:ext cx="5574766" cy="110799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/>
              <a:t>All</a:t>
            </a:r>
            <a:r>
              <a:rPr lang="en-US" sz="1800" dirty="0"/>
              <a:t> the players </a:t>
            </a:r>
            <a:r>
              <a:rPr lang="en-US" sz="2000" b="1" u="sng" dirty="0">
                <a:solidFill>
                  <a:schemeClr val="tx2"/>
                </a:solidFill>
              </a:rPr>
              <a:t>are</a:t>
            </a:r>
            <a:r>
              <a:rPr lang="en-US" sz="1800" dirty="0"/>
              <a:t> excited 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/>
              <a:t>They </a:t>
            </a:r>
            <a:r>
              <a:rPr lang="en-US" sz="2000" b="1" u="sng" dirty="0">
                <a:solidFill>
                  <a:schemeClr val="tx2"/>
                </a:solidFill>
              </a:rPr>
              <a:t>are</a:t>
            </a:r>
            <a:r>
              <a:rPr lang="en-US" sz="1800" dirty="0"/>
              <a:t> </a:t>
            </a:r>
            <a:r>
              <a:rPr lang="en-US" sz="2000" b="1" dirty="0"/>
              <a:t>all </a:t>
            </a:r>
            <a:r>
              <a:rPr lang="en-US" sz="1800" dirty="0"/>
              <a:t>friendly 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/>
              <a:t>All</a:t>
            </a:r>
            <a:r>
              <a:rPr lang="en-US" sz="1800" dirty="0"/>
              <a:t> </a:t>
            </a:r>
            <a:r>
              <a:rPr lang="en-US" sz="1800" dirty="0" err="1"/>
              <a:t>tigers,lions</a:t>
            </a:r>
            <a:r>
              <a:rPr lang="en-US" sz="1800" dirty="0"/>
              <a:t> and wolves </a:t>
            </a:r>
            <a:r>
              <a:rPr lang="en-US" sz="2000" b="1" u="sng" dirty="0">
                <a:solidFill>
                  <a:schemeClr val="tx2"/>
                </a:solidFill>
              </a:rPr>
              <a:t>are</a:t>
            </a:r>
            <a:r>
              <a:rPr lang="en-US" sz="1800" dirty="0"/>
              <a:t> wild animals .</a:t>
            </a:r>
          </a:p>
          <a:p>
            <a:endParaRPr lang="en-US" sz="600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64A07832-5FA6-41A3-BA1A-D058707DE9BA}"/>
              </a:ext>
            </a:extLst>
          </p:cNvPr>
          <p:cNvSpPr txBox="1"/>
          <p:nvPr/>
        </p:nvSpPr>
        <p:spPr>
          <a:xfrm>
            <a:off x="1686644" y="1647685"/>
            <a:ext cx="6804213" cy="1015663"/>
          </a:xfrm>
          <a:prstGeom prst="rect">
            <a:avLst/>
          </a:prstGeom>
          <a:solidFill>
            <a:srgbClr val="FEEFCE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</a:rPr>
              <a:t>Refers to </a:t>
            </a:r>
            <a:r>
              <a:rPr lang="en-US" sz="2000" b="1" dirty="0">
                <a:solidFill>
                  <a:srgbClr val="C00000"/>
                </a:solidFill>
              </a:rPr>
              <a:t>more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than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two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people , things 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</a:rPr>
              <a:t>It is followed by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plural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verb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.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</a:rPr>
              <a:t>It is used in </a:t>
            </a:r>
            <a:r>
              <a:rPr lang="en-US" sz="2000" b="1" dirty="0">
                <a:solidFill>
                  <a:srgbClr val="C00000"/>
                </a:solidFill>
              </a:rPr>
              <a:t>affirmative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sentences</a:t>
            </a:r>
            <a:r>
              <a:rPr lang="en-US" sz="2000" dirty="0">
                <a:solidFill>
                  <a:schemeClr val="tx1"/>
                </a:solidFill>
              </a:rPr>
              <a:t> .</a:t>
            </a:r>
          </a:p>
        </p:txBody>
      </p:sp>
      <p:sp>
        <p:nvSpPr>
          <p:cNvPr id="52" name="Google Shape;733;p50">
            <a:extLst>
              <a:ext uri="{FF2B5EF4-FFF2-40B4-BE49-F238E27FC236}">
                <a16:creationId xmlns:a16="http://schemas.microsoft.com/office/drawing/2014/main" xmlns="" id="{24D26CAA-54ED-46DC-843E-61AE65562EC9}"/>
              </a:ext>
            </a:extLst>
          </p:cNvPr>
          <p:cNvSpPr/>
          <p:nvPr/>
        </p:nvSpPr>
        <p:spPr>
          <a:xfrm rot="9656939">
            <a:off x="7733497" y="281928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733;p50">
            <a:extLst>
              <a:ext uri="{FF2B5EF4-FFF2-40B4-BE49-F238E27FC236}">
                <a16:creationId xmlns:a16="http://schemas.microsoft.com/office/drawing/2014/main" xmlns="" id="{2C38CFBE-8664-4108-8137-CB8F55056BFF}"/>
              </a:ext>
            </a:extLst>
          </p:cNvPr>
          <p:cNvSpPr/>
          <p:nvPr/>
        </p:nvSpPr>
        <p:spPr>
          <a:xfrm rot="9656939">
            <a:off x="3253706" y="759966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733;p50">
            <a:extLst>
              <a:ext uri="{FF2B5EF4-FFF2-40B4-BE49-F238E27FC236}">
                <a16:creationId xmlns:a16="http://schemas.microsoft.com/office/drawing/2014/main" xmlns="" id="{682619DF-1EBA-4C77-9867-83039923CB8C}"/>
              </a:ext>
            </a:extLst>
          </p:cNvPr>
          <p:cNvSpPr/>
          <p:nvPr/>
        </p:nvSpPr>
        <p:spPr>
          <a:xfrm rot="9656939">
            <a:off x="3584119" y="2650238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5" name="Google Shape;1230;p59">
            <a:extLst>
              <a:ext uri="{FF2B5EF4-FFF2-40B4-BE49-F238E27FC236}">
                <a16:creationId xmlns:a16="http://schemas.microsoft.com/office/drawing/2014/main" xmlns="" id="{E3445246-5127-4ED1-836F-843F4E2CE6D6}"/>
              </a:ext>
            </a:extLst>
          </p:cNvPr>
          <p:cNvGrpSpPr/>
          <p:nvPr/>
        </p:nvGrpSpPr>
        <p:grpSpPr>
          <a:xfrm rot="1035517" flipH="1">
            <a:off x="6885223" y="3050917"/>
            <a:ext cx="296350" cy="488800"/>
            <a:chOff x="4866125" y="1675413"/>
            <a:chExt cx="296350" cy="488800"/>
          </a:xfrm>
        </p:grpSpPr>
        <p:sp>
          <p:nvSpPr>
            <p:cNvPr id="56" name="Google Shape;1231;p59">
              <a:extLst>
                <a:ext uri="{FF2B5EF4-FFF2-40B4-BE49-F238E27FC236}">
                  <a16:creationId xmlns:a16="http://schemas.microsoft.com/office/drawing/2014/main" xmlns="" id="{3ABA2420-33EA-4FEB-A973-ABA32CA4131C}"/>
                </a:ext>
              </a:extLst>
            </p:cNvPr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32;p59">
              <a:extLst>
                <a:ext uri="{FF2B5EF4-FFF2-40B4-BE49-F238E27FC236}">
                  <a16:creationId xmlns:a16="http://schemas.microsoft.com/office/drawing/2014/main" xmlns="" id="{B64E8D64-D5EC-4553-BD4D-9BAB14C8B4C0}"/>
                </a:ext>
              </a:extLst>
            </p:cNvPr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AutoShape 4" descr="All discography - Wikipedia">
            <a:extLst>
              <a:ext uri="{FF2B5EF4-FFF2-40B4-BE49-F238E27FC236}">
                <a16:creationId xmlns:a16="http://schemas.microsoft.com/office/drawing/2014/main" xmlns="" id="{A55FDD46-CA9D-4F9F-9565-08982334EA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ربع نص 53">
            <a:extLst>
              <a:ext uri="{FF2B5EF4-FFF2-40B4-BE49-F238E27FC236}">
                <a16:creationId xmlns:a16="http://schemas.microsoft.com/office/drawing/2014/main" xmlns="" id="{10F87C60-DB6E-4BF0-924A-7CF675E2AC6C}"/>
              </a:ext>
            </a:extLst>
          </p:cNvPr>
          <p:cNvSpPr txBox="1"/>
          <p:nvPr/>
        </p:nvSpPr>
        <p:spPr>
          <a:xfrm>
            <a:off x="1222621" y="1472614"/>
            <a:ext cx="6966993" cy="1138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000" dirty="0"/>
              <a:t>It is used for two people, things, etc.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000" dirty="0"/>
              <a:t>It </a:t>
            </a:r>
            <a:r>
              <a:rPr lang="en" sz="2000" dirty="0"/>
              <a:t>is followed by </a:t>
            </a:r>
            <a:r>
              <a:rPr lang="en" sz="2000" b="1" u="sng" dirty="0"/>
              <a:t>a plural verb </a:t>
            </a:r>
            <a:r>
              <a:rPr lang="en" sz="2000" dirty="0"/>
              <a:t>.</a:t>
            </a:r>
            <a:r>
              <a:rPr lang="en-US" sz="2000" dirty="0"/>
              <a:t>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000" dirty="0"/>
              <a:t>It is used in </a:t>
            </a:r>
            <a:r>
              <a:rPr lang="en-US" sz="2000" b="1" u="sng" dirty="0"/>
              <a:t>affirmative </a:t>
            </a:r>
            <a:r>
              <a:rPr lang="en-US" sz="2000" dirty="0"/>
              <a:t>sentences .</a:t>
            </a:r>
          </a:p>
          <a:p>
            <a:pPr lvl="0"/>
            <a:endParaRPr lang="en-US" sz="800" dirty="0"/>
          </a:p>
        </p:txBody>
      </p:sp>
      <p:grpSp>
        <p:nvGrpSpPr>
          <p:cNvPr id="1641" name="Google Shape;1641;p66"/>
          <p:cNvGrpSpPr/>
          <p:nvPr/>
        </p:nvGrpSpPr>
        <p:grpSpPr>
          <a:xfrm>
            <a:off x="7690952" y="1176479"/>
            <a:ext cx="296350" cy="488800"/>
            <a:chOff x="3210900" y="2430475"/>
            <a:chExt cx="296350" cy="488800"/>
          </a:xfrm>
        </p:grpSpPr>
        <p:sp>
          <p:nvSpPr>
            <p:cNvPr id="1642" name="Google Shape;1642;p66"/>
            <p:cNvSpPr/>
            <p:nvPr/>
          </p:nvSpPr>
          <p:spPr>
            <a:xfrm>
              <a:off x="3211913" y="2430475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6"/>
            <p:cNvSpPr/>
            <p:nvPr/>
          </p:nvSpPr>
          <p:spPr>
            <a:xfrm>
              <a:off x="3210900" y="2430513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66"/>
          <p:cNvGrpSpPr/>
          <p:nvPr/>
        </p:nvGrpSpPr>
        <p:grpSpPr>
          <a:xfrm>
            <a:off x="685500" y="620857"/>
            <a:ext cx="396025" cy="508925"/>
            <a:chOff x="961638" y="1947825"/>
            <a:chExt cx="396025" cy="508925"/>
          </a:xfrm>
        </p:grpSpPr>
        <p:sp>
          <p:nvSpPr>
            <p:cNvPr id="1645" name="Google Shape;1645;p66"/>
            <p:cNvSpPr/>
            <p:nvPr/>
          </p:nvSpPr>
          <p:spPr>
            <a:xfrm>
              <a:off x="962325" y="19478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6" name="Google Shape;1646;p66"/>
            <p:cNvGrpSpPr/>
            <p:nvPr/>
          </p:nvGrpSpPr>
          <p:grpSpPr>
            <a:xfrm>
              <a:off x="961638" y="1948000"/>
              <a:ext cx="396025" cy="508750"/>
              <a:chOff x="961638" y="1948000"/>
              <a:chExt cx="396025" cy="508750"/>
            </a:xfrm>
          </p:grpSpPr>
          <p:sp>
            <p:nvSpPr>
              <p:cNvPr id="1647" name="Google Shape;1647;p6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6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6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6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6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6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54" name="Google Shape;1654;p66"/>
          <p:cNvSpPr/>
          <p:nvPr/>
        </p:nvSpPr>
        <p:spPr>
          <a:xfrm>
            <a:off x="361508" y="1192867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66"/>
          <p:cNvSpPr/>
          <p:nvPr/>
        </p:nvSpPr>
        <p:spPr>
          <a:xfrm rot="-2423537">
            <a:off x="542722" y="4488133"/>
            <a:ext cx="89179" cy="8475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66"/>
          <p:cNvSpPr/>
          <p:nvPr/>
        </p:nvSpPr>
        <p:spPr>
          <a:xfrm rot="-2423537">
            <a:off x="523806" y="4680026"/>
            <a:ext cx="89179" cy="8475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66"/>
          <p:cNvSpPr txBox="1">
            <a:spLocks noGrp="1"/>
          </p:cNvSpPr>
          <p:nvPr>
            <p:ph type="title"/>
          </p:nvPr>
        </p:nvSpPr>
        <p:spPr>
          <a:xfrm>
            <a:off x="171668" y="329880"/>
            <a:ext cx="3841531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Both</a:t>
            </a:r>
            <a:endParaRPr sz="6600" dirty="0"/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xmlns="" id="{C72AFE45-9A37-49F2-9111-34AF5EA34326}"/>
              </a:ext>
            </a:extLst>
          </p:cNvPr>
          <p:cNvSpPr txBox="1"/>
          <p:nvPr/>
        </p:nvSpPr>
        <p:spPr>
          <a:xfrm>
            <a:off x="382635" y="2762556"/>
            <a:ext cx="1475336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xmlns="" id="{11B0DD7E-C0C1-4F73-AE29-3505F40B76A4}"/>
              </a:ext>
            </a:extLst>
          </p:cNvPr>
          <p:cNvSpPr txBox="1"/>
          <p:nvPr/>
        </p:nvSpPr>
        <p:spPr>
          <a:xfrm>
            <a:off x="1747538" y="3247570"/>
            <a:ext cx="5390147" cy="15388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85750" indent="-285750"/>
            <a:r>
              <a:rPr lang="en" sz="2000" b="1" u="sng" dirty="0">
                <a:solidFill>
                  <a:schemeClr val="tx1"/>
                </a:solidFill>
              </a:rPr>
              <a:t>Both </a:t>
            </a:r>
            <a:r>
              <a:rPr lang="en" sz="2000" dirty="0">
                <a:solidFill>
                  <a:schemeClr val="tx1"/>
                </a:solidFill>
              </a:rPr>
              <a:t> iphone </a:t>
            </a:r>
            <a:r>
              <a:rPr lang="en" sz="2000" b="1" dirty="0">
                <a:solidFill>
                  <a:schemeClr val="tx1"/>
                </a:solidFill>
              </a:rPr>
              <a:t>and</a:t>
            </a:r>
            <a:r>
              <a:rPr lang="en" sz="2000" dirty="0">
                <a:solidFill>
                  <a:schemeClr val="tx1"/>
                </a:solidFill>
              </a:rPr>
              <a:t> Galaxy </a:t>
            </a:r>
            <a:r>
              <a:rPr lang="en" sz="2000" b="1" u="sng" dirty="0">
                <a:solidFill>
                  <a:schemeClr val="accent4"/>
                </a:solidFill>
              </a:rPr>
              <a:t>are</a:t>
            </a:r>
            <a:r>
              <a:rPr lang="en" sz="2000" dirty="0">
                <a:solidFill>
                  <a:schemeClr val="tx1"/>
                </a:solidFill>
              </a:rPr>
              <a:t> smart phone  .</a:t>
            </a:r>
          </a:p>
          <a:p>
            <a:pPr marL="285750" indent="-285750"/>
            <a:r>
              <a:rPr lang="en" sz="2000" b="1" u="sng" dirty="0">
                <a:solidFill>
                  <a:schemeClr val="tx1"/>
                </a:solidFill>
              </a:rPr>
              <a:t>Both </a:t>
            </a:r>
            <a:r>
              <a:rPr lang="en" sz="2000" dirty="0">
                <a:solidFill>
                  <a:schemeClr val="tx1"/>
                </a:solidFill>
              </a:rPr>
              <a:t>Ali </a:t>
            </a:r>
            <a:r>
              <a:rPr lang="en" sz="2000" b="1" dirty="0">
                <a:solidFill>
                  <a:schemeClr val="tx1"/>
                </a:solidFill>
              </a:rPr>
              <a:t>and</a:t>
            </a:r>
            <a:r>
              <a:rPr lang="en" sz="2000" dirty="0">
                <a:solidFill>
                  <a:schemeClr val="tx1"/>
                </a:solidFill>
              </a:rPr>
              <a:t> Khaled </a:t>
            </a:r>
            <a:r>
              <a:rPr lang="en" sz="2000" b="1" u="sng" dirty="0">
                <a:solidFill>
                  <a:schemeClr val="accent4"/>
                </a:solidFill>
              </a:rPr>
              <a:t>have</a:t>
            </a:r>
            <a:r>
              <a:rPr lang="en" sz="2000" dirty="0">
                <a:solidFill>
                  <a:schemeClr val="tx1"/>
                </a:solidFill>
              </a:rPr>
              <a:t> bikes.</a:t>
            </a:r>
          </a:p>
          <a:p>
            <a:pPr marL="285750" indent="-285750"/>
            <a:r>
              <a:rPr lang="en" sz="2000" dirty="0">
                <a:solidFill>
                  <a:schemeClr val="tx1"/>
                </a:solidFill>
              </a:rPr>
              <a:t>They </a:t>
            </a:r>
            <a:r>
              <a:rPr lang="en" sz="2000" b="1" u="sng" dirty="0">
                <a:solidFill>
                  <a:schemeClr val="tx1"/>
                </a:solidFill>
              </a:rPr>
              <a:t>both</a:t>
            </a:r>
            <a:r>
              <a:rPr lang="en" sz="2000" dirty="0">
                <a:solidFill>
                  <a:schemeClr val="tx1"/>
                </a:solidFill>
              </a:rPr>
              <a:t> </a:t>
            </a:r>
            <a:r>
              <a:rPr lang="en" sz="2000" b="1" u="sng" dirty="0">
                <a:solidFill>
                  <a:schemeClr val="accent4"/>
                </a:solidFill>
              </a:rPr>
              <a:t>live</a:t>
            </a:r>
            <a:r>
              <a:rPr lang="en" sz="2000" dirty="0">
                <a:solidFill>
                  <a:schemeClr val="tx1"/>
                </a:solidFill>
              </a:rPr>
              <a:t> in Riyadh .</a:t>
            </a:r>
          </a:p>
          <a:p>
            <a:pPr marL="285750" indent="-285750"/>
            <a:r>
              <a:rPr lang="en" sz="2000" b="1" u="sng" dirty="0">
                <a:solidFill>
                  <a:schemeClr val="tx1"/>
                </a:solidFill>
              </a:rPr>
              <a:t>Both</a:t>
            </a:r>
            <a:r>
              <a:rPr lang="en" sz="2000" dirty="0">
                <a:solidFill>
                  <a:schemeClr val="tx1"/>
                </a:solidFill>
              </a:rPr>
              <a:t> of them </a:t>
            </a:r>
            <a:r>
              <a:rPr lang="en" sz="2000" b="1" u="sng" dirty="0">
                <a:solidFill>
                  <a:schemeClr val="accent4"/>
                </a:solidFill>
              </a:rPr>
              <a:t>are</a:t>
            </a:r>
            <a:r>
              <a:rPr lang="en" sz="2000" dirty="0">
                <a:solidFill>
                  <a:schemeClr val="tx1"/>
                </a:solidFill>
              </a:rPr>
              <a:t> friendly .</a:t>
            </a:r>
          </a:p>
          <a:p>
            <a:endParaRPr lang="ar-SA" dirty="0"/>
          </a:p>
        </p:txBody>
      </p:sp>
      <p:grpSp>
        <p:nvGrpSpPr>
          <p:cNvPr id="57" name="Google Shape;851;p54">
            <a:extLst>
              <a:ext uri="{FF2B5EF4-FFF2-40B4-BE49-F238E27FC236}">
                <a16:creationId xmlns:a16="http://schemas.microsoft.com/office/drawing/2014/main" xmlns="" id="{3D799861-C039-4285-B1AE-697BF448D51A}"/>
              </a:ext>
            </a:extLst>
          </p:cNvPr>
          <p:cNvGrpSpPr/>
          <p:nvPr/>
        </p:nvGrpSpPr>
        <p:grpSpPr>
          <a:xfrm>
            <a:off x="7523332" y="3273427"/>
            <a:ext cx="1359411" cy="1390251"/>
            <a:chOff x="5666825" y="1993700"/>
            <a:chExt cx="449600" cy="459800"/>
          </a:xfrm>
        </p:grpSpPr>
        <p:sp>
          <p:nvSpPr>
            <p:cNvPr id="58" name="Google Shape;852;p54">
              <a:extLst>
                <a:ext uri="{FF2B5EF4-FFF2-40B4-BE49-F238E27FC236}">
                  <a16:creationId xmlns:a16="http://schemas.microsoft.com/office/drawing/2014/main" xmlns="" id="{EEC63B8C-1873-43F1-A695-C4F035E0A94B}"/>
                </a:ext>
              </a:extLst>
            </p:cNvPr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853;p54">
              <a:extLst>
                <a:ext uri="{FF2B5EF4-FFF2-40B4-BE49-F238E27FC236}">
                  <a16:creationId xmlns:a16="http://schemas.microsoft.com/office/drawing/2014/main" xmlns="" id="{D9AAA2A0-687C-41BF-BA57-4282E4DAC05D}"/>
                </a:ext>
              </a:extLst>
            </p:cNvPr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60" name="Google Shape;854;p54">
                <a:extLst>
                  <a:ext uri="{FF2B5EF4-FFF2-40B4-BE49-F238E27FC236}">
                    <a16:creationId xmlns:a16="http://schemas.microsoft.com/office/drawing/2014/main" xmlns="" id="{EC395B1F-4FFD-4653-9222-274F85F75B84}"/>
                  </a:ext>
                </a:extLst>
              </p:cNvPr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55;p54">
                <a:extLst>
                  <a:ext uri="{FF2B5EF4-FFF2-40B4-BE49-F238E27FC236}">
                    <a16:creationId xmlns:a16="http://schemas.microsoft.com/office/drawing/2014/main" xmlns="" id="{F1EF6B48-17D7-417E-BCB8-2E6F35F03438}"/>
                  </a:ext>
                </a:extLst>
              </p:cNvPr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56;p54">
                <a:extLst>
                  <a:ext uri="{FF2B5EF4-FFF2-40B4-BE49-F238E27FC236}">
                    <a16:creationId xmlns:a16="http://schemas.microsoft.com/office/drawing/2014/main" xmlns="" id="{F92E64EC-E1F8-41D9-8868-A2E81822F095}"/>
                  </a:ext>
                </a:extLst>
              </p:cNvPr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57;p54">
                <a:extLst>
                  <a:ext uri="{FF2B5EF4-FFF2-40B4-BE49-F238E27FC236}">
                    <a16:creationId xmlns:a16="http://schemas.microsoft.com/office/drawing/2014/main" xmlns="" id="{6752702D-2E89-485B-AB27-B25E6E3E8A64}"/>
                  </a:ext>
                </a:extLst>
              </p:cNvPr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58;p54">
                <a:extLst>
                  <a:ext uri="{FF2B5EF4-FFF2-40B4-BE49-F238E27FC236}">
                    <a16:creationId xmlns:a16="http://schemas.microsoft.com/office/drawing/2014/main" xmlns="" id="{3358456C-3E17-45AD-AD67-14D8A85C87F8}"/>
                  </a:ext>
                </a:extLst>
              </p:cNvPr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59;p54">
                <a:extLst>
                  <a:ext uri="{FF2B5EF4-FFF2-40B4-BE49-F238E27FC236}">
                    <a16:creationId xmlns:a16="http://schemas.microsoft.com/office/drawing/2014/main" xmlns="" id="{C27E0C97-67EC-4347-A793-998ECB05B46E}"/>
                  </a:ext>
                </a:extLst>
              </p:cNvPr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60;p54">
                <a:extLst>
                  <a:ext uri="{FF2B5EF4-FFF2-40B4-BE49-F238E27FC236}">
                    <a16:creationId xmlns:a16="http://schemas.microsoft.com/office/drawing/2014/main" xmlns="" id="{CF6D0F25-5577-4586-B22A-AC43A65E7141}"/>
                  </a:ext>
                </a:extLst>
              </p:cNvPr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61;p54">
                <a:extLst>
                  <a:ext uri="{FF2B5EF4-FFF2-40B4-BE49-F238E27FC236}">
                    <a16:creationId xmlns:a16="http://schemas.microsoft.com/office/drawing/2014/main" xmlns="" id="{0508A7C2-38EA-4D79-91D2-2BF285D14AFB}"/>
                  </a:ext>
                </a:extLst>
              </p:cNvPr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62;p54">
                <a:extLst>
                  <a:ext uri="{FF2B5EF4-FFF2-40B4-BE49-F238E27FC236}">
                    <a16:creationId xmlns:a16="http://schemas.microsoft.com/office/drawing/2014/main" xmlns="" id="{DEDAE532-E4CC-499A-B648-3EBBC6DD02FE}"/>
                  </a:ext>
                </a:extLst>
              </p:cNvPr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63;p54">
                <a:extLst>
                  <a:ext uri="{FF2B5EF4-FFF2-40B4-BE49-F238E27FC236}">
                    <a16:creationId xmlns:a16="http://schemas.microsoft.com/office/drawing/2014/main" xmlns="" id="{0C6EB6A7-21A3-4500-B3E4-A2422FB57E9F}"/>
                  </a:ext>
                </a:extLst>
              </p:cNvPr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64;p54">
                <a:extLst>
                  <a:ext uri="{FF2B5EF4-FFF2-40B4-BE49-F238E27FC236}">
                    <a16:creationId xmlns:a16="http://schemas.microsoft.com/office/drawing/2014/main" xmlns="" id="{0337D038-A529-442F-AB4E-CA12BF523621}"/>
                  </a:ext>
                </a:extLst>
              </p:cNvPr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65;p54">
                <a:extLst>
                  <a:ext uri="{FF2B5EF4-FFF2-40B4-BE49-F238E27FC236}">
                    <a16:creationId xmlns:a16="http://schemas.microsoft.com/office/drawing/2014/main" xmlns="" id="{306DAB68-24F4-47CB-AF99-9D2C4ECDFA89}"/>
                  </a:ext>
                </a:extLst>
              </p:cNvPr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66;p54">
                <a:extLst>
                  <a:ext uri="{FF2B5EF4-FFF2-40B4-BE49-F238E27FC236}">
                    <a16:creationId xmlns:a16="http://schemas.microsoft.com/office/drawing/2014/main" xmlns="" id="{9998A336-E2AC-4139-9D9E-F702C5946D75}"/>
                  </a:ext>
                </a:extLst>
              </p:cNvPr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67;p54">
                <a:extLst>
                  <a:ext uri="{FF2B5EF4-FFF2-40B4-BE49-F238E27FC236}">
                    <a16:creationId xmlns:a16="http://schemas.microsoft.com/office/drawing/2014/main" xmlns="" id="{7A511F93-33FB-4F7F-9D1E-1E544AF6F179}"/>
                  </a:ext>
                </a:extLst>
              </p:cNvPr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68;p54">
                <a:extLst>
                  <a:ext uri="{FF2B5EF4-FFF2-40B4-BE49-F238E27FC236}">
                    <a16:creationId xmlns:a16="http://schemas.microsoft.com/office/drawing/2014/main" xmlns="" id="{545C201F-C082-4B3D-95F9-17C2F19A5DC4}"/>
                  </a:ext>
                </a:extLst>
              </p:cNvPr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69;p54">
                <a:extLst>
                  <a:ext uri="{FF2B5EF4-FFF2-40B4-BE49-F238E27FC236}">
                    <a16:creationId xmlns:a16="http://schemas.microsoft.com/office/drawing/2014/main" xmlns="" id="{F486385E-4307-4633-9B34-4C89D765772B}"/>
                  </a:ext>
                </a:extLst>
              </p:cNvPr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70;p54">
                <a:extLst>
                  <a:ext uri="{FF2B5EF4-FFF2-40B4-BE49-F238E27FC236}">
                    <a16:creationId xmlns:a16="http://schemas.microsoft.com/office/drawing/2014/main" xmlns="" id="{F0AD6EF5-5735-46D3-9844-E0D717A62144}"/>
                  </a:ext>
                </a:extLst>
              </p:cNvPr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1319;p61">
            <a:extLst>
              <a:ext uri="{FF2B5EF4-FFF2-40B4-BE49-F238E27FC236}">
                <a16:creationId xmlns:a16="http://schemas.microsoft.com/office/drawing/2014/main" xmlns="" id="{952291EF-8815-40F6-A119-955CD58D4513}"/>
              </a:ext>
            </a:extLst>
          </p:cNvPr>
          <p:cNvSpPr/>
          <p:nvPr/>
        </p:nvSpPr>
        <p:spPr>
          <a:xfrm rot="8094695">
            <a:off x="6858551" y="3014138"/>
            <a:ext cx="192915" cy="628774"/>
          </a:xfrm>
          <a:custGeom>
            <a:avLst/>
            <a:gdLst/>
            <a:ahLst/>
            <a:cxnLst/>
            <a:rect l="l" t="t" r="r" b="b"/>
            <a:pathLst>
              <a:path w="7910" h="25151" extrusionOk="0">
                <a:moveTo>
                  <a:pt x="6675" y="1"/>
                </a:moveTo>
                <a:lnTo>
                  <a:pt x="6486" y="189"/>
                </a:lnTo>
                <a:lnTo>
                  <a:pt x="6298" y="335"/>
                </a:lnTo>
                <a:lnTo>
                  <a:pt x="6089" y="189"/>
                </a:lnTo>
                <a:lnTo>
                  <a:pt x="5880" y="22"/>
                </a:lnTo>
                <a:lnTo>
                  <a:pt x="5670" y="189"/>
                </a:lnTo>
                <a:lnTo>
                  <a:pt x="5503" y="335"/>
                </a:lnTo>
                <a:lnTo>
                  <a:pt x="5315" y="189"/>
                </a:lnTo>
                <a:lnTo>
                  <a:pt x="5105" y="22"/>
                </a:lnTo>
                <a:lnTo>
                  <a:pt x="5084" y="22"/>
                </a:lnTo>
                <a:lnTo>
                  <a:pt x="4896" y="189"/>
                </a:lnTo>
                <a:lnTo>
                  <a:pt x="4708" y="335"/>
                </a:lnTo>
                <a:lnTo>
                  <a:pt x="4499" y="210"/>
                </a:lnTo>
                <a:lnTo>
                  <a:pt x="4310" y="43"/>
                </a:lnTo>
                <a:lnTo>
                  <a:pt x="4289" y="43"/>
                </a:lnTo>
                <a:lnTo>
                  <a:pt x="4101" y="210"/>
                </a:lnTo>
                <a:lnTo>
                  <a:pt x="3892" y="356"/>
                </a:lnTo>
                <a:lnTo>
                  <a:pt x="3724" y="210"/>
                </a:lnTo>
                <a:lnTo>
                  <a:pt x="3515" y="43"/>
                </a:lnTo>
                <a:lnTo>
                  <a:pt x="3306" y="210"/>
                </a:lnTo>
                <a:lnTo>
                  <a:pt x="3118" y="356"/>
                </a:lnTo>
                <a:lnTo>
                  <a:pt x="2908" y="210"/>
                </a:lnTo>
                <a:lnTo>
                  <a:pt x="2720" y="43"/>
                </a:lnTo>
                <a:lnTo>
                  <a:pt x="2699" y="43"/>
                </a:lnTo>
                <a:lnTo>
                  <a:pt x="2511" y="210"/>
                </a:lnTo>
                <a:lnTo>
                  <a:pt x="2302" y="398"/>
                </a:lnTo>
                <a:lnTo>
                  <a:pt x="2113" y="231"/>
                </a:lnTo>
                <a:lnTo>
                  <a:pt x="1904" y="84"/>
                </a:lnTo>
                <a:lnTo>
                  <a:pt x="1695" y="231"/>
                </a:lnTo>
                <a:lnTo>
                  <a:pt x="1507" y="398"/>
                </a:lnTo>
                <a:lnTo>
                  <a:pt x="1318" y="231"/>
                </a:lnTo>
                <a:lnTo>
                  <a:pt x="1130" y="84"/>
                </a:lnTo>
                <a:lnTo>
                  <a:pt x="1109" y="84"/>
                </a:lnTo>
                <a:lnTo>
                  <a:pt x="921" y="231"/>
                </a:lnTo>
                <a:lnTo>
                  <a:pt x="732" y="398"/>
                </a:lnTo>
                <a:lnTo>
                  <a:pt x="523" y="231"/>
                </a:lnTo>
                <a:lnTo>
                  <a:pt x="335" y="84"/>
                </a:lnTo>
                <a:lnTo>
                  <a:pt x="314" y="84"/>
                </a:lnTo>
                <a:lnTo>
                  <a:pt x="126" y="252"/>
                </a:lnTo>
                <a:lnTo>
                  <a:pt x="0" y="335"/>
                </a:lnTo>
                <a:lnTo>
                  <a:pt x="0" y="524"/>
                </a:lnTo>
                <a:lnTo>
                  <a:pt x="84" y="24942"/>
                </a:lnTo>
                <a:lnTo>
                  <a:pt x="167" y="25004"/>
                </a:lnTo>
                <a:lnTo>
                  <a:pt x="377" y="25151"/>
                </a:lnTo>
                <a:lnTo>
                  <a:pt x="586" y="25004"/>
                </a:lnTo>
                <a:lnTo>
                  <a:pt x="753" y="24837"/>
                </a:lnTo>
                <a:lnTo>
                  <a:pt x="942" y="25004"/>
                </a:lnTo>
                <a:lnTo>
                  <a:pt x="1151" y="25151"/>
                </a:lnTo>
                <a:lnTo>
                  <a:pt x="1172" y="25151"/>
                </a:lnTo>
                <a:lnTo>
                  <a:pt x="1360" y="25004"/>
                </a:lnTo>
                <a:lnTo>
                  <a:pt x="1548" y="24816"/>
                </a:lnTo>
                <a:lnTo>
                  <a:pt x="1758" y="24983"/>
                </a:lnTo>
                <a:lnTo>
                  <a:pt x="1946" y="25130"/>
                </a:lnTo>
                <a:lnTo>
                  <a:pt x="1967" y="25130"/>
                </a:lnTo>
                <a:lnTo>
                  <a:pt x="2155" y="24983"/>
                </a:lnTo>
                <a:lnTo>
                  <a:pt x="2364" y="24816"/>
                </a:lnTo>
                <a:lnTo>
                  <a:pt x="2532" y="24983"/>
                </a:lnTo>
                <a:lnTo>
                  <a:pt x="2741" y="25130"/>
                </a:lnTo>
                <a:lnTo>
                  <a:pt x="2950" y="24983"/>
                </a:lnTo>
                <a:lnTo>
                  <a:pt x="3139" y="24816"/>
                </a:lnTo>
                <a:lnTo>
                  <a:pt x="3348" y="24983"/>
                </a:lnTo>
                <a:lnTo>
                  <a:pt x="3536" y="25130"/>
                </a:lnTo>
                <a:lnTo>
                  <a:pt x="3557" y="25130"/>
                </a:lnTo>
                <a:lnTo>
                  <a:pt x="3745" y="24942"/>
                </a:lnTo>
                <a:lnTo>
                  <a:pt x="3955" y="24795"/>
                </a:lnTo>
                <a:lnTo>
                  <a:pt x="4122" y="24942"/>
                </a:lnTo>
                <a:lnTo>
                  <a:pt x="4352" y="25109"/>
                </a:lnTo>
                <a:lnTo>
                  <a:pt x="4561" y="24942"/>
                </a:lnTo>
                <a:lnTo>
                  <a:pt x="4729" y="24795"/>
                </a:lnTo>
                <a:lnTo>
                  <a:pt x="4938" y="24942"/>
                </a:lnTo>
                <a:lnTo>
                  <a:pt x="5126" y="25109"/>
                </a:lnTo>
                <a:lnTo>
                  <a:pt x="5147" y="25109"/>
                </a:lnTo>
                <a:lnTo>
                  <a:pt x="5336" y="24942"/>
                </a:lnTo>
                <a:lnTo>
                  <a:pt x="5524" y="24795"/>
                </a:lnTo>
                <a:lnTo>
                  <a:pt x="5733" y="24921"/>
                </a:lnTo>
                <a:lnTo>
                  <a:pt x="5942" y="25088"/>
                </a:lnTo>
                <a:lnTo>
                  <a:pt x="6131" y="24921"/>
                </a:lnTo>
                <a:lnTo>
                  <a:pt x="6340" y="24774"/>
                </a:lnTo>
                <a:lnTo>
                  <a:pt x="6507" y="24921"/>
                </a:lnTo>
                <a:lnTo>
                  <a:pt x="6717" y="25088"/>
                </a:lnTo>
                <a:lnTo>
                  <a:pt x="6758" y="25088"/>
                </a:lnTo>
                <a:lnTo>
                  <a:pt x="6926" y="24921"/>
                </a:lnTo>
                <a:lnTo>
                  <a:pt x="7114" y="24774"/>
                </a:lnTo>
                <a:lnTo>
                  <a:pt x="7323" y="24921"/>
                </a:lnTo>
                <a:lnTo>
                  <a:pt x="7512" y="25088"/>
                </a:lnTo>
                <a:lnTo>
                  <a:pt x="7533" y="25088"/>
                </a:lnTo>
                <a:lnTo>
                  <a:pt x="7721" y="24900"/>
                </a:lnTo>
                <a:lnTo>
                  <a:pt x="7909" y="24774"/>
                </a:lnTo>
                <a:lnTo>
                  <a:pt x="7825" y="252"/>
                </a:lnTo>
                <a:lnTo>
                  <a:pt x="7700" y="147"/>
                </a:lnTo>
                <a:lnTo>
                  <a:pt x="7491" y="1"/>
                </a:lnTo>
                <a:lnTo>
                  <a:pt x="7281" y="147"/>
                </a:lnTo>
                <a:lnTo>
                  <a:pt x="7093" y="315"/>
                </a:lnTo>
                <a:lnTo>
                  <a:pt x="6884" y="147"/>
                </a:lnTo>
                <a:lnTo>
                  <a:pt x="6696" y="1"/>
                </a:lnTo>
                <a:close/>
              </a:path>
            </a:pathLst>
          </a:custGeom>
          <a:solidFill>
            <a:srgbClr val="FDEFC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319;p61">
            <a:extLst>
              <a:ext uri="{FF2B5EF4-FFF2-40B4-BE49-F238E27FC236}">
                <a16:creationId xmlns:a16="http://schemas.microsoft.com/office/drawing/2014/main" xmlns="" id="{A6ADFB3D-2A0E-46B8-973C-4C5531105B3C}"/>
              </a:ext>
            </a:extLst>
          </p:cNvPr>
          <p:cNvSpPr/>
          <p:nvPr/>
        </p:nvSpPr>
        <p:spPr>
          <a:xfrm rot="7236280">
            <a:off x="1758559" y="4388156"/>
            <a:ext cx="192915" cy="628774"/>
          </a:xfrm>
          <a:custGeom>
            <a:avLst/>
            <a:gdLst/>
            <a:ahLst/>
            <a:cxnLst/>
            <a:rect l="l" t="t" r="r" b="b"/>
            <a:pathLst>
              <a:path w="7910" h="25151" extrusionOk="0">
                <a:moveTo>
                  <a:pt x="6675" y="1"/>
                </a:moveTo>
                <a:lnTo>
                  <a:pt x="6486" y="189"/>
                </a:lnTo>
                <a:lnTo>
                  <a:pt x="6298" y="335"/>
                </a:lnTo>
                <a:lnTo>
                  <a:pt x="6089" y="189"/>
                </a:lnTo>
                <a:lnTo>
                  <a:pt x="5880" y="22"/>
                </a:lnTo>
                <a:lnTo>
                  <a:pt x="5670" y="189"/>
                </a:lnTo>
                <a:lnTo>
                  <a:pt x="5503" y="335"/>
                </a:lnTo>
                <a:lnTo>
                  <a:pt x="5315" y="189"/>
                </a:lnTo>
                <a:lnTo>
                  <a:pt x="5105" y="22"/>
                </a:lnTo>
                <a:lnTo>
                  <a:pt x="5084" y="22"/>
                </a:lnTo>
                <a:lnTo>
                  <a:pt x="4896" y="189"/>
                </a:lnTo>
                <a:lnTo>
                  <a:pt x="4708" y="335"/>
                </a:lnTo>
                <a:lnTo>
                  <a:pt x="4499" y="210"/>
                </a:lnTo>
                <a:lnTo>
                  <a:pt x="4310" y="43"/>
                </a:lnTo>
                <a:lnTo>
                  <a:pt x="4289" y="43"/>
                </a:lnTo>
                <a:lnTo>
                  <a:pt x="4101" y="210"/>
                </a:lnTo>
                <a:lnTo>
                  <a:pt x="3892" y="356"/>
                </a:lnTo>
                <a:lnTo>
                  <a:pt x="3724" y="210"/>
                </a:lnTo>
                <a:lnTo>
                  <a:pt x="3515" y="43"/>
                </a:lnTo>
                <a:lnTo>
                  <a:pt x="3306" y="210"/>
                </a:lnTo>
                <a:lnTo>
                  <a:pt x="3118" y="356"/>
                </a:lnTo>
                <a:lnTo>
                  <a:pt x="2908" y="210"/>
                </a:lnTo>
                <a:lnTo>
                  <a:pt x="2720" y="43"/>
                </a:lnTo>
                <a:lnTo>
                  <a:pt x="2699" y="43"/>
                </a:lnTo>
                <a:lnTo>
                  <a:pt x="2511" y="210"/>
                </a:lnTo>
                <a:lnTo>
                  <a:pt x="2302" y="398"/>
                </a:lnTo>
                <a:lnTo>
                  <a:pt x="2113" y="231"/>
                </a:lnTo>
                <a:lnTo>
                  <a:pt x="1904" y="84"/>
                </a:lnTo>
                <a:lnTo>
                  <a:pt x="1695" y="231"/>
                </a:lnTo>
                <a:lnTo>
                  <a:pt x="1507" y="398"/>
                </a:lnTo>
                <a:lnTo>
                  <a:pt x="1318" y="231"/>
                </a:lnTo>
                <a:lnTo>
                  <a:pt x="1130" y="84"/>
                </a:lnTo>
                <a:lnTo>
                  <a:pt x="1109" y="84"/>
                </a:lnTo>
                <a:lnTo>
                  <a:pt x="921" y="231"/>
                </a:lnTo>
                <a:lnTo>
                  <a:pt x="732" y="398"/>
                </a:lnTo>
                <a:lnTo>
                  <a:pt x="523" y="231"/>
                </a:lnTo>
                <a:lnTo>
                  <a:pt x="335" y="84"/>
                </a:lnTo>
                <a:lnTo>
                  <a:pt x="314" y="84"/>
                </a:lnTo>
                <a:lnTo>
                  <a:pt x="126" y="252"/>
                </a:lnTo>
                <a:lnTo>
                  <a:pt x="0" y="335"/>
                </a:lnTo>
                <a:lnTo>
                  <a:pt x="0" y="524"/>
                </a:lnTo>
                <a:lnTo>
                  <a:pt x="84" y="24942"/>
                </a:lnTo>
                <a:lnTo>
                  <a:pt x="167" y="25004"/>
                </a:lnTo>
                <a:lnTo>
                  <a:pt x="377" y="25151"/>
                </a:lnTo>
                <a:lnTo>
                  <a:pt x="586" y="25004"/>
                </a:lnTo>
                <a:lnTo>
                  <a:pt x="753" y="24837"/>
                </a:lnTo>
                <a:lnTo>
                  <a:pt x="942" y="25004"/>
                </a:lnTo>
                <a:lnTo>
                  <a:pt x="1151" y="25151"/>
                </a:lnTo>
                <a:lnTo>
                  <a:pt x="1172" y="25151"/>
                </a:lnTo>
                <a:lnTo>
                  <a:pt x="1360" y="25004"/>
                </a:lnTo>
                <a:lnTo>
                  <a:pt x="1548" y="24816"/>
                </a:lnTo>
                <a:lnTo>
                  <a:pt x="1758" y="24983"/>
                </a:lnTo>
                <a:lnTo>
                  <a:pt x="1946" y="25130"/>
                </a:lnTo>
                <a:lnTo>
                  <a:pt x="1967" y="25130"/>
                </a:lnTo>
                <a:lnTo>
                  <a:pt x="2155" y="24983"/>
                </a:lnTo>
                <a:lnTo>
                  <a:pt x="2364" y="24816"/>
                </a:lnTo>
                <a:lnTo>
                  <a:pt x="2532" y="24983"/>
                </a:lnTo>
                <a:lnTo>
                  <a:pt x="2741" y="25130"/>
                </a:lnTo>
                <a:lnTo>
                  <a:pt x="2950" y="24983"/>
                </a:lnTo>
                <a:lnTo>
                  <a:pt x="3139" y="24816"/>
                </a:lnTo>
                <a:lnTo>
                  <a:pt x="3348" y="24983"/>
                </a:lnTo>
                <a:lnTo>
                  <a:pt x="3536" y="25130"/>
                </a:lnTo>
                <a:lnTo>
                  <a:pt x="3557" y="25130"/>
                </a:lnTo>
                <a:lnTo>
                  <a:pt x="3745" y="24942"/>
                </a:lnTo>
                <a:lnTo>
                  <a:pt x="3955" y="24795"/>
                </a:lnTo>
                <a:lnTo>
                  <a:pt x="4122" y="24942"/>
                </a:lnTo>
                <a:lnTo>
                  <a:pt x="4352" y="25109"/>
                </a:lnTo>
                <a:lnTo>
                  <a:pt x="4561" y="24942"/>
                </a:lnTo>
                <a:lnTo>
                  <a:pt x="4729" y="24795"/>
                </a:lnTo>
                <a:lnTo>
                  <a:pt x="4938" y="24942"/>
                </a:lnTo>
                <a:lnTo>
                  <a:pt x="5126" y="25109"/>
                </a:lnTo>
                <a:lnTo>
                  <a:pt x="5147" y="25109"/>
                </a:lnTo>
                <a:lnTo>
                  <a:pt x="5336" y="24942"/>
                </a:lnTo>
                <a:lnTo>
                  <a:pt x="5524" y="24795"/>
                </a:lnTo>
                <a:lnTo>
                  <a:pt x="5733" y="24921"/>
                </a:lnTo>
                <a:lnTo>
                  <a:pt x="5942" y="25088"/>
                </a:lnTo>
                <a:lnTo>
                  <a:pt x="6131" y="24921"/>
                </a:lnTo>
                <a:lnTo>
                  <a:pt x="6340" y="24774"/>
                </a:lnTo>
                <a:lnTo>
                  <a:pt x="6507" y="24921"/>
                </a:lnTo>
                <a:lnTo>
                  <a:pt x="6717" y="25088"/>
                </a:lnTo>
                <a:lnTo>
                  <a:pt x="6758" y="25088"/>
                </a:lnTo>
                <a:lnTo>
                  <a:pt x="6926" y="24921"/>
                </a:lnTo>
                <a:lnTo>
                  <a:pt x="7114" y="24774"/>
                </a:lnTo>
                <a:lnTo>
                  <a:pt x="7323" y="24921"/>
                </a:lnTo>
                <a:lnTo>
                  <a:pt x="7512" y="25088"/>
                </a:lnTo>
                <a:lnTo>
                  <a:pt x="7533" y="25088"/>
                </a:lnTo>
                <a:lnTo>
                  <a:pt x="7721" y="24900"/>
                </a:lnTo>
                <a:lnTo>
                  <a:pt x="7909" y="24774"/>
                </a:lnTo>
                <a:lnTo>
                  <a:pt x="7825" y="252"/>
                </a:lnTo>
                <a:lnTo>
                  <a:pt x="7700" y="147"/>
                </a:lnTo>
                <a:lnTo>
                  <a:pt x="7491" y="1"/>
                </a:lnTo>
                <a:lnTo>
                  <a:pt x="7281" y="147"/>
                </a:lnTo>
                <a:lnTo>
                  <a:pt x="7093" y="315"/>
                </a:lnTo>
                <a:lnTo>
                  <a:pt x="6884" y="147"/>
                </a:lnTo>
                <a:lnTo>
                  <a:pt x="6696" y="1"/>
                </a:lnTo>
                <a:close/>
              </a:path>
            </a:pathLst>
          </a:custGeom>
          <a:solidFill>
            <a:srgbClr val="FDEFC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654;p66">
            <a:extLst>
              <a:ext uri="{FF2B5EF4-FFF2-40B4-BE49-F238E27FC236}">
                <a16:creationId xmlns:a16="http://schemas.microsoft.com/office/drawing/2014/main" xmlns="" id="{1037975F-CE26-4E4E-9905-395BEC993FDF}"/>
              </a:ext>
            </a:extLst>
          </p:cNvPr>
          <p:cNvSpPr/>
          <p:nvPr/>
        </p:nvSpPr>
        <p:spPr>
          <a:xfrm>
            <a:off x="775165" y="4403512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654;p66">
            <a:extLst>
              <a:ext uri="{FF2B5EF4-FFF2-40B4-BE49-F238E27FC236}">
                <a16:creationId xmlns:a16="http://schemas.microsoft.com/office/drawing/2014/main" xmlns="" id="{654B7CF3-BF94-44C4-A39E-488C57612ABE}"/>
              </a:ext>
            </a:extLst>
          </p:cNvPr>
          <p:cNvSpPr/>
          <p:nvPr/>
        </p:nvSpPr>
        <p:spPr>
          <a:xfrm>
            <a:off x="7836792" y="2720709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13;p56">
            <a:extLst>
              <a:ext uri="{FF2B5EF4-FFF2-40B4-BE49-F238E27FC236}">
                <a16:creationId xmlns:a16="http://schemas.microsoft.com/office/drawing/2014/main" xmlns="" id="{231D8F50-A3CF-416B-A9B2-4FDF5B4F5DDF}"/>
              </a:ext>
            </a:extLst>
          </p:cNvPr>
          <p:cNvSpPr/>
          <p:nvPr/>
        </p:nvSpPr>
        <p:spPr>
          <a:xfrm rot="2255368" flipH="1">
            <a:off x="8376507" y="2474657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13;p56">
            <a:extLst>
              <a:ext uri="{FF2B5EF4-FFF2-40B4-BE49-F238E27FC236}">
                <a16:creationId xmlns:a16="http://schemas.microsoft.com/office/drawing/2014/main" xmlns="" id="{FAE1E9EB-35D5-447E-B2CF-88F0DDB8B5AA}"/>
              </a:ext>
            </a:extLst>
          </p:cNvPr>
          <p:cNvSpPr/>
          <p:nvPr/>
        </p:nvSpPr>
        <p:spPr>
          <a:xfrm rot="2255368" flipH="1">
            <a:off x="8507136" y="2651389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13;p56">
            <a:extLst>
              <a:ext uri="{FF2B5EF4-FFF2-40B4-BE49-F238E27FC236}">
                <a16:creationId xmlns:a16="http://schemas.microsoft.com/office/drawing/2014/main" xmlns="" id="{C56265B8-3700-44B5-AA6D-257E646871E8}"/>
              </a:ext>
            </a:extLst>
          </p:cNvPr>
          <p:cNvSpPr/>
          <p:nvPr/>
        </p:nvSpPr>
        <p:spPr>
          <a:xfrm rot="2255368" flipH="1">
            <a:off x="8275027" y="2711426"/>
            <a:ext cx="105289" cy="7074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6"/>
          <p:cNvSpPr txBox="1">
            <a:spLocks noGrp="1"/>
          </p:cNvSpPr>
          <p:nvPr>
            <p:ph type="title"/>
          </p:nvPr>
        </p:nvSpPr>
        <p:spPr>
          <a:xfrm>
            <a:off x="728133" y="365665"/>
            <a:ext cx="3679200" cy="1175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Neither</a:t>
            </a:r>
            <a:endParaRPr sz="7200" dirty="0"/>
          </a:p>
        </p:txBody>
      </p:sp>
      <p:grpSp>
        <p:nvGrpSpPr>
          <p:cNvPr id="986" name="Google Shape;986;p56"/>
          <p:cNvGrpSpPr/>
          <p:nvPr/>
        </p:nvGrpSpPr>
        <p:grpSpPr>
          <a:xfrm>
            <a:off x="504235" y="3864192"/>
            <a:ext cx="1048223" cy="855219"/>
            <a:chOff x="4859375" y="1638250"/>
            <a:chExt cx="478750" cy="390600"/>
          </a:xfrm>
        </p:grpSpPr>
        <p:sp>
          <p:nvSpPr>
            <p:cNvPr id="987" name="Google Shape;987;p56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56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989" name="Google Shape;989;p5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56"/>
          <p:cNvSpPr/>
          <p:nvPr/>
        </p:nvSpPr>
        <p:spPr>
          <a:xfrm>
            <a:off x="281409" y="16139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6"/>
          <p:cNvSpPr/>
          <p:nvPr/>
        </p:nvSpPr>
        <p:spPr>
          <a:xfrm>
            <a:off x="650638" y="11116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6"/>
          <p:cNvSpPr/>
          <p:nvPr/>
        </p:nvSpPr>
        <p:spPr>
          <a:xfrm>
            <a:off x="666238" y="9802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56"/>
          <p:cNvSpPr/>
          <p:nvPr/>
        </p:nvSpPr>
        <p:spPr>
          <a:xfrm>
            <a:off x="598413" y="10439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56"/>
          <p:cNvGrpSpPr/>
          <p:nvPr/>
        </p:nvGrpSpPr>
        <p:grpSpPr>
          <a:xfrm rot="10800000">
            <a:off x="7684612" y="2934777"/>
            <a:ext cx="766950" cy="879150"/>
            <a:chOff x="2892200" y="2354675"/>
            <a:chExt cx="766950" cy="879150"/>
          </a:xfrm>
        </p:grpSpPr>
        <p:grpSp>
          <p:nvGrpSpPr>
            <p:cNvPr id="999" name="Google Shape;999;p5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1000" name="Google Shape;1000;p5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5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1003" name="Google Shape;1003;p5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56"/>
          <p:cNvSpPr/>
          <p:nvPr/>
        </p:nvSpPr>
        <p:spPr>
          <a:xfrm rot="2255368" flipH="1">
            <a:off x="8299667" y="4679974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56"/>
          <p:cNvSpPr/>
          <p:nvPr/>
        </p:nvSpPr>
        <p:spPr>
          <a:xfrm rot="2255368" flipH="1">
            <a:off x="8489728" y="4419517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6"/>
          <p:cNvSpPr/>
          <p:nvPr/>
        </p:nvSpPr>
        <p:spPr>
          <a:xfrm rot="2255368" flipH="1">
            <a:off x="8522580" y="4622448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875;p54">
            <a:extLst>
              <a:ext uri="{FF2B5EF4-FFF2-40B4-BE49-F238E27FC236}">
                <a16:creationId xmlns:a16="http://schemas.microsoft.com/office/drawing/2014/main" xmlns="" id="{77C4E77F-0D90-4770-81EF-AD232AC121A7}"/>
              </a:ext>
            </a:extLst>
          </p:cNvPr>
          <p:cNvGrpSpPr/>
          <p:nvPr/>
        </p:nvGrpSpPr>
        <p:grpSpPr>
          <a:xfrm rot="16651966">
            <a:off x="670921" y="625000"/>
            <a:ext cx="396025" cy="508925"/>
            <a:chOff x="3106313" y="2974863"/>
            <a:chExt cx="396025" cy="508925"/>
          </a:xfrm>
        </p:grpSpPr>
        <p:sp>
          <p:nvSpPr>
            <p:cNvPr id="64" name="Google Shape;876;p54">
              <a:extLst>
                <a:ext uri="{FF2B5EF4-FFF2-40B4-BE49-F238E27FC236}">
                  <a16:creationId xmlns:a16="http://schemas.microsoft.com/office/drawing/2014/main" xmlns="" id="{7A7B4605-2253-4389-9005-16125C0D39B3}"/>
                </a:ext>
              </a:extLst>
            </p:cNvPr>
            <p:cNvSpPr/>
            <p:nvPr/>
          </p:nvSpPr>
          <p:spPr>
            <a:xfrm flipH="1">
              <a:off x="3106988" y="2974863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877;p54">
              <a:extLst>
                <a:ext uri="{FF2B5EF4-FFF2-40B4-BE49-F238E27FC236}">
                  <a16:creationId xmlns:a16="http://schemas.microsoft.com/office/drawing/2014/main" xmlns="" id="{E03230FD-E217-4BE3-ACC9-EC5FAA84F5D7}"/>
                </a:ext>
              </a:extLst>
            </p:cNvPr>
            <p:cNvGrpSpPr/>
            <p:nvPr/>
          </p:nvGrpSpPr>
          <p:grpSpPr>
            <a:xfrm flipH="1">
              <a:off x="3106313" y="2974963"/>
              <a:ext cx="396025" cy="508750"/>
              <a:chOff x="1686875" y="1937100"/>
              <a:chExt cx="396025" cy="508750"/>
            </a:xfrm>
          </p:grpSpPr>
          <p:sp>
            <p:nvSpPr>
              <p:cNvPr id="66" name="Google Shape;878;p54">
                <a:extLst>
                  <a:ext uri="{FF2B5EF4-FFF2-40B4-BE49-F238E27FC236}">
                    <a16:creationId xmlns:a16="http://schemas.microsoft.com/office/drawing/2014/main" xmlns="" id="{16DB6F58-EC05-4983-BDCB-FB8206E3DDF7}"/>
                  </a:ext>
                </a:extLst>
              </p:cNvPr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79;p54">
                <a:extLst>
                  <a:ext uri="{FF2B5EF4-FFF2-40B4-BE49-F238E27FC236}">
                    <a16:creationId xmlns:a16="http://schemas.microsoft.com/office/drawing/2014/main" xmlns="" id="{859F5590-E322-41F1-A58E-2B38A82C44F6}"/>
                  </a:ext>
                </a:extLst>
              </p:cNvPr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80;p54">
                <a:extLst>
                  <a:ext uri="{FF2B5EF4-FFF2-40B4-BE49-F238E27FC236}">
                    <a16:creationId xmlns:a16="http://schemas.microsoft.com/office/drawing/2014/main" xmlns="" id="{C4B53531-7082-4179-BA8F-C36BAC7A5527}"/>
                  </a:ext>
                </a:extLst>
              </p:cNvPr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81;p54">
                <a:extLst>
                  <a:ext uri="{FF2B5EF4-FFF2-40B4-BE49-F238E27FC236}">
                    <a16:creationId xmlns:a16="http://schemas.microsoft.com/office/drawing/2014/main" xmlns="" id="{2620B05C-1DE5-4165-8700-433D6CF154DD}"/>
                  </a:ext>
                </a:extLst>
              </p:cNvPr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82;p54">
                <a:extLst>
                  <a:ext uri="{FF2B5EF4-FFF2-40B4-BE49-F238E27FC236}">
                    <a16:creationId xmlns:a16="http://schemas.microsoft.com/office/drawing/2014/main" xmlns="" id="{378297AE-7494-45B2-98B3-50B1DBCD56DA}"/>
                  </a:ext>
                </a:extLst>
              </p:cNvPr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83;p54">
                <a:extLst>
                  <a:ext uri="{FF2B5EF4-FFF2-40B4-BE49-F238E27FC236}">
                    <a16:creationId xmlns:a16="http://schemas.microsoft.com/office/drawing/2014/main" xmlns="" id="{BC8AC11D-8A8E-442F-BF87-110499813418}"/>
                  </a:ext>
                </a:extLst>
              </p:cNvPr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EB0F21BF-3790-43A7-B03D-F428C704C732}"/>
              </a:ext>
            </a:extLst>
          </p:cNvPr>
          <p:cNvSpPr txBox="1"/>
          <p:nvPr/>
        </p:nvSpPr>
        <p:spPr>
          <a:xfrm>
            <a:off x="778933" y="1492209"/>
            <a:ext cx="8077199" cy="984885"/>
          </a:xfrm>
          <a:prstGeom prst="rect">
            <a:avLst/>
          </a:prstGeom>
          <a:solidFill>
            <a:srgbClr val="FDEFC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800" dirty="0"/>
              <a:t>It is used for </a:t>
            </a:r>
            <a:r>
              <a:rPr lang="en-US" sz="2000" b="1" dirty="0"/>
              <a:t>two</a:t>
            </a:r>
            <a:r>
              <a:rPr lang="en-US" sz="1800" dirty="0"/>
              <a:t> people, things, etc.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800" dirty="0"/>
              <a:t>It </a:t>
            </a:r>
            <a:r>
              <a:rPr lang="en" sz="1800" dirty="0"/>
              <a:t>is followed by </a:t>
            </a:r>
            <a:r>
              <a:rPr lang="en" sz="1800" b="1" u="sng" dirty="0"/>
              <a:t>a singular or plural verb </a:t>
            </a:r>
            <a:r>
              <a:rPr lang="en" sz="1800" dirty="0"/>
              <a:t>.(depends on the subject)</a:t>
            </a:r>
            <a:r>
              <a:rPr lang="en-US" sz="1800" dirty="0"/>
              <a:t>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800" dirty="0"/>
              <a:t>It is used in </a:t>
            </a:r>
            <a:r>
              <a:rPr lang="en-US" sz="1800" b="1" u="sng" dirty="0"/>
              <a:t>affirmative </a:t>
            </a:r>
            <a:r>
              <a:rPr lang="en-US" sz="1800" dirty="0"/>
              <a:t>sentences and gives them a </a:t>
            </a:r>
            <a:r>
              <a:rPr lang="en-US" sz="1800" b="1" u="sng" dirty="0"/>
              <a:t>negative meaning</a:t>
            </a:r>
            <a:r>
              <a:rPr lang="en-US" sz="1800" dirty="0"/>
              <a:t>. .</a:t>
            </a:r>
          </a:p>
          <a:p>
            <a:pPr lvl="0"/>
            <a:endParaRPr lang="en-US" sz="200" dirty="0"/>
          </a:p>
        </p:txBody>
      </p:sp>
      <p:sp>
        <p:nvSpPr>
          <p:cNvPr id="73" name="Google Shape;994;p56">
            <a:extLst>
              <a:ext uri="{FF2B5EF4-FFF2-40B4-BE49-F238E27FC236}">
                <a16:creationId xmlns:a16="http://schemas.microsoft.com/office/drawing/2014/main" xmlns="" id="{433DCEF5-FFFA-4FC7-ABC8-8B65ADCF1397}"/>
              </a:ext>
            </a:extLst>
          </p:cNvPr>
          <p:cNvSpPr/>
          <p:nvPr/>
        </p:nvSpPr>
        <p:spPr>
          <a:xfrm>
            <a:off x="8096142" y="834966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xmlns="" id="{B26D7FBC-15CA-4360-8F33-79FA17869FB6}"/>
              </a:ext>
            </a:extLst>
          </p:cNvPr>
          <p:cNvSpPr txBox="1"/>
          <p:nvPr/>
        </p:nvSpPr>
        <p:spPr>
          <a:xfrm>
            <a:off x="399568" y="2669422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xmlns="" id="{9B041D8B-66B2-42D9-9384-0289DA387548}"/>
              </a:ext>
            </a:extLst>
          </p:cNvPr>
          <p:cNvSpPr txBox="1"/>
          <p:nvPr/>
        </p:nvSpPr>
        <p:spPr>
          <a:xfrm>
            <a:off x="1866141" y="3161792"/>
            <a:ext cx="5542192" cy="1231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indent="-285750"/>
            <a:r>
              <a:rPr lang="en" sz="2000" b="1" u="sng" dirty="0"/>
              <a:t>Neither </a:t>
            </a:r>
            <a:r>
              <a:rPr lang="en" sz="2000" dirty="0"/>
              <a:t> Ali </a:t>
            </a:r>
            <a:r>
              <a:rPr lang="en" sz="2000" b="1" u="sng" dirty="0"/>
              <a:t>nor</a:t>
            </a:r>
            <a:r>
              <a:rPr lang="en" sz="2000" dirty="0"/>
              <a:t> Ahmad </a:t>
            </a:r>
            <a:r>
              <a:rPr lang="en" sz="2000" b="1" u="sng" dirty="0"/>
              <a:t>like</a:t>
            </a:r>
            <a:r>
              <a:rPr lang="en" sz="2000" b="1" u="sng" dirty="0">
                <a:solidFill>
                  <a:srgbClr val="0070C0"/>
                </a:solidFill>
              </a:rPr>
              <a:t>s</a:t>
            </a:r>
            <a:r>
              <a:rPr lang="en" sz="2000" dirty="0"/>
              <a:t> football  .</a:t>
            </a:r>
          </a:p>
          <a:p>
            <a:pPr marL="285750" indent="-285750"/>
            <a:r>
              <a:rPr lang="en" sz="2000" b="1" u="sng" dirty="0"/>
              <a:t>Neither  </a:t>
            </a:r>
            <a:r>
              <a:rPr lang="en" sz="2000" dirty="0"/>
              <a:t>he </a:t>
            </a:r>
            <a:r>
              <a:rPr lang="en" sz="2000" b="1" u="sng" dirty="0"/>
              <a:t>nor</a:t>
            </a:r>
            <a:r>
              <a:rPr lang="en" sz="2000" dirty="0"/>
              <a:t> his friends </a:t>
            </a:r>
            <a:r>
              <a:rPr lang="en" sz="2000" b="1" u="sng" dirty="0"/>
              <a:t>came</a:t>
            </a:r>
            <a:r>
              <a:rPr lang="en" sz="2000" dirty="0"/>
              <a:t> back .</a:t>
            </a:r>
          </a:p>
          <a:p>
            <a:pPr marL="285750" indent="-285750"/>
            <a:r>
              <a:rPr lang="en" sz="2000" b="1" u="sng" dirty="0"/>
              <a:t>Neither </a:t>
            </a:r>
            <a:r>
              <a:rPr lang="en" sz="2000" dirty="0"/>
              <a:t> My father </a:t>
            </a:r>
            <a:r>
              <a:rPr lang="en" sz="2000" b="1" u="sng" dirty="0"/>
              <a:t>nor</a:t>
            </a:r>
            <a:r>
              <a:rPr lang="en" sz="2000" dirty="0"/>
              <a:t> my brother </a:t>
            </a:r>
            <a:r>
              <a:rPr lang="en" sz="2000" b="1" u="sng" dirty="0"/>
              <a:t>know</a:t>
            </a:r>
            <a:r>
              <a:rPr lang="en" sz="2000" b="1" u="sng" dirty="0">
                <a:solidFill>
                  <a:srgbClr val="0070C0"/>
                </a:solidFill>
              </a:rPr>
              <a:t>s</a:t>
            </a:r>
            <a:r>
              <a:rPr lang="en" sz="2000" dirty="0"/>
              <a:t> him .</a:t>
            </a:r>
          </a:p>
          <a:p>
            <a:endParaRPr lang="ar-SA" dirty="0"/>
          </a:p>
        </p:txBody>
      </p:sp>
      <p:grpSp>
        <p:nvGrpSpPr>
          <p:cNvPr id="76" name="Google Shape;1350;p61">
            <a:extLst>
              <a:ext uri="{FF2B5EF4-FFF2-40B4-BE49-F238E27FC236}">
                <a16:creationId xmlns:a16="http://schemas.microsoft.com/office/drawing/2014/main" xmlns="" id="{A40A0522-D499-4FA9-92F7-23A61206657C}"/>
              </a:ext>
            </a:extLst>
          </p:cNvPr>
          <p:cNvGrpSpPr/>
          <p:nvPr/>
        </p:nvGrpSpPr>
        <p:grpSpPr>
          <a:xfrm>
            <a:off x="6795691" y="2982452"/>
            <a:ext cx="296350" cy="488800"/>
            <a:chOff x="6259125" y="1735113"/>
            <a:chExt cx="296350" cy="488800"/>
          </a:xfrm>
        </p:grpSpPr>
        <p:sp>
          <p:nvSpPr>
            <p:cNvPr id="77" name="Google Shape;1351;p61">
              <a:extLst>
                <a:ext uri="{FF2B5EF4-FFF2-40B4-BE49-F238E27FC236}">
                  <a16:creationId xmlns:a16="http://schemas.microsoft.com/office/drawing/2014/main" xmlns="" id="{E043521A-64AB-4B04-B966-3116CD37F368}"/>
                </a:ext>
              </a:extLst>
            </p:cNvPr>
            <p:cNvSpPr/>
            <p:nvPr/>
          </p:nvSpPr>
          <p:spPr>
            <a:xfrm>
              <a:off x="6260138" y="17351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1352;p61">
              <a:extLst>
                <a:ext uri="{FF2B5EF4-FFF2-40B4-BE49-F238E27FC236}">
                  <a16:creationId xmlns:a16="http://schemas.microsoft.com/office/drawing/2014/main" xmlns="" id="{F0128CD0-8594-4FF6-A7C4-7AEDE3D9ED53}"/>
                </a:ext>
              </a:extLst>
            </p:cNvPr>
            <p:cNvSpPr/>
            <p:nvPr/>
          </p:nvSpPr>
          <p:spPr>
            <a:xfrm>
              <a:off x="6259125" y="17351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1319;p61">
            <a:extLst>
              <a:ext uri="{FF2B5EF4-FFF2-40B4-BE49-F238E27FC236}">
                <a16:creationId xmlns:a16="http://schemas.microsoft.com/office/drawing/2014/main" xmlns="" id="{5A2727E8-2F54-491E-83AD-1CEF7FA1BFD8}"/>
              </a:ext>
            </a:extLst>
          </p:cNvPr>
          <p:cNvSpPr/>
          <p:nvPr/>
        </p:nvSpPr>
        <p:spPr>
          <a:xfrm rot="7707434">
            <a:off x="8543915" y="1305152"/>
            <a:ext cx="192915" cy="628774"/>
          </a:xfrm>
          <a:custGeom>
            <a:avLst/>
            <a:gdLst/>
            <a:ahLst/>
            <a:cxnLst/>
            <a:rect l="l" t="t" r="r" b="b"/>
            <a:pathLst>
              <a:path w="7910" h="25151" extrusionOk="0">
                <a:moveTo>
                  <a:pt x="6675" y="1"/>
                </a:moveTo>
                <a:lnTo>
                  <a:pt x="6486" y="189"/>
                </a:lnTo>
                <a:lnTo>
                  <a:pt x="6298" y="335"/>
                </a:lnTo>
                <a:lnTo>
                  <a:pt x="6089" y="189"/>
                </a:lnTo>
                <a:lnTo>
                  <a:pt x="5880" y="22"/>
                </a:lnTo>
                <a:lnTo>
                  <a:pt x="5670" y="189"/>
                </a:lnTo>
                <a:lnTo>
                  <a:pt x="5503" y="335"/>
                </a:lnTo>
                <a:lnTo>
                  <a:pt x="5315" y="189"/>
                </a:lnTo>
                <a:lnTo>
                  <a:pt x="5105" y="22"/>
                </a:lnTo>
                <a:lnTo>
                  <a:pt x="5084" y="22"/>
                </a:lnTo>
                <a:lnTo>
                  <a:pt x="4896" y="189"/>
                </a:lnTo>
                <a:lnTo>
                  <a:pt x="4708" y="335"/>
                </a:lnTo>
                <a:lnTo>
                  <a:pt x="4499" y="210"/>
                </a:lnTo>
                <a:lnTo>
                  <a:pt x="4310" y="43"/>
                </a:lnTo>
                <a:lnTo>
                  <a:pt x="4289" y="43"/>
                </a:lnTo>
                <a:lnTo>
                  <a:pt x="4101" y="210"/>
                </a:lnTo>
                <a:lnTo>
                  <a:pt x="3892" y="356"/>
                </a:lnTo>
                <a:lnTo>
                  <a:pt x="3724" y="210"/>
                </a:lnTo>
                <a:lnTo>
                  <a:pt x="3515" y="43"/>
                </a:lnTo>
                <a:lnTo>
                  <a:pt x="3306" y="210"/>
                </a:lnTo>
                <a:lnTo>
                  <a:pt x="3118" y="356"/>
                </a:lnTo>
                <a:lnTo>
                  <a:pt x="2908" y="210"/>
                </a:lnTo>
                <a:lnTo>
                  <a:pt x="2720" y="43"/>
                </a:lnTo>
                <a:lnTo>
                  <a:pt x="2699" y="43"/>
                </a:lnTo>
                <a:lnTo>
                  <a:pt x="2511" y="210"/>
                </a:lnTo>
                <a:lnTo>
                  <a:pt x="2302" y="398"/>
                </a:lnTo>
                <a:lnTo>
                  <a:pt x="2113" y="231"/>
                </a:lnTo>
                <a:lnTo>
                  <a:pt x="1904" y="84"/>
                </a:lnTo>
                <a:lnTo>
                  <a:pt x="1695" y="231"/>
                </a:lnTo>
                <a:lnTo>
                  <a:pt x="1507" y="398"/>
                </a:lnTo>
                <a:lnTo>
                  <a:pt x="1318" y="231"/>
                </a:lnTo>
                <a:lnTo>
                  <a:pt x="1130" y="84"/>
                </a:lnTo>
                <a:lnTo>
                  <a:pt x="1109" y="84"/>
                </a:lnTo>
                <a:lnTo>
                  <a:pt x="921" y="231"/>
                </a:lnTo>
                <a:lnTo>
                  <a:pt x="732" y="398"/>
                </a:lnTo>
                <a:lnTo>
                  <a:pt x="523" y="231"/>
                </a:lnTo>
                <a:lnTo>
                  <a:pt x="335" y="84"/>
                </a:lnTo>
                <a:lnTo>
                  <a:pt x="314" y="84"/>
                </a:lnTo>
                <a:lnTo>
                  <a:pt x="126" y="252"/>
                </a:lnTo>
                <a:lnTo>
                  <a:pt x="0" y="335"/>
                </a:lnTo>
                <a:lnTo>
                  <a:pt x="0" y="524"/>
                </a:lnTo>
                <a:lnTo>
                  <a:pt x="84" y="24942"/>
                </a:lnTo>
                <a:lnTo>
                  <a:pt x="167" y="25004"/>
                </a:lnTo>
                <a:lnTo>
                  <a:pt x="377" y="25151"/>
                </a:lnTo>
                <a:lnTo>
                  <a:pt x="586" y="25004"/>
                </a:lnTo>
                <a:lnTo>
                  <a:pt x="753" y="24837"/>
                </a:lnTo>
                <a:lnTo>
                  <a:pt x="942" y="25004"/>
                </a:lnTo>
                <a:lnTo>
                  <a:pt x="1151" y="25151"/>
                </a:lnTo>
                <a:lnTo>
                  <a:pt x="1172" y="25151"/>
                </a:lnTo>
                <a:lnTo>
                  <a:pt x="1360" y="25004"/>
                </a:lnTo>
                <a:lnTo>
                  <a:pt x="1548" y="24816"/>
                </a:lnTo>
                <a:lnTo>
                  <a:pt x="1758" y="24983"/>
                </a:lnTo>
                <a:lnTo>
                  <a:pt x="1946" y="25130"/>
                </a:lnTo>
                <a:lnTo>
                  <a:pt x="1967" y="25130"/>
                </a:lnTo>
                <a:lnTo>
                  <a:pt x="2155" y="24983"/>
                </a:lnTo>
                <a:lnTo>
                  <a:pt x="2364" y="24816"/>
                </a:lnTo>
                <a:lnTo>
                  <a:pt x="2532" y="24983"/>
                </a:lnTo>
                <a:lnTo>
                  <a:pt x="2741" y="25130"/>
                </a:lnTo>
                <a:lnTo>
                  <a:pt x="2950" y="24983"/>
                </a:lnTo>
                <a:lnTo>
                  <a:pt x="3139" y="24816"/>
                </a:lnTo>
                <a:lnTo>
                  <a:pt x="3348" y="24983"/>
                </a:lnTo>
                <a:lnTo>
                  <a:pt x="3536" y="25130"/>
                </a:lnTo>
                <a:lnTo>
                  <a:pt x="3557" y="25130"/>
                </a:lnTo>
                <a:lnTo>
                  <a:pt x="3745" y="24942"/>
                </a:lnTo>
                <a:lnTo>
                  <a:pt x="3955" y="24795"/>
                </a:lnTo>
                <a:lnTo>
                  <a:pt x="4122" y="24942"/>
                </a:lnTo>
                <a:lnTo>
                  <a:pt x="4352" y="25109"/>
                </a:lnTo>
                <a:lnTo>
                  <a:pt x="4561" y="24942"/>
                </a:lnTo>
                <a:lnTo>
                  <a:pt x="4729" y="24795"/>
                </a:lnTo>
                <a:lnTo>
                  <a:pt x="4938" y="24942"/>
                </a:lnTo>
                <a:lnTo>
                  <a:pt x="5126" y="25109"/>
                </a:lnTo>
                <a:lnTo>
                  <a:pt x="5147" y="25109"/>
                </a:lnTo>
                <a:lnTo>
                  <a:pt x="5336" y="24942"/>
                </a:lnTo>
                <a:lnTo>
                  <a:pt x="5524" y="24795"/>
                </a:lnTo>
                <a:lnTo>
                  <a:pt x="5733" y="24921"/>
                </a:lnTo>
                <a:lnTo>
                  <a:pt x="5942" y="25088"/>
                </a:lnTo>
                <a:lnTo>
                  <a:pt x="6131" y="24921"/>
                </a:lnTo>
                <a:lnTo>
                  <a:pt x="6340" y="24774"/>
                </a:lnTo>
                <a:lnTo>
                  <a:pt x="6507" y="24921"/>
                </a:lnTo>
                <a:lnTo>
                  <a:pt x="6717" y="25088"/>
                </a:lnTo>
                <a:lnTo>
                  <a:pt x="6758" y="25088"/>
                </a:lnTo>
                <a:lnTo>
                  <a:pt x="6926" y="24921"/>
                </a:lnTo>
                <a:lnTo>
                  <a:pt x="7114" y="24774"/>
                </a:lnTo>
                <a:lnTo>
                  <a:pt x="7323" y="24921"/>
                </a:lnTo>
                <a:lnTo>
                  <a:pt x="7512" y="25088"/>
                </a:lnTo>
                <a:lnTo>
                  <a:pt x="7533" y="25088"/>
                </a:lnTo>
                <a:lnTo>
                  <a:pt x="7721" y="24900"/>
                </a:lnTo>
                <a:lnTo>
                  <a:pt x="7909" y="24774"/>
                </a:lnTo>
                <a:lnTo>
                  <a:pt x="7825" y="252"/>
                </a:lnTo>
                <a:lnTo>
                  <a:pt x="7700" y="147"/>
                </a:lnTo>
                <a:lnTo>
                  <a:pt x="7491" y="1"/>
                </a:lnTo>
                <a:lnTo>
                  <a:pt x="7281" y="147"/>
                </a:lnTo>
                <a:lnTo>
                  <a:pt x="7093" y="315"/>
                </a:lnTo>
                <a:lnTo>
                  <a:pt x="6884" y="147"/>
                </a:lnTo>
                <a:lnTo>
                  <a:pt x="669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5"/>
          <p:cNvSpPr txBox="1">
            <a:spLocks noGrp="1"/>
          </p:cNvSpPr>
          <p:nvPr>
            <p:ph type="title"/>
          </p:nvPr>
        </p:nvSpPr>
        <p:spPr>
          <a:xfrm>
            <a:off x="842100" y="323333"/>
            <a:ext cx="2468367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None:</a:t>
            </a:r>
            <a:endParaRPr sz="7200" dirty="0"/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xmlns="" id="{734D1445-0BD4-4DD2-B8B6-2463A8A3AD0E}"/>
              </a:ext>
            </a:extLst>
          </p:cNvPr>
          <p:cNvSpPr txBox="1"/>
          <p:nvPr/>
        </p:nvSpPr>
        <p:spPr>
          <a:xfrm>
            <a:off x="1041400" y="1475110"/>
            <a:ext cx="788246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800" dirty="0"/>
              <a:t>It is used for more than two people, things, etc.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800" dirty="0"/>
              <a:t> It </a:t>
            </a:r>
            <a:r>
              <a:rPr lang="en" sz="1800" dirty="0"/>
              <a:t>is followed by </a:t>
            </a:r>
            <a:r>
              <a:rPr lang="en" sz="1800" b="1" u="sng" dirty="0"/>
              <a:t>a singular or plural verb </a:t>
            </a:r>
            <a:r>
              <a:rPr lang="en" sz="1800" dirty="0"/>
              <a:t>.</a:t>
            </a:r>
            <a:r>
              <a:rPr lang="en-US" sz="1800" dirty="0"/>
              <a:t>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800" dirty="0"/>
              <a:t>It is used in </a:t>
            </a:r>
            <a:r>
              <a:rPr lang="en-US" sz="1800" b="1" u="sng" dirty="0"/>
              <a:t>affirmative </a:t>
            </a:r>
            <a:r>
              <a:rPr lang="en-US" sz="1800" dirty="0"/>
              <a:t>sentences and gives them a </a:t>
            </a:r>
            <a:r>
              <a:rPr lang="en-US" sz="1800" b="1" u="sng" dirty="0"/>
              <a:t>negative meaning</a:t>
            </a:r>
            <a:r>
              <a:rPr lang="en-US" sz="1800" dirty="0"/>
              <a:t>. </a:t>
            </a:r>
            <a:endParaRPr lang="en-US" sz="200" dirty="0"/>
          </a:p>
        </p:txBody>
      </p:sp>
      <p:grpSp>
        <p:nvGrpSpPr>
          <p:cNvPr id="945" name="Google Shape;945;p55"/>
          <p:cNvGrpSpPr/>
          <p:nvPr/>
        </p:nvGrpSpPr>
        <p:grpSpPr>
          <a:xfrm>
            <a:off x="8246870" y="1146267"/>
            <a:ext cx="396025" cy="508925"/>
            <a:chOff x="3106313" y="2974863"/>
            <a:chExt cx="396025" cy="508925"/>
          </a:xfrm>
        </p:grpSpPr>
        <p:sp>
          <p:nvSpPr>
            <p:cNvPr id="946" name="Google Shape;946;p55"/>
            <p:cNvSpPr/>
            <p:nvPr/>
          </p:nvSpPr>
          <p:spPr>
            <a:xfrm flipH="1">
              <a:off x="3106988" y="2974863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7" name="Google Shape;947;p55"/>
            <p:cNvGrpSpPr/>
            <p:nvPr/>
          </p:nvGrpSpPr>
          <p:grpSpPr>
            <a:xfrm flipH="1">
              <a:off x="3106313" y="2974963"/>
              <a:ext cx="396025" cy="508750"/>
              <a:chOff x="1686875" y="1937100"/>
              <a:chExt cx="396025" cy="508750"/>
            </a:xfrm>
          </p:grpSpPr>
          <p:sp>
            <p:nvSpPr>
              <p:cNvPr id="948" name="Google Shape;948;p55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مربع نص 91">
            <a:extLst>
              <a:ext uri="{FF2B5EF4-FFF2-40B4-BE49-F238E27FC236}">
                <a16:creationId xmlns:a16="http://schemas.microsoft.com/office/drawing/2014/main" xmlns="" id="{6B745295-1049-41F3-8CF5-CC5C4111494B}"/>
              </a:ext>
            </a:extLst>
          </p:cNvPr>
          <p:cNvSpPr txBox="1"/>
          <p:nvPr/>
        </p:nvSpPr>
        <p:spPr>
          <a:xfrm>
            <a:off x="501168" y="2618622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xmlns="" id="{C85072BE-6AF6-431E-A928-3E9235EFF1E4}"/>
              </a:ext>
            </a:extLst>
          </p:cNvPr>
          <p:cNvSpPr txBox="1"/>
          <p:nvPr/>
        </p:nvSpPr>
        <p:spPr>
          <a:xfrm>
            <a:off x="1076241" y="3236932"/>
            <a:ext cx="7679341" cy="923330"/>
          </a:xfrm>
          <a:prstGeom prst="rect">
            <a:avLst/>
          </a:prstGeom>
          <a:solidFill>
            <a:srgbClr val="FEF5E2"/>
          </a:solidFill>
          <a:ln>
            <a:solidFill>
              <a:srgbClr val="C0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All my friends love chicken.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None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 them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like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/like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vegetables.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" sz="18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None 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 my friends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speak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/ speak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English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" sz="18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None</a:t>
            </a:r>
            <a:r>
              <a:rPr kumimoji="0" lang="en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 them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has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/ have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 smart phone .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7" name="Google Shape;1092;p58">
            <a:extLst>
              <a:ext uri="{FF2B5EF4-FFF2-40B4-BE49-F238E27FC236}">
                <a16:creationId xmlns:a16="http://schemas.microsoft.com/office/drawing/2014/main" xmlns="" id="{547410AC-9757-4D66-AA10-C8119CA96832}"/>
              </a:ext>
            </a:extLst>
          </p:cNvPr>
          <p:cNvGrpSpPr/>
          <p:nvPr/>
        </p:nvGrpSpPr>
        <p:grpSpPr>
          <a:xfrm rot="1117247">
            <a:off x="7701249" y="3852654"/>
            <a:ext cx="1024530" cy="835888"/>
            <a:chOff x="4859375" y="1638250"/>
            <a:chExt cx="478750" cy="390600"/>
          </a:xfrm>
        </p:grpSpPr>
        <p:sp>
          <p:nvSpPr>
            <p:cNvPr id="78" name="Google Shape;1093;p58">
              <a:extLst>
                <a:ext uri="{FF2B5EF4-FFF2-40B4-BE49-F238E27FC236}">
                  <a16:creationId xmlns:a16="http://schemas.microsoft.com/office/drawing/2014/main" xmlns="" id="{E12B7FEB-A283-4540-8EE7-F64ED55ABD8B}"/>
                </a:ext>
              </a:extLst>
            </p:cNvPr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1094;p58">
              <a:extLst>
                <a:ext uri="{FF2B5EF4-FFF2-40B4-BE49-F238E27FC236}">
                  <a16:creationId xmlns:a16="http://schemas.microsoft.com/office/drawing/2014/main" xmlns="" id="{0D7B2546-E2E4-4714-B080-8F3A2858725A}"/>
                </a:ext>
              </a:extLst>
            </p:cNvPr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0" name="Google Shape;1095;p58">
                <a:extLst>
                  <a:ext uri="{FF2B5EF4-FFF2-40B4-BE49-F238E27FC236}">
                    <a16:creationId xmlns:a16="http://schemas.microsoft.com/office/drawing/2014/main" xmlns="" id="{40B534C4-F51F-4FE4-ACFB-497565E9F176}"/>
                  </a:ext>
                </a:extLst>
              </p:cNvPr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96;p58">
                <a:extLst>
                  <a:ext uri="{FF2B5EF4-FFF2-40B4-BE49-F238E27FC236}">
                    <a16:creationId xmlns:a16="http://schemas.microsoft.com/office/drawing/2014/main" xmlns="" id="{386C82ED-CF18-4416-BF42-CB669F8C936F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97;p58">
                <a:extLst>
                  <a:ext uri="{FF2B5EF4-FFF2-40B4-BE49-F238E27FC236}">
                    <a16:creationId xmlns:a16="http://schemas.microsoft.com/office/drawing/2014/main" xmlns="" id="{F593AB6C-C959-4365-816E-672CD1DA2C88}"/>
                  </a:ext>
                </a:extLst>
              </p:cNvPr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98;p58">
                <a:extLst>
                  <a:ext uri="{FF2B5EF4-FFF2-40B4-BE49-F238E27FC236}">
                    <a16:creationId xmlns:a16="http://schemas.microsoft.com/office/drawing/2014/main" xmlns="" id="{FE1A8746-4276-40E4-9A13-94794D4835C2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99;p58">
                <a:extLst>
                  <a:ext uri="{FF2B5EF4-FFF2-40B4-BE49-F238E27FC236}">
                    <a16:creationId xmlns:a16="http://schemas.microsoft.com/office/drawing/2014/main" xmlns="" id="{A9EF1F11-1849-439F-8D63-0FE793302F27}"/>
                  </a:ext>
                </a:extLst>
              </p:cNvPr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08;p45">
            <a:extLst>
              <a:ext uri="{FF2B5EF4-FFF2-40B4-BE49-F238E27FC236}">
                <a16:creationId xmlns:a16="http://schemas.microsoft.com/office/drawing/2014/main" xmlns="" id="{D90D1369-664E-4100-A8A3-5C870B35F8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0" y="2139702"/>
            <a:ext cx="4392488" cy="1152128"/>
          </a:xfrm>
          <a:prstGeom prst="rect">
            <a:avLst/>
          </a:prstGeom>
          <a:solidFill>
            <a:srgbClr val="750112"/>
          </a:solidFill>
          <a:ln w="57150"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cs typeface="+mn-cs"/>
              </a:rPr>
              <a:t>They are all </a:t>
            </a:r>
            <a:r>
              <a:rPr lang="en-US" b="1" u="sng" dirty="0">
                <a:solidFill>
                  <a:srgbClr val="FFFFFF"/>
                </a:solidFill>
                <a:cs typeface="+mn-cs"/>
              </a:rPr>
              <a:t>paired </a:t>
            </a:r>
            <a:r>
              <a:rPr lang="en-US" dirty="0">
                <a:solidFill>
                  <a:srgbClr val="FFFFFF"/>
                </a:solidFill>
                <a:cs typeface="+mn-cs"/>
              </a:rPr>
              <a:t>or</a:t>
            </a:r>
            <a:r>
              <a:rPr lang="en-US" u="sng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b="1" u="sng" dirty="0">
                <a:solidFill>
                  <a:srgbClr val="FFFFFF"/>
                </a:solidFill>
                <a:cs typeface="+mn-cs"/>
              </a:rPr>
              <a:t>Double</a:t>
            </a:r>
            <a:r>
              <a:rPr lang="en-US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u="sng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b="1" u="sng" dirty="0">
                <a:solidFill>
                  <a:srgbClr val="FFFFFF"/>
                </a:solidFill>
                <a:cs typeface="+mn-cs"/>
              </a:rPr>
              <a:t>conjunctions</a:t>
            </a:r>
            <a:r>
              <a:rPr lang="en-US" u="sng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dirty="0">
                <a:solidFill>
                  <a:srgbClr val="FFFFFF"/>
                </a:solidFill>
                <a:cs typeface="+mn-cs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cs typeface="+mn-cs"/>
              </a:rPr>
              <a:t>They are used to </a:t>
            </a:r>
            <a:r>
              <a:rPr lang="en-US" u="sng" dirty="0">
                <a:solidFill>
                  <a:srgbClr val="FFFFFF"/>
                </a:solidFill>
                <a:cs typeface="+mn-cs"/>
              </a:rPr>
              <a:t>link two</a:t>
            </a:r>
            <a:r>
              <a:rPr lang="en-US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u="sng" dirty="0">
                <a:solidFill>
                  <a:srgbClr val="FFFFFF"/>
                </a:solidFill>
                <a:cs typeface="+mn-cs"/>
              </a:rPr>
              <a:t>words</a:t>
            </a:r>
            <a:r>
              <a:rPr lang="en-US" dirty="0">
                <a:solidFill>
                  <a:srgbClr val="FFFFFF"/>
                </a:solidFill>
                <a:cs typeface="+mn-cs"/>
              </a:rPr>
              <a:t> , </a:t>
            </a:r>
            <a:r>
              <a:rPr lang="en-US" u="sng" dirty="0">
                <a:solidFill>
                  <a:srgbClr val="FFFFFF"/>
                </a:solidFill>
                <a:cs typeface="+mn-cs"/>
              </a:rPr>
              <a:t>phrases</a:t>
            </a:r>
            <a:r>
              <a:rPr lang="en-US" dirty="0">
                <a:solidFill>
                  <a:srgbClr val="FFFFFF"/>
                </a:solidFill>
                <a:cs typeface="+mn-cs"/>
              </a:rPr>
              <a:t> , or </a:t>
            </a:r>
            <a:r>
              <a:rPr lang="en-US" u="sng" dirty="0">
                <a:solidFill>
                  <a:srgbClr val="FFFFFF"/>
                </a:solidFill>
                <a:cs typeface="+mn-cs"/>
              </a:rPr>
              <a:t>clauses</a:t>
            </a:r>
            <a:r>
              <a:rPr lang="en-US" dirty="0">
                <a:solidFill>
                  <a:srgbClr val="FFFFFF"/>
                </a:solidFill>
                <a:cs typeface="+mn-cs"/>
              </a:rPr>
              <a:t> of the same type 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cs typeface="+mn-cs"/>
              </a:rPr>
              <a:t>They are used only in </a:t>
            </a:r>
            <a:r>
              <a:rPr lang="en-US" u="sng" dirty="0">
                <a:solidFill>
                  <a:srgbClr val="FFFFFF"/>
                </a:solidFill>
                <a:cs typeface="+mn-cs"/>
              </a:rPr>
              <a:t>affirmative</a:t>
            </a:r>
            <a:r>
              <a:rPr lang="en-US" dirty="0">
                <a:solidFill>
                  <a:srgbClr val="FFFFFF"/>
                </a:solidFill>
                <a:cs typeface="+mn-cs"/>
              </a:rPr>
              <a:t> sentences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16CCFF1-506C-4319-82AB-798FEBDF6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3" y="1772407"/>
            <a:ext cx="349940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D9D3A321-9809-441F-8CAE-BF55141DEF5E}"/>
              </a:ext>
            </a:extLst>
          </p:cNvPr>
          <p:cNvSpPr txBox="1"/>
          <p:nvPr/>
        </p:nvSpPr>
        <p:spPr>
          <a:xfrm>
            <a:off x="2082967" y="3054763"/>
            <a:ext cx="5951899" cy="1292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>
                <a:solidFill>
                  <a:schemeClr val="accent5"/>
                </a:solidFill>
              </a:rPr>
              <a:t>Both </a:t>
            </a:r>
            <a:r>
              <a:rPr lang="en-US" sz="1800" dirty="0">
                <a:solidFill>
                  <a:schemeClr val="accent5"/>
                </a:solidFill>
              </a:rPr>
              <a:t> Ali </a:t>
            </a:r>
            <a:r>
              <a:rPr lang="en-US" sz="1800" b="1" u="sng" dirty="0">
                <a:solidFill>
                  <a:schemeClr val="accent5"/>
                </a:solidFill>
              </a:rPr>
              <a:t>and</a:t>
            </a:r>
            <a:r>
              <a:rPr lang="en-US" sz="1800" dirty="0">
                <a:solidFill>
                  <a:schemeClr val="accent5"/>
                </a:solidFill>
              </a:rPr>
              <a:t> Yasser have to comply with rules .</a:t>
            </a:r>
            <a:r>
              <a:rPr lang="en" sz="1800" dirty="0">
                <a:solidFill>
                  <a:schemeClr val="accent5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>
                <a:solidFill>
                  <a:schemeClr val="accent5"/>
                </a:solidFill>
              </a:rPr>
              <a:t>Both </a:t>
            </a:r>
            <a:r>
              <a:rPr lang="en-US" sz="1800" dirty="0">
                <a:solidFill>
                  <a:schemeClr val="accent5"/>
                </a:solidFill>
              </a:rPr>
              <a:t> Sara </a:t>
            </a:r>
            <a:r>
              <a:rPr lang="en-US" sz="1800" b="1" u="sng" dirty="0">
                <a:solidFill>
                  <a:schemeClr val="accent5"/>
                </a:solidFill>
              </a:rPr>
              <a:t>and</a:t>
            </a:r>
            <a:r>
              <a:rPr lang="en-US" sz="1800" dirty="0">
                <a:solidFill>
                  <a:schemeClr val="accent5"/>
                </a:solidFill>
              </a:rPr>
              <a:t> Nora are my friends .</a:t>
            </a:r>
            <a:r>
              <a:rPr lang="en" sz="1800" dirty="0">
                <a:solidFill>
                  <a:schemeClr val="accent5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" sz="1800" dirty="0">
                <a:solidFill>
                  <a:schemeClr val="accent5"/>
                </a:solidFill>
              </a:rPr>
              <a:t>My uncle has </a:t>
            </a:r>
            <a:r>
              <a:rPr lang="en" sz="1800" b="1" u="sng" dirty="0">
                <a:solidFill>
                  <a:schemeClr val="accent5"/>
                </a:solidFill>
              </a:rPr>
              <a:t>both </a:t>
            </a:r>
            <a:r>
              <a:rPr lang="en" sz="1800" dirty="0">
                <a:solidFill>
                  <a:schemeClr val="accent5"/>
                </a:solidFill>
              </a:rPr>
              <a:t> a girl </a:t>
            </a:r>
            <a:r>
              <a:rPr lang="en" sz="1800" b="1" u="sng" dirty="0">
                <a:solidFill>
                  <a:schemeClr val="accent5"/>
                </a:solidFill>
              </a:rPr>
              <a:t>and</a:t>
            </a:r>
            <a:r>
              <a:rPr lang="en" sz="1800" dirty="0">
                <a:solidFill>
                  <a:schemeClr val="accent5"/>
                </a:solidFill>
              </a:rPr>
              <a:t> a boy 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" sz="1800" dirty="0">
                <a:solidFill>
                  <a:schemeClr val="accent5"/>
                </a:solidFill>
              </a:rPr>
              <a:t>This house is </a:t>
            </a:r>
            <a:r>
              <a:rPr lang="en" sz="1800" b="1" u="sng" dirty="0">
                <a:solidFill>
                  <a:schemeClr val="accent5"/>
                </a:solidFill>
              </a:rPr>
              <a:t>both</a:t>
            </a:r>
            <a:r>
              <a:rPr lang="en" sz="1800" dirty="0">
                <a:solidFill>
                  <a:schemeClr val="accent5"/>
                </a:solidFill>
              </a:rPr>
              <a:t> large </a:t>
            </a:r>
            <a:r>
              <a:rPr lang="en" sz="1800" b="1" u="sng" dirty="0">
                <a:solidFill>
                  <a:schemeClr val="accent5"/>
                </a:solidFill>
              </a:rPr>
              <a:t>and</a:t>
            </a:r>
            <a:r>
              <a:rPr lang="en" sz="1800" dirty="0">
                <a:solidFill>
                  <a:schemeClr val="accent5"/>
                </a:solidFill>
              </a:rPr>
              <a:t> cozy .</a:t>
            </a:r>
          </a:p>
          <a:p>
            <a:pPr marL="285750" indent="-285750"/>
            <a:endParaRPr lang="ar-SA" sz="400" dirty="0"/>
          </a:p>
        </p:txBody>
      </p:sp>
      <p:sp>
        <p:nvSpPr>
          <p:cNvPr id="954" name="Google Shape;954;p55"/>
          <p:cNvSpPr txBox="1">
            <a:spLocks noGrp="1"/>
          </p:cNvSpPr>
          <p:nvPr>
            <p:ph type="title"/>
          </p:nvPr>
        </p:nvSpPr>
        <p:spPr>
          <a:xfrm>
            <a:off x="867500" y="306399"/>
            <a:ext cx="4627367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Both…and… :</a:t>
            </a:r>
            <a:endParaRPr sz="7200" dirty="0"/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xmlns="" id="{734D1445-0BD4-4DD2-B8B6-2463A8A3AD0E}"/>
              </a:ext>
            </a:extLst>
          </p:cNvPr>
          <p:cNvSpPr txBox="1"/>
          <p:nvPr/>
        </p:nvSpPr>
        <p:spPr>
          <a:xfrm>
            <a:off x="1066800" y="1500510"/>
            <a:ext cx="7882466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/>
              <a:t>It is used when something is true for </a:t>
            </a:r>
            <a:r>
              <a:rPr lang="en-US" sz="1800" b="1" dirty="0"/>
              <a:t>two</a:t>
            </a:r>
            <a:r>
              <a:rPr lang="en-US" sz="1600" dirty="0"/>
              <a:t> people, things, etc.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/>
              <a:t>When combining  the </a:t>
            </a:r>
            <a:r>
              <a:rPr lang="en-US" sz="1600" b="1" u="sng" dirty="0">
                <a:solidFill>
                  <a:srgbClr val="C00000"/>
                </a:solidFill>
              </a:rPr>
              <a:t>subjects</a:t>
            </a:r>
            <a:r>
              <a:rPr lang="en-US" sz="1600" dirty="0"/>
              <a:t> of two sentences , the verb is always </a:t>
            </a:r>
            <a:r>
              <a:rPr lang="en-US" sz="1600" b="1" u="sng" dirty="0">
                <a:solidFill>
                  <a:srgbClr val="C00000"/>
                </a:solidFill>
              </a:rPr>
              <a:t>plural</a:t>
            </a:r>
            <a:r>
              <a:rPr lang="en-US" sz="1600" u="sng" dirty="0"/>
              <a:t> </a:t>
            </a:r>
            <a:endParaRPr lang="en-US" sz="16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/>
              <a:t>It is used only in </a:t>
            </a:r>
            <a:r>
              <a:rPr lang="en-US" sz="1600" b="1" dirty="0"/>
              <a:t>affirmative</a:t>
            </a:r>
            <a:r>
              <a:rPr lang="en-US" sz="1600" dirty="0"/>
              <a:t> sentence.</a:t>
            </a:r>
          </a:p>
        </p:txBody>
      </p:sp>
      <p:grpSp>
        <p:nvGrpSpPr>
          <p:cNvPr id="945" name="Google Shape;945;p55"/>
          <p:cNvGrpSpPr/>
          <p:nvPr/>
        </p:nvGrpSpPr>
        <p:grpSpPr>
          <a:xfrm>
            <a:off x="8246870" y="1146267"/>
            <a:ext cx="396025" cy="508925"/>
            <a:chOff x="3106313" y="2974863"/>
            <a:chExt cx="396025" cy="508925"/>
          </a:xfrm>
        </p:grpSpPr>
        <p:sp>
          <p:nvSpPr>
            <p:cNvPr id="946" name="Google Shape;946;p55"/>
            <p:cNvSpPr/>
            <p:nvPr/>
          </p:nvSpPr>
          <p:spPr>
            <a:xfrm flipH="1">
              <a:off x="3106988" y="2974863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7" name="Google Shape;947;p55"/>
            <p:cNvGrpSpPr/>
            <p:nvPr/>
          </p:nvGrpSpPr>
          <p:grpSpPr>
            <a:xfrm flipH="1">
              <a:off x="3106313" y="2974963"/>
              <a:ext cx="396025" cy="508750"/>
              <a:chOff x="1686875" y="1937100"/>
              <a:chExt cx="396025" cy="508750"/>
            </a:xfrm>
          </p:grpSpPr>
          <p:sp>
            <p:nvSpPr>
              <p:cNvPr id="948" name="Google Shape;948;p55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مربع نص 91">
            <a:extLst>
              <a:ext uri="{FF2B5EF4-FFF2-40B4-BE49-F238E27FC236}">
                <a16:creationId xmlns:a16="http://schemas.microsoft.com/office/drawing/2014/main" xmlns="" id="{6B745295-1049-41F3-8CF5-CC5C4111494B}"/>
              </a:ext>
            </a:extLst>
          </p:cNvPr>
          <p:cNvSpPr txBox="1"/>
          <p:nvPr/>
        </p:nvSpPr>
        <p:spPr>
          <a:xfrm>
            <a:off x="501168" y="2618622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grpSp>
        <p:nvGrpSpPr>
          <p:cNvPr id="77" name="Google Shape;1092;p58">
            <a:extLst>
              <a:ext uri="{FF2B5EF4-FFF2-40B4-BE49-F238E27FC236}">
                <a16:creationId xmlns:a16="http://schemas.microsoft.com/office/drawing/2014/main" xmlns="" id="{547410AC-9757-4D66-AA10-C8119CA96832}"/>
              </a:ext>
            </a:extLst>
          </p:cNvPr>
          <p:cNvGrpSpPr/>
          <p:nvPr/>
        </p:nvGrpSpPr>
        <p:grpSpPr>
          <a:xfrm rot="1117247">
            <a:off x="7328715" y="3810315"/>
            <a:ext cx="1024530" cy="835888"/>
            <a:chOff x="4859375" y="1638250"/>
            <a:chExt cx="478750" cy="390600"/>
          </a:xfrm>
        </p:grpSpPr>
        <p:sp>
          <p:nvSpPr>
            <p:cNvPr id="78" name="Google Shape;1093;p58">
              <a:extLst>
                <a:ext uri="{FF2B5EF4-FFF2-40B4-BE49-F238E27FC236}">
                  <a16:creationId xmlns:a16="http://schemas.microsoft.com/office/drawing/2014/main" xmlns="" id="{E12B7FEB-A283-4540-8EE7-F64ED55ABD8B}"/>
                </a:ext>
              </a:extLst>
            </p:cNvPr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1094;p58">
              <a:extLst>
                <a:ext uri="{FF2B5EF4-FFF2-40B4-BE49-F238E27FC236}">
                  <a16:creationId xmlns:a16="http://schemas.microsoft.com/office/drawing/2014/main" xmlns="" id="{0D7B2546-E2E4-4714-B080-8F3A2858725A}"/>
                </a:ext>
              </a:extLst>
            </p:cNvPr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0" name="Google Shape;1095;p58">
                <a:extLst>
                  <a:ext uri="{FF2B5EF4-FFF2-40B4-BE49-F238E27FC236}">
                    <a16:creationId xmlns:a16="http://schemas.microsoft.com/office/drawing/2014/main" xmlns="" id="{40B534C4-F51F-4FE4-ACFB-497565E9F176}"/>
                  </a:ext>
                </a:extLst>
              </p:cNvPr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96;p58">
                <a:extLst>
                  <a:ext uri="{FF2B5EF4-FFF2-40B4-BE49-F238E27FC236}">
                    <a16:creationId xmlns:a16="http://schemas.microsoft.com/office/drawing/2014/main" xmlns="" id="{386C82ED-CF18-4416-BF42-CB669F8C936F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97;p58">
                <a:extLst>
                  <a:ext uri="{FF2B5EF4-FFF2-40B4-BE49-F238E27FC236}">
                    <a16:creationId xmlns:a16="http://schemas.microsoft.com/office/drawing/2014/main" xmlns="" id="{F593AB6C-C959-4365-816E-672CD1DA2C88}"/>
                  </a:ext>
                </a:extLst>
              </p:cNvPr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98;p58">
                <a:extLst>
                  <a:ext uri="{FF2B5EF4-FFF2-40B4-BE49-F238E27FC236}">
                    <a16:creationId xmlns:a16="http://schemas.microsoft.com/office/drawing/2014/main" xmlns="" id="{FE1A8746-4276-40E4-9A13-94794D4835C2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" name="Google Shape;1099;p58">
                <a:extLst>
                  <a:ext uri="{FF2B5EF4-FFF2-40B4-BE49-F238E27FC236}">
                    <a16:creationId xmlns:a16="http://schemas.microsoft.com/office/drawing/2014/main" xmlns="" id="{A9EF1F11-1849-439F-8D63-0FE793302F27}"/>
                  </a:ext>
                </a:extLst>
              </p:cNvPr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91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54"/>
          <p:cNvSpPr txBox="1">
            <a:spLocks noGrp="1"/>
          </p:cNvSpPr>
          <p:nvPr>
            <p:ph type="title" idx="2"/>
          </p:nvPr>
        </p:nvSpPr>
        <p:spPr>
          <a:xfrm>
            <a:off x="6200539" y="2464041"/>
            <a:ext cx="10482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838" name="Google Shape;838;p54"/>
          <p:cNvSpPr txBox="1">
            <a:spLocks noGrp="1"/>
          </p:cNvSpPr>
          <p:nvPr>
            <p:ph type="title"/>
          </p:nvPr>
        </p:nvSpPr>
        <p:spPr>
          <a:xfrm>
            <a:off x="1344927" y="334746"/>
            <a:ext cx="4708740" cy="1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Either………or</a:t>
            </a:r>
          </a:p>
        </p:txBody>
      </p:sp>
      <p:grpSp>
        <p:nvGrpSpPr>
          <p:cNvPr id="839" name="Google Shape;839;p54"/>
          <p:cNvGrpSpPr/>
          <p:nvPr/>
        </p:nvGrpSpPr>
        <p:grpSpPr>
          <a:xfrm rot="-5745046">
            <a:off x="8008432" y="579223"/>
            <a:ext cx="848409" cy="953679"/>
            <a:chOff x="5882625" y="1638000"/>
            <a:chExt cx="983275" cy="891575"/>
          </a:xfrm>
        </p:grpSpPr>
        <p:sp>
          <p:nvSpPr>
            <p:cNvPr id="840" name="Google Shape;840;p54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1" name="Google Shape;841;p54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842" name="Google Shape;842;p54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54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54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54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54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7" name="Google Shape;847;p54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54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54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54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54"/>
          <p:cNvSpPr/>
          <p:nvPr/>
        </p:nvSpPr>
        <p:spPr>
          <a:xfrm flipH="1">
            <a:off x="8062500" y="4578338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54"/>
          <p:cNvSpPr/>
          <p:nvPr/>
        </p:nvSpPr>
        <p:spPr>
          <a:xfrm flipH="1">
            <a:off x="8224725" y="401573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54"/>
          <p:cNvSpPr/>
          <p:nvPr/>
        </p:nvSpPr>
        <p:spPr>
          <a:xfrm flipH="1">
            <a:off x="8470501" y="4350700"/>
            <a:ext cx="154674" cy="147000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54"/>
          <p:cNvSpPr/>
          <p:nvPr/>
        </p:nvSpPr>
        <p:spPr>
          <a:xfrm flipH="1">
            <a:off x="7881100" y="4001838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5" name="Google Shape;875;p54"/>
          <p:cNvGrpSpPr/>
          <p:nvPr/>
        </p:nvGrpSpPr>
        <p:grpSpPr>
          <a:xfrm>
            <a:off x="967254" y="735067"/>
            <a:ext cx="396025" cy="508925"/>
            <a:chOff x="3106313" y="2974863"/>
            <a:chExt cx="396025" cy="508925"/>
          </a:xfrm>
        </p:grpSpPr>
        <p:sp>
          <p:nvSpPr>
            <p:cNvPr id="876" name="Google Shape;876;p54"/>
            <p:cNvSpPr/>
            <p:nvPr/>
          </p:nvSpPr>
          <p:spPr>
            <a:xfrm flipH="1">
              <a:off x="3106988" y="2974863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54"/>
            <p:cNvGrpSpPr/>
            <p:nvPr/>
          </p:nvGrpSpPr>
          <p:grpSpPr>
            <a:xfrm flipH="1">
              <a:off x="3106313" y="2974963"/>
              <a:ext cx="396025" cy="508750"/>
              <a:chOff x="1686875" y="1937100"/>
              <a:chExt cx="396025" cy="508750"/>
            </a:xfrm>
          </p:grpSpPr>
          <p:sp>
            <p:nvSpPr>
              <p:cNvPr id="878" name="Google Shape;878;p54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54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54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54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54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54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4" name="Google Shape;884;p54"/>
          <p:cNvSpPr/>
          <p:nvPr/>
        </p:nvSpPr>
        <p:spPr>
          <a:xfrm rot="9656939">
            <a:off x="8510520" y="238724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xmlns="" id="{113BFCAD-580C-4B7F-A68A-68E10FBA31EE}"/>
              </a:ext>
            </a:extLst>
          </p:cNvPr>
          <p:cNvSpPr txBox="1"/>
          <p:nvPr/>
        </p:nvSpPr>
        <p:spPr>
          <a:xfrm>
            <a:off x="276339" y="1785403"/>
            <a:ext cx="1475336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xmlns="" id="{D975E2EB-A154-4A33-9FCA-6F2090250C40}"/>
              </a:ext>
            </a:extLst>
          </p:cNvPr>
          <p:cNvSpPr txBox="1"/>
          <p:nvPr/>
        </p:nvSpPr>
        <p:spPr>
          <a:xfrm>
            <a:off x="1845732" y="1522510"/>
            <a:ext cx="646853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to talk about </a:t>
            </a:r>
            <a:r>
              <a:rPr lang="en-US" sz="1800" b="1" dirty="0">
                <a:solidFill>
                  <a:srgbClr val="C00000"/>
                </a:solidFill>
              </a:rPr>
              <a:t>two</a:t>
            </a:r>
            <a:r>
              <a:rPr lang="en-US" sz="1600" dirty="0">
                <a:solidFill>
                  <a:srgbClr val="C00000"/>
                </a:solidFill>
              </a:rPr>
              <a:t> possible ideas or choices 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The using of </a:t>
            </a:r>
            <a:r>
              <a:rPr lang="en-US" sz="1800" b="1" dirty="0">
                <a:solidFill>
                  <a:srgbClr val="C00000"/>
                </a:solidFill>
              </a:rPr>
              <a:t>singular</a:t>
            </a:r>
            <a:r>
              <a:rPr lang="en-US" sz="1600" dirty="0">
                <a:solidFill>
                  <a:srgbClr val="C00000"/>
                </a:solidFill>
              </a:rPr>
              <a:t> or </a:t>
            </a:r>
            <a:r>
              <a:rPr lang="en-US" sz="1800" b="1" dirty="0">
                <a:solidFill>
                  <a:srgbClr val="C00000"/>
                </a:solidFill>
              </a:rPr>
              <a:t>plural</a:t>
            </a:r>
            <a:r>
              <a:rPr lang="en-US" sz="1600" dirty="0">
                <a:solidFill>
                  <a:srgbClr val="C00000"/>
                </a:solidFill>
              </a:rPr>
              <a:t> verb depends on the </a:t>
            </a:r>
            <a:r>
              <a:rPr lang="en-US" sz="1800" b="1" u="sng" dirty="0">
                <a:solidFill>
                  <a:srgbClr val="C00000"/>
                </a:solidFill>
              </a:rPr>
              <a:t>subject</a:t>
            </a:r>
            <a:r>
              <a:rPr lang="en-US" sz="1600" dirty="0">
                <a:solidFill>
                  <a:srgbClr val="C00000"/>
                </a:solidFill>
              </a:rPr>
              <a:t> that is closer to the verb .</a:t>
            </a:r>
          </a:p>
          <a:p>
            <a:endParaRPr lang="ar-SA" sz="400" dirty="0"/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xmlns="" id="{D301C530-3F71-4E2A-9CAC-CCEC3800B795}"/>
              </a:ext>
            </a:extLst>
          </p:cNvPr>
          <p:cNvSpPr txBox="1"/>
          <p:nvPr/>
        </p:nvSpPr>
        <p:spPr>
          <a:xfrm>
            <a:off x="255634" y="3211289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xmlns="" id="{9EB0E921-D559-4D7D-96D5-9CDD546F2B6E}"/>
              </a:ext>
            </a:extLst>
          </p:cNvPr>
          <p:cNvSpPr txBox="1"/>
          <p:nvPr/>
        </p:nvSpPr>
        <p:spPr>
          <a:xfrm>
            <a:off x="1954434" y="2927029"/>
            <a:ext cx="6198966" cy="15850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/>
              <a:t>Either</a:t>
            </a:r>
            <a:r>
              <a:rPr lang="en-US" sz="1800" b="1" dirty="0"/>
              <a:t> </a:t>
            </a:r>
            <a:r>
              <a:rPr lang="en-US" sz="1800" dirty="0"/>
              <a:t>Ali </a:t>
            </a:r>
            <a:r>
              <a:rPr lang="en-US" sz="1800" b="1" u="sng" dirty="0"/>
              <a:t>or</a:t>
            </a:r>
            <a:r>
              <a:rPr lang="en-US" sz="1800" dirty="0"/>
              <a:t> </a:t>
            </a:r>
            <a:r>
              <a:rPr lang="en-US" sz="1800" dirty="0" err="1"/>
              <a:t>Saad</a:t>
            </a:r>
            <a:r>
              <a:rPr lang="en-US" sz="1800" dirty="0"/>
              <a:t> has to give up their jobs.</a:t>
            </a:r>
            <a:endParaRPr lang="en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/>
              <a:t>Either </a:t>
            </a:r>
            <a:r>
              <a:rPr lang="en-US" sz="1800" dirty="0"/>
              <a:t> Sara </a:t>
            </a:r>
            <a:r>
              <a:rPr lang="en-US" sz="1800" b="1" u="sng" dirty="0"/>
              <a:t>or</a:t>
            </a:r>
            <a:r>
              <a:rPr lang="en-US" sz="1800" b="1" dirty="0"/>
              <a:t>  </a:t>
            </a:r>
            <a:r>
              <a:rPr lang="en-US" sz="1800" dirty="0"/>
              <a:t>Nora is my friends .</a:t>
            </a:r>
            <a:r>
              <a:rPr lang="en" sz="1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/>
              <a:t>Either </a:t>
            </a:r>
            <a:r>
              <a:rPr lang="en-US" sz="1800" dirty="0"/>
              <a:t> my mother </a:t>
            </a:r>
            <a:r>
              <a:rPr lang="en-US" sz="1800" b="1" u="sng" dirty="0"/>
              <a:t>or</a:t>
            </a:r>
            <a:r>
              <a:rPr lang="en-US" sz="1800" b="1" dirty="0"/>
              <a:t> </a:t>
            </a:r>
            <a:r>
              <a:rPr lang="en-US" sz="1800" dirty="0"/>
              <a:t>my sister cooks dinner.</a:t>
            </a:r>
            <a:r>
              <a:rPr lang="en" sz="1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" sz="1800" dirty="0"/>
              <a:t>I left the book </a:t>
            </a:r>
            <a:r>
              <a:rPr lang="en" sz="1800" b="1" u="sng" dirty="0"/>
              <a:t>either</a:t>
            </a:r>
            <a:r>
              <a:rPr lang="en" sz="1800" b="1" dirty="0"/>
              <a:t>  </a:t>
            </a:r>
            <a:r>
              <a:rPr lang="en" sz="1800" dirty="0"/>
              <a:t>on the table </a:t>
            </a:r>
            <a:r>
              <a:rPr lang="en" sz="1800" b="1" u="sng" dirty="0"/>
              <a:t>or</a:t>
            </a:r>
            <a:r>
              <a:rPr lang="en" sz="1800" dirty="0"/>
              <a:t> the drawer.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" sz="1800" dirty="0"/>
              <a:t>I will drink </a:t>
            </a:r>
            <a:r>
              <a:rPr lang="en" sz="1800" b="1" u="sng" dirty="0"/>
              <a:t>either</a:t>
            </a:r>
            <a:r>
              <a:rPr lang="en" sz="1800" dirty="0"/>
              <a:t> coffee </a:t>
            </a:r>
            <a:r>
              <a:rPr lang="en" sz="1800" b="1" u="sng" dirty="0"/>
              <a:t>or </a:t>
            </a:r>
            <a:r>
              <a:rPr lang="en" sz="1800" dirty="0"/>
              <a:t>tea .</a:t>
            </a:r>
            <a:endParaRPr lang="en-US" dirty="0"/>
          </a:p>
          <a:p>
            <a:endParaRPr lang="en" sz="500" dirty="0"/>
          </a:p>
        </p:txBody>
      </p:sp>
      <p:grpSp>
        <p:nvGrpSpPr>
          <p:cNvPr id="63" name="Google Shape;1092;p58">
            <a:extLst>
              <a:ext uri="{FF2B5EF4-FFF2-40B4-BE49-F238E27FC236}">
                <a16:creationId xmlns:a16="http://schemas.microsoft.com/office/drawing/2014/main" xmlns="" id="{893A882A-B31D-4F0D-807C-8C646A543E9A}"/>
              </a:ext>
            </a:extLst>
          </p:cNvPr>
          <p:cNvGrpSpPr/>
          <p:nvPr/>
        </p:nvGrpSpPr>
        <p:grpSpPr>
          <a:xfrm rot="1117247">
            <a:off x="7244047" y="3920381"/>
            <a:ext cx="1024530" cy="835888"/>
            <a:chOff x="4859375" y="1638250"/>
            <a:chExt cx="478750" cy="390600"/>
          </a:xfrm>
        </p:grpSpPr>
        <p:sp>
          <p:nvSpPr>
            <p:cNvPr id="64" name="Google Shape;1093;p58">
              <a:extLst>
                <a:ext uri="{FF2B5EF4-FFF2-40B4-BE49-F238E27FC236}">
                  <a16:creationId xmlns:a16="http://schemas.microsoft.com/office/drawing/2014/main" xmlns="" id="{B631907A-6D1B-4264-A11B-4F26944F388B}"/>
                </a:ext>
              </a:extLst>
            </p:cNvPr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1094;p58">
              <a:extLst>
                <a:ext uri="{FF2B5EF4-FFF2-40B4-BE49-F238E27FC236}">
                  <a16:creationId xmlns:a16="http://schemas.microsoft.com/office/drawing/2014/main" xmlns="" id="{28CE45DD-69DF-4AB0-85F5-F2410BAFB9A8}"/>
                </a:ext>
              </a:extLst>
            </p:cNvPr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66" name="Google Shape;1095;p58">
                <a:extLst>
                  <a:ext uri="{FF2B5EF4-FFF2-40B4-BE49-F238E27FC236}">
                    <a16:creationId xmlns:a16="http://schemas.microsoft.com/office/drawing/2014/main" xmlns="" id="{0E6D8298-91A0-429D-8601-7FD8A705EBED}"/>
                  </a:ext>
                </a:extLst>
              </p:cNvPr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096;p58">
                <a:extLst>
                  <a:ext uri="{FF2B5EF4-FFF2-40B4-BE49-F238E27FC236}">
                    <a16:creationId xmlns:a16="http://schemas.microsoft.com/office/drawing/2014/main" xmlns="" id="{8D8F8699-7A44-426F-97A3-576EC3F4800E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097;p58">
                <a:extLst>
                  <a:ext uri="{FF2B5EF4-FFF2-40B4-BE49-F238E27FC236}">
                    <a16:creationId xmlns:a16="http://schemas.microsoft.com/office/drawing/2014/main" xmlns="" id="{BDF85EA7-032E-4243-A0C6-494F58230D55}"/>
                  </a:ext>
                </a:extLst>
              </p:cNvPr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098;p58">
                <a:extLst>
                  <a:ext uri="{FF2B5EF4-FFF2-40B4-BE49-F238E27FC236}">
                    <a16:creationId xmlns:a16="http://schemas.microsoft.com/office/drawing/2014/main" xmlns="" id="{1989DEF0-7979-46CB-A7B9-27798DDA9EE3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Google Shape;1099;p58">
                <a:extLst>
                  <a:ext uri="{FF2B5EF4-FFF2-40B4-BE49-F238E27FC236}">
                    <a16:creationId xmlns:a16="http://schemas.microsoft.com/office/drawing/2014/main" xmlns="" id="{057E8C3E-195C-4245-865B-BD79A82C58ED}"/>
                  </a:ext>
                </a:extLst>
              </p:cNvPr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"/>
          <p:cNvSpPr txBox="1">
            <a:spLocks noGrp="1"/>
          </p:cNvSpPr>
          <p:nvPr>
            <p:ph type="title" idx="15"/>
          </p:nvPr>
        </p:nvSpPr>
        <p:spPr>
          <a:xfrm>
            <a:off x="664300" y="492666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>
                <a:latin typeface="Londrina Solid"/>
                <a:ea typeface="Londrina Solid"/>
                <a:cs typeface="Londrina Solid"/>
                <a:sym typeface="Londrina Solid"/>
              </a:rPr>
              <a:t>Lesson Objectives</a:t>
            </a:r>
            <a:endParaRPr sz="4800" b="0" dirty="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33" name="Google Shape;533;p47"/>
          <p:cNvSpPr/>
          <p:nvPr/>
        </p:nvSpPr>
        <p:spPr>
          <a:xfrm>
            <a:off x="4651713" y="3069586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7"/>
          <p:cNvSpPr/>
          <p:nvPr/>
        </p:nvSpPr>
        <p:spPr>
          <a:xfrm>
            <a:off x="638888" y="3069586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"/>
          <p:cNvSpPr/>
          <p:nvPr/>
        </p:nvSpPr>
        <p:spPr>
          <a:xfrm>
            <a:off x="4651725" y="1588986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7"/>
          <p:cNvSpPr/>
          <p:nvPr/>
        </p:nvSpPr>
        <p:spPr>
          <a:xfrm>
            <a:off x="638900" y="1588986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/>
          </p:nvPr>
        </p:nvSpPr>
        <p:spPr>
          <a:xfrm>
            <a:off x="1758200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/>
          </a:p>
        </p:txBody>
      </p:sp>
      <p:sp>
        <p:nvSpPr>
          <p:cNvPr id="538" name="Google Shape;538;p47"/>
          <p:cNvSpPr txBox="1">
            <a:spLocks noGrp="1"/>
          </p:cNvSpPr>
          <p:nvPr>
            <p:ph type="subTitle" idx="1"/>
          </p:nvPr>
        </p:nvSpPr>
        <p:spPr>
          <a:xfrm>
            <a:off x="1758201" y="2154900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Correct sentences using adjectives</a:t>
            </a:r>
            <a:endParaRPr sz="1600" dirty="0"/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 idx="2"/>
          </p:nvPr>
        </p:nvSpPr>
        <p:spPr>
          <a:xfrm>
            <a:off x="5774201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Add</a:t>
            </a:r>
            <a:endParaRPr dirty="0"/>
          </a:p>
        </p:txBody>
      </p:sp>
      <p:sp>
        <p:nvSpPr>
          <p:cNvPr id="540" name="Google Shape;540;p47"/>
          <p:cNvSpPr txBox="1">
            <a:spLocks noGrp="1"/>
          </p:cNvSpPr>
          <p:nvPr>
            <p:ph type="subTitle" idx="3"/>
          </p:nvPr>
        </p:nvSpPr>
        <p:spPr>
          <a:xfrm>
            <a:off x="5774200" y="2154899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suffixes to form adjectives from verbs and nouns</a:t>
            </a:r>
          </a:p>
        </p:txBody>
      </p:sp>
      <p:sp>
        <p:nvSpPr>
          <p:cNvPr id="541" name="Google Shape;541;p47"/>
          <p:cNvSpPr txBox="1">
            <a:spLocks noGrp="1"/>
          </p:cNvSpPr>
          <p:nvPr>
            <p:ph type="title" idx="4"/>
          </p:nvPr>
        </p:nvSpPr>
        <p:spPr>
          <a:xfrm>
            <a:off x="1758200" y="3008500"/>
            <a:ext cx="27633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542" name="Google Shape;542;p47"/>
          <p:cNvSpPr txBox="1">
            <a:spLocks noGrp="1"/>
          </p:cNvSpPr>
          <p:nvPr>
            <p:ph type="subTitle" idx="5"/>
          </p:nvPr>
        </p:nvSpPr>
        <p:spPr>
          <a:xfrm>
            <a:off x="1758201" y="3669253"/>
            <a:ext cx="2749064" cy="724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all, both, neither and none </a:t>
            </a:r>
            <a:r>
              <a:rPr lang="en-US" sz="1600" dirty="0"/>
              <a:t>to compare two or more things, places, animals or people</a:t>
            </a:r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5774200" y="30085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</a:t>
            </a:r>
            <a:endParaRPr dirty="0"/>
          </a:p>
        </p:txBody>
      </p:sp>
      <p:sp>
        <p:nvSpPr>
          <p:cNvPr id="544" name="Google Shape;544;p47"/>
          <p:cNvSpPr txBox="1">
            <a:spLocks noGrp="1"/>
          </p:cNvSpPr>
          <p:nvPr>
            <p:ph type="subTitle" idx="7"/>
          </p:nvPr>
        </p:nvSpPr>
        <p:spPr>
          <a:xfrm>
            <a:off x="5774200" y="3669251"/>
            <a:ext cx="2803358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sz="1600" dirty="0"/>
              <a:t>he rules to do the exercises correctly</a:t>
            </a:r>
            <a:endParaRPr dirty="0"/>
          </a:p>
        </p:txBody>
      </p:sp>
      <p:sp>
        <p:nvSpPr>
          <p:cNvPr id="545" name="Google Shape;545;p47"/>
          <p:cNvSpPr txBox="1">
            <a:spLocks noGrp="1"/>
          </p:cNvSpPr>
          <p:nvPr>
            <p:ph type="title" idx="8"/>
          </p:nvPr>
        </p:nvSpPr>
        <p:spPr>
          <a:xfrm>
            <a:off x="638900" y="1738086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6" name="Google Shape;546;p47"/>
          <p:cNvSpPr txBox="1">
            <a:spLocks noGrp="1"/>
          </p:cNvSpPr>
          <p:nvPr>
            <p:ph type="title" idx="9"/>
          </p:nvPr>
        </p:nvSpPr>
        <p:spPr>
          <a:xfrm>
            <a:off x="638900" y="3218676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4651725" y="1709475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title" idx="14"/>
          </p:nvPr>
        </p:nvSpPr>
        <p:spPr>
          <a:xfrm>
            <a:off x="4651725" y="3218675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549" name="Google Shape;549;p47"/>
          <p:cNvGrpSpPr/>
          <p:nvPr/>
        </p:nvGrpSpPr>
        <p:grpSpPr>
          <a:xfrm rot="10800000">
            <a:off x="7962963" y="602725"/>
            <a:ext cx="983275" cy="891575"/>
            <a:chOff x="5882625" y="1638000"/>
            <a:chExt cx="983275" cy="891575"/>
          </a:xfrm>
        </p:grpSpPr>
        <p:sp>
          <p:nvSpPr>
            <p:cNvPr id="550" name="Google Shape;550;p47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47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552" name="Google Shape;552;p47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7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7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7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7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" name="Google Shape;557;p47"/>
          <p:cNvSpPr/>
          <p:nvPr/>
        </p:nvSpPr>
        <p:spPr>
          <a:xfrm rot="9656939">
            <a:off x="7143101" y="127636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7"/>
          <p:cNvSpPr/>
          <p:nvPr/>
        </p:nvSpPr>
        <p:spPr>
          <a:xfrm rot="9656939">
            <a:off x="7100520" y="160114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7"/>
          <p:cNvSpPr/>
          <p:nvPr/>
        </p:nvSpPr>
        <p:spPr>
          <a:xfrm rot="9656939">
            <a:off x="6987458" y="13996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59"/>
          <p:cNvSpPr txBox="1">
            <a:spLocks noGrp="1"/>
          </p:cNvSpPr>
          <p:nvPr>
            <p:ph type="title"/>
          </p:nvPr>
        </p:nvSpPr>
        <p:spPr>
          <a:xfrm>
            <a:off x="1439332" y="450333"/>
            <a:ext cx="4758267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Neither……nor</a:t>
            </a:r>
            <a:endParaRPr sz="6600" dirty="0"/>
          </a:p>
        </p:txBody>
      </p:sp>
      <p:grpSp>
        <p:nvGrpSpPr>
          <p:cNvPr id="1191" name="Google Shape;1191;p59"/>
          <p:cNvGrpSpPr/>
          <p:nvPr/>
        </p:nvGrpSpPr>
        <p:grpSpPr>
          <a:xfrm rot="17787360">
            <a:off x="7991758" y="382749"/>
            <a:ext cx="939200" cy="1257225"/>
            <a:chOff x="5206525" y="1246350"/>
            <a:chExt cx="939200" cy="1257225"/>
          </a:xfrm>
        </p:grpSpPr>
        <p:sp>
          <p:nvSpPr>
            <p:cNvPr id="1192" name="Google Shape;1192;p5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3" name="Google Shape;1193;p59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1194" name="Google Shape;1194;p5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9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2" name="Google Shape;1222;p59"/>
          <p:cNvGrpSpPr/>
          <p:nvPr/>
        </p:nvGrpSpPr>
        <p:grpSpPr>
          <a:xfrm rot="2700000">
            <a:off x="479394" y="4234782"/>
            <a:ext cx="643541" cy="525048"/>
            <a:chOff x="4859375" y="1638250"/>
            <a:chExt cx="478750" cy="390600"/>
          </a:xfrm>
        </p:grpSpPr>
        <p:sp>
          <p:nvSpPr>
            <p:cNvPr id="1223" name="Google Shape;1223;p59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4" name="Google Shape;1224;p59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1225" name="Google Shape;1225;p59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9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9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0" name="Google Shape;1230;p59"/>
          <p:cNvGrpSpPr/>
          <p:nvPr/>
        </p:nvGrpSpPr>
        <p:grpSpPr>
          <a:xfrm flipH="1">
            <a:off x="1086125" y="680677"/>
            <a:ext cx="296350" cy="488800"/>
            <a:chOff x="4866125" y="1675413"/>
            <a:chExt cx="296350" cy="488800"/>
          </a:xfrm>
        </p:grpSpPr>
        <p:sp>
          <p:nvSpPr>
            <p:cNvPr id="1231" name="Google Shape;1231;p59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9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59"/>
          <p:cNvSpPr/>
          <p:nvPr/>
        </p:nvSpPr>
        <p:spPr>
          <a:xfrm rot="-3012546">
            <a:off x="7721894" y="4765799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9"/>
          <p:cNvSpPr/>
          <p:nvPr/>
        </p:nvSpPr>
        <p:spPr>
          <a:xfrm rot="-578195">
            <a:off x="8654896" y="4048972"/>
            <a:ext cx="257728" cy="266503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9"/>
          <p:cNvSpPr/>
          <p:nvPr/>
        </p:nvSpPr>
        <p:spPr>
          <a:xfrm rot="-3012546">
            <a:off x="8565543" y="4588222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59"/>
          <p:cNvSpPr/>
          <p:nvPr/>
        </p:nvSpPr>
        <p:spPr>
          <a:xfrm rot="-3012546">
            <a:off x="8471987" y="4500608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59"/>
          <p:cNvSpPr/>
          <p:nvPr/>
        </p:nvSpPr>
        <p:spPr>
          <a:xfrm rot="-3012546">
            <a:off x="8477549" y="4593507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59"/>
          <p:cNvSpPr/>
          <p:nvPr/>
        </p:nvSpPr>
        <p:spPr>
          <a:xfrm rot="2360340">
            <a:off x="693373" y="1182936"/>
            <a:ext cx="69174" cy="6984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59"/>
          <p:cNvSpPr/>
          <p:nvPr/>
        </p:nvSpPr>
        <p:spPr>
          <a:xfrm rot="2360340">
            <a:off x="1225695" y="2106962"/>
            <a:ext cx="257722" cy="266497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59"/>
          <p:cNvSpPr/>
          <p:nvPr/>
        </p:nvSpPr>
        <p:spPr>
          <a:xfrm rot="2360340">
            <a:off x="884720" y="2027517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59"/>
          <p:cNvSpPr/>
          <p:nvPr/>
        </p:nvSpPr>
        <p:spPr>
          <a:xfrm rot="2360340">
            <a:off x="986281" y="1932367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59"/>
          <p:cNvSpPr/>
          <p:nvPr/>
        </p:nvSpPr>
        <p:spPr>
          <a:xfrm rot="2360340">
            <a:off x="893429" y="1938663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مربع نص 101">
            <a:extLst>
              <a:ext uri="{FF2B5EF4-FFF2-40B4-BE49-F238E27FC236}">
                <a16:creationId xmlns:a16="http://schemas.microsoft.com/office/drawing/2014/main" xmlns="" id="{0E665F87-AA54-4FB0-956B-F319A3B53B9E}"/>
              </a:ext>
            </a:extLst>
          </p:cNvPr>
          <p:cNvSpPr txBox="1"/>
          <p:nvPr/>
        </p:nvSpPr>
        <p:spPr>
          <a:xfrm>
            <a:off x="267872" y="1556803"/>
            <a:ext cx="1475336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xmlns="" id="{B69C5997-F5D8-4B49-BD57-7D852AF17532}"/>
              </a:ext>
            </a:extLst>
          </p:cNvPr>
          <p:cNvSpPr txBox="1"/>
          <p:nvPr/>
        </p:nvSpPr>
        <p:spPr>
          <a:xfrm>
            <a:off x="1845733" y="1457123"/>
            <a:ext cx="6426199" cy="892552"/>
          </a:xfrm>
          <a:prstGeom prst="rect">
            <a:avLst/>
          </a:prstGeom>
          <a:solidFill>
            <a:srgbClr val="FDECC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Used to talk about </a:t>
            </a:r>
            <a:r>
              <a:rPr lang="en-US" sz="1800" b="1" u="sng" dirty="0">
                <a:solidFill>
                  <a:srgbClr val="C00000"/>
                </a:solidFill>
              </a:rPr>
              <a:t>Negative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or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800" b="1" u="sng" dirty="0">
                <a:solidFill>
                  <a:srgbClr val="C00000"/>
                </a:solidFill>
              </a:rPr>
              <a:t>impossible </a:t>
            </a:r>
            <a:r>
              <a:rPr lang="en-US" sz="1600" dirty="0">
                <a:solidFill>
                  <a:srgbClr val="C00000"/>
                </a:solidFill>
              </a:rPr>
              <a:t>ideas or choices 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The using of </a:t>
            </a:r>
            <a:r>
              <a:rPr lang="en-US" sz="1600" b="1" dirty="0">
                <a:solidFill>
                  <a:srgbClr val="C00000"/>
                </a:solidFill>
              </a:rPr>
              <a:t>singular </a:t>
            </a:r>
            <a:r>
              <a:rPr lang="en-US" sz="1600" dirty="0">
                <a:solidFill>
                  <a:srgbClr val="C00000"/>
                </a:solidFill>
              </a:rPr>
              <a:t>or</a:t>
            </a:r>
            <a:r>
              <a:rPr lang="en-US" sz="1600" b="1" dirty="0">
                <a:solidFill>
                  <a:srgbClr val="C00000"/>
                </a:solidFill>
              </a:rPr>
              <a:t> plural verb </a:t>
            </a:r>
            <a:r>
              <a:rPr lang="en-US" sz="1600" dirty="0">
                <a:solidFill>
                  <a:srgbClr val="C00000"/>
                </a:solidFill>
              </a:rPr>
              <a:t>depends on the </a:t>
            </a:r>
            <a:r>
              <a:rPr lang="en-US" sz="1800" b="1" u="sng" dirty="0">
                <a:solidFill>
                  <a:srgbClr val="C00000"/>
                </a:solidFill>
              </a:rPr>
              <a:t>subject</a:t>
            </a:r>
            <a:r>
              <a:rPr lang="en-US" sz="1600" b="1" u="sng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that is closer to the  verb .</a:t>
            </a: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xmlns="" id="{CBF08832-157F-48FC-A055-65DE90D1A959}"/>
              </a:ext>
            </a:extLst>
          </p:cNvPr>
          <p:cNvSpPr txBox="1"/>
          <p:nvPr/>
        </p:nvSpPr>
        <p:spPr>
          <a:xfrm>
            <a:off x="238701" y="3016556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xmlns="" id="{3F4046FE-0390-48B5-9CED-7B63B161BCB8}"/>
              </a:ext>
            </a:extLst>
          </p:cNvPr>
          <p:cNvSpPr txBox="1"/>
          <p:nvPr/>
        </p:nvSpPr>
        <p:spPr>
          <a:xfrm>
            <a:off x="1883681" y="2775363"/>
            <a:ext cx="5880252" cy="16927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/>
              <a:t>Neither </a:t>
            </a:r>
            <a:r>
              <a:rPr lang="en-US" sz="1800" dirty="0"/>
              <a:t>my father </a:t>
            </a:r>
            <a:r>
              <a:rPr lang="en-US" sz="1800" b="1" u="sng" dirty="0"/>
              <a:t>nor</a:t>
            </a:r>
            <a:r>
              <a:rPr lang="en-US" sz="1800" dirty="0"/>
              <a:t> my mother went to university</a:t>
            </a:r>
            <a:endParaRPr lang="en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/>
              <a:t>Neither</a:t>
            </a:r>
            <a:r>
              <a:rPr lang="en-US" sz="1800" b="1" dirty="0"/>
              <a:t> </a:t>
            </a:r>
            <a:r>
              <a:rPr lang="en-US" sz="1800" dirty="0"/>
              <a:t>students </a:t>
            </a:r>
            <a:r>
              <a:rPr lang="en-US" sz="1800" b="1" u="sng" dirty="0"/>
              <a:t>nor</a:t>
            </a:r>
            <a:r>
              <a:rPr lang="en-US" sz="1800" b="1" dirty="0"/>
              <a:t> </a:t>
            </a:r>
            <a:r>
              <a:rPr lang="en-US" sz="1800" dirty="0"/>
              <a:t>teacher was at class.</a:t>
            </a:r>
            <a:r>
              <a:rPr lang="en" sz="1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" sz="1800" dirty="0"/>
              <a:t>Love is  </a:t>
            </a:r>
            <a:r>
              <a:rPr lang="en" sz="1800" b="1" u="sng" dirty="0"/>
              <a:t>neither </a:t>
            </a:r>
            <a:r>
              <a:rPr lang="en" sz="1800" dirty="0"/>
              <a:t> bought </a:t>
            </a:r>
            <a:r>
              <a:rPr lang="en" sz="1800" b="1" u="sng" dirty="0"/>
              <a:t>nor </a:t>
            </a:r>
            <a:r>
              <a:rPr lang="en" sz="1800" dirty="0"/>
              <a:t> sold.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" sz="1800" dirty="0"/>
              <a:t>I likes </a:t>
            </a:r>
            <a:r>
              <a:rPr lang="en" sz="1800" b="1" u="sng" dirty="0"/>
              <a:t>neither</a:t>
            </a:r>
            <a:r>
              <a:rPr lang="en" sz="1800" b="1" dirty="0"/>
              <a:t>  </a:t>
            </a:r>
            <a:r>
              <a:rPr lang="en" sz="1800" dirty="0"/>
              <a:t>milk </a:t>
            </a:r>
            <a:r>
              <a:rPr lang="en" sz="1800" b="1" u="sng" dirty="0"/>
              <a:t>nor</a:t>
            </a:r>
            <a:r>
              <a:rPr lang="en" sz="1800" b="1" dirty="0"/>
              <a:t> </a:t>
            </a:r>
            <a:r>
              <a:rPr lang="en" sz="1800" dirty="0"/>
              <a:t>cream cake.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/>
              <a:t>Neither </a:t>
            </a:r>
            <a:r>
              <a:rPr lang="en-US" sz="1800" dirty="0"/>
              <a:t>  </a:t>
            </a:r>
            <a:r>
              <a:rPr lang="en-US" sz="1800" dirty="0" err="1"/>
              <a:t>Fahad</a:t>
            </a:r>
            <a:r>
              <a:rPr lang="en-US" sz="1800" dirty="0"/>
              <a:t> </a:t>
            </a:r>
            <a:r>
              <a:rPr lang="en-US" sz="1800" b="1" u="sng" dirty="0"/>
              <a:t>nor</a:t>
            </a:r>
            <a:r>
              <a:rPr lang="en-US" sz="1800" dirty="0"/>
              <a:t> </a:t>
            </a:r>
            <a:r>
              <a:rPr lang="en-US" sz="1800" dirty="0" err="1"/>
              <a:t>Khaled</a:t>
            </a:r>
            <a:r>
              <a:rPr lang="en-US" sz="1800" dirty="0"/>
              <a:t> is my brother .</a:t>
            </a:r>
            <a:endParaRPr lang="en" sz="1800" dirty="0"/>
          </a:p>
          <a:p>
            <a:pPr marL="285750" indent="-285750"/>
            <a:endParaRPr lang="en" dirty="0"/>
          </a:p>
        </p:txBody>
      </p:sp>
      <p:grpSp>
        <p:nvGrpSpPr>
          <p:cNvPr id="107" name="Google Shape;1092;p58">
            <a:extLst>
              <a:ext uri="{FF2B5EF4-FFF2-40B4-BE49-F238E27FC236}">
                <a16:creationId xmlns:a16="http://schemas.microsoft.com/office/drawing/2014/main" xmlns="" id="{ED2E1BC4-DADD-4245-9530-F2FAB657AD52}"/>
              </a:ext>
            </a:extLst>
          </p:cNvPr>
          <p:cNvGrpSpPr/>
          <p:nvPr/>
        </p:nvGrpSpPr>
        <p:grpSpPr>
          <a:xfrm rot="1117247">
            <a:off x="6710649" y="3734116"/>
            <a:ext cx="1024530" cy="835888"/>
            <a:chOff x="4859375" y="1638250"/>
            <a:chExt cx="478750" cy="390600"/>
          </a:xfrm>
        </p:grpSpPr>
        <p:sp>
          <p:nvSpPr>
            <p:cNvPr id="108" name="Google Shape;1093;p58">
              <a:extLst>
                <a:ext uri="{FF2B5EF4-FFF2-40B4-BE49-F238E27FC236}">
                  <a16:creationId xmlns:a16="http://schemas.microsoft.com/office/drawing/2014/main" xmlns="" id="{3C288E25-B085-45C8-AD1F-D78405DF3592}"/>
                </a:ext>
              </a:extLst>
            </p:cNvPr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4;p58">
              <a:extLst>
                <a:ext uri="{FF2B5EF4-FFF2-40B4-BE49-F238E27FC236}">
                  <a16:creationId xmlns:a16="http://schemas.microsoft.com/office/drawing/2014/main" xmlns="" id="{105D0D69-E1EF-4228-9FE3-89142C1174DE}"/>
                </a:ext>
              </a:extLst>
            </p:cNvPr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110" name="Google Shape;1095;p58">
                <a:extLst>
                  <a:ext uri="{FF2B5EF4-FFF2-40B4-BE49-F238E27FC236}">
                    <a16:creationId xmlns:a16="http://schemas.microsoft.com/office/drawing/2014/main" xmlns="" id="{FCE3C356-D4F6-46D8-9C29-6194E680872B}"/>
                  </a:ext>
                </a:extLst>
              </p:cNvPr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096;p58">
                <a:extLst>
                  <a:ext uri="{FF2B5EF4-FFF2-40B4-BE49-F238E27FC236}">
                    <a16:creationId xmlns:a16="http://schemas.microsoft.com/office/drawing/2014/main" xmlns="" id="{85B23B5E-FEC0-465F-8493-5E6F46C97894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097;p58">
                <a:extLst>
                  <a:ext uri="{FF2B5EF4-FFF2-40B4-BE49-F238E27FC236}">
                    <a16:creationId xmlns:a16="http://schemas.microsoft.com/office/drawing/2014/main" xmlns="" id="{85CFB5BE-F951-4BF8-8052-44D536F95622}"/>
                  </a:ext>
                </a:extLst>
              </p:cNvPr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098;p58">
                <a:extLst>
                  <a:ext uri="{FF2B5EF4-FFF2-40B4-BE49-F238E27FC236}">
                    <a16:creationId xmlns:a16="http://schemas.microsoft.com/office/drawing/2014/main" xmlns="" id="{34026C1E-B432-4FDB-BDE4-164259B2A694}"/>
                  </a:ext>
                </a:extLst>
              </p:cNvPr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4" name="Google Shape;1099;p58">
                <a:extLst>
                  <a:ext uri="{FF2B5EF4-FFF2-40B4-BE49-F238E27FC236}">
                    <a16:creationId xmlns:a16="http://schemas.microsoft.com/office/drawing/2014/main" xmlns="" id="{FA9CFA6A-7931-448D-BAF6-B41FDE49D56F}"/>
                  </a:ext>
                </a:extLst>
              </p:cNvPr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1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oogle Shape;2050;p75"/>
          <p:cNvGrpSpPr/>
          <p:nvPr/>
        </p:nvGrpSpPr>
        <p:grpSpPr>
          <a:xfrm flipH="1">
            <a:off x="473861" y="3529090"/>
            <a:ext cx="1010406" cy="1283035"/>
            <a:chOff x="6180202" y="3927349"/>
            <a:chExt cx="789071" cy="1001980"/>
          </a:xfrm>
        </p:grpSpPr>
        <p:sp>
          <p:nvSpPr>
            <p:cNvPr id="2051" name="Google Shape;2051;p75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2" name="Google Shape;2052;p75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2053" name="Google Shape;2053;p75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75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75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75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57" name="Google Shape;2057;p75"/>
          <p:cNvSpPr/>
          <p:nvPr/>
        </p:nvSpPr>
        <p:spPr>
          <a:xfrm rot="506475">
            <a:off x="7402690" y="830222"/>
            <a:ext cx="69177" cy="6985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75"/>
          <p:cNvSpPr/>
          <p:nvPr/>
        </p:nvSpPr>
        <p:spPr>
          <a:xfrm rot="506475">
            <a:off x="5246311" y="3944083"/>
            <a:ext cx="257734" cy="266509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75"/>
          <p:cNvSpPr/>
          <p:nvPr/>
        </p:nvSpPr>
        <p:spPr>
          <a:xfrm rot="506475">
            <a:off x="7998418" y="1458625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75"/>
          <p:cNvSpPr/>
          <p:nvPr/>
        </p:nvSpPr>
        <p:spPr>
          <a:xfrm rot="506475">
            <a:off x="8034254" y="1329820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75"/>
          <p:cNvSpPr/>
          <p:nvPr/>
        </p:nvSpPr>
        <p:spPr>
          <a:xfrm rot="506475">
            <a:off x="7957808" y="1382897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75"/>
          <p:cNvSpPr/>
          <p:nvPr/>
        </p:nvSpPr>
        <p:spPr>
          <a:xfrm rot="506475">
            <a:off x="3467731" y="1553875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75"/>
          <p:cNvSpPr/>
          <p:nvPr/>
        </p:nvSpPr>
        <p:spPr>
          <a:xfrm rot="506475">
            <a:off x="3411654" y="1382895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75"/>
          <p:cNvSpPr/>
          <p:nvPr/>
        </p:nvSpPr>
        <p:spPr>
          <a:xfrm rot="506475">
            <a:off x="3171558" y="1382897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A7A211FF-8C9C-410C-B0C1-17734C351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2" t="24651" r="21092" b="6031"/>
          <a:stretch/>
        </p:blipFill>
        <p:spPr>
          <a:xfrm>
            <a:off x="1721223" y="637777"/>
            <a:ext cx="6362380" cy="414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6" name="Google Shape;1484;p64">
            <a:extLst>
              <a:ext uri="{FF2B5EF4-FFF2-40B4-BE49-F238E27FC236}">
                <a16:creationId xmlns:a16="http://schemas.microsoft.com/office/drawing/2014/main" xmlns="" id="{92916560-695B-457E-AC1E-6AA76A1B8FB0}"/>
              </a:ext>
            </a:extLst>
          </p:cNvPr>
          <p:cNvGrpSpPr/>
          <p:nvPr/>
        </p:nvGrpSpPr>
        <p:grpSpPr>
          <a:xfrm>
            <a:off x="3988013" y="1488634"/>
            <a:ext cx="5086831" cy="2115177"/>
            <a:chOff x="3343025" y="1399550"/>
            <a:chExt cx="2866800" cy="1438800"/>
          </a:xfrm>
        </p:grpSpPr>
        <p:sp>
          <p:nvSpPr>
            <p:cNvPr id="57" name="Google Shape;1485;p64">
              <a:extLst>
                <a:ext uri="{FF2B5EF4-FFF2-40B4-BE49-F238E27FC236}">
                  <a16:creationId xmlns:a16="http://schemas.microsoft.com/office/drawing/2014/main" xmlns="" id="{7220B9FB-F090-49C3-BD24-7B0E4295355A}"/>
                </a:ext>
              </a:extLst>
            </p:cNvPr>
            <p:cNvSpPr/>
            <p:nvPr/>
          </p:nvSpPr>
          <p:spPr>
            <a:xfrm>
              <a:off x="3343025" y="1399550"/>
              <a:ext cx="2866800" cy="1438800"/>
            </a:xfrm>
            <a:prstGeom prst="snip1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8" name="Google Shape;1486;p64">
              <a:extLst>
                <a:ext uri="{FF2B5EF4-FFF2-40B4-BE49-F238E27FC236}">
                  <a16:creationId xmlns:a16="http://schemas.microsoft.com/office/drawing/2014/main" xmlns="" id="{A05F0062-9D13-4C9B-A382-3E57F59C7413}"/>
                </a:ext>
              </a:extLst>
            </p:cNvPr>
            <p:cNvGrpSpPr/>
            <p:nvPr/>
          </p:nvGrpSpPr>
          <p:grpSpPr>
            <a:xfrm>
              <a:off x="3516096" y="1569420"/>
              <a:ext cx="2520082" cy="1138402"/>
              <a:chOff x="4998675" y="1689388"/>
              <a:chExt cx="2885700" cy="1772108"/>
            </a:xfrm>
          </p:grpSpPr>
          <p:cxnSp>
            <p:nvCxnSpPr>
              <p:cNvPr id="59" name="Google Shape;1487;p64">
                <a:extLst>
                  <a:ext uri="{FF2B5EF4-FFF2-40B4-BE49-F238E27FC236}">
                    <a16:creationId xmlns:a16="http://schemas.microsoft.com/office/drawing/2014/main" xmlns="" id="{94D306E8-1C2E-423C-8CD6-0513A91EDDF6}"/>
                  </a:ext>
                </a:extLst>
              </p:cNvPr>
              <p:cNvCxnSpPr/>
              <p:nvPr/>
            </p:nvCxnSpPr>
            <p:spPr>
              <a:xfrm>
                <a:off x="4998675" y="1689388"/>
                <a:ext cx="2885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1488;p64">
                <a:extLst>
                  <a:ext uri="{FF2B5EF4-FFF2-40B4-BE49-F238E27FC236}">
                    <a16:creationId xmlns:a16="http://schemas.microsoft.com/office/drawing/2014/main" xmlns="" id="{39DC028A-DAF3-43CD-AAB4-54F7B464C390}"/>
                  </a:ext>
                </a:extLst>
              </p:cNvPr>
              <p:cNvCxnSpPr/>
              <p:nvPr/>
            </p:nvCxnSpPr>
            <p:spPr>
              <a:xfrm>
                <a:off x="4998675" y="1942546"/>
                <a:ext cx="2885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1489;p64">
                <a:extLst>
                  <a:ext uri="{FF2B5EF4-FFF2-40B4-BE49-F238E27FC236}">
                    <a16:creationId xmlns:a16="http://schemas.microsoft.com/office/drawing/2014/main" xmlns="" id="{C3607F50-DC06-4D64-BB4B-EC40C4B9A610}"/>
                  </a:ext>
                </a:extLst>
              </p:cNvPr>
              <p:cNvCxnSpPr/>
              <p:nvPr/>
            </p:nvCxnSpPr>
            <p:spPr>
              <a:xfrm>
                <a:off x="4998675" y="2195705"/>
                <a:ext cx="2885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1490;p64">
                <a:extLst>
                  <a:ext uri="{FF2B5EF4-FFF2-40B4-BE49-F238E27FC236}">
                    <a16:creationId xmlns:a16="http://schemas.microsoft.com/office/drawing/2014/main" xmlns="" id="{A82841A2-090B-4376-81DF-767FC500817F}"/>
                  </a:ext>
                </a:extLst>
              </p:cNvPr>
              <p:cNvCxnSpPr/>
              <p:nvPr/>
            </p:nvCxnSpPr>
            <p:spPr>
              <a:xfrm>
                <a:off x="4998675" y="2448863"/>
                <a:ext cx="2885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1491;p64">
                <a:extLst>
                  <a:ext uri="{FF2B5EF4-FFF2-40B4-BE49-F238E27FC236}">
                    <a16:creationId xmlns:a16="http://schemas.microsoft.com/office/drawing/2014/main" xmlns="" id="{C78DE3C8-340A-461B-AA49-28D50B99CC70}"/>
                  </a:ext>
                </a:extLst>
              </p:cNvPr>
              <p:cNvCxnSpPr/>
              <p:nvPr/>
            </p:nvCxnSpPr>
            <p:spPr>
              <a:xfrm>
                <a:off x="4998675" y="2702021"/>
                <a:ext cx="2885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1492;p64">
                <a:extLst>
                  <a:ext uri="{FF2B5EF4-FFF2-40B4-BE49-F238E27FC236}">
                    <a16:creationId xmlns:a16="http://schemas.microsoft.com/office/drawing/2014/main" xmlns="" id="{7433A2BE-FA95-47CF-8A21-DCD40ED223B3}"/>
                  </a:ext>
                </a:extLst>
              </p:cNvPr>
              <p:cNvCxnSpPr/>
              <p:nvPr/>
            </p:nvCxnSpPr>
            <p:spPr>
              <a:xfrm>
                <a:off x="4998675" y="2955179"/>
                <a:ext cx="2885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1493;p64">
                <a:extLst>
                  <a:ext uri="{FF2B5EF4-FFF2-40B4-BE49-F238E27FC236}">
                    <a16:creationId xmlns:a16="http://schemas.microsoft.com/office/drawing/2014/main" xmlns="" id="{9306D5B4-CD9F-4CC6-86D5-960DC8FEB090}"/>
                  </a:ext>
                </a:extLst>
              </p:cNvPr>
              <p:cNvCxnSpPr/>
              <p:nvPr/>
            </p:nvCxnSpPr>
            <p:spPr>
              <a:xfrm>
                <a:off x="4998675" y="3208338"/>
                <a:ext cx="2885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1494;p64">
                <a:extLst>
                  <a:ext uri="{FF2B5EF4-FFF2-40B4-BE49-F238E27FC236}">
                    <a16:creationId xmlns:a16="http://schemas.microsoft.com/office/drawing/2014/main" xmlns="" id="{D25B6C59-8DF6-4831-9961-263773061C10}"/>
                  </a:ext>
                </a:extLst>
              </p:cNvPr>
              <p:cNvCxnSpPr/>
              <p:nvPr/>
            </p:nvCxnSpPr>
            <p:spPr>
              <a:xfrm>
                <a:off x="4998675" y="3461496"/>
                <a:ext cx="2885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7" name="Google Shape;1937;p73">
            <a:extLst>
              <a:ext uri="{FF2B5EF4-FFF2-40B4-BE49-F238E27FC236}">
                <a16:creationId xmlns:a16="http://schemas.microsoft.com/office/drawing/2014/main" xmlns="" id="{91BA5957-D65B-4CCC-B334-E765B2E9175A}"/>
              </a:ext>
            </a:extLst>
          </p:cNvPr>
          <p:cNvSpPr txBox="1">
            <a:spLocks/>
          </p:cNvSpPr>
          <p:nvPr/>
        </p:nvSpPr>
        <p:spPr>
          <a:xfrm>
            <a:off x="3913989" y="1644617"/>
            <a:ext cx="5368323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00" dirty="0"/>
              <a:t>1-</a:t>
            </a:r>
            <a:r>
              <a:rPr lang="en-US" b="1" dirty="0">
                <a:solidFill>
                  <a:srgbClr val="C00000"/>
                </a:solidFill>
              </a:rPr>
              <a:t>Both</a:t>
            </a:r>
            <a:r>
              <a:rPr lang="en-US" sz="1300" dirty="0"/>
              <a:t> Prince Sultan </a:t>
            </a:r>
            <a:r>
              <a:rPr lang="en-US" b="1" dirty="0">
                <a:solidFill>
                  <a:srgbClr val="C00000"/>
                </a:solidFill>
              </a:rPr>
              <a:t>and</a:t>
            </a:r>
            <a:r>
              <a:rPr lang="en-US" sz="1300" dirty="0"/>
              <a:t> Majed Abdullah were born in Saudi Arabia</a:t>
            </a: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xmlns="" id="{CFA39781-FC11-4CAD-9E50-B3E290DBEC14}"/>
              </a:ext>
            </a:extLst>
          </p:cNvPr>
          <p:cNvSpPr txBox="1"/>
          <p:nvPr/>
        </p:nvSpPr>
        <p:spPr>
          <a:xfrm>
            <a:off x="3932304" y="2231838"/>
            <a:ext cx="5303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2-</a:t>
            </a:r>
            <a:r>
              <a:rPr lang="en-US" b="1" dirty="0">
                <a:solidFill>
                  <a:srgbClr val="C00000"/>
                </a:solidFill>
              </a:rPr>
              <a:t>Both</a:t>
            </a:r>
            <a:r>
              <a:rPr lang="en-US" dirty="0"/>
              <a:t> Prince Sultan </a:t>
            </a:r>
            <a:r>
              <a:rPr lang="en-US" b="1" dirty="0">
                <a:solidFill>
                  <a:srgbClr val="C00000"/>
                </a:solidFill>
              </a:rPr>
              <a:t>and</a:t>
            </a:r>
            <a:r>
              <a:rPr lang="en-US" dirty="0"/>
              <a:t> Majed Abdullah were famous</a:t>
            </a:r>
          </a:p>
        </p:txBody>
      </p:sp>
      <p:sp>
        <p:nvSpPr>
          <p:cNvPr id="73" name="مربع نص 72">
            <a:extLst>
              <a:ext uri="{FF2B5EF4-FFF2-40B4-BE49-F238E27FC236}">
                <a16:creationId xmlns:a16="http://schemas.microsoft.com/office/drawing/2014/main" xmlns="" id="{A1B86289-2F98-4C04-BD82-BC13C617CC94}"/>
              </a:ext>
            </a:extLst>
          </p:cNvPr>
          <p:cNvSpPr txBox="1"/>
          <p:nvPr/>
        </p:nvSpPr>
        <p:spPr>
          <a:xfrm>
            <a:off x="3901567" y="2692881"/>
            <a:ext cx="5611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3-</a:t>
            </a:r>
            <a:r>
              <a:rPr lang="en-US" b="1" dirty="0">
                <a:solidFill>
                  <a:srgbClr val="C00000"/>
                </a:solidFill>
              </a:rPr>
              <a:t>Both</a:t>
            </a:r>
            <a:r>
              <a:rPr lang="en-US" dirty="0"/>
              <a:t> </a:t>
            </a:r>
            <a:r>
              <a:rPr lang="en-US" sz="1300" dirty="0"/>
              <a:t>Prince Sultan </a:t>
            </a:r>
            <a:r>
              <a:rPr lang="en-US" b="1" dirty="0">
                <a:solidFill>
                  <a:srgbClr val="C00000"/>
                </a:solidFill>
              </a:rPr>
              <a:t>and</a:t>
            </a:r>
            <a:r>
              <a:rPr lang="en-US" dirty="0"/>
              <a:t> </a:t>
            </a:r>
            <a:r>
              <a:rPr lang="en-US" sz="1300" dirty="0"/>
              <a:t>Majed Abdullah were on 1984 Olympics</a:t>
            </a:r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xmlns="" id="{3F354D4F-46EE-4CAF-B51E-04153C0FEF5C}"/>
              </a:ext>
            </a:extLst>
          </p:cNvPr>
          <p:cNvSpPr txBox="1"/>
          <p:nvPr/>
        </p:nvSpPr>
        <p:spPr>
          <a:xfrm>
            <a:off x="3931021" y="2991277"/>
            <a:ext cx="561126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4-</a:t>
            </a:r>
            <a:r>
              <a:rPr lang="en-US" b="1" dirty="0">
                <a:solidFill>
                  <a:srgbClr val="C00000"/>
                </a:solidFill>
              </a:rPr>
              <a:t>Neither</a:t>
            </a:r>
            <a:r>
              <a:rPr lang="en-US" dirty="0"/>
              <a:t> </a:t>
            </a:r>
            <a:r>
              <a:rPr lang="en-US" sz="1300" dirty="0"/>
              <a:t>I </a:t>
            </a:r>
            <a:r>
              <a:rPr lang="en-US" b="1" dirty="0">
                <a:solidFill>
                  <a:srgbClr val="C00000"/>
                </a:solidFill>
              </a:rPr>
              <a:t>nor</a:t>
            </a:r>
            <a:r>
              <a:rPr lang="en-US" dirty="0"/>
              <a:t> </a:t>
            </a:r>
            <a:r>
              <a:rPr lang="en-US" sz="1300" dirty="0"/>
              <a:t>my friend have heard about younger person to fly on </a:t>
            </a:r>
          </a:p>
          <a:p>
            <a:r>
              <a:rPr lang="en-US" sz="1300" dirty="0"/>
              <a:t>    the space than Prince Sultan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ACTICE MAKES PERFECT by Mat Voyce on Dribbble">
            <a:extLst>
              <a:ext uri="{FF2B5EF4-FFF2-40B4-BE49-F238E27FC236}">
                <a16:creationId xmlns:a16="http://schemas.microsoft.com/office/drawing/2014/main" xmlns="" id="{DF25D573-5B85-97F9-C002-46AC0108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56" y="1672822"/>
            <a:ext cx="3519238" cy="26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408;p45">
            <a:extLst>
              <a:ext uri="{FF2B5EF4-FFF2-40B4-BE49-F238E27FC236}">
                <a16:creationId xmlns:a16="http://schemas.microsoft.com/office/drawing/2014/main" xmlns="" id="{D90D1369-664E-4100-A8A3-5C870B35F8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908" y="2006824"/>
            <a:ext cx="4466804" cy="1666959"/>
          </a:xfrm>
          <a:prstGeom prst="rect">
            <a:avLst/>
          </a:prstGeom>
          <a:solidFill>
            <a:srgbClr val="750112"/>
          </a:solidFill>
          <a:ln w="57150"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cs typeface="+mn-cs"/>
              </a:rPr>
              <a:t>https://wordwall.net/ar/resource/12393180.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cs typeface="+mn-cs"/>
              </a:rPr>
              <a:t>https://wordwall.net/ar/resource/12395221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cs typeface="+mn-cs"/>
              </a:rPr>
              <a:t>https://wordwall.net/ar/resource/12396710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6D033268-BA62-75D5-C8E1-352E5E419F8D}"/>
              </a:ext>
            </a:extLst>
          </p:cNvPr>
          <p:cNvSpPr txBox="1"/>
          <p:nvPr/>
        </p:nvSpPr>
        <p:spPr>
          <a:xfrm>
            <a:off x="4671128" y="545863"/>
            <a:ext cx="36313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4400" b="1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Rozha One"/>
                <a:cs typeface="Rozha One"/>
                <a:sym typeface="Rozha One"/>
              </a:rPr>
              <a:t>Quick Chick</a:t>
            </a:r>
            <a:endParaRPr lang="ar-SA" b="1" dirty="0">
              <a:solidFill>
                <a:srgbClr val="FBFB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3" name="Google Shape;2123;p77"/>
          <p:cNvGrpSpPr/>
          <p:nvPr/>
        </p:nvGrpSpPr>
        <p:grpSpPr>
          <a:xfrm rot="-1086854" flipH="1">
            <a:off x="172163" y="3771481"/>
            <a:ext cx="939162" cy="1257174"/>
            <a:chOff x="5206525" y="1246350"/>
            <a:chExt cx="939200" cy="1257225"/>
          </a:xfrm>
        </p:grpSpPr>
        <p:sp>
          <p:nvSpPr>
            <p:cNvPr id="2124" name="Google Shape;2124;p77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5" name="Google Shape;2125;p77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2126" name="Google Shape;2126;p77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77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77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77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77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77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77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77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77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77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77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77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77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77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77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77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77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77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77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77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77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77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77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77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77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77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77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77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4" name="Google Shape;2154;p77"/>
          <p:cNvSpPr/>
          <p:nvPr/>
        </p:nvSpPr>
        <p:spPr>
          <a:xfrm>
            <a:off x="1194718" y="75715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77"/>
          <p:cNvSpPr/>
          <p:nvPr/>
        </p:nvSpPr>
        <p:spPr>
          <a:xfrm>
            <a:off x="1006230" y="1018279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77"/>
          <p:cNvSpPr/>
          <p:nvPr/>
        </p:nvSpPr>
        <p:spPr>
          <a:xfrm>
            <a:off x="1114038" y="1032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77"/>
          <p:cNvSpPr/>
          <p:nvPr/>
        </p:nvSpPr>
        <p:spPr>
          <a:xfrm>
            <a:off x="1046213" y="10965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77"/>
          <p:cNvSpPr/>
          <p:nvPr/>
        </p:nvSpPr>
        <p:spPr>
          <a:xfrm>
            <a:off x="4847175" y="3608313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77"/>
          <p:cNvSpPr/>
          <p:nvPr/>
        </p:nvSpPr>
        <p:spPr>
          <a:xfrm>
            <a:off x="5353100" y="45003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77"/>
          <p:cNvSpPr/>
          <p:nvPr/>
        </p:nvSpPr>
        <p:spPr>
          <a:xfrm>
            <a:off x="4539763" y="42597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77"/>
          <p:cNvSpPr/>
          <p:nvPr/>
        </p:nvSpPr>
        <p:spPr>
          <a:xfrm>
            <a:off x="5139888" y="42667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77"/>
          <p:cNvSpPr/>
          <p:nvPr/>
        </p:nvSpPr>
        <p:spPr>
          <a:xfrm>
            <a:off x="4217763" y="3850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2107;p77">
            <a:extLst>
              <a:ext uri="{FF2B5EF4-FFF2-40B4-BE49-F238E27FC236}">
                <a16:creationId xmlns:a16="http://schemas.microsoft.com/office/drawing/2014/main" xmlns="" id="{A5E994DF-CD41-427C-A56B-62A5ABB948FF}"/>
              </a:ext>
            </a:extLst>
          </p:cNvPr>
          <p:cNvGrpSpPr/>
          <p:nvPr/>
        </p:nvGrpSpPr>
        <p:grpSpPr>
          <a:xfrm>
            <a:off x="621126" y="1459966"/>
            <a:ext cx="3551304" cy="2887917"/>
            <a:chOff x="5228905" y="1613925"/>
            <a:chExt cx="2831464" cy="2236199"/>
          </a:xfrm>
        </p:grpSpPr>
        <p:sp>
          <p:nvSpPr>
            <p:cNvPr id="63" name="Google Shape;2108;p77">
              <a:extLst>
                <a:ext uri="{FF2B5EF4-FFF2-40B4-BE49-F238E27FC236}">
                  <a16:creationId xmlns:a16="http://schemas.microsoft.com/office/drawing/2014/main" xmlns="" id="{81473F2C-B87B-49B9-B3D0-FD61664E79FD}"/>
                </a:ext>
              </a:extLst>
            </p:cNvPr>
            <p:cNvSpPr/>
            <p:nvPr/>
          </p:nvSpPr>
          <p:spPr>
            <a:xfrm>
              <a:off x="5303575" y="1715325"/>
              <a:ext cx="2683500" cy="1544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9;p77">
              <a:extLst>
                <a:ext uri="{FF2B5EF4-FFF2-40B4-BE49-F238E27FC236}">
                  <a16:creationId xmlns:a16="http://schemas.microsoft.com/office/drawing/2014/main" xmlns="" id="{A604DCEC-B046-435E-A497-7399341D196D}"/>
                </a:ext>
              </a:extLst>
            </p:cNvPr>
            <p:cNvSpPr/>
            <p:nvPr/>
          </p:nvSpPr>
          <p:spPr>
            <a:xfrm>
              <a:off x="5228905" y="1613925"/>
              <a:ext cx="2831464" cy="2236199"/>
            </a:xfrm>
            <a:custGeom>
              <a:avLst/>
              <a:gdLst/>
              <a:ahLst/>
              <a:cxnLst/>
              <a:rect l="l" t="t" r="r" b="b"/>
              <a:pathLst>
                <a:path w="131696" h="100673" extrusionOk="0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2111;p77">
            <a:extLst>
              <a:ext uri="{FF2B5EF4-FFF2-40B4-BE49-F238E27FC236}">
                <a16:creationId xmlns:a16="http://schemas.microsoft.com/office/drawing/2014/main" xmlns="" id="{CEFDB71A-A417-4254-8CAB-4764B63011EB}"/>
              </a:ext>
            </a:extLst>
          </p:cNvPr>
          <p:cNvGrpSpPr/>
          <p:nvPr/>
        </p:nvGrpSpPr>
        <p:grpSpPr>
          <a:xfrm>
            <a:off x="3510413" y="3715679"/>
            <a:ext cx="851063" cy="974425"/>
            <a:chOff x="7376763" y="3156025"/>
            <a:chExt cx="851063" cy="974425"/>
          </a:xfrm>
        </p:grpSpPr>
        <p:grpSp>
          <p:nvGrpSpPr>
            <p:cNvPr id="66" name="Google Shape;2112;p77">
              <a:extLst>
                <a:ext uri="{FF2B5EF4-FFF2-40B4-BE49-F238E27FC236}">
                  <a16:creationId xmlns:a16="http://schemas.microsoft.com/office/drawing/2014/main" xmlns="" id="{A122B07F-3609-4FB8-85CD-106915719583}"/>
                </a:ext>
              </a:extLst>
            </p:cNvPr>
            <p:cNvGrpSpPr/>
            <p:nvPr/>
          </p:nvGrpSpPr>
          <p:grpSpPr>
            <a:xfrm>
              <a:off x="7376775" y="3156025"/>
              <a:ext cx="851050" cy="974425"/>
              <a:chOff x="5907000" y="3363400"/>
              <a:chExt cx="851050" cy="974425"/>
            </a:xfrm>
          </p:grpSpPr>
          <p:sp>
            <p:nvSpPr>
              <p:cNvPr id="75" name="Google Shape;2113;p77">
                <a:extLst>
                  <a:ext uri="{FF2B5EF4-FFF2-40B4-BE49-F238E27FC236}">
                    <a16:creationId xmlns:a16="http://schemas.microsoft.com/office/drawing/2014/main" xmlns="" id="{2DA57808-2795-44BC-B70B-48B3D5E8CDB7}"/>
                  </a:ext>
                </a:extLst>
              </p:cNvPr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14;p77">
                <a:extLst>
                  <a:ext uri="{FF2B5EF4-FFF2-40B4-BE49-F238E27FC236}">
                    <a16:creationId xmlns:a16="http://schemas.microsoft.com/office/drawing/2014/main" xmlns="" id="{CCB05D2E-2C68-4B50-8556-E8BDD2CDD07A}"/>
                  </a:ext>
                </a:extLst>
              </p:cNvPr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2115;p77">
              <a:extLst>
                <a:ext uri="{FF2B5EF4-FFF2-40B4-BE49-F238E27FC236}">
                  <a16:creationId xmlns:a16="http://schemas.microsoft.com/office/drawing/2014/main" xmlns="" id="{2F43F1C8-6E2F-42A6-929C-154F6E52A41A}"/>
                </a:ext>
              </a:extLst>
            </p:cNvPr>
            <p:cNvGrpSpPr/>
            <p:nvPr/>
          </p:nvGrpSpPr>
          <p:grpSpPr>
            <a:xfrm>
              <a:off x="7376763" y="3156075"/>
              <a:ext cx="851025" cy="974325"/>
              <a:chOff x="6090175" y="3964538"/>
              <a:chExt cx="851025" cy="974325"/>
            </a:xfrm>
          </p:grpSpPr>
          <p:sp>
            <p:nvSpPr>
              <p:cNvPr id="68" name="Google Shape;2116;p77">
                <a:extLst>
                  <a:ext uri="{FF2B5EF4-FFF2-40B4-BE49-F238E27FC236}">
                    <a16:creationId xmlns:a16="http://schemas.microsoft.com/office/drawing/2014/main" xmlns="" id="{9C70BF97-BC92-490E-B554-393ECF02D147}"/>
                  </a:ext>
                </a:extLst>
              </p:cNvPr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17;p77">
                <a:extLst>
                  <a:ext uri="{FF2B5EF4-FFF2-40B4-BE49-F238E27FC236}">
                    <a16:creationId xmlns:a16="http://schemas.microsoft.com/office/drawing/2014/main" xmlns="" id="{06D4EAA1-694A-415F-BFDE-6F1E59CAFF41}"/>
                  </a:ext>
                </a:extLst>
              </p:cNvPr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rgbClr val="56B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18;p77">
                <a:extLst>
                  <a:ext uri="{FF2B5EF4-FFF2-40B4-BE49-F238E27FC236}">
                    <a16:creationId xmlns:a16="http://schemas.microsoft.com/office/drawing/2014/main" xmlns="" id="{285B08A9-429B-4FA9-B376-072D52A91F04}"/>
                  </a:ext>
                </a:extLst>
              </p:cNvPr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19;p77">
                <a:extLst>
                  <a:ext uri="{FF2B5EF4-FFF2-40B4-BE49-F238E27FC236}">
                    <a16:creationId xmlns:a16="http://schemas.microsoft.com/office/drawing/2014/main" xmlns="" id="{F3DFEC9B-6435-4C01-B353-F676FBE38089}"/>
                  </a:ext>
                </a:extLst>
              </p:cNvPr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20;p77">
                <a:extLst>
                  <a:ext uri="{FF2B5EF4-FFF2-40B4-BE49-F238E27FC236}">
                    <a16:creationId xmlns:a16="http://schemas.microsoft.com/office/drawing/2014/main" xmlns="" id="{CC47D7B4-4841-4AE9-B575-CA910363D238}"/>
                  </a:ext>
                </a:extLst>
              </p:cNvPr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21;p77">
                <a:extLst>
                  <a:ext uri="{FF2B5EF4-FFF2-40B4-BE49-F238E27FC236}">
                    <a16:creationId xmlns:a16="http://schemas.microsoft.com/office/drawing/2014/main" xmlns="" id="{ABC76A2F-FEAF-4D96-A116-3BD1003ECF6B}"/>
                  </a:ext>
                </a:extLst>
              </p:cNvPr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22;p77">
                <a:extLst>
                  <a:ext uri="{FF2B5EF4-FFF2-40B4-BE49-F238E27FC236}">
                    <a16:creationId xmlns:a16="http://schemas.microsoft.com/office/drawing/2014/main" xmlns="" id="{D883993D-C60D-4520-A765-A093C25A2716}"/>
                  </a:ext>
                </a:extLst>
              </p:cNvPr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9" name="Picture 2" descr="عبد الله ابن خزيِّم (سبيع الغلباء) Twitterissä: &amp;quot;¬°•|[ الولد صنو أبيه ومن  شابه أباه ما ظلم أي ما نقص ومنه قوله تعالى : كلتا الجنتين آتت أكلها ولم  تظلم منه شيئا ]|•°¬">
            <a:extLst>
              <a:ext uri="{FF2B5EF4-FFF2-40B4-BE49-F238E27FC236}">
                <a16:creationId xmlns:a16="http://schemas.microsoft.com/office/drawing/2014/main" xmlns="" id="{CBF350B4-7308-43CE-8DA9-936CDE827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 bwMode="auto">
          <a:xfrm>
            <a:off x="783922" y="1633493"/>
            <a:ext cx="3211775" cy="196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2" name="Google Shape;2107;p77">
            <a:extLst>
              <a:ext uri="{FF2B5EF4-FFF2-40B4-BE49-F238E27FC236}">
                <a16:creationId xmlns:a16="http://schemas.microsoft.com/office/drawing/2014/main" xmlns="" id="{772D98D1-9299-43F0-9474-943E6AC36391}"/>
              </a:ext>
            </a:extLst>
          </p:cNvPr>
          <p:cNvGrpSpPr/>
          <p:nvPr/>
        </p:nvGrpSpPr>
        <p:grpSpPr>
          <a:xfrm>
            <a:off x="5030481" y="813227"/>
            <a:ext cx="3551304" cy="3028790"/>
            <a:chOff x="5228905" y="1613925"/>
            <a:chExt cx="2831464" cy="2236199"/>
          </a:xfrm>
        </p:grpSpPr>
        <p:sp>
          <p:nvSpPr>
            <p:cNvPr id="93" name="Google Shape;2108;p77">
              <a:extLst>
                <a:ext uri="{FF2B5EF4-FFF2-40B4-BE49-F238E27FC236}">
                  <a16:creationId xmlns:a16="http://schemas.microsoft.com/office/drawing/2014/main" xmlns="" id="{D2E93122-619D-4A40-A47F-20A9EC4D6291}"/>
                </a:ext>
              </a:extLst>
            </p:cNvPr>
            <p:cNvSpPr/>
            <p:nvPr/>
          </p:nvSpPr>
          <p:spPr>
            <a:xfrm>
              <a:off x="5303575" y="1715325"/>
              <a:ext cx="2683500" cy="1544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9;p77">
              <a:extLst>
                <a:ext uri="{FF2B5EF4-FFF2-40B4-BE49-F238E27FC236}">
                  <a16:creationId xmlns:a16="http://schemas.microsoft.com/office/drawing/2014/main" xmlns="" id="{36A31F45-62AD-441A-82D2-20C564BD7F70}"/>
                </a:ext>
              </a:extLst>
            </p:cNvPr>
            <p:cNvSpPr/>
            <p:nvPr/>
          </p:nvSpPr>
          <p:spPr>
            <a:xfrm>
              <a:off x="5228905" y="1613925"/>
              <a:ext cx="2831464" cy="2236199"/>
            </a:xfrm>
            <a:custGeom>
              <a:avLst/>
              <a:gdLst/>
              <a:ahLst/>
              <a:cxnLst/>
              <a:rect l="l" t="t" r="r" b="b"/>
              <a:pathLst>
                <a:path w="131696" h="100673" extrusionOk="0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B34D6D1-003E-4017-AC93-FBCF830C9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952" b="15742"/>
          <a:stretch/>
        </p:blipFill>
        <p:spPr>
          <a:xfrm>
            <a:off x="5171355" y="998923"/>
            <a:ext cx="3234978" cy="2028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11" name="Google Shape;2111;p77"/>
          <p:cNvGrpSpPr/>
          <p:nvPr/>
        </p:nvGrpSpPr>
        <p:grpSpPr>
          <a:xfrm>
            <a:off x="7953065" y="3209814"/>
            <a:ext cx="851063" cy="974425"/>
            <a:chOff x="7376763" y="3156025"/>
            <a:chExt cx="851063" cy="974425"/>
          </a:xfrm>
        </p:grpSpPr>
        <p:grpSp>
          <p:nvGrpSpPr>
            <p:cNvPr id="2112" name="Google Shape;2112;p77"/>
            <p:cNvGrpSpPr/>
            <p:nvPr/>
          </p:nvGrpSpPr>
          <p:grpSpPr>
            <a:xfrm>
              <a:off x="7376775" y="3156025"/>
              <a:ext cx="851050" cy="974425"/>
              <a:chOff x="5907000" y="3363400"/>
              <a:chExt cx="851050" cy="974425"/>
            </a:xfrm>
          </p:grpSpPr>
          <p:sp>
            <p:nvSpPr>
              <p:cNvPr id="2113" name="Google Shape;2113;p77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77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5" name="Google Shape;2115;p77"/>
            <p:cNvGrpSpPr/>
            <p:nvPr/>
          </p:nvGrpSpPr>
          <p:grpSpPr>
            <a:xfrm>
              <a:off x="7376763" y="3156075"/>
              <a:ext cx="851025" cy="974325"/>
              <a:chOff x="6090175" y="3964538"/>
              <a:chExt cx="851025" cy="974325"/>
            </a:xfrm>
          </p:grpSpPr>
          <p:sp>
            <p:nvSpPr>
              <p:cNvPr id="2116" name="Google Shape;2116;p77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77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rgbClr val="56B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77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77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77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77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77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عنوان 5">
            <a:extLst>
              <a:ext uri="{FF2B5EF4-FFF2-40B4-BE49-F238E27FC236}">
                <a16:creationId xmlns:a16="http://schemas.microsoft.com/office/drawing/2014/main" xmlns="" id="{1ECD5A7E-EFAB-4FBB-A17D-909B02D2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650" y="497372"/>
            <a:ext cx="3716700" cy="1004400"/>
          </a:xfrm>
        </p:spPr>
        <p:txBody>
          <a:bodyPr/>
          <a:lstStyle/>
          <a:p>
            <a:r>
              <a:rPr lang="en-US" dirty="0"/>
              <a:t>From The Holy Quran</a:t>
            </a:r>
            <a:endParaRPr lang="ar-SA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p76"/>
          <p:cNvSpPr txBox="1">
            <a:spLocks noGrp="1"/>
          </p:cNvSpPr>
          <p:nvPr>
            <p:ph type="title"/>
          </p:nvPr>
        </p:nvSpPr>
        <p:spPr>
          <a:xfrm>
            <a:off x="855300" y="1395588"/>
            <a:ext cx="4277634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Homework</a:t>
            </a:r>
            <a:endParaRPr sz="6600" dirty="0"/>
          </a:p>
        </p:txBody>
      </p:sp>
      <p:sp>
        <p:nvSpPr>
          <p:cNvPr id="2070" name="Google Shape;2070;p76"/>
          <p:cNvSpPr txBox="1">
            <a:spLocks noGrp="1"/>
          </p:cNvSpPr>
          <p:nvPr>
            <p:ph type="subTitle" idx="1"/>
          </p:nvPr>
        </p:nvSpPr>
        <p:spPr>
          <a:xfrm>
            <a:off x="832248" y="2269697"/>
            <a:ext cx="33285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Workbook page </a:t>
            </a:r>
            <a:r>
              <a:rPr lang="en" sz="1800" b="1" dirty="0">
                <a:solidFill>
                  <a:srgbClr val="C00000"/>
                </a:solidFill>
              </a:rPr>
              <a:t>(  </a:t>
            </a:r>
            <a:r>
              <a:rPr lang="en-US" sz="1800" b="1" dirty="0">
                <a:solidFill>
                  <a:srgbClr val="C00000"/>
                </a:solidFill>
              </a:rPr>
              <a:t>110</a:t>
            </a:r>
            <a:r>
              <a:rPr lang="en" sz="1800" b="1" dirty="0">
                <a:solidFill>
                  <a:srgbClr val="C00000"/>
                </a:solidFill>
              </a:rPr>
              <a:t>   )</a:t>
            </a:r>
            <a:r>
              <a:rPr lang="en" sz="1800" b="1" dirty="0"/>
              <a:t> , </a:t>
            </a:r>
            <a:r>
              <a:rPr lang="en" sz="1800" dirty="0"/>
              <a:t>exercise </a:t>
            </a:r>
            <a:r>
              <a:rPr lang="en" sz="1800" b="1" dirty="0">
                <a:solidFill>
                  <a:srgbClr val="C00000"/>
                </a:solidFill>
              </a:rPr>
              <a:t>(  N   )</a:t>
            </a:r>
            <a:endParaRPr sz="1800" b="1" dirty="0">
              <a:solidFill>
                <a:srgbClr val="C00000"/>
              </a:solidFill>
            </a:endParaRPr>
          </a:p>
        </p:txBody>
      </p:sp>
      <p:grpSp>
        <p:nvGrpSpPr>
          <p:cNvPr id="2071" name="Google Shape;2071;p76"/>
          <p:cNvGrpSpPr/>
          <p:nvPr/>
        </p:nvGrpSpPr>
        <p:grpSpPr>
          <a:xfrm>
            <a:off x="5478717" y="914400"/>
            <a:ext cx="2251422" cy="3619180"/>
            <a:chOff x="6010105" y="1555112"/>
            <a:chExt cx="1214881" cy="2402477"/>
          </a:xfrm>
        </p:grpSpPr>
        <p:sp>
          <p:nvSpPr>
            <p:cNvPr id="2072" name="Google Shape;2072;p76"/>
            <p:cNvSpPr/>
            <p:nvPr/>
          </p:nvSpPr>
          <p:spPr>
            <a:xfrm>
              <a:off x="6021575" y="1788125"/>
              <a:ext cx="1203300" cy="198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6"/>
            <p:cNvSpPr/>
            <p:nvPr/>
          </p:nvSpPr>
          <p:spPr>
            <a:xfrm>
              <a:off x="6010105" y="1555112"/>
              <a:ext cx="1214881" cy="2402477"/>
            </a:xfrm>
            <a:custGeom>
              <a:avLst/>
              <a:gdLst/>
              <a:ahLst/>
              <a:cxnLst/>
              <a:rect l="l" t="t" r="r" b="b"/>
              <a:pathLst>
                <a:path w="61960" h="122466" extrusionOk="0">
                  <a:moveTo>
                    <a:pt x="52217" y="0"/>
                  </a:moveTo>
                  <a:lnTo>
                    <a:pt x="9743" y="0"/>
                  </a:lnTo>
                  <a:lnTo>
                    <a:pt x="9743" y="0"/>
                  </a:lnTo>
                  <a:lnTo>
                    <a:pt x="8803" y="0"/>
                  </a:lnTo>
                  <a:lnTo>
                    <a:pt x="7778" y="171"/>
                  </a:lnTo>
                  <a:lnTo>
                    <a:pt x="6838" y="427"/>
                  </a:lnTo>
                  <a:lnTo>
                    <a:pt x="5983" y="769"/>
                  </a:lnTo>
                  <a:lnTo>
                    <a:pt x="5129" y="1111"/>
                  </a:lnTo>
                  <a:lnTo>
                    <a:pt x="4359" y="1624"/>
                  </a:lnTo>
                  <a:lnTo>
                    <a:pt x="3590" y="2222"/>
                  </a:lnTo>
                  <a:lnTo>
                    <a:pt x="2907" y="2820"/>
                  </a:lnTo>
                  <a:lnTo>
                    <a:pt x="2223" y="3504"/>
                  </a:lnTo>
                  <a:lnTo>
                    <a:pt x="1710" y="4273"/>
                  </a:lnTo>
                  <a:lnTo>
                    <a:pt x="1197" y="5042"/>
                  </a:lnTo>
                  <a:lnTo>
                    <a:pt x="770" y="5897"/>
                  </a:lnTo>
                  <a:lnTo>
                    <a:pt x="514" y="6837"/>
                  </a:lnTo>
                  <a:lnTo>
                    <a:pt x="257" y="7777"/>
                  </a:lnTo>
                  <a:lnTo>
                    <a:pt x="86" y="8717"/>
                  </a:lnTo>
                  <a:lnTo>
                    <a:pt x="1" y="9743"/>
                  </a:lnTo>
                  <a:lnTo>
                    <a:pt x="1" y="112723"/>
                  </a:lnTo>
                  <a:lnTo>
                    <a:pt x="1" y="112723"/>
                  </a:lnTo>
                  <a:lnTo>
                    <a:pt x="86" y="113748"/>
                  </a:lnTo>
                  <a:lnTo>
                    <a:pt x="257" y="114688"/>
                  </a:lnTo>
                  <a:lnTo>
                    <a:pt x="514" y="115629"/>
                  </a:lnTo>
                  <a:lnTo>
                    <a:pt x="770" y="116569"/>
                  </a:lnTo>
                  <a:lnTo>
                    <a:pt x="1197" y="117423"/>
                  </a:lnTo>
                  <a:lnTo>
                    <a:pt x="1710" y="118192"/>
                  </a:lnTo>
                  <a:lnTo>
                    <a:pt x="2223" y="118962"/>
                  </a:lnTo>
                  <a:lnTo>
                    <a:pt x="2907" y="119645"/>
                  </a:lnTo>
                  <a:lnTo>
                    <a:pt x="3590" y="120243"/>
                  </a:lnTo>
                  <a:lnTo>
                    <a:pt x="4359" y="120842"/>
                  </a:lnTo>
                  <a:lnTo>
                    <a:pt x="5129" y="121354"/>
                  </a:lnTo>
                  <a:lnTo>
                    <a:pt x="5983" y="121696"/>
                  </a:lnTo>
                  <a:lnTo>
                    <a:pt x="6838" y="122038"/>
                  </a:lnTo>
                  <a:lnTo>
                    <a:pt x="7778" y="122294"/>
                  </a:lnTo>
                  <a:lnTo>
                    <a:pt x="8803" y="122465"/>
                  </a:lnTo>
                  <a:lnTo>
                    <a:pt x="9743" y="122465"/>
                  </a:lnTo>
                  <a:lnTo>
                    <a:pt x="52217" y="122465"/>
                  </a:lnTo>
                  <a:lnTo>
                    <a:pt x="52217" y="122465"/>
                  </a:lnTo>
                  <a:lnTo>
                    <a:pt x="53243" y="122465"/>
                  </a:lnTo>
                  <a:lnTo>
                    <a:pt x="54183" y="122294"/>
                  </a:lnTo>
                  <a:lnTo>
                    <a:pt x="55123" y="122038"/>
                  </a:lnTo>
                  <a:lnTo>
                    <a:pt x="55978" y="121696"/>
                  </a:lnTo>
                  <a:lnTo>
                    <a:pt x="56832" y="121354"/>
                  </a:lnTo>
                  <a:lnTo>
                    <a:pt x="57687" y="120842"/>
                  </a:lnTo>
                  <a:lnTo>
                    <a:pt x="58371" y="120243"/>
                  </a:lnTo>
                  <a:lnTo>
                    <a:pt x="59054" y="119645"/>
                  </a:lnTo>
                  <a:lnTo>
                    <a:pt x="59738" y="118962"/>
                  </a:lnTo>
                  <a:lnTo>
                    <a:pt x="60251" y="118192"/>
                  </a:lnTo>
                  <a:lnTo>
                    <a:pt x="60764" y="117423"/>
                  </a:lnTo>
                  <a:lnTo>
                    <a:pt x="61191" y="116569"/>
                  </a:lnTo>
                  <a:lnTo>
                    <a:pt x="61533" y="115629"/>
                  </a:lnTo>
                  <a:lnTo>
                    <a:pt x="61704" y="114688"/>
                  </a:lnTo>
                  <a:lnTo>
                    <a:pt x="61875" y="113748"/>
                  </a:lnTo>
                  <a:lnTo>
                    <a:pt x="61960" y="112723"/>
                  </a:lnTo>
                  <a:lnTo>
                    <a:pt x="61960" y="9743"/>
                  </a:lnTo>
                  <a:lnTo>
                    <a:pt x="61960" y="9743"/>
                  </a:lnTo>
                  <a:lnTo>
                    <a:pt x="61875" y="8717"/>
                  </a:lnTo>
                  <a:lnTo>
                    <a:pt x="61704" y="7777"/>
                  </a:lnTo>
                  <a:lnTo>
                    <a:pt x="61533" y="6837"/>
                  </a:lnTo>
                  <a:lnTo>
                    <a:pt x="61191" y="5897"/>
                  </a:lnTo>
                  <a:lnTo>
                    <a:pt x="60764" y="5042"/>
                  </a:lnTo>
                  <a:lnTo>
                    <a:pt x="60251" y="4273"/>
                  </a:lnTo>
                  <a:lnTo>
                    <a:pt x="59738" y="3504"/>
                  </a:lnTo>
                  <a:lnTo>
                    <a:pt x="59054" y="2820"/>
                  </a:lnTo>
                  <a:lnTo>
                    <a:pt x="58371" y="2222"/>
                  </a:lnTo>
                  <a:lnTo>
                    <a:pt x="57687" y="1624"/>
                  </a:lnTo>
                  <a:lnTo>
                    <a:pt x="56832" y="1111"/>
                  </a:lnTo>
                  <a:lnTo>
                    <a:pt x="55978" y="769"/>
                  </a:lnTo>
                  <a:lnTo>
                    <a:pt x="55123" y="427"/>
                  </a:lnTo>
                  <a:lnTo>
                    <a:pt x="54183" y="171"/>
                  </a:lnTo>
                  <a:lnTo>
                    <a:pt x="53243" y="0"/>
                  </a:lnTo>
                  <a:lnTo>
                    <a:pt x="52217" y="0"/>
                  </a:lnTo>
                  <a:lnTo>
                    <a:pt x="52217" y="0"/>
                  </a:lnTo>
                  <a:close/>
                  <a:moveTo>
                    <a:pt x="24870" y="5042"/>
                  </a:moveTo>
                  <a:lnTo>
                    <a:pt x="24870" y="5042"/>
                  </a:lnTo>
                  <a:lnTo>
                    <a:pt x="24955" y="5042"/>
                  </a:lnTo>
                  <a:lnTo>
                    <a:pt x="37176" y="5042"/>
                  </a:lnTo>
                  <a:lnTo>
                    <a:pt x="37176" y="5042"/>
                  </a:lnTo>
                  <a:lnTo>
                    <a:pt x="37433" y="5042"/>
                  </a:lnTo>
                  <a:lnTo>
                    <a:pt x="37689" y="5213"/>
                  </a:lnTo>
                  <a:lnTo>
                    <a:pt x="37860" y="5469"/>
                  </a:lnTo>
                  <a:lnTo>
                    <a:pt x="37946" y="5811"/>
                  </a:lnTo>
                  <a:lnTo>
                    <a:pt x="37946" y="5811"/>
                  </a:lnTo>
                  <a:lnTo>
                    <a:pt x="37860" y="6068"/>
                  </a:lnTo>
                  <a:lnTo>
                    <a:pt x="37689" y="6324"/>
                  </a:lnTo>
                  <a:lnTo>
                    <a:pt x="37433" y="6495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528" y="6495"/>
                  </a:lnTo>
                  <a:lnTo>
                    <a:pt x="24272" y="6324"/>
                  </a:lnTo>
                  <a:lnTo>
                    <a:pt x="24101" y="6068"/>
                  </a:lnTo>
                  <a:lnTo>
                    <a:pt x="24101" y="5811"/>
                  </a:lnTo>
                  <a:lnTo>
                    <a:pt x="24101" y="5811"/>
                  </a:lnTo>
                  <a:lnTo>
                    <a:pt x="24101" y="5469"/>
                  </a:lnTo>
                  <a:lnTo>
                    <a:pt x="24272" y="5213"/>
                  </a:lnTo>
                  <a:lnTo>
                    <a:pt x="24528" y="5042"/>
                  </a:lnTo>
                  <a:lnTo>
                    <a:pt x="24870" y="5042"/>
                  </a:lnTo>
                  <a:lnTo>
                    <a:pt x="24870" y="5042"/>
                  </a:lnTo>
                  <a:close/>
                  <a:moveTo>
                    <a:pt x="31023" y="119389"/>
                  </a:moveTo>
                  <a:lnTo>
                    <a:pt x="31023" y="119389"/>
                  </a:lnTo>
                  <a:lnTo>
                    <a:pt x="30340" y="119303"/>
                  </a:lnTo>
                  <a:lnTo>
                    <a:pt x="29741" y="119132"/>
                  </a:lnTo>
                  <a:lnTo>
                    <a:pt x="29143" y="118791"/>
                  </a:lnTo>
                  <a:lnTo>
                    <a:pt x="28630" y="118449"/>
                  </a:lnTo>
                  <a:lnTo>
                    <a:pt x="28288" y="117936"/>
                  </a:lnTo>
                  <a:lnTo>
                    <a:pt x="27947" y="117338"/>
                  </a:lnTo>
                  <a:lnTo>
                    <a:pt x="27776" y="116740"/>
                  </a:lnTo>
                  <a:lnTo>
                    <a:pt x="27690" y="116056"/>
                  </a:lnTo>
                  <a:lnTo>
                    <a:pt x="27690" y="116056"/>
                  </a:lnTo>
                  <a:lnTo>
                    <a:pt x="27776" y="115458"/>
                  </a:lnTo>
                  <a:lnTo>
                    <a:pt x="27947" y="114774"/>
                  </a:lnTo>
                  <a:lnTo>
                    <a:pt x="28288" y="114261"/>
                  </a:lnTo>
                  <a:lnTo>
                    <a:pt x="28630" y="113748"/>
                  </a:lnTo>
                  <a:lnTo>
                    <a:pt x="29143" y="113407"/>
                  </a:lnTo>
                  <a:lnTo>
                    <a:pt x="29741" y="113065"/>
                  </a:lnTo>
                  <a:lnTo>
                    <a:pt x="30340" y="112894"/>
                  </a:lnTo>
                  <a:lnTo>
                    <a:pt x="31023" y="112808"/>
                  </a:lnTo>
                  <a:lnTo>
                    <a:pt x="31023" y="112808"/>
                  </a:lnTo>
                  <a:lnTo>
                    <a:pt x="31621" y="112894"/>
                  </a:lnTo>
                  <a:lnTo>
                    <a:pt x="32305" y="113065"/>
                  </a:lnTo>
                  <a:lnTo>
                    <a:pt x="32818" y="113407"/>
                  </a:lnTo>
                  <a:lnTo>
                    <a:pt x="33331" y="113748"/>
                  </a:lnTo>
                  <a:lnTo>
                    <a:pt x="33758" y="114261"/>
                  </a:lnTo>
                  <a:lnTo>
                    <a:pt x="34014" y="114774"/>
                  </a:lnTo>
                  <a:lnTo>
                    <a:pt x="34185" y="115458"/>
                  </a:lnTo>
                  <a:lnTo>
                    <a:pt x="34271" y="116056"/>
                  </a:lnTo>
                  <a:lnTo>
                    <a:pt x="34271" y="116056"/>
                  </a:lnTo>
                  <a:lnTo>
                    <a:pt x="34185" y="116740"/>
                  </a:lnTo>
                  <a:lnTo>
                    <a:pt x="34014" y="117338"/>
                  </a:lnTo>
                  <a:lnTo>
                    <a:pt x="33758" y="117936"/>
                  </a:lnTo>
                  <a:lnTo>
                    <a:pt x="33331" y="118449"/>
                  </a:lnTo>
                  <a:lnTo>
                    <a:pt x="32818" y="118791"/>
                  </a:lnTo>
                  <a:lnTo>
                    <a:pt x="32305" y="119132"/>
                  </a:lnTo>
                  <a:lnTo>
                    <a:pt x="31621" y="119303"/>
                  </a:lnTo>
                  <a:lnTo>
                    <a:pt x="31023" y="119389"/>
                  </a:lnTo>
                  <a:lnTo>
                    <a:pt x="31023" y="119389"/>
                  </a:lnTo>
                  <a:close/>
                  <a:moveTo>
                    <a:pt x="59482" y="108877"/>
                  </a:moveTo>
                  <a:lnTo>
                    <a:pt x="2479" y="108877"/>
                  </a:lnTo>
                  <a:lnTo>
                    <a:pt x="2479" y="13588"/>
                  </a:lnTo>
                  <a:lnTo>
                    <a:pt x="59482" y="13588"/>
                  </a:lnTo>
                  <a:lnTo>
                    <a:pt x="59482" y="10887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5" name="Google Shape;2075;p76"/>
          <p:cNvGrpSpPr/>
          <p:nvPr/>
        </p:nvGrpSpPr>
        <p:grpSpPr>
          <a:xfrm flipH="1">
            <a:off x="4023783" y="3516088"/>
            <a:ext cx="1096432" cy="1256833"/>
            <a:chOff x="2892200" y="2354675"/>
            <a:chExt cx="766950" cy="879150"/>
          </a:xfrm>
        </p:grpSpPr>
        <p:grpSp>
          <p:nvGrpSpPr>
            <p:cNvPr id="2076" name="Google Shape;2076;p7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2077" name="Google Shape;2077;p7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7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9" name="Google Shape;2079;p7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2080" name="Google Shape;2080;p7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7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7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7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7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7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7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7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7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7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90" name="Google Shape;2090;p76"/>
          <p:cNvSpPr/>
          <p:nvPr/>
        </p:nvSpPr>
        <p:spPr>
          <a:xfrm>
            <a:off x="541013" y="6766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76"/>
          <p:cNvSpPr/>
          <p:nvPr/>
        </p:nvSpPr>
        <p:spPr>
          <a:xfrm>
            <a:off x="1579413" y="9718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76"/>
          <p:cNvSpPr/>
          <p:nvPr/>
        </p:nvSpPr>
        <p:spPr>
          <a:xfrm>
            <a:off x="1221875" y="121112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76"/>
          <p:cNvSpPr/>
          <p:nvPr/>
        </p:nvSpPr>
        <p:spPr>
          <a:xfrm>
            <a:off x="1237475" y="10796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76"/>
          <p:cNvSpPr/>
          <p:nvPr/>
        </p:nvSpPr>
        <p:spPr>
          <a:xfrm>
            <a:off x="1169650" y="1143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76"/>
          <p:cNvSpPr/>
          <p:nvPr/>
        </p:nvSpPr>
        <p:spPr>
          <a:xfrm>
            <a:off x="7463388" y="4082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76"/>
          <p:cNvSpPr/>
          <p:nvPr/>
        </p:nvSpPr>
        <p:spPr>
          <a:xfrm>
            <a:off x="8501788" y="43774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76"/>
          <p:cNvSpPr/>
          <p:nvPr/>
        </p:nvSpPr>
        <p:spPr>
          <a:xfrm>
            <a:off x="8144250" y="461672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76"/>
          <p:cNvSpPr/>
          <p:nvPr/>
        </p:nvSpPr>
        <p:spPr>
          <a:xfrm>
            <a:off x="8159850" y="44852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76"/>
          <p:cNvSpPr/>
          <p:nvPr/>
        </p:nvSpPr>
        <p:spPr>
          <a:xfrm>
            <a:off x="8092025" y="45490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76"/>
          <p:cNvSpPr/>
          <p:nvPr/>
        </p:nvSpPr>
        <p:spPr>
          <a:xfrm>
            <a:off x="8394300" y="8229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xmlns="" id="{BE099B17-A266-4EDD-B228-2266DED00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4" r="14521"/>
          <a:stretch/>
        </p:blipFill>
        <p:spPr>
          <a:xfrm>
            <a:off x="5660194" y="1352390"/>
            <a:ext cx="1908579" cy="272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tx2">
                <a:lumMod val="60000"/>
                <a:lumOff val="4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78"/>
          <p:cNvSpPr txBox="1">
            <a:spLocks noGrp="1"/>
          </p:cNvSpPr>
          <p:nvPr>
            <p:ph type="title"/>
          </p:nvPr>
        </p:nvSpPr>
        <p:spPr>
          <a:xfrm>
            <a:off x="2800542" y="605870"/>
            <a:ext cx="33585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Thanks!</a:t>
            </a:r>
            <a:endParaRPr sz="7200" dirty="0"/>
          </a:p>
        </p:txBody>
      </p:sp>
      <p:grpSp>
        <p:nvGrpSpPr>
          <p:cNvPr id="2181" name="Google Shape;2181;p78"/>
          <p:cNvGrpSpPr/>
          <p:nvPr/>
        </p:nvGrpSpPr>
        <p:grpSpPr>
          <a:xfrm>
            <a:off x="473250" y="2817525"/>
            <a:ext cx="983275" cy="891575"/>
            <a:chOff x="5882625" y="1638000"/>
            <a:chExt cx="983275" cy="891575"/>
          </a:xfrm>
        </p:grpSpPr>
        <p:sp>
          <p:nvSpPr>
            <p:cNvPr id="2182" name="Google Shape;2182;p78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3" name="Google Shape;2183;p78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2184" name="Google Shape;2184;p78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78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78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78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78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89" name="Google Shape;2189;p78"/>
          <p:cNvGrpSpPr/>
          <p:nvPr/>
        </p:nvGrpSpPr>
        <p:grpSpPr>
          <a:xfrm>
            <a:off x="7383672" y="1092745"/>
            <a:ext cx="1115454" cy="1804649"/>
            <a:chOff x="7164675" y="2786725"/>
            <a:chExt cx="619800" cy="1002750"/>
          </a:xfrm>
        </p:grpSpPr>
        <p:sp>
          <p:nvSpPr>
            <p:cNvPr id="2190" name="Google Shape;2190;p78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1" name="Google Shape;2191;p78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2192" name="Google Shape;2192;p78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78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78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78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78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78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78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78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78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78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78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03" name="Google Shape;2203;p78"/>
          <p:cNvSpPr/>
          <p:nvPr/>
        </p:nvSpPr>
        <p:spPr>
          <a:xfrm rot="2700000">
            <a:off x="1227574" y="928242"/>
            <a:ext cx="69174" cy="6984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78"/>
          <p:cNvSpPr/>
          <p:nvPr/>
        </p:nvSpPr>
        <p:spPr>
          <a:xfrm rot="2700000">
            <a:off x="1655940" y="1909121"/>
            <a:ext cx="257723" cy="266497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78"/>
          <p:cNvSpPr/>
          <p:nvPr/>
        </p:nvSpPr>
        <p:spPr>
          <a:xfrm rot="2700000">
            <a:off x="1335109" y="1787375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78"/>
          <p:cNvSpPr/>
          <p:nvPr/>
        </p:nvSpPr>
        <p:spPr>
          <a:xfrm rot="2700000">
            <a:off x="1446288" y="1701977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78"/>
          <p:cNvSpPr/>
          <p:nvPr/>
        </p:nvSpPr>
        <p:spPr>
          <a:xfrm rot="2700000">
            <a:off x="1353268" y="169907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ave a NiCe DaY !!! | Beautiful flowers photos, Beautiful flowers, Flowers  photography">
            <a:extLst>
              <a:ext uri="{FF2B5EF4-FFF2-40B4-BE49-F238E27FC236}">
                <a16:creationId xmlns:a16="http://schemas.microsoft.com/office/drawing/2014/main" xmlns="" id="{DC6967A8-D682-4124-85E5-A573842BF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28739"/>
          <a:stretch/>
        </p:blipFill>
        <p:spPr bwMode="auto">
          <a:xfrm>
            <a:off x="2405104" y="1652067"/>
            <a:ext cx="4318426" cy="3012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1"/>
          <p:cNvSpPr/>
          <p:nvPr/>
        </p:nvSpPr>
        <p:spPr>
          <a:xfrm>
            <a:off x="5385350" y="892652"/>
            <a:ext cx="2939100" cy="3830404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51"/>
          <p:cNvSpPr txBox="1">
            <a:spLocks noGrp="1"/>
          </p:cNvSpPr>
          <p:nvPr>
            <p:ph type="title"/>
          </p:nvPr>
        </p:nvSpPr>
        <p:spPr>
          <a:xfrm>
            <a:off x="-113659" y="1179519"/>
            <a:ext cx="447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Open</a:t>
            </a:r>
            <a:endParaRPr sz="8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CA756CF-4F0B-DC63-8B93-D943CA66A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849" y="937600"/>
            <a:ext cx="2811172" cy="372071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43" name="Google Shape;743;p51"/>
          <p:cNvSpPr txBox="1">
            <a:spLocks noGrp="1"/>
          </p:cNvSpPr>
          <p:nvPr>
            <p:ph type="body" idx="1"/>
          </p:nvPr>
        </p:nvSpPr>
        <p:spPr>
          <a:xfrm>
            <a:off x="709075" y="2166518"/>
            <a:ext cx="3126549" cy="874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Student’s book p</a:t>
            </a:r>
            <a:r>
              <a:rPr lang="en" sz="1800" dirty="0"/>
              <a:t>ages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C00000"/>
                </a:solidFill>
              </a:rPr>
              <a:t>( 44 – 45 )</a:t>
            </a:r>
            <a:endParaRPr sz="1800" b="1" dirty="0">
              <a:solidFill>
                <a:srgbClr val="C00000"/>
              </a:solidFill>
            </a:endParaRPr>
          </a:p>
        </p:txBody>
      </p:sp>
      <p:grpSp>
        <p:nvGrpSpPr>
          <p:cNvPr id="745" name="Google Shape;745;p51"/>
          <p:cNvGrpSpPr/>
          <p:nvPr/>
        </p:nvGrpSpPr>
        <p:grpSpPr>
          <a:xfrm>
            <a:off x="5248096" y="3707263"/>
            <a:ext cx="789071" cy="1212396"/>
            <a:chOff x="6180202" y="3927349"/>
            <a:chExt cx="789071" cy="1001980"/>
          </a:xfrm>
        </p:grpSpPr>
        <p:sp>
          <p:nvSpPr>
            <p:cNvPr id="746" name="Google Shape;746;p51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7" name="Google Shape;747;p51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48" name="Google Shape;748;p51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1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1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1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2" name="Google Shape;752;p51"/>
          <p:cNvSpPr/>
          <p:nvPr/>
        </p:nvSpPr>
        <p:spPr>
          <a:xfrm>
            <a:off x="4860475" y="11578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51"/>
          <p:cNvGrpSpPr/>
          <p:nvPr/>
        </p:nvGrpSpPr>
        <p:grpSpPr>
          <a:xfrm flipH="1">
            <a:off x="7959864" y="748493"/>
            <a:ext cx="479191" cy="615800"/>
            <a:chOff x="1686875" y="1937000"/>
            <a:chExt cx="396025" cy="508925"/>
          </a:xfrm>
        </p:grpSpPr>
        <p:sp>
          <p:nvSpPr>
            <p:cNvPr id="754" name="Google Shape;754;p51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" name="Google Shape;755;p51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756" name="Google Shape;756;p51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1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1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1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1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1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DD7F584-E677-A371-0FF0-E22BB15F7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8" t="17306" r="15583" b="12841"/>
          <a:stretch/>
        </p:blipFill>
        <p:spPr>
          <a:xfrm>
            <a:off x="1522922" y="799492"/>
            <a:ext cx="6755230" cy="39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03" name="Google Shape;503;p46"/>
          <p:cNvGrpSpPr/>
          <p:nvPr/>
        </p:nvGrpSpPr>
        <p:grpSpPr>
          <a:xfrm>
            <a:off x="320099" y="3990286"/>
            <a:ext cx="981773" cy="801003"/>
            <a:chOff x="443043" y="3928814"/>
            <a:chExt cx="981773" cy="801003"/>
          </a:xfrm>
        </p:grpSpPr>
        <p:sp>
          <p:nvSpPr>
            <p:cNvPr id="504" name="Google Shape;504;p46"/>
            <p:cNvSpPr/>
            <p:nvPr/>
          </p:nvSpPr>
          <p:spPr>
            <a:xfrm>
              <a:off x="443043" y="3929506"/>
              <a:ext cx="981773" cy="799619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46"/>
            <p:cNvGrpSpPr/>
            <p:nvPr/>
          </p:nvGrpSpPr>
          <p:grpSpPr>
            <a:xfrm>
              <a:off x="443043" y="3928814"/>
              <a:ext cx="981773" cy="801003"/>
              <a:chOff x="6609400" y="2224775"/>
              <a:chExt cx="478750" cy="390600"/>
            </a:xfrm>
          </p:grpSpPr>
          <p:sp>
            <p:nvSpPr>
              <p:cNvPr id="506" name="Google Shape;506;p4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1" name="Google Shape;511;p46"/>
          <p:cNvGrpSpPr/>
          <p:nvPr/>
        </p:nvGrpSpPr>
        <p:grpSpPr>
          <a:xfrm rot="18351389">
            <a:off x="7391283" y="690098"/>
            <a:ext cx="542626" cy="564172"/>
            <a:chOff x="8305684" y="2534266"/>
            <a:chExt cx="542626" cy="564172"/>
          </a:xfrm>
        </p:grpSpPr>
        <p:sp>
          <p:nvSpPr>
            <p:cNvPr id="512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3" name="Google Shape;523;p46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8439059" y="410032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5" name="Google Shape;525;p46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6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46"/>
          <p:cNvGrpSpPr/>
          <p:nvPr/>
        </p:nvGrpSpPr>
        <p:grpSpPr>
          <a:xfrm>
            <a:off x="1252982" y="594898"/>
            <a:ext cx="396025" cy="508925"/>
            <a:chOff x="1268350" y="1063625"/>
            <a:chExt cx="396025" cy="508925"/>
          </a:xfrm>
        </p:grpSpPr>
        <p:sp>
          <p:nvSpPr>
            <p:cNvPr id="515" name="Google Shape;515;p46"/>
            <p:cNvSpPr/>
            <p:nvPr/>
          </p:nvSpPr>
          <p:spPr>
            <a:xfrm>
              <a:off x="1269038" y="10636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46"/>
            <p:cNvGrpSpPr/>
            <p:nvPr/>
          </p:nvGrpSpPr>
          <p:grpSpPr>
            <a:xfrm>
              <a:off x="1268350" y="1063800"/>
              <a:ext cx="396025" cy="508750"/>
              <a:chOff x="961638" y="1948000"/>
              <a:chExt cx="396025" cy="508750"/>
            </a:xfrm>
          </p:grpSpPr>
          <p:sp>
            <p:nvSpPr>
              <p:cNvPr id="517" name="Google Shape;517;p4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96102CD7-BD22-ED56-4C2D-88753DA6CB90}"/>
              </a:ext>
            </a:extLst>
          </p:cNvPr>
          <p:cNvSpPr txBox="1"/>
          <p:nvPr/>
        </p:nvSpPr>
        <p:spPr>
          <a:xfrm>
            <a:off x="1812208" y="1418719"/>
            <a:ext cx="1028096" cy="22396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54323A05-688E-1A21-AE7E-E8ED9E468845}"/>
              </a:ext>
            </a:extLst>
          </p:cNvPr>
          <p:cNvSpPr/>
          <p:nvPr/>
        </p:nvSpPr>
        <p:spPr>
          <a:xfrm>
            <a:off x="1993053" y="1917811"/>
            <a:ext cx="4658599" cy="186117"/>
          </a:xfrm>
          <a:prstGeom prst="rect">
            <a:avLst/>
          </a:prstGeom>
          <a:solidFill>
            <a:schemeClr val="tx2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43136D8F-9DB9-6D38-1F35-54B1ED60541A}"/>
              </a:ext>
            </a:extLst>
          </p:cNvPr>
          <p:cNvSpPr/>
          <p:nvPr/>
        </p:nvSpPr>
        <p:spPr>
          <a:xfrm>
            <a:off x="1926968" y="3097900"/>
            <a:ext cx="5525797" cy="333123"/>
          </a:xfrm>
          <a:prstGeom prst="rect">
            <a:avLst/>
          </a:prstGeom>
          <a:solidFill>
            <a:schemeClr val="tx2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3"/>
          <p:cNvSpPr txBox="1">
            <a:spLocks noGrp="1"/>
          </p:cNvSpPr>
          <p:nvPr>
            <p:ph type="subTitle" idx="5"/>
          </p:nvPr>
        </p:nvSpPr>
        <p:spPr>
          <a:xfrm>
            <a:off x="6700841" y="4280512"/>
            <a:ext cx="1860600" cy="176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Hot Coffee</a:t>
            </a:r>
            <a:endParaRPr sz="1800" b="1" dirty="0"/>
          </a:p>
        </p:txBody>
      </p:sp>
      <p:sp>
        <p:nvSpPr>
          <p:cNvPr id="806" name="Google Shape;806;p53"/>
          <p:cNvSpPr txBox="1">
            <a:spLocks noGrp="1"/>
          </p:cNvSpPr>
          <p:nvPr>
            <p:ph type="title" idx="4"/>
          </p:nvPr>
        </p:nvSpPr>
        <p:spPr>
          <a:xfrm>
            <a:off x="515196" y="812473"/>
            <a:ext cx="263525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Adjectives:</a:t>
            </a:r>
            <a:endParaRPr sz="3600" dirty="0"/>
          </a:p>
        </p:txBody>
      </p:sp>
      <p:sp>
        <p:nvSpPr>
          <p:cNvPr id="58" name="Google Shape;1354;p40">
            <a:extLst>
              <a:ext uri="{FF2B5EF4-FFF2-40B4-BE49-F238E27FC236}">
                <a16:creationId xmlns:a16="http://schemas.microsoft.com/office/drawing/2014/main" xmlns="" id="{E8E24B41-E7A9-42BB-A151-D67DB7BCFED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76195" y="1415661"/>
            <a:ext cx="7753190" cy="4592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cs typeface="FS_Ahram" pitchFamily="2" charset="-78"/>
              </a:rPr>
              <a:t>We use </a:t>
            </a:r>
            <a:r>
              <a:rPr lang="en" sz="2000" b="1" u="sng" dirty="0">
                <a:solidFill>
                  <a:srgbClr val="C00000"/>
                </a:solidFill>
                <a:cs typeface="FS_Ahram" pitchFamily="2" charset="-78"/>
              </a:rPr>
              <a:t>adjectives</a:t>
            </a:r>
            <a:r>
              <a:rPr lang="en" sz="1800" b="1" dirty="0">
                <a:solidFill>
                  <a:srgbClr val="000000"/>
                </a:solidFill>
                <a:cs typeface="FS_Ahram" pitchFamily="2" charset="-78"/>
              </a:rPr>
              <a:t> to describe </a:t>
            </a:r>
            <a:r>
              <a:rPr lang="en" sz="2000" b="1" u="sng" dirty="0">
                <a:solidFill>
                  <a:srgbClr val="C00000"/>
                </a:solidFill>
                <a:cs typeface="FS_Ahram" pitchFamily="2" charset="-78"/>
              </a:rPr>
              <a:t>nouns</a:t>
            </a:r>
            <a:r>
              <a:rPr lang="en" sz="2000" b="1" dirty="0">
                <a:solidFill>
                  <a:schemeClr val="accent5"/>
                </a:solidFill>
                <a:cs typeface="FS_Ahram" pitchFamily="2" charset="-78"/>
              </a:rPr>
              <a:t>( person , thing or place) </a:t>
            </a:r>
            <a:r>
              <a:rPr lang="en" sz="1800" b="1" dirty="0">
                <a:solidFill>
                  <a:srgbClr val="000000"/>
                </a:solidFill>
                <a:cs typeface="FS_Ahram" pitchFamily="2" charset="-78"/>
              </a:rPr>
              <a:t>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cs typeface="FS_Ahram" pitchFamily="2" charset="-78"/>
              </a:rPr>
              <a:t> </a:t>
            </a:r>
            <a:endParaRPr sz="1800" b="1" dirty="0">
              <a:solidFill>
                <a:srgbClr val="000000"/>
              </a:solidFill>
              <a:cs typeface="FS_Ahram" pitchFamily="2" charset="-78"/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xmlns="" id="{AE8E2502-6374-4A13-BDFF-3DDE9F61A2F1}"/>
              </a:ext>
            </a:extLst>
          </p:cNvPr>
          <p:cNvSpPr txBox="1"/>
          <p:nvPr/>
        </p:nvSpPr>
        <p:spPr>
          <a:xfrm>
            <a:off x="453357" y="2016282"/>
            <a:ext cx="1475336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pic>
        <p:nvPicPr>
          <p:cNvPr id="2054" name="Picture 6" descr="Ristretto | The Five Hundred">
            <a:extLst>
              <a:ext uri="{FF2B5EF4-FFF2-40B4-BE49-F238E27FC236}">
                <a16:creationId xmlns:a16="http://schemas.microsoft.com/office/drawing/2014/main" xmlns="" id="{4776611D-859A-42EA-8BBC-8C2D1BE0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45" y="2090057"/>
            <a:ext cx="1936375" cy="196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r Store GIFs - Find &amp;amp; Share on GIPHY">
            <a:extLst>
              <a:ext uri="{FF2B5EF4-FFF2-40B4-BE49-F238E27FC236}">
                <a16:creationId xmlns:a16="http://schemas.microsoft.com/office/drawing/2014/main" xmlns="" id="{BB62DFBF-8E12-4B3E-A1F3-A21FB3A6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8" y="2362153"/>
            <a:ext cx="33909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at gif - PicMix">
            <a:extLst>
              <a:ext uri="{FF2B5EF4-FFF2-40B4-BE49-F238E27FC236}">
                <a16:creationId xmlns:a16="http://schemas.microsoft.com/office/drawing/2014/main" xmlns="" id="{6F382D18-457D-48A6-AD5E-971130C8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44" y="2220685"/>
            <a:ext cx="3157497" cy="19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805;p53">
            <a:extLst>
              <a:ext uri="{FF2B5EF4-FFF2-40B4-BE49-F238E27FC236}">
                <a16:creationId xmlns:a16="http://schemas.microsoft.com/office/drawing/2014/main" xmlns="" id="{ED942DDE-DACA-4C3F-934B-2B8E8739BB3C}"/>
              </a:ext>
            </a:extLst>
          </p:cNvPr>
          <p:cNvSpPr txBox="1">
            <a:spLocks/>
          </p:cNvSpPr>
          <p:nvPr/>
        </p:nvSpPr>
        <p:spPr>
          <a:xfrm>
            <a:off x="3864152" y="4256180"/>
            <a:ext cx="1860600" cy="17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1800" b="1" dirty="0"/>
              <a:t>Beautiful cats</a:t>
            </a:r>
          </a:p>
        </p:txBody>
      </p:sp>
      <p:sp>
        <p:nvSpPr>
          <p:cNvPr id="71" name="Google Shape;805;p53">
            <a:extLst>
              <a:ext uri="{FF2B5EF4-FFF2-40B4-BE49-F238E27FC236}">
                <a16:creationId xmlns:a16="http://schemas.microsoft.com/office/drawing/2014/main" xmlns="" id="{62ADF83B-6D95-4FD4-B7F3-205F5E3CFFA5}"/>
              </a:ext>
            </a:extLst>
          </p:cNvPr>
          <p:cNvSpPr txBox="1">
            <a:spLocks/>
          </p:cNvSpPr>
          <p:nvPr/>
        </p:nvSpPr>
        <p:spPr>
          <a:xfrm>
            <a:off x="684266" y="4286452"/>
            <a:ext cx="1860600" cy="17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1800" b="1" dirty="0"/>
              <a:t>Sport Car</a:t>
            </a:r>
          </a:p>
        </p:txBody>
      </p:sp>
    </p:spTree>
    <p:extLst>
      <p:ext uri="{BB962C8B-B14F-4D97-AF65-F5344CB8AC3E}">
        <p14:creationId xmlns:p14="http://schemas.microsoft.com/office/powerpoint/2010/main" val="7776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" grpId="0" build="p"/>
      <p:bldP spid="58" grpId="0" build="p" animBg="1"/>
      <p:bldP spid="59" grpId="0" animBg="1"/>
      <p:bldP spid="70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2251;p79">
            <a:extLst>
              <a:ext uri="{FF2B5EF4-FFF2-40B4-BE49-F238E27FC236}">
                <a16:creationId xmlns:a16="http://schemas.microsoft.com/office/drawing/2014/main" xmlns="" id="{B2F16C60-B308-4CB3-9E69-573D12BB1A57}"/>
              </a:ext>
            </a:extLst>
          </p:cNvPr>
          <p:cNvGrpSpPr/>
          <p:nvPr/>
        </p:nvGrpSpPr>
        <p:grpSpPr>
          <a:xfrm>
            <a:off x="7523954" y="1580874"/>
            <a:ext cx="1462653" cy="1672340"/>
            <a:chOff x="2742000" y="1744274"/>
            <a:chExt cx="1462653" cy="1085536"/>
          </a:xfrm>
        </p:grpSpPr>
        <p:sp>
          <p:nvSpPr>
            <p:cNvPr id="72" name="Google Shape;2252;p79">
              <a:extLst>
                <a:ext uri="{FF2B5EF4-FFF2-40B4-BE49-F238E27FC236}">
                  <a16:creationId xmlns:a16="http://schemas.microsoft.com/office/drawing/2014/main" xmlns="" id="{90CD96D1-6BC0-4246-B5E0-D79D087E679C}"/>
                </a:ext>
              </a:extLst>
            </p:cNvPr>
            <p:cNvSpPr/>
            <p:nvPr/>
          </p:nvSpPr>
          <p:spPr>
            <a:xfrm>
              <a:off x="2742000" y="1792047"/>
              <a:ext cx="1383600" cy="948860"/>
            </a:xfrm>
            <a:custGeom>
              <a:avLst/>
              <a:gdLst/>
              <a:ahLst/>
              <a:cxnLst/>
              <a:rect l="l" t="t" r="r" b="b"/>
              <a:pathLst>
                <a:path w="55344" h="34504" extrusionOk="0">
                  <a:moveTo>
                    <a:pt x="55092" y="20861"/>
                  </a:moveTo>
                  <a:cubicBezTo>
                    <a:pt x="55343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55" y="0"/>
                  </a:cubicBezTo>
                  <a:lnTo>
                    <a:pt x="1" y="0"/>
                  </a:lnTo>
                  <a:lnTo>
                    <a:pt x="1" y="34398"/>
                  </a:lnTo>
                  <a:cubicBezTo>
                    <a:pt x="1" y="34440"/>
                    <a:pt x="1" y="34503"/>
                    <a:pt x="21" y="34503"/>
                  </a:cubicBezTo>
                  <a:cubicBezTo>
                    <a:pt x="5650" y="34440"/>
                    <a:pt x="55239" y="34315"/>
                    <a:pt x="55239" y="34315"/>
                  </a:cubicBezTo>
                  <a:cubicBezTo>
                    <a:pt x="55239" y="34315"/>
                    <a:pt x="55009" y="21677"/>
                    <a:pt x="55092" y="20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253;p79">
              <a:extLst>
                <a:ext uri="{FF2B5EF4-FFF2-40B4-BE49-F238E27FC236}">
                  <a16:creationId xmlns:a16="http://schemas.microsoft.com/office/drawing/2014/main" xmlns="" id="{7EBDB3C8-AD2B-4F55-BD3B-3CAF0A767239}"/>
                </a:ext>
              </a:extLst>
            </p:cNvPr>
            <p:cNvSpPr/>
            <p:nvPr/>
          </p:nvSpPr>
          <p:spPr>
            <a:xfrm>
              <a:off x="2742525" y="1744274"/>
              <a:ext cx="1384125" cy="1047528"/>
            </a:xfrm>
            <a:custGeom>
              <a:avLst/>
              <a:gdLst/>
              <a:ahLst/>
              <a:cxnLst/>
              <a:rect l="l" t="t" r="r" b="b"/>
              <a:pathLst>
                <a:path w="55365" h="34629" extrusionOk="0">
                  <a:moveTo>
                    <a:pt x="54172" y="22786"/>
                  </a:moveTo>
                  <a:cubicBezTo>
                    <a:pt x="54758" y="22681"/>
                    <a:pt x="54988" y="21677"/>
                    <a:pt x="55092" y="20861"/>
                  </a:cubicBezTo>
                  <a:cubicBezTo>
                    <a:pt x="55364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76" y="0"/>
                  </a:cubicBezTo>
                  <a:lnTo>
                    <a:pt x="0" y="0"/>
                  </a:lnTo>
                  <a:lnTo>
                    <a:pt x="0" y="34398"/>
                  </a:lnTo>
                  <a:cubicBezTo>
                    <a:pt x="0" y="34440"/>
                    <a:pt x="0" y="34503"/>
                    <a:pt x="42" y="34503"/>
                  </a:cubicBezTo>
                  <a:cubicBezTo>
                    <a:pt x="5671" y="34440"/>
                    <a:pt x="11132" y="34629"/>
                    <a:pt x="16300" y="34315"/>
                  </a:cubicBezTo>
                  <a:cubicBezTo>
                    <a:pt x="21301" y="34001"/>
                    <a:pt x="25904" y="33185"/>
                    <a:pt x="29796" y="31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/>
                <a:t>Be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/>
                <a:t>( am , is ,are, was &amp; were)</a:t>
              </a:r>
              <a:endParaRPr dirty="0"/>
            </a:p>
          </p:txBody>
        </p:sp>
        <p:sp>
          <p:nvSpPr>
            <p:cNvPr id="74" name="Google Shape;2254;p79">
              <a:extLst>
                <a:ext uri="{FF2B5EF4-FFF2-40B4-BE49-F238E27FC236}">
                  <a16:creationId xmlns:a16="http://schemas.microsoft.com/office/drawing/2014/main" xmlns="" id="{21BED8B0-0552-4139-AB77-2360E04B2739}"/>
                </a:ext>
              </a:extLst>
            </p:cNvPr>
            <p:cNvSpPr/>
            <p:nvPr/>
          </p:nvSpPr>
          <p:spPr>
            <a:xfrm rot="994083">
              <a:off x="3402558" y="2382793"/>
              <a:ext cx="802095" cy="447017"/>
            </a:xfrm>
            <a:custGeom>
              <a:avLst/>
              <a:gdLst/>
              <a:ahLst/>
              <a:cxnLst/>
              <a:rect l="l" t="t" r="r" b="b"/>
              <a:pathLst>
                <a:path w="24105" h="13434" extrusionOk="0">
                  <a:moveTo>
                    <a:pt x="24105" y="4646"/>
                  </a:moveTo>
                  <a:cubicBezTo>
                    <a:pt x="23351" y="4730"/>
                    <a:pt x="21657" y="3328"/>
                    <a:pt x="20862" y="2386"/>
                  </a:cubicBezTo>
                  <a:cubicBezTo>
                    <a:pt x="20192" y="1570"/>
                    <a:pt x="19773" y="1005"/>
                    <a:pt x="19125" y="1"/>
                  </a:cubicBezTo>
                  <a:cubicBezTo>
                    <a:pt x="12994" y="4709"/>
                    <a:pt x="7638" y="10253"/>
                    <a:pt x="1" y="13434"/>
                  </a:cubicBezTo>
                  <a:cubicBezTo>
                    <a:pt x="43" y="13434"/>
                    <a:pt x="84" y="13392"/>
                    <a:pt x="105" y="13392"/>
                  </a:cubicBezTo>
                  <a:cubicBezTo>
                    <a:pt x="6780" y="10986"/>
                    <a:pt x="13434" y="8559"/>
                    <a:pt x="20108" y="6131"/>
                  </a:cubicBezTo>
                  <a:cubicBezTo>
                    <a:pt x="21447" y="5608"/>
                    <a:pt x="22786" y="5106"/>
                    <a:pt x="24105" y="4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60"/>
          <p:cNvSpPr/>
          <p:nvPr/>
        </p:nvSpPr>
        <p:spPr>
          <a:xfrm>
            <a:off x="384202" y="4229672"/>
            <a:ext cx="7760874" cy="43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C00000"/>
                </a:solidFill>
              </a:rPr>
              <a:t>Note </a:t>
            </a:r>
            <a:r>
              <a:rPr lang="en-US" dirty="0"/>
              <a:t>: We place adjective after </a:t>
            </a:r>
            <a:r>
              <a:rPr lang="en-US" sz="1600" b="1" dirty="0"/>
              <a:t>(linking verbs) </a:t>
            </a:r>
            <a:r>
              <a:rPr lang="en-US" dirty="0"/>
              <a:t>such as: become , feel , seem, get &amp; sound </a:t>
            </a:r>
            <a:endParaRPr dirty="0"/>
          </a:p>
        </p:txBody>
      </p:sp>
      <p:sp>
        <p:nvSpPr>
          <p:cNvPr id="1248" name="Google Shape;1248;p60"/>
          <p:cNvSpPr/>
          <p:nvPr/>
        </p:nvSpPr>
        <p:spPr>
          <a:xfrm>
            <a:off x="1844169" y="3480611"/>
            <a:ext cx="1634443" cy="43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Red Apple</a:t>
            </a:r>
            <a:endParaRPr sz="1800" b="1" dirty="0"/>
          </a:p>
        </p:txBody>
      </p:sp>
      <p:sp>
        <p:nvSpPr>
          <p:cNvPr id="1252" name="Google Shape;1252;p60"/>
          <p:cNvSpPr/>
          <p:nvPr/>
        </p:nvSpPr>
        <p:spPr>
          <a:xfrm>
            <a:off x="1744133" y="1940931"/>
            <a:ext cx="2041036" cy="658336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Before a noun </a:t>
            </a:r>
            <a:endParaRPr sz="1800" b="1" dirty="0"/>
          </a:p>
        </p:txBody>
      </p:sp>
      <p:grpSp>
        <p:nvGrpSpPr>
          <p:cNvPr id="1275" name="Google Shape;1275;p60"/>
          <p:cNvGrpSpPr/>
          <p:nvPr/>
        </p:nvGrpSpPr>
        <p:grpSpPr>
          <a:xfrm rot="20792278" flipH="1">
            <a:off x="962139" y="1580717"/>
            <a:ext cx="396025" cy="508925"/>
            <a:chOff x="6712638" y="1184138"/>
            <a:chExt cx="396025" cy="508925"/>
          </a:xfrm>
        </p:grpSpPr>
        <p:sp>
          <p:nvSpPr>
            <p:cNvPr id="1276" name="Google Shape;1276;p60"/>
            <p:cNvSpPr/>
            <p:nvPr/>
          </p:nvSpPr>
          <p:spPr>
            <a:xfrm flipH="1">
              <a:off x="6713313" y="118413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7" name="Google Shape;1277;p60"/>
            <p:cNvGrpSpPr/>
            <p:nvPr/>
          </p:nvGrpSpPr>
          <p:grpSpPr>
            <a:xfrm flipH="1">
              <a:off x="6712638" y="1184238"/>
              <a:ext cx="396025" cy="508750"/>
              <a:chOff x="1686875" y="1937100"/>
              <a:chExt cx="396025" cy="508750"/>
            </a:xfrm>
          </p:grpSpPr>
          <p:sp>
            <p:nvSpPr>
              <p:cNvPr id="1278" name="Google Shape;1278;p60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60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60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60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0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0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84" name="Google Shape;1284;p60"/>
          <p:cNvGrpSpPr/>
          <p:nvPr/>
        </p:nvGrpSpPr>
        <p:grpSpPr>
          <a:xfrm>
            <a:off x="7849382" y="3495159"/>
            <a:ext cx="1048202" cy="1331030"/>
            <a:chOff x="6180202" y="3927349"/>
            <a:chExt cx="789071" cy="1001980"/>
          </a:xfrm>
        </p:grpSpPr>
        <p:sp>
          <p:nvSpPr>
            <p:cNvPr id="1285" name="Google Shape;1285;p6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6" name="Google Shape;1286;p6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1287" name="Google Shape;1287;p6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6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6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6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91" name="Google Shape;1291;p60"/>
          <p:cNvSpPr/>
          <p:nvPr/>
        </p:nvSpPr>
        <p:spPr>
          <a:xfrm rot="8851728">
            <a:off x="8260794" y="2961142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60"/>
          <p:cNvSpPr/>
          <p:nvPr/>
        </p:nvSpPr>
        <p:spPr>
          <a:xfrm rot="8851728">
            <a:off x="6999619" y="3062667"/>
            <a:ext cx="257737" cy="26651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60"/>
          <p:cNvSpPr/>
          <p:nvPr/>
        </p:nvSpPr>
        <p:spPr>
          <a:xfrm rot="8851728">
            <a:off x="7406318" y="2883213"/>
            <a:ext cx="64453" cy="60328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60"/>
          <p:cNvSpPr/>
          <p:nvPr/>
        </p:nvSpPr>
        <p:spPr>
          <a:xfrm rot="8851728">
            <a:off x="7481839" y="3011115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60"/>
          <p:cNvSpPr/>
          <p:nvPr/>
        </p:nvSpPr>
        <p:spPr>
          <a:xfrm rot="8851728">
            <a:off x="7504850" y="2920940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60"/>
          <p:cNvSpPr/>
          <p:nvPr/>
        </p:nvSpPr>
        <p:spPr>
          <a:xfrm rot="2289414">
            <a:off x="629482" y="1964439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60"/>
          <p:cNvSpPr/>
          <p:nvPr/>
        </p:nvSpPr>
        <p:spPr>
          <a:xfrm rot="2289414">
            <a:off x="1182735" y="2875341"/>
            <a:ext cx="257718" cy="266493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60"/>
          <p:cNvSpPr/>
          <p:nvPr/>
        </p:nvSpPr>
        <p:spPr>
          <a:xfrm rot="2289414">
            <a:off x="838088" y="2804950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60"/>
          <p:cNvSpPr/>
          <p:nvPr/>
        </p:nvSpPr>
        <p:spPr>
          <a:xfrm rot="2289414">
            <a:off x="937524" y="2707889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60"/>
          <p:cNvSpPr/>
          <p:nvPr/>
        </p:nvSpPr>
        <p:spPr>
          <a:xfrm rot="2289414">
            <a:off x="844822" y="2716097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60"/>
          <p:cNvSpPr/>
          <p:nvPr/>
        </p:nvSpPr>
        <p:spPr>
          <a:xfrm>
            <a:off x="3917175" y="25999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60"/>
          <p:cNvSpPr/>
          <p:nvPr/>
        </p:nvSpPr>
        <p:spPr>
          <a:xfrm>
            <a:off x="3917175" y="314810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60"/>
          <p:cNvSpPr/>
          <p:nvPr/>
        </p:nvSpPr>
        <p:spPr>
          <a:xfrm>
            <a:off x="3917175" y="36999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60"/>
          <p:cNvSpPr/>
          <p:nvPr/>
        </p:nvSpPr>
        <p:spPr>
          <a:xfrm>
            <a:off x="5197075" y="36999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60"/>
          <p:cNvSpPr/>
          <p:nvPr/>
        </p:nvSpPr>
        <p:spPr>
          <a:xfrm>
            <a:off x="5197075" y="314810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60"/>
          <p:cNvSpPr/>
          <p:nvPr/>
        </p:nvSpPr>
        <p:spPr>
          <a:xfrm>
            <a:off x="5197075" y="25962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60"/>
          <p:cNvSpPr/>
          <p:nvPr/>
        </p:nvSpPr>
        <p:spPr>
          <a:xfrm>
            <a:off x="2615375" y="23020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60"/>
          <p:cNvSpPr/>
          <p:nvPr/>
        </p:nvSpPr>
        <p:spPr>
          <a:xfrm>
            <a:off x="2799788" y="23020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60"/>
          <p:cNvSpPr/>
          <p:nvPr/>
        </p:nvSpPr>
        <p:spPr>
          <a:xfrm>
            <a:off x="2984200" y="23020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60"/>
          <p:cNvSpPr/>
          <p:nvPr/>
        </p:nvSpPr>
        <p:spPr>
          <a:xfrm>
            <a:off x="6134093" y="23020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60"/>
          <p:cNvSpPr/>
          <p:nvPr/>
        </p:nvSpPr>
        <p:spPr>
          <a:xfrm>
            <a:off x="6318506" y="23020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60"/>
          <p:cNvSpPr/>
          <p:nvPr/>
        </p:nvSpPr>
        <p:spPr>
          <a:xfrm>
            <a:off x="6502918" y="2302050"/>
            <a:ext cx="975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60"/>
          <p:cNvSpPr txBox="1">
            <a:spLocks noGrp="1"/>
          </p:cNvSpPr>
          <p:nvPr>
            <p:ph type="title"/>
          </p:nvPr>
        </p:nvSpPr>
        <p:spPr>
          <a:xfrm>
            <a:off x="1313970" y="642575"/>
            <a:ext cx="6408484" cy="5638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400" dirty="0">
                <a:solidFill>
                  <a:srgbClr val="000000"/>
                </a:solidFill>
                <a:cs typeface="FS_Ahram" pitchFamily="2" charset="-78"/>
              </a:rPr>
              <a:t>Place  </a:t>
            </a:r>
            <a:r>
              <a:rPr lang="en-US" sz="2400" u="sng" dirty="0">
                <a:solidFill>
                  <a:srgbClr val="C00000"/>
                </a:solidFill>
                <a:cs typeface="FS_Ahram" pitchFamily="2" charset="-78"/>
              </a:rPr>
              <a:t>adjectives</a:t>
            </a:r>
            <a:r>
              <a:rPr lang="en-US" sz="2400" dirty="0">
                <a:solidFill>
                  <a:srgbClr val="000000"/>
                </a:solidFill>
                <a:cs typeface="FS_Ahram" pitchFamily="2" charset="-78"/>
              </a:rPr>
              <a:t> in two positions in a sentence :</a:t>
            </a:r>
          </a:p>
        </p:txBody>
      </p:sp>
      <p:sp>
        <p:nvSpPr>
          <p:cNvPr id="57" name="Google Shape;1252;p60">
            <a:extLst>
              <a:ext uri="{FF2B5EF4-FFF2-40B4-BE49-F238E27FC236}">
                <a16:creationId xmlns:a16="http://schemas.microsoft.com/office/drawing/2014/main" xmlns="" id="{DF8AAB7C-3C20-4FB2-BE2F-03921DDF74F6}"/>
              </a:ext>
            </a:extLst>
          </p:cNvPr>
          <p:cNvSpPr/>
          <p:nvPr/>
        </p:nvSpPr>
        <p:spPr>
          <a:xfrm>
            <a:off x="5156986" y="1980916"/>
            <a:ext cx="2107414" cy="645457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After the verb </a:t>
            </a:r>
            <a:r>
              <a:rPr lang="en-US" sz="1800" b="1" u="sng" dirty="0"/>
              <a:t>Be</a:t>
            </a:r>
          </a:p>
        </p:txBody>
      </p:sp>
      <p:sp>
        <p:nvSpPr>
          <p:cNvPr id="58" name="Google Shape;1583;p65">
            <a:extLst>
              <a:ext uri="{FF2B5EF4-FFF2-40B4-BE49-F238E27FC236}">
                <a16:creationId xmlns:a16="http://schemas.microsoft.com/office/drawing/2014/main" xmlns="" id="{062E32F0-9F32-45A4-88FB-042EA9A6F9E4}"/>
              </a:ext>
            </a:extLst>
          </p:cNvPr>
          <p:cNvSpPr/>
          <p:nvPr/>
        </p:nvSpPr>
        <p:spPr>
          <a:xfrm>
            <a:off x="3219092" y="1324403"/>
            <a:ext cx="2843611" cy="4967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</a:rPr>
              <a:t>Position of Adjectives</a:t>
            </a:r>
            <a:endParaRPr sz="1600" b="1" dirty="0">
              <a:solidFill>
                <a:schemeClr val="tx1"/>
              </a:solidFill>
            </a:endParaRPr>
          </a:p>
        </p:txBody>
      </p:sp>
      <p:grpSp>
        <p:nvGrpSpPr>
          <p:cNvPr id="59" name="Google Shape;1597;p65">
            <a:extLst>
              <a:ext uri="{FF2B5EF4-FFF2-40B4-BE49-F238E27FC236}">
                <a16:creationId xmlns:a16="http://schemas.microsoft.com/office/drawing/2014/main" xmlns="" id="{280B900F-57DF-4251-B98C-9542C5CBF558}"/>
              </a:ext>
            </a:extLst>
          </p:cNvPr>
          <p:cNvGrpSpPr/>
          <p:nvPr/>
        </p:nvGrpSpPr>
        <p:grpSpPr>
          <a:xfrm>
            <a:off x="1234345" y="510556"/>
            <a:ext cx="296350" cy="488800"/>
            <a:chOff x="3210900" y="2430475"/>
            <a:chExt cx="296350" cy="488800"/>
          </a:xfrm>
        </p:grpSpPr>
        <p:sp>
          <p:nvSpPr>
            <p:cNvPr id="60" name="Google Shape;1598;p65">
              <a:extLst>
                <a:ext uri="{FF2B5EF4-FFF2-40B4-BE49-F238E27FC236}">
                  <a16:creationId xmlns:a16="http://schemas.microsoft.com/office/drawing/2014/main" xmlns="" id="{34BA1BEC-F50A-4C73-BE08-7FE70D326E5F}"/>
                </a:ext>
              </a:extLst>
            </p:cNvPr>
            <p:cNvSpPr/>
            <p:nvPr/>
          </p:nvSpPr>
          <p:spPr>
            <a:xfrm>
              <a:off x="3211913" y="2430475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99;p65">
              <a:extLst>
                <a:ext uri="{FF2B5EF4-FFF2-40B4-BE49-F238E27FC236}">
                  <a16:creationId xmlns:a16="http://schemas.microsoft.com/office/drawing/2014/main" xmlns="" id="{D84FF664-6088-4D9F-9C0F-828A3E32733A}"/>
                </a:ext>
              </a:extLst>
            </p:cNvPr>
            <p:cNvSpPr/>
            <p:nvPr/>
          </p:nvSpPr>
          <p:spPr>
            <a:xfrm>
              <a:off x="3210900" y="2430513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275;p60">
            <a:extLst>
              <a:ext uri="{FF2B5EF4-FFF2-40B4-BE49-F238E27FC236}">
                <a16:creationId xmlns:a16="http://schemas.microsoft.com/office/drawing/2014/main" xmlns="" id="{98F23ED0-C877-44E0-84F8-B681E3F18B65}"/>
              </a:ext>
            </a:extLst>
          </p:cNvPr>
          <p:cNvGrpSpPr/>
          <p:nvPr/>
        </p:nvGrpSpPr>
        <p:grpSpPr>
          <a:xfrm rot="5209979" flipH="1">
            <a:off x="8230370" y="1331138"/>
            <a:ext cx="396025" cy="508925"/>
            <a:chOff x="6712638" y="1184138"/>
            <a:chExt cx="396025" cy="508925"/>
          </a:xfrm>
        </p:grpSpPr>
        <p:sp>
          <p:nvSpPr>
            <p:cNvPr id="63" name="Google Shape;1276;p60">
              <a:extLst>
                <a:ext uri="{FF2B5EF4-FFF2-40B4-BE49-F238E27FC236}">
                  <a16:creationId xmlns:a16="http://schemas.microsoft.com/office/drawing/2014/main" xmlns="" id="{1310A89A-B8E9-4EE5-BA68-5A876FF4EF1F}"/>
                </a:ext>
              </a:extLst>
            </p:cNvPr>
            <p:cNvSpPr/>
            <p:nvPr/>
          </p:nvSpPr>
          <p:spPr>
            <a:xfrm flipH="1">
              <a:off x="6713313" y="118413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1277;p60">
              <a:extLst>
                <a:ext uri="{FF2B5EF4-FFF2-40B4-BE49-F238E27FC236}">
                  <a16:creationId xmlns:a16="http://schemas.microsoft.com/office/drawing/2014/main" xmlns="" id="{E506E4F7-70EB-473A-8754-718B819DE781}"/>
                </a:ext>
              </a:extLst>
            </p:cNvPr>
            <p:cNvGrpSpPr/>
            <p:nvPr/>
          </p:nvGrpSpPr>
          <p:grpSpPr>
            <a:xfrm flipH="1">
              <a:off x="6712638" y="1184238"/>
              <a:ext cx="396025" cy="508750"/>
              <a:chOff x="1686875" y="1937100"/>
              <a:chExt cx="396025" cy="508750"/>
            </a:xfrm>
          </p:grpSpPr>
          <p:sp>
            <p:nvSpPr>
              <p:cNvPr id="65" name="Google Shape;1278;p60">
                <a:extLst>
                  <a:ext uri="{FF2B5EF4-FFF2-40B4-BE49-F238E27FC236}">
                    <a16:creationId xmlns:a16="http://schemas.microsoft.com/office/drawing/2014/main" xmlns="" id="{DF279E0F-F3B3-408F-AFE2-85D671CA1B46}"/>
                  </a:ext>
                </a:extLst>
              </p:cNvPr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79;p60">
                <a:extLst>
                  <a:ext uri="{FF2B5EF4-FFF2-40B4-BE49-F238E27FC236}">
                    <a16:creationId xmlns:a16="http://schemas.microsoft.com/office/drawing/2014/main" xmlns="" id="{DF18200F-C82C-453C-8B81-0204F71A335E}"/>
                  </a:ext>
                </a:extLst>
              </p:cNvPr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80;p60">
                <a:extLst>
                  <a:ext uri="{FF2B5EF4-FFF2-40B4-BE49-F238E27FC236}">
                    <a16:creationId xmlns:a16="http://schemas.microsoft.com/office/drawing/2014/main" xmlns="" id="{B54B2AE7-FF68-4CBB-902E-49D471FBDD27}"/>
                  </a:ext>
                </a:extLst>
              </p:cNvPr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81;p60">
                <a:extLst>
                  <a:ext uri="{FF2B5EF4-FFF2-40B4-BE49-F238E27FC236}">
                    <a16:creationId xmlns:a16="http://schemas.microsoft.com/office/drawing/2014/main" xmlns="" id="{AFD4582C-3388-46B3-8C10-89B65FDD774D}"/>
                  </a:ext>
                </a:extLst>
              </p:cNvPr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82;p60">
                <a:extLst>
                  <a:ext uri="{FF2B5EF4-FFF2-40B4-BE49-F238E27FC236}">
                    <a16:creationId xmlns:a16="http://schemas.microsoft.com/office/drawing/2014/main" xmlns="" id="{ED61580E-9677-4D19-B3B7-9440BA873C5B}"/>
                  </a:ext>
                </a:extLst>
              </p:cNvPr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83;p60">
                <a:extLst>
                  <a:ext uri="{FF2B5EF4-FFF2-40B4-BE49-F238E27FC236}">
                    <a16:creationId xmlns:a16="http://schemas.microsoft.com/office/drawing/2014/main" xmlns="" id="{6734866D-D212-486D-8044-3E4F9E0FF7E1}"/>
                  </a:ext>
                </a:extLst>
              </p:cNvPr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رسم 6" descr="سهم لأسفل مع تعبئة خالصة">
            <a:extLst>
              <a:ext uri="{FF2B5EF4-FFF2-40B4-BE49-F238E27FC236}">
                <a16:creationId xmlns:a16="http://schemas.microsoft.com/office/drawing/2014/main" xmlns="" id="{77B14C74-6096-4D1C-9E3B-BD33E9068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24528" y="2598644"/>
            <a:ext cx="914400" cy="914400"/>
          </a:xfrm>
          <a:prstGeom prst="rect">
            <a:avLst/>
          </a:prstGeom>
        </p:spPr>
      </p:pic>
      <p:pic>
        <p:nvPicPr>
          <p:cNvPr id="78" name="رسم 77" descr="سهم لأسفل مع تعبئة خالصة">
            <a:extLst>
              <a:ext uri="{FF2B5EF4-FFF2-40B4-BE49-F238E27FC236}">
                <a16:creationId xmlns:a16="http://schemas.microsoft.com/office/drawing/2014/main" xmlns="" id="{85E3608F-1531-45F3-B403-5618CA49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003508" y="2587332"/>
            <a:ext cx="914400" cy="914400"/>
          </a:xfrm>
          <a:prstGeom prst="rect">
            <a:avLst/>
          </a:prstGeom>
        </p:spPr>
      </p:pic>
      <p:sp>
        <p:nvSpPr>
          <p:cNvPr id="79" name="Google Shape;1248;p60">
            <a:extLst>
              <a:ext uri="{FF2B5EF4-FFF2-40B4-BE49-F238E27FC236}">
                <a16:creationId xmlns:a16="http://schemas.microsoft.com/office/drawing/2014/main" xmlns="" id="{2D88A886-7512-4865-94C1-47BBF4FB19BB}"/>
              </a:ext>
            </a:extLst>
          </p:cNvPr>
          <p:cNvSpPr/>
          <p:nvPr/>
        </p:nvSpPr>
        <p:spPr>
          <a:xfrm>
            <a:off x="5754062" y="3479331"/>
            <a:ext cx="1914604" cy="43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Apple is red</a:t>
            </a:r>
            <a:endParaRPr sz="1800" dirty="0"/>
          </a:p>
        </p:txBody>
      </p:sp>
      <p:pic>
        <p:nvPicPr>
          <p:cNvPr id="3074" name="Picture 2" descr="أبل قصاصات فنية مجاني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xmlns="" id="{79821A1B-6796-419E-97B1-CF135A7E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3227293"/>
            <a:ext cx="945136" cy="8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أبل قصاصات فنية مجاني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xmlns="" id="{2278B0FD-7F35-4DA3-B964-53CCE272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37" y="3218329"/>
            <a:ext cx="945136" cy="8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 animBg="1"/>
      <p:bldP spid="1248" grpId="0" animBg="1"/>
      <p:bldP spid="1252" grpId="0" animBg="1"/>
      <p:bldP spid="57" grpId="0" animBg="1"/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9"/>
          <p:cNvSpPr/>
          <p:nvPr/>
        </p:nvSpPr>
        <p:spPr>
          <a:xfrm>
            <a:off x="920507" y="584220"/>
            <a:ext cx="1048200" cy="66059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9"/>
          <p:cNvSpPr txBox="1">
            <a:spLocks noGrp="1"/>
          </p:cNvSpPr>
          <p:nvPr>
            <p:ph type="title"/>
          </p:nvPr>
        </p:nvSpPr>
        <p:spPr>
          <a:xfrm>
            <a:off x="2003585" y="274203"/>
            <a:ext cx="3367554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Before Noun</a:t>
            </a:r>
            <a:endParaRPr dirty="0"/>
          </a:p>
        </p:txBody>
      </p:sp>
      <p:sp>
        <p:nvSpPr>
          <p:cNvPr id="637" name="Google Shape;637;p49"/>
          <p:cNvSpPr txBox="1">
            <a:spLocks noGrp="1"/>
          </p:cNvSpPr>
          <p:nvPr>
            <p:ph type="title" idx="2"/>
          </p:nvPr>
        </p:nvSpPr>
        <p:spPr>
          <a:xfrm>
            <a:off x="874404" y="605397"/>
            <a:ext cx="10482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01</a:t>
            </a:r>
            <a:endParaRPr sz="4400" dirty="0"/>
          </a:p>
        </p:txBody>
      </p:sp>
      <p:grpSp>
        <p:nvGrpSpPr>
          <p:cNvPr id="639" name="Google Shape;639;p49"/>
          <p:cNvGrpSpPr/>
          <p:nvPr/>
        </p:nvGrpSpPr>
        <p:grpSpPr>
          <a:xfrm>
            <a:off x="8186760" y="3618083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248524" y="690162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432612" y="817841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9"/>
          <p:cNvSpPr/>
          <p:nvPr/>
        </p:nvSpPr>
        <p:spPr>
          <a:xfrm>
            <a:off x="6963724" y="103439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9"/>
          <p:cNvSpPr/>
          <p:nvPr/>
        </p:nvSpPr>
        <p:spPr>
          <a:xfrm>
            <a:off x="6160513" y="112769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9"/>
          <p:cNvSpPr/>
          <p:nvPr/>
        </p:nvSpPr>
        <p:spPr>
          <a:xfrm>
            <a:off x="6199165" y="10116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"/>
          <p:cNvSpPr/>
          <p:nvPr/>
        </p:nvSpPr>
        <p:spPr>
          <a:xfrm>
            <a:off x="6100604" y="1021549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9"/>
          <p:cNvGrpSpPr/>
          <p:nvPr/>
        </p:nvGrpSpPr>
        <p:grpSpPr>
          <a:xfrm>
            <a:off x="386861" y="614006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353;p40">
            <a:extLst>
              <a:ext uri="{FF2B5EF4-FFF2-40B4-BE49-F238E27FC236}">
                <a16:creationId xmlns:a16="http://schemas.microsoft.com/office/drawing/2014/main" xmlns="" id="{8D0DD9EC-E5AB-41B5-B547-47B0B12B538D}"/>
              </a:ext>
            </a:extLst>
          </p:cNvPr>
          <p:cNvSpPr txBox="1">
            <a:spLocks/>
          </p:cNvSpPr>
          <p:nvPr/>
        </p:nvSpPr>
        <p:spPr>
          <a:xfrm>
            <a:off x="1385191" y="1395698"/>
            <a:ext cx="5691804" cy="609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</a:rPr>
              <a:t>Structure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  <a:r>
              <a:rPr lang="en-US" sz="2800" dirty="0"/>
              <a:t>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S + adjective + noun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xmlns="" id="{6B3071C7-1EB1-4D2F-B497-FCBE88005D4D}"/>
              </a:ext>
            </a:extLst>
          </p:cNvPr>
          <p:cNvSpPr txBox="1"/>
          <p:nvPr/>
        </p:nvSpPr>
        <p:spPr>
          <a:xfrm>
            <a:off x="284308" y="2131541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xmlns="" id="{25762646-5123-45F7-9AD0-12B1604EFF18}"/>
              </a:ext>
            </a:extLst>
          </p:cNvPr>
          <p:cNvSpPr txBox="1"/>
          <p:nvPr/>
        </p:nvSpPr>
        <p:spPr>
          <a:xfrm>
            <a:off x="2124635" y="2570081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cs typeface="FS_Ahram" pitchFamily="2" charset="-78"/>
              </a:rPr>
              <a:t> </a:t>
            </a:r>
            <a:r>
              <a:rPr lang="en-US" sz="4000" b="1" dirty="0">
                <a:cs typeface="FS_Ahram" pitchFamily="2" charset="-78"/>
              </a:rPr>
              <a:t>It </a:t>
            </a:r>
            <a:r>
              <a:rPr lang="en" sz="4400" b="1" dirty="0">
                <a:cs typeface="FS_Ahram" pitchFamily="2" charset="-78"/>
              </a:rPr>
              <a:t>is a</a:t>
            </a:r>
            <a:r>
              <a:rPr lang="en" sz="4400" b="1" dirty="0">
                <a:solidFill>
                  <a:srgbClr val="C00000"/>
                </a:solidFill>
                <a:cs typeface="FS_Ahram" pitchFamily="2" charset="-78"/>
              </a:rPr>
              <a:t> </a:t>
            </a:r>
            <a:r>
              <a:rPr lang="en" sz="4000" b="1" u="sng" dirty="0">
                <a:solidFill>
                  <a:srgbClr val="C00000"/>
                </a:solidFill>
                <a:cs typeface="FS_Ahram" pitchFamily="2" charset="-78"/>
              </a:rPr>
              <a:t>hot</a:t>
            </a:r>
            <a:r>
              <a:rPr lang="en" sz="4000" b="1" dirty="0">
                <a:solidFill>
                  <a:srgbClr val="000000"/>
                </a:solidFill>
                <a:cs typeface="FS_Ahram" pitchFamily="2" charset="-78"/>
              </a:rPr>
              <a:t> </a:t>
            </a:r>
            <a:r>
              <a:rPr lang="en" sz="4000" b="1" u="sng" dirty="0">
                <a:solidFill>
                  <a:schemeClr val="tx1"/>
                </a:solidFill>
                <a:cs typeface="FS_Ahram" pitchFamily="2" charset="-78"/>
              </a:rPr>
              <a:t>tea</a:t>
            </a:r>
            <a:r>
              <a:rPr lang="en" sz="4000" b="1" dirty="0">
                <a:solidFill>
                  <a:srgbClr val="000000"/>
                </a:solidFill>
                <a:cs typeface="FS_Ahram" pitchFamily="2" charset="-78"/>
              </a:rPr>
              <a:t> . </a:t>
            </a:r>
            <a:endParaRPr lang="ar-SA" dirty="0"/>
          </a:p>
        </p:txBody>
      </p:sp>
      <p:sp>
        <p:nvSpPr>
          <p:cNvPr id="82" name="فقاعة الكلام: بيضاوية 81">
            <a:extLst>
              <a:ext uri="{FF2B5EF4-FFF2-40B4-BE49-F238E27FC236}">
                <a16:creationId xmlns:a16="http://schemas.microsoft.com/office/drawing/2014/main" xmlns="" id="{AF5A64EC-8572-4A9B-8A7B-3F6109B57195}"/>
              </a:ext>
            </a:extLst>
          </p:cNvPr>
          <p:cNvSpPr/>
          <p:nvPr/>
        </p:nvSpPr>
        <p:spPr>
          <a:xfrm>
            <a:off x="1475335" y="3333589"/>
            <a:ext cx="1283232" cy="370115"/>
          </a:xfrm>
          <a:prstGeom prst="wedgeEllipseCallout">
            <a:avLst>
              <a:gd name="adj1" fmla="val 21035"/>
              <a:gd name="adj2" fmla="val -7926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83" name="فقاعة الكلام: بيضاوية 82">
            <a:extLst>
              <a:ext uri="{FF2B5EF4-FFF2-40B4-BE49-F238E27FC236}">
                <a16:creationId xmlns:a16="http://schemas.microsoft.com/office/drawing/2014/main" xmlns="" id="{D3FF8401-6F5D-43EA-B2F2-6F6D6EF6C3F9}"/>
              </a:ext>
            </a:extLst>
          </p:cNvPr>
          <p:cNvSpPr/>
          <p:nvPr/>
        </p:nvSpPr>
        <p:spPr>
          <a:xfrm>
            <a:off x="3226014" y="3409148"/>
            <a:ext cx="1338301" cy="370115"/>
          </a:xfrm>
          <a:prstGeom prst="wedgeEllipseCallout">
            <a:avLst>
              <a:gd name="adj1" fmla="val 21035"/>
              <a:gd name="adj2" fmla="val -7926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adjective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84" name="فقاعة الكلام: بيضاوية 83">
            <a:extLst>
              <a:ext uri="{FF2B5EF4-FFF2-40B4-BE49-F238E27FC236}">
                <a16:creationId xmlns:a16="http://schemas.microsoft.com/office/drawing/2014/main" xmlns="" id="{249E0AEB-1C64-42D3-8383-466737DE2391}"/>
              </a:ext>
            </a:extLst>
          </p:cNvPr>
          <p:cNvSpPr/>
          <p:nvPr/>
        </p:nvSpPr>
        <p:spPr>
          <a:xfrm>
            <a:off x="4738488" y="3430919"/>
            <a:ext cx="1338301" cy="370115"/>
          </a:xfrm>
          <a:prstGeom prst="wedgeEllipseCallout">
            <a:avLst>
              <a:gd name="adj1" fmla="val -24898"/>
              <a:gd name="adj2" fmla="val -7511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noun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ot Tea Time GIF">
            <a:extLst>
              <a:ext uri="{FF2B5EF4-FFF2-40B4-BE49-F238E27FC236}">
                <a16:creationId xmlns:a16="http://schemas.microsoft.com/office/drawing/2014/main" xmlns="" id="{697AE2AF-18DB-4F92-BAB6-ACF6BE31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99" y="2059320"/>
            <a:ext cx="2036268" cy="2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6" grpId="0"/>
      <p:bldP spid="82" grpId="0" animBg="1"/>
      <p:bldP spid="83" grpId="0" animBg="1"/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3"/>
          <p:cNvSpPr/>
          <p:nvPr/>
        </p:nvSpPr>
        <p:spPr>
          <a:xfrm>
            <a:off x="960994" y="637775"/>
            <a:ext cx="1048200" cy="63777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3"/>
          <p:cNvSpPr txBox="1">
            <a:spLocks noGrp="1"/>
          </p:cNvSpPr>
          <p:nvPr>
            <p:ph type="title" idx="8"/>
          </p:nvPr>
        </p:nvSpPr>
        <p:spPr>
          <a:xfrm>
            <a:off x="2120792" y="527315"/>
            <a:ext cx="717688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After the verb “ Be”</a:t>
            </a:r>
            <a:endParaRPr sz="4800" dirty="0"/>
          </a:p>
        </p:txBody>
      </p:sp>
      <p:sp>
        <p:nvSpPr>
          <p:cNvPr id="4" name="Google Shape;637;p49">
            <a:extLst>
              <a:ext uri="{FF2B5EF4-FFF2-40B4-BE49-F238E27FC236}">
                <a16:creationId xmlns:a16="http://schemas.microsoft.com/office/drawing/2014/main" xmlns="" id="{905027EE-0139-4DD9-B641-5DA5E11B7A2E}"/>
              </a:ext>
            </a:extLst>
          </p:cNvPr>
          <p:cNvSpPr txBox="1">
            <a:spLocks/>
          </p:cNvSpPr>
          <p:nvPr/>
        </p:nvSpPr>
        <p:spPr>
          <a:xfrm>
            <a:off x="958929" y="697605"/>
            <a:ext cx="1000500" cy="50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4400" dirty="0">
                <a:solidFill>
                  <a:srgbClr val="C00000"/>
                </a:solidFill>
              </a:rPr>
              <a:t>02</a:t>
            </a:r>
          </a:p>
        </p:txBody>
      </p:sp>
      <p:sp>
        <p:nvSpPr>
          <p:cNvPr id="5" name="Google Shape;1353;p40">
            <a:extLst>
              <a:ext uri="{FF2B5EF4-FFF2-40B4-BE49-F238E27FC236}">
                <a16:creationId xmlns:a16="http://schemas.microsoft.com/office/drawing/2014/main" xmlns="" id="{46CF65F1-3AD8-4E6D-B154-FBEB5DA709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8655" y="1480223"/>
            <a:ext cx="5906958" cy="770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C00000"/>
                </a:solidFill>
              </a:rPr>
              <a:t>S</a:t>
            </a:r>
            <a:r>
              <a:rPr lang="en" sz="2800" dirty="0">
                <a:solidFill>
                  <a:srgbClr val="C00000"/>
                </a:solidFill>
              </a:rPr>
              <a:t>tructure</a:t>
            </a:r>
            <a:r>
              <a:rPr lang="en" sz="2800" dirty="0"/>
              <a:t> </a:t>
            </a:r>
            <a:r>
              <a:rPr lang="en" sz="2800" dirty="0">
                <a:solidFill>
                  <a:srgbClr val="C00000"/>
                </a:solidFill>
              </a:rPr>
              <a:t>:</a:t>
            </a:r>
            <a:r>
              <a:rPr lang="en" sz="2800" dirty="0"/>
              <a:t> </a:t>
            </a:r>
            <a:r>
              <a:rPr lang="en" sz="2400" b="1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S + verb to be + adjective</a:t>
            </a:r>
            <a:endParaRPr sz="22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2D865235-5E3B-45D9-B4DA-6F1B1A9CF035}"/>
              </a:ext>
            </a:extLst>
          </p:cNvPr>
          <p:cNvSpPr txBox="1"/>
          <p:nvPr/>
        </p:nvSpPr>
        <p:spPr>
          <a:xfrm>
            <a:off x="338097" y="2500375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9760158A-B26D-48BE-BAC2-6F98A0021ECC}"/>
              </a:ext>
            </a:extLst>
          </p:cNvPr>
          <p:cNvSpPr txBox="1"/>
          <p:nvPr/>
        </p:nvSpPr>
        <p:spPr>
          <a:xfrm>
            <a:off x="2078531" y="2723762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cs typeface="FS_Ahram" pitchFamily="2" charset="-78"/>
              </a:rPr>
              <a:t>The tea </a:t>
            </a:r>
            <a:r>
              <a:rPr lang="en" sz="4400" b="1" u="sng" dirty="0">
                <a:solidFill>
                  <a:schemeClr val="tx1"/>
                </a:solidFill>
                <a:cs typeface="FS_Ahram" pitchFamily="2" charset="-78"/>
              </a:rPr>
              <a:t>is</a:t>
            </a:r>
            <a:r>
              <a:rPr lang="en" sz="4400" b="1" dirty="0">
                <a:solidFill>
                  <a:schemeClr val="tx1"/>
                </a:solidFill>
                <a:cs typeface="FS_Ahram" pitchFamily="2" charset="-78"/>
              </a:rPr>
              <a:t> </a:t>
            </a:r>
            <a:r>
              <a:rPr lang="en" sz="4400" b="1" dirty="0">
                <a:solidFill>
                  <a:srgbClr val="000000"/>
                </a:solidFill>
                <a:cs typeface="FS_Ahram" pitchFamily="2" charset="-78"/>
              </a:rPr>
              <a:t>hot . </a:t>
            </a:r>
            <a:endParaRPr lang="ar-SA" sz="4400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xmlns="" id="{71099249-C8F7-445D-9FD1-1242E669A6B4}"/>
              </a:ext>
            </a:extLst>
          </p:cNvPr>
          <p:cNvSpPr/>
          <p:nvPr/>
        </p:nvSpPr>
        <p:spPr>
          <a:xfrm>
            <a:off x="2551100" y="3464218"/>
            <a:ext cx="1283232" cy="370115"/>
          </a:xfrm>
          <a:prstGeom prst="wedgeEllipseCallout">
            <a:avLst>
              <a:gd name="adj1" fmla="val 21035"/>
              <a:gd name="adj2" fmla="val -7926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xmlns="" id="{0776C5DA-00A1-4D5A-876C-E0C88722391A}"/>
              </a:ext>
            </a:extLst>
          </p:cNvPr>
          <p:cNvSpPr/>
          <p:nvPr/>
        </p:nvSpPr>
        <p:spPr>
          <a:xfrm>
            <a:off x="4094309" y="2440961"/>
            <a:ext cx="1376721" cy="370115"/>
          </a:xfrm>
          <a:prstGeom prst="wedgeEllipseCallout">
            <a:avLst>
              <a:gd name="adj1" fmla="val -23875"/>
              <a:gd name="adj2" fmla="val 6398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Verb (be)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xmlns="" id="{E91DE9A3-D27F-45F1-8E99-BB174762A459}"/>
              </a:ext>
            </a:extLst>
          </p:cNvPr>
          <p:cNvSpPr/>
          <p:nvPr/>
        </p:nvSpPr>
        <p:spPr>
          <a:xfrm>
            <a:off x="4901133" y="3424517"/>
            <a:ext cx="1399774" cy="370115"/>
          </a:xfrm>
          <a:prstGeom prst="wedgeEllipseCallout">
            <a:avLst>
              <a:gd name="adj1" fmla="val -19038"/>
              <a:gd name="adj2" fmla="val -8341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adjective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Hot Tea Time GIF">
            <a:extLst>
              <a:ext uri="{FF2B5EF4-FFF2-40B4-BE49-F238E27FC236}">
                <a16:creationId xmlns:a16="http://schemas.microsoft.com/office/drawing/2014/main" xmlns="" id="{D1BF8DFE-4C3C-4B17-B15C-B36114193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89" y="2228369"/>
            <a:ext cx="2036268" cy="2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8"/>
          <p:cNvSpPr txBox="1">
            <a:spLocks noGrp="1"/>
          </p:cNvSpPr>
          <p:nvPr>
            <p:ph type="title"/>
          </p:nvPr>
        </p:nvSpPr>
        <p:spPr>
          <a:xfrm>
            <a:off x="1229446" y="303295"/>
            <a:ext cx="6746581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>
                <a:latin typeface="Bookman Old Style" pitchFamily="18" charset="0"/>
              </a:rPr>
              <a:t>Adjectives from Verbs &amp; Nouns</a:t>
            </a:r>
          </a:p>
        </p:txBody>
      </p:sp>
      <p:sp>
        <p:nvSpPr>
          <p:cNvPr id="626" name="Google Shape;626;p48"/>
          <p:cNvSpPr/>
          <p:nvPr/>
        </p:nvSpPr>
        <p:spPr>
          <a:xfrm rot="10800000">
            <a:off x="1385573" y="2734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810390" y="902561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398426" y="944219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8488579" y="943743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400;p44">
            <a:extLst>
              <a:ext uri="{FF2B5EF4-FFF2-40B4-BE49-F238E27FC236}">
                <a16:creationId xmlns:a16="http://schemas.microsoft.com/office/drawing/2014/main" xmlns="" id="{3F6F2810-CE29-4A34-9892-9978D9578A04}"/>
              </a:ext>
            </a:extLst>
          </p:cNvPr>
          <p:cNvSpPr txBox="1">
            <a:spLocks/>
          </p:cNvSpPr>
          <p:nvPr/>
        </p:nvSpPr>
        <p:spPr>
          <a:xfrm>
            <a:off x="482911" y="1222689"/>
            <a:ext cx="8215415" cy="1336094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accent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●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○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■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●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○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■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●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○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T Sans"/>
              <a:buChar char="■"/>
              <a:defRPr sz="16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buFont typeface="PT Sans"/>
              <a:buNone/>
            </a:pPr>
            <a:r>
              <a:rPr lang="en-US" sz="2200" b="1" dirty="0">
                <a:solidFill>
                  <a:srgbClr val="614919"/>
                </a:solidFill>
                <a:cs typeface="FS_Point" pitchFamily="2" charset="-78"/>
                <a:sym typeface="Wingdings" panose="05000000000000000000" pitchFamily="2" charset="2"/>
              </a:rPr>
              <a:t></a:t>
            </a:r>
            <a:r>
              <a:rPr lang="en-US" sz="2200" b="1" dirty="0">
                <a:solidFill>
                  <a:srgbClr val="614919"/>
                </a:solidFill>
                <a:cs typeface="FS_Point" pitchFamily="2" charset="-78"/>
              </a:rPr>
              <a:t>A lot of adjectives are formed from </a:t>
            </a:r>
            <a:r>
              <a:rPr lang="en-US" sz="2200" b="1" u="sng" dirty="0">
                <a:solidFill>
                  <a:srgbClr val="C00000"/>
                </a:solidFill>
                <a:cs typeface="FS_Point" pitchFamily="2" charset="-78"/>
              </a:rPr>
              <a:t>verbs</a:t>
            </a:r>
            <a:r>
              <a:rPr lang="en-US" sz="2200" b="1" dirty="0">
                <a:solidFill>
                  <a:srgbClr val="614919"/>
                </a:solidFill>
                <a:cs typeface="FS_Point" pitchFamily="2" charset="-78"/>
              </a:rPr>
              <a:t> and </a:t>
            </a:r>
            <a:r>
              <a:rPr lang="en-US" sz="2200" b="1" u="sng" dirty="0">
                <a:solidFill>
                  <a:srgbClr val="C00000"/>
                </a:solidFill>
                <a:cs typeface="FS_Point" pitchFamily="2" charset="-78"/>
              </a:rPr>
              <a:t>nouns </a:t>
            </a:r>
            <a:r>
              <a:rPr lang="en-US" sz="2200" b="1" dirty="0">
                <a:solidFill>
                  <a:srgbClr val="614919"/>
                </a:solidFill>
                <a:cs typeface="FS_Point" pitchFamily="2" charset="-78"/>
              </a:rPr>
              <a:t>.</a:t>
            </a:r>
          </a:p>
          <a:p>
            <a:pPr marL="0" indent="0">
              <a:buFont typeface="PT Sans"/>
              <a:buNone/>
            </a:pPr>
            <a:r>
              <a:rPr lang="en-US" sz="2200" b="1" dirty="0">
                <a:solidFill>
                  <a:srgbClr val="614919"/>
                </a:solidFill>
                <a:cs typeface="FS_Point" pitchFamily="2" charset="-78"/>
                <a:sym typeface="Wingdings" panose="05000000000000000000" pitchFamily="2" charset="2"/>
              </a:rPr>
              <a:t></a:t>
            </a:r>
            <a:r>
              <a:rPr lang="en-US" sz="2200" b="1" dirty="0">
                <a:solidFill>
                  <a:srgbClr val="614919"/>
                </a:solidFill>
                <a:cs typeface="FS_Point" pitchFamily="2" charset="-78"/>
              </a:rPr>
              <a:t>Many adjectives are formed by adding the following </a:t>
            </a:r>
            <a:r>
              <a:rPr lang="en-US" sz="2200" b="1" u="sng" dirty="0">
                <a:solidFill>
                  <a:srgbClr val="614919"/>
                </a:solidFill>
                <a:cs typeface="FS_Point" pitchFamily="2" charset="-78"/>
              </a:rPr>
              <a:t>suffixes :</a:t>
            </a:r>
          </a:p>
          <a:p>
            <a:pPr marL="0" indent="0">
              <a:buFont typeface="PT Sans"/>
              <a:buNone/>
            </a:pPr>
            <a:r>
              <a:rPr lang="en-US" sz="2400" b="1" dirty="0">
                <a:solidFill>
                  <a:srgbClr val="614919"/>
                </a:solidFill>
                <a:cs typeface="FS_Point" pitchFamily="2" charset="-78"/>
              </a:rPr>
              <a:t>-</a:t>
            </a:r>
            <a:r>
              <a:rPr lang="en-US" sz="2400" b="1" dirty="0">
                <a:solidFill>
                  <a:srgbClr val="C00000"/>
                </a:solidFill>
                <a:cs typeface="FS_Point" pitchFamily="2" charset="-78"/>
              </a:rPr>
              <a:t>y , -</a:t>
            </a:r>
            <a:r>
              <a:rPr lang="en-US" sz="2400" b="1" dirty="0" err="1">
                <a:solidFill>
                  <a:srgbClr val="C00000"/>
                </a:solidFill>
                <a:cs typeface="FS_Point" pitchFamily="2" charset="-78"/>
              </a:rPr>
              <a:t>ful</a:t>
            </a:r>
            <a:r>
              <a:rPr lang="en-US" sz="2400" b="1" dirty="0">
                <a:solidFill>
                  <a:srgbClr val="C00000"/>
                </a:solidFill>
                <a:cs typeface="FS_Point" pitchFamily="2" charset="-78"/>
              </a:rPr>
              <a:t> , -less , -ate , -al , -</a:t>
            </a:r>
            <a:r>
              <a:rPr lang="en-US" sz="2400" b="1" dirty="0" err="1">
                <a:solidFill>
                  <a:srgbClr val="C00000"/>
                </a:solidFill>
                <a:cs typeface="FS_Point" pitchFamily="2" charset="-78"/>
              </a:rPr>
              <a:t>ive</a:t>
            </a:r>
            <a:r>
              <a:rPr lang="en-US" sz="2400" b="1" dirty="0">
                <a:solidFill>
                  <a:srgbClr val="C00000"/>
                </a:solidFill>
                <a:cs typeface="FS_Point" pitchFamily="2" charset="-78"/>
              </a:rPr>
              <a:t> ,-</a:t>
            </a:r>
            <a:r>
              <a:rPr lang="en-US" sz="2400" b="1" dirty="0" err="1">
                <a:solidFill>
                  <a:srgbClr val="C00000"/>
                </a:solidFill>
                <a:cs typeface="FS_Point" pitchFamily="2" charset="-78"/>
              </a:rPr>
              <a:t>ous</a:t>
            </a:r>
            <a:r>
              <a:rPr lang="en-US" sz="2400" b="1" dirty="0">
                <a:solidFill>
                  <a:srgbClr val="C00000"/>
                </a:solidFill>
                <a:cs typeface="FS_Point" pitchFamily="2" charset="-78"/>
              </a:rPr>
              <a:t> , -</a:t>
            </a:r>
            <a:r>
              <a:rPr lang="en-US" sz="2400" b="1" dirty="0" err="1">
                <a:solidFill>
                  <a:srgbClr val="C00000"/>
                </a:solidFill>
                <a:cs typeface="FS_Point" pitchFamily="2" charset="-78"/>
              </a:rPr>
              <a:t>ic</a:t>
            </a:r>
            <a:r>
              <a:rPr lang="en-US" sz="2400" b="1" dirty="0">
                <a:solidFill>
                  <a:srgbClr val="C00000"/>
                </a:solidFill>
                <a:cs typeface="FS_Point" pitchFamily="2" charset="-78"/>
              </a:rPr>
              <a:t> , -ed  </a:t>
            </a:r>
            <a:r>
              <a:rPr lang="en-US" sz="2400" b="1" dirty="0">
                <a:solidFill>
                  <a:srgbClr val="000000"/>
                </a:solidFill>
                <a:cs typeface="FS_Point" pitchFamily="2" charset="-78"/>
              </a:rPr>
              <a:t>or</a:t>
            </a:r>
            <a:r>
              <a:rPr lang="en-US" sz="2400" b="1" dirty="0">
                <a:solidFill>
                  <a:srgbClr val="C00000"/>
                </a:solidFill>
                <a:cs typeface="FS_Point" pitchFamily="2" charset="-78"/>
              </a:rPr>
              <a:t> –</a:t>
            </a:r>
            <a:r>
              <a:rPr lang="en-US" sz="2400" b="1" dirty="0" err="1">
                <a:solidFill>
                  <a:srgbClr val="C00000"/>
                </a:solidFill>
                <a:cs typeface="FS_Point" pitchFamily="2" charset="-78"/>
              </a:rPr>
              <a:t>ing</a:t>
            </a:r>
            <a:r>
              <a:rPr lang="en-US" sz="2400" b="1" dirty="0">
                <a:solidFill>
                  <a:srgbClr val="C00000"/>
                </a:solidFill>
                <a:cs typeface="FS_Point" pitchFamily="2" charset="-78"/>
              </a:rPr>
              <a:t>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5D52C3F8-A82E-43A9-8320-6C3D58D9924B}"/>
              </a:ext>
            </a:extLst>
          </p:cNvPr>
          <p:cNvSpPr txBox="1"/>
          <p:nvPr/>
        </p:nvSpPr>
        <p:spPr>
          <a:xfrm>
            <a:off x="184416" y="2915312"/>
            <a:ext cx="147533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4" name="Google Shape;1400;p44">
            <a:extLst>
              <a:ext uri="{FF2B5EF4-FFF2-40B4-BE49-F238E27FC236}">
                <a16:creationId xmlns:a16="http://schemas.microsoft.com/office/drawing/2014/main" xmlns="" id="{D99326F9-612F-4290-83E2-E171153F30E6}"/>
              </a:ext>
            </a:extLst>
          </p:cNvPr>
          <p:cNvSpPr txBox="1">
            <a:spLocks/>
          </p:cNvSpPr>
          <p:nvPr/>
        </p:nvSpPr>
        <p:spPr>
          <a:xfrm>
            <a:off x="1714649" y="3078740"/>
            <a:ext cx="6392006" cy="509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You won’t get much </a:t>
            </a:r>
            <a:r>
              <a:rPr lang="en-US" sz="2400" b="1" u="sng" dirty="0">
                <a:solidFill>
                  <a:srgbClr val="C00000"/>
                </a:solidFill>
              </a:rPr>
              <a:t>use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/>
              <a:t>out of that bag .</a:t>
            </a: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xmlns="" id="{0006392E-793E-4B84-B9AE-74C5BC5CAF6C}"/>
              </a:ext>
            </a:extLst>
          </p:cNvPr>
          <p:cNvSpPr/>
          <p:nvPr/>
        </p:nvSpPr>
        <p:spPr>
          <a:xfrm>
            <a:off x="4495162" y="2734235"/>
            <a:ext cx="1283232" cy="370115"/>
          </a:xfrm>
          <a:prstGeom prst="wedgeEllipseCallout">
            <a:avLst>
              <a:gd name="adj1" fmla="val -14893"/>
              <a:gd name="adj2" fmla="val 7644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  <a:sym typeface="Wingdings" panose="05000000000000000000" pitchFamily="2" charset="2"/>
              </a:rPr>
              <a:t>noun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C2A619E9-4C07-4800-BED8-2540518E09F0}"/>
              </a:ext>
            </a:extLst>
          </p:cNvPr>
          <p:cNvSpPr txBox="1"/>
          <p:nvPr/>
        </p:nvSpPr>
        <p:spPr>
          <a:xfrm>
            <a:off x="1932535" y="428364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PT Sans"/>
              <a:buNone/>
            </a:pPr>
            <a:r>
              <a:rPr lang="en-US" sz="2400" b="1" dirty="0"/>
              <a:t>That bag is </a:t>
            </a:r>
            <a:r>
              <a:rPr lang="en-US" sz="2400" b="1" u="sng" dirty="0">
                <a:solidFill>
                  <a:srgbClr val="C00000"/>
                </a:solidFill>
              </a:rPr>
              <a:t>useless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/>
              <a:t>.</a:t>
            </a: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xmlns="" id="{68F99CD9-3317-4C43-9886-A1367B5057C3}"/>
              </a:ext>
            </a:extLst>
          </p:cNvPr>
          <p:cNvSpPr/>
          <p:nvPr/>
        </p:nvSpPr>
        <p:spPr>
          <a:xfrm>
            <a:off x="3571794" y="3885559"/>
            <a:ext cx="1707135" cy="370115"/>
          </a:xfrm>
          <a:prstGeom prst="wedgeEllipseCallout">
            <a:avLst>
              <a:gd name="adj1" fmla="val -27468"/>
              <a:gd name="adj2" fmla="val 78521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  <a:sym typeface="Wingdings" panose="05000000000000000000" pitchFamily="2" charset="2"/>
              </a:rPr>
              <a:t>adjective</a:t>
            </a:r>
            <a:endParaRPr lang="ar-SA" sz="1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andbag clip art (113650) Free SVG Download / 4 Vector">
            <a:extLst>
              <a:ext uri="{FF2B5EF4-FFF2-40B4-BE49-F238E27FC236}">
                <a16:creationId xmlns:a16="http://schemas.microsoft.com/office/drawing/2014/main" xmlns="" id="{CFDFA90E-38C7-4C1A-A52D-1B7E77B4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60" y="3573076"/>
            <a:ext cx="1936377" cy="137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Math Subject for Middle School - 8th Grade: Real Numbers by Slidesgo">
  <a:themeElements>
    <a:clrScheme name="Simple Light">
      <a:dk1>
        <a:srgbClr val="FFFFFF"/>
      </a:dk1>
      <a:lt1>
        <a:srgbClr val="CA324C"/>
      </a:lt1>
      <a:dk2>
        <a:srgbClr val="F5AF33"/>
      </a:dk2>
      <a:lt2>
        <a:srgbClr val="54B1CB"/>
      </a:lt2>
      <a:accent1>
        <a:srgbClr val="AD4231"/>
      </a:accent1>
      <a:accent2>
        <a:srgbClr val="FFFFFF"/>
      </a:accent2>
      <a:accent3>
        <a:srgbClr val="FF932D"/>
      </a:accent3>
      <a:accent4>
        <a:srgbClr val="FBE1A4"/>
      </a:accent4>
      <a:accent5>
        <a:srgbClr val="393359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versity Agenda and Organizer by Slidesgo">
  <a:themeElements>
    <a:clrScheme name="Simple Light">
      <a:dk1>
        <a:srgbClr val="AF0118"/>
      </a:dk1>
      <a:lt1>
        <a:srgbClr val="EAD9B9"/>
      </a:lt1>
      <a:dk2>
        <a:srgbClr val="E4C994"/>
      </a:dk2>
      <a:lt2>
        <a:srgbClr val="810112"/>
      </a:lt2>
      <a:accent1>
        <a:srgbClr val="96876C"/>
      </a:accent1>
      <a:accent2>
        <a:srgbClr val="665A49"/>
      </a:accent2>
      <a:accent3>
        <a:srgbClr val="D44356"/>
      </a:accent3>
      <a:accent4>
        <a:srgbClr val="F78090"/>
      </a:accent4>
      <a:accent5>
        <a:srgbClr val="F1F1F2"/>
      </a:accent5>
      <a:accent6>
        <a:srgbClr val="FECACE"/>
      </a:accent6>
      <a:hlink>
        <a:srgbClr val="AF01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946</Words>
  <Application>Microsoft Office PowerPoint</Application>
  <PresentationFormat>On-screen Show (16:9)</PresentationFormat>
  <Paragraphs>160</Paragraphs>
  <Slides>25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FS_Ahram</vt:lpstr>
      <vt:lpstr>Nunito</vt:lpstr>
      <vt:lpstr>Alfa Slab One</vt:lpstr>
      <vt:lpstr>FS_Point</vt:lpstr>
      <vt:lpstr>Karla</vt:lpstr>
      <vt:lpstr>Rozha One</vt:lpstr>
      <vt:lpstr>Arial Rounded MT Bold</vt:lpstr>
      <vt:lpstr>PT Sans</vt:lpstr>
      <vt:lpstr>Londrina Solid</vt:lpstr>
      <vt:lpstr>Lato</vt:lpstr>
      <vt:lpstr>Bookman Old Style</vt:lpstr>
      <vt:lpstr>Wingdings</vt:lpstr>
      <vt:lpstr>Roboto</vt:lpstr>
      <vt:lpstr>Math Subject for Middle School - 8th Grade: Real Numbers by Slidesgo</vt:lpstr>
      <vt:lpstr>University Agenda and Organizer by Slidesgo</vt:lpstr>
      <vt:lpstr>Unit 3 Amazing Animals  Form,Meaning &amp; Function</vt:lpstr>
      <vt:lpstr>Lesson Objectives</vt:lpstr>
      <vt:lpstr>Open</vt:lpstr>
      <vt:lpstr>PowerPoint Presentation</vt:lpstr>
      <vt:lpstr>Adjectives:</vt:lpstr>
      <vt:lpstr>Place  adjectives in two positions in a sentence :</vt:lpstr>
      <vt:lpstr>Before Noun</vt:lpstr>
      <vt:lpstr>After the verb “ Be”</vt:lpstr>
      <vt:lpstr>Adjectives from Verbs &amp; Nouns</vt:lpstr>
      <vt:lpstr>03</vt:lpstr>
      <vt:lpstr>PowerPoint Presentation</vt:lpstr>
      <vt:lpstr>All / Both / Neither / None </vt:lpstr>
      <vt:lpstr>All</vt:lpstr>
      <vt:lpstr>Both</vt:lpstr>
      <vt:lpstr>Neither</vt:lpstr>
      <vt:lpstr>None:</vt:lpstr>
      <vt:lpstr>PowerPoint Presentation</vt:lpstr>
      <vt:lpstr>Both…and… :</vt:lpstr>
      <vt:lpstr>02</vt:lpstr>
      <vt:lpstr>Neither……nor</vt:lpstr>
      <vt:lpstr>PowerPoint Presentation</vt:lpstr>
      <vt:lpstr>PowerPoint Presentation</vt:lpstr>
      <vt:lpstr>From The Holy Quran</vt:lpstr>
      <vt:lpstr>Homework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Real Numbers</dc:title>
  <dc:creator>ام الوليد</dc:creator>
  <cp:lastModifiedBy>pc</cp:lastModifiedBy>
  <cp:revision>9</cp:revision>
  <dcterms:modified xsi:type="dcterms:W3CDTF">2023-05-06T22:45:33Z</dcterms:modified>
</cp:coreProperties>
</file>