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hape 2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مستوى النص الأول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2_2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165;p17"/>
          <p:cNvSpPr/>
          <p:nvPr/>
        </p:nvSpPr>
        <p:spPr>
          <a:xfrm>
            <a:off x="403623" y="531441"/>
            <a:ext cx="23576754" cy="12364595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aphicFrame>
        <p:nvGraphicFramePr>
          <p:cNvPr id="202" name="الجدول ١-١"/>
          <p:cNvGraphicFramePr/>
          <p:nvPr/>
        </p:nvGraphicFramePr>
        <p:xfrm>
          <a:off x="20924772" y="710696"/>
          <a:ext cx="11824768" cy="10132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25623"/>
                <a:gridCol w="1046005"/>
                <a:gridCol w="2117410"/>
                <a:gridCol w="1333836"/>
                <a:gridCol w="5589191"/>
              </a:tblGrid>
              <a:tr h="47622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2AB0A7"/>
                    </a:solidFill>
                  </a:tcPr>
                </a:tc>
              </a:tr>
              <a:tr h="52412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سادس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4D372F"/>
                          </a:solidFill>
                        </a:rPr>
                        <a:t>مساحة المثلث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09" name="تجميع"/>
          <p:cNvGrpSpPr/>
          <p:nvPr/>
        </p:nvGrpSpPr>
        <p:grpSpPr>
          <a:xfrm>
            <a:off x="22233910" y="531441"/>
            <a:ext cx="1746466" cy="1622677"/>
            <a:chOff x="0" y="0"/>
            <a:chExt cx="1746465" cy="1622676"/>
          </a:xfrm>
        </p:grpSpPr>
        <p:sp>
          <p:nvSpPr>
            <p:cNvPr id="203" name="Google Shape;1055;p33"/>
            <p:cNvSpPr/>
            <p:nvPr/>
          </p:nvSpPr>
          <p:spPr>
            <a:xfrm>
              <a:off x="1406025" y="176477"/>
              <a:ext cx="78953" cy="7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5" h="21600" fill="norm" stroke="1" extrusionOk="0">
                  <a:moveTo>
                    <a:pt x="9838" y="0"/>
                  </a:moveTo>
                  <a:cubicBezTo>
                    <a:pt x="7325" y="0"/>
                    <a:pt x="4811" y="1054"/>
                    <a:pt x="2887" y="3164"/>
                  </a:cubicBezTo>
                  <a:cubicBezTo>
                    <a:pt x="-963" y="7387"/>
                    <a:pt x="-963" y="14192"/>
                    <a:pt x="2887" y="18412"/>
                  </a:cubicBezTo>
                  <a:cubicBezTo>
                    <a:pt x="2887" y="18412"/>
                    <a:pt x="2964" y="18500"/>
                    <a:pt x="2964" y="18500"/>
                  </a:cubicBezTo>
                  <a:cubicBezTo>
                    <a:pt x="4849" y="20567"/>
                    <a:pt x="7363" y="21600"/>
                    <a:pt x="9877" y="21600"/>
                  </a:cubicBezTo>
                  <a:cubicBezTo>
                    <a:pt x="12390" y="21600"/>
                    <a:pt x="14904" y="20567"/>
                    <a:pt x="16787" y="18412"/>
                  </a:cubicBezTo>
                  <a:cubicBezTo>
                    <a:pt x="20637" y="14192"/>
                    <a:pt x="20637" y="7387"/>
                    <a:pt x="16787" y="3164"/>
                  </a:cubicBezTo>
                  <a:cubicBezTo>
                    <a:pt x="14863" y="1054"/>
                    <a:pt x="12349" y="0"/>
                    <a:pt x="983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208" name="تجميع"/>
            <p:cNvGrpSpPr/>
            <p:nvPr/>
          </p:nvGrpSpPr>
          <p:grpSpPr>
            <a:xfrm>
              <a:off x="-1" y="0"/>
              <a:ext cx="1746467" cy="1622677"/>
              <a:chOff x="0" y="0"/>
              <a:chExt cx="1746465" cy="1622676"/>
            </a:xfrm>
          </p:grpSpPr>
          <p:grpSp>
            <p:nvGrpSpPr>
              <p:cNvPr id="206" name="تجميع"/>
              <p:cNvGrpSpPr/>
              <p:nvPr/>
            </p:nvGrpSpPr>
            <p:grpSpPr>
              <a:xfrm>
                <a:off x="-1" y="0"/>
                <a:ext cx="1746467" cy="1622677"/>
                <a:chOff x="0" y="0"/>
                <a:chExt cx="1746465" cy="1622676"/>
              </a:xfrm>
            </p:grpSpPr>
            <p:pic>
              <p:nvPicPr>
                <p:cNvPr id="204" name="تجميع" descr="تجميع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21935" t="18956" r="15209" b="31421"/>
                <a:stretch>
                  <a:fillRect/>
                </a:stretch>
              </p:blipFill>
              <p:spPr>
                <a:xfrm>
                  <a:off x="140868" y="177564"/>
                  <a:ext cx="1605597" cy="126754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05" name="Google Shape;1056;p33"/>
                <p:cNvSpPr/>
                <p:nvPr/>
              </p:nvSpPr>
              <p:spPr>
                <a:xfrm>
                  <a:off x="0" y="-1"/>
                  <a:ext cx="1746466" cy="16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7" h="21600" fill="norm" stroke="1" extrusionOk="0">
                      <a:moveTo>
                        <a:pt x="6088" y="0"/>
                      </a:moveTo>
                      <a:cubicBezTo>
                        <a:pt x="2749" y="13"/>
                        <a:pt x="20" y="2740"/>
                        <a:pt x="0" y="6082"/>
                      </a:cubicBezTo>
                      <a:cubicBezTo>
                        <a:pt x="-7" y="7020"/>
                        <a:pt x="195" y="7924"/>
                        <a:pt x="600" y="8765"/>
                      </a:cubicBezTo>
                      <a:cubicBezTo>
                        <a:pt x="705" y="8978"/>
                        <a:pt x="738" y="9220"/>
                        <a:pt x="708" y="9463"/>
                      </a:cubicBezTo>
                      <a:cubicBezTo>
                        <a:pt x="647" y="9909"/>
                        <a:pt x="617" y="10365"/>
                        <a:pt x="617" y="10814"/>
                      </a:cubicBezTo>
                      <a:cubicBezTo>
                        <a:pt x="617" y="13534"/>
                        <a:pt x="1676" y="16089"/>
                        <a:pt x="3599" y="18012"/>
                      </a:cubicBezTo>
                      <a:cubicBezTo>
                        <a:pt x="5521" y="19936"/>
                        <a:pt x="8074" y="20996"/>
                        <a:pt x="10793" y="20996"/>
                      </a:cubicBezTo>
                      <a:cubicBezTo>
                        <a:pt x="11248" y="20996"/>
                        <a:pt x="11704" y="20966"/>
                        <a:pt x="12152" y="20905"/>
                      </a:cubicBezTo>
                      <a:cubicBezTo>
                        <a:pt x="12211" y="20897"/>
                        <a:pt x="12269" y="20893"/>
                        <a:pt x="12327" y="20893"/>
                      </a:cubicBezTo>
                      <a:cubicBezTo>
                        <a:pt x="12510" y="20893"/>
                        <a:pt x="12688" y="20933"/>
                        <a:pt x="12847" y="21009"/>
                      </a:cubicBezTo>
                      <a:cubicBezTo>
                        <a:pt x="13673" y="21401"/>
                        <a:pt x="14554" y="21600"/>
                        <a:pt x="15471" y="21600"/>
                      </a:cubicBezTo>
                      <a:lnTo>
                        <a:pt x="15525" y="21600"/>
                      </a:lnTo>
                      <a:cubicBezTo>
                        <a:pt x="18844" y="21573"/>
                        <a:pt x="21563" y="18846"/>
                        <a:pt x="21586" y="15525"/>
                      </a:cubicBezTo>
                      <a:cubicBezTo>
                        <a:pt x="21593" y="14593"/>
                        <a:pt x="21394" y="13699"/>
                        <a:pt x="20999" y="12862"/>
                      </a:cubicBezTo>
                      <a:cubicBezTo>
                        <a:pt x="20891" y="12636"/>
                        <a:pt x="20851" y="12386"/>
                        <a:pt x="20881" y="12140"/>
                      </a:cubicBezTo>
                      <a:cubicBezTo>
                        <a:pt x="20945" y="11640"/>
                        <a:pt x="20976" y="11134"/>
                        <a:pt x="20966" y="10631"/>
                      </a:cubicBezTo>
                      <a:cubicBezTo>
                        <a:pt x="20932" y="8677"/>
                        <a:pt x="20338" y="6784"/>
                        <a:pt x="19246" y="5160"/>
                      </a:cubicBezTo>
                      <a:cubicBezTo>
                        <a:pt x="19165" y="5037"/>
                        <a:pt x="19031" y="4972"/>
                        <a:pt x="18895" y="4972"/>
                      </a:cubicBezTo>
                      <a:cubicBezTo>
                        <a:pt x="18815" y="4972"/>
                        <a:pt x="18733" y="4995"/>
                        <a:pt x="18662" y="5042"/>
                      </a:cubicBezTo>
                      <a:cubicBezTo>
                        <a:pt x="18470" y="5174"/>
                        <a:pt x="18416" y="5437"/>
                        <a:pt x="18547" y="5630"/>
                      </a:cubicBezTo>
                      <a:cubicBezTo>
                        <a:pt x="19546" y="7118"/>
                        <a:pt x="20092" y="8853"/>
                        <a:pt x="20122" y="10645"/>
                      </a:cubicBezTo>
                      <a:cubicBezTo>
                        <a:pt x="20133" y="11107"/>
                        <a:pt x="20106" y="11573"/>
                        <a:pt x="20045" y="12028"/>
                      </a:cubicBezTo>
                      <a:cubicBezTo>
                        <a:pt x="19994" y="12437"/>
                        <a:pt x="20058" y="12849"/>
                        <a:pt x="20237" y="13223"/>
                      </a:cubicBezTo>
                      <a:cubicBezTo>
                        <a:pt x="20578" y="13945"/>
                        <a:pt x="20750" y="14715"/>
                        <a:pt x="20743" y="15518"/>
                      </a:cubicBezTo>
                      <a:cubicBezTo>
                        <a:pt x="20723" y="18384"/>
                        <a:pt x="18379" y="20733"/>
                        <a:pt x="15518" y="20756"/>
                      </a:cubicBezTo>
                      <a:cubicBezTo>
                        <a:pt x="15503" y="20756"/>
                        <a:pt x="15488" y="20756"/>
                        <a:pt x="15473" y="20756"/>
                      </a:cubicBezTo>
                      <a:cubicBezTo>
                        <a:pt x="14680" y="20756"/>
                        <a:pt x="13920" y="20584"/>
                        <a:pt x="13211" y="20247"/>
                      </a:cubicBezTo>
                      <a:cubicBezTo>
                        <a:pt x="12936" y="20115"/>
                        <a:pt x="12634" y="20049"/>
                        <a:pt x="12327" y="20049"/>
                      </a:cubicBezTo>
                      <a:cubicBezTo>
                        <a:pt x="12232" y="20049"/>
                        <a:pt x="12137" y="20055"/>
                        <a:pt x="12041" y="20068"/>
                      </a:cubicBezTo>
                      <a:cubicBezTo>
                        <a:pt x="11629" y="20125"/>
                        <a:pt x="11208" y="20152"/>
                        <a:pt x="10793" y="20152"/>
                      </a:cubicBezTo>
                      <a:cubicBezTo>
                        <a:pt x="5646" y="20152"/>
                        <a:pt x="1460" y="15964"/>
                        <a:pt x="1460" y="10814"/>
                      </a:cubicBezTo>
                      <a:cubicBezTo>
                        <a:pt x="1460" y="10402"/>
                        <a:pt x="1491" y="9983"/>
                        <a:pt x="1545" y="9575"/>
                      </a:cubicBezTo>
                      <a:cubicBezTo>
                        <a:pt x="1598" y="9167"/>
                        <a:pt x="1534" y="8761"/>
                        <a:pt x="1362" y="8400"/>
                      </a:cubicBezTo>
                      <a:cubicBezTo>
                        <a:pt x="1012" y="7675"/>
                        <a:pt x="840" y="6895"/>
                        <a:pt x="843" y="6085"/>
                      </a:cubicBezTo>
                      <a:cubicBezTo>
                        <a:pt x="860" y="3206"/>
                        <a:pt x="3214" y="854"/>
                        <a:pt x="6091" y="844"/>
                      </a:cubicBezTo>
                      <a:cubicBezTo>
                        <a:pt x="6099" y="844"/>
                        <a:pt x="6106" y="844"/>
                        <a:pt x="6114" y="844"/>
                      </a:cubicBezTo>
                      <a:cubicBezTo>
                        <a:pt x="6912" y="844"/>
                        <a:pt x="7680" y="1019"/>
                        <a:pt x="8391" y="1360"/>
                      </a:cubicBezTo>
                      <a:cubicBezTo>
                        <a:pt x="8685" y="1500"/>
                        <a:pt x="9002" y="1572"/>
                        <a:pt x="9321" y="1572"/>
                      </a:cubicBezTo>
                      <a:cubicBezTo>
                        <a:pt x="9409" y="1572"/>
                        <a:pt x="9498" y="1567"/>
                        <a:pt x="9586" y="1556"/>
                      </a:cubicBezTo>
                      <a:cubicBezTo>
                        <a:pt x="9988" y="1502"/>
                        <a:pt x="10401" y="1477"/>
                        <a:pt x="10810" y="1477"/>
                      </a:cubicBezTo>
                      <a:cubicBezTo>
                        <a:pt x="10861" y="1477"/>
                        <a:pt x="10911" y="1477"/>
                        <a:pt x="10962" y="1478"/>
                      </a:cubicBezTo>
                      <a:cubicBezTo>
                        <a:pt x="12759" y="1509"/>
                        <a:pt x="14496" y="2059"/>
                        <a:pt x="15991" y="3065"/>
                      </a:cubicBezTo>
                      <a:cubicBezTo>
                        <a:pt x="16063" y="3114"/>
                        <a:pt x="16145" y="3138"/>
                        <a:pt x="16226" y="3138"/>
                      </a:cubicBezTo>
                      <a:cubicBezTo>
                        <a:pt x="16361" y="3138"/>
                        <a:pt x="16494" y="3072"/>
                        <a:pt x="16574" y="2950"/>
                      </a:cubicBezTo>
                      <a:cubicBezTo>
                        <a:pt x="16706" y="2757"/>
                        <a:pt x="16655" y="2494"/>
                        <a:pt x="16459" y="2366"/>
                      </a:cubicBezTo>
                      <a:cubicBezTo>
                        <a:pt x="14834" y="1269"/>
                        <a:pt x="12938" y="668"/>
                        <a:pt x="10979" y="635"/>
                      </a:cubicBezTo>
                      <a:cubicBezTo>
                        <a:pt x="10915" y="633"/>
                        <a:pt x="10851" y="633"/>
                        <a:pt x="10788" y="633"/>
                      </a:cubicBezTo>
                      <a:cubicBezTo>
                        <a:pt x="10348" y="633"/>
                        <a:pt x="9908" y="663"/>
                        <a:pt x="9478" y="719"/>
                      </a:cubicBezTo>
                      <a:cubicBezTo>
                        <a:pt x="9425" y="725"/>
                        <a:pt x="9371" y="729"/>
                        <a:pt x="9318" y="729"/>
                      </a:cubicBezTo>
                      <a:cubicBezTo>
                        <a:pt x="9125" y="729"/>
                        <a:pt x="8934" y="685"/>
                        <a:pt x="8759" y="601"/>
                      </a:cubicBezTo>
                      <a:cubicBezTo>
                        <a:pt x="7929" y="202"/>
                        <a:pt x="7039" y="0"/>
                        <a:pt x="611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07" name="Google Shape;1059;p33"/>
              <p:cNvSpPr/>
              <p:nvPr/>
            </p:nvSpPr>
            <p:spPr>
              <a:xfrm>
                <a:off x="206018" y="176511"/>
                <a:ext cx="358319" cy="25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9" h="21600" fill="norm" stroke="1" extrusionOk="0">
                    <a:moveTo>
                      <a:pt x="19101" y="0"/>
                    </a:moveTo>
                    <a:cubicBezTo>
                      <a:pt x="11044" y="50"/>
                      <a:pt x="3613" y="6815"/>
                      <a:pt x="210" y="17221"/>
                    </a:cubicBezTo>
                    <a:cubicBezTo>
                      <a:pt x="-311" y="18770"/>
                      <a:pt x="175" y="20591"/>
                      <a:pt x="1252" y="21304"/>
                    </a:cubicBezTo>
                    <a:cubicBezTo>
                      <a:pt x="1547" y="21501"/>
                      <a:pt x="1859" y="21600"/>
                      <a:pt x="2172" y="21600"/>
                    </a:cubicBezTo>
                    <a:cubicBezTo>
                      <a:pt x="2988" y="21600"/>
                      <a:pt x="3770" y="20936"/>
                      <a:pt x="4134" y="19828"/>
                    </a:cubicBezTo>
                    <a:cubicBezTo>
                      <a:pt x="6843" y="11563"/>
                      <a:pt x="12729" y="6175"/>
                      <a:pt x="19118" y="6150"/>
                    </a:cubicBezTo>
                    <a:cubicBezTo>
                      <a:pt x="20316" y="6150"/>
                      <a:pt x="21289" y="4773"/>
                      <a:pt x="21289" y="3075"/>
                    </a:cubicBezTo>
                    <a:cubicBezTo>
                      <a:pt x="21271" y="1378"/>
                      <a:pt x="20299" y="0"/>
                      <a:pt x="1911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210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6226" t="43718" r="29654" b="39903"/>
          <a:stretch>
            <a:fillRect/>
          </a:stretch>
        </p:blipFill>
        <p:spPr>
          <a:xfrm>
            <a:off x="21555894" y="12919078"/>
            <a:ext cx="2818644" cy="597006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/>
        </p:nvSpPr>
        <p:spPr>
          <a:xfrm>
            <a:off x="266" y="11795734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688325" y="8665410"/>
            <a:ext cx="11605601" cy="1912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83" name="تجميع"/>
          <p:cNvGrpSpPr/>
          <p:nvPr/>
        </p:nvGrpSpPr>
        <p:grpSpPr>
          <a:xfrm>
            <a:off x="14025877" y="3488000"/>
            <a:ext cx="9937871" cy="9489111"/>
            <a:chOff x="0" y="0"/>
            <a:chExt cx="9937870" cy="9489109"/>
          </a:xfrm>
        </p:grpSpPr>
        <p:grpSp>
          <p:nvGrpSpPr>
            <p:cNvPr id="181" name="Google Shape;184;p23"/>
            <p:cNvGrpSpPr/>
            <p:nvPr/>
          </p:nvGrpSpPr>
          <p:grpSpPr>
            <a:xfrm>
              <a:off x="0" y="-1"/>
              <a:ext cx="9937871" cy="9489111"/>
              <a:chOff x="0" y="0"/>
              <a:chExt cx="9937870" cy="9489109"/>
            </a:xfrm>
          </p:grpSpPr>
          <p:sp>
            <p:nvSpPr>
              <p:cNvPr id="4" name="Google Shape;185;p23"/>
              <p:cNvSpPr/>
              <p:nvPr/>
            </p:nvSpPr>
            <p:spPr>
              <a:xfrm flipH="1">
                <a:off x="3501741" y="-1"/>
                <a:ext cx="6299218" cy="940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9" h="21600" fill="norm" stroke="1" extrusionOk="0">
                    <a:moveTo>
                      <a:pt x="13179" y="0"/>
                    </a:moveTo>
                    <a:cubicBezTo>
                      <a:pt x="13165" y="0"/>
                      <a:pt x="13152" y="0"/>
                      <a:pt x="13138" y="0"/>
                    </a:cubicBezTo>
                    <a:cubicBezTo>
                      <a:pt x="11806" y="6"/>
                      <a:pt x="10522" y="330"/>
                      <a:pt x="9301" y="689"/>
                    </a:cubicBezTo>
                    <a:cubicBezTo>
                      <a:pt x="8422" y="947"/>
                      <a:pt x="7557" y="1227"/>
                      <a:pt x="6709" y="1526"/>
                    </a:cubicBezTo>
                    <a:cubicBezTo>
                      <a:pt x="5636" y="1906"/>
                      <a:pt x="4567" y="2329"/>
                      <a:pt x="3775" y="2949"/>
                    </a:cubicBezTo>
                    <a:cubicBezTo>
                      <a:pt x="2170" y="4208"/>
                      <a:pt x="2017" y="6114"/>
                      <a:pt x="2926" y="7659"/>
                    </a:cubicBezTo>
                    <a:cubicBezTo>
                      <a:pt x="3133" y="8009"/>
                      <a:pt x="3395" y="8373"/>
                      <a:pt x="3312" y="8747"/>
                    </a:cubicBezTo>
                    <a:cubicBezTo>
                      <a:pt x="3146" y="9507"/>
                      <a:pt x="1780" y="9794"/>
                      <a:pt x="958" y="10325"/>
                    </a:cubicBezTo>
                    <a:cubicBezTo>
                      <a:pt x="-8" y="10946"/>
                      <a:pt x="-207" y="11979"/>
                      <a:pt x="197" y="12839"/>
                    </a:cubicBezTo>
                    <a:cubicBezTo>
                      <a:pt x="599" y="13699"/>
                      <a:pt x="1511" y="14408"/>
                      <a:pt x="2513" y="15003"/>
                    </a:cubicBezTo>
                    <a:cubicBezTo>
                      <a:pt x="2749" y="15144"/>
                      <a:pt x="2996" y="15284"/>
                      <a:pt x="3161" y="15465"/>
                    </a:cubicBezTo>
                    <a:cubicBezTo>
                      <a:pt x="3502" y="15845"/>
                      <a:pt x="3419" y="16322"/>
                      <a:pt x="3455" y="16765"/>
                    </a:cubicBezTo>
                    <a:cubicBezTo>
                      <a:pt x="3531" y="17668"/>
                      <a:pt x="4153" y="18518"/>
                      <a:pt x="4983" y="19226"/>
                    </a:cubicBezTo>
                    <a:cubicBezTo>
                      <a:pt x="5812" y="19935"/>
                      <a:pt x="7258" y="21020"/>
                      <a:pt x="8282" y="21600"/>
                    </a:cubicBezTo>
                    <a:lnTo>
                      <a:pt x="15989" y="21509"/>
                    </a:lnTo>
                    <a:cubicBezTo>
                      <a:pt x="17193" y="21112"/>
                      <a:pt x="17135" y="20087"/>
                      <a:pt x="18055" y="19427"/>
                    </a:cubicBezTo>
                    <a:cubicBezTo>
                      <a:pt x="18871" y="18841"/>
                      <a:pt x="20076" y="18504"/>
                      <a:pt x="20686" y="17812"/>
                    </a:cubicBezTo>
                    <a:cubicBezTo>
                      <a:pt x="21171" y="17263"/>
                      <a:pt x="21387" y="16526"/>
                      <a:pt x="21389" y="15887"/>
                    </a:cubicBezTo>
                    <a:cubicBezTo>
                      <a:pt x="21393" y="14897"/>
                      <a:pt x="21162" y="13911"/>
                      <a:pt x="20378" y="13074"/>
                    </a:cubicBezTo>
                    <a:cubicBezTo>
                      <a:pt x="20057" y="12732"/>
                      <a:pt x="19616" y="12431"/>
                      <a:pt x="19426" y="12046"/>
                    </a:cubicBezTo>
                    <a:cubicBezTo>
                      <a:pt x="19184" y="11554"/>
                      <a:pt x="19398" y="11018"/>
                      <a:pt x="19590" y="10515"/>
                    </a:cubicBezTo>
                    <a:cubicBezTo>
                      <a:pt x="20343" y="8553"/>
                      <a:pt x="20765" y="6527"/>
                      <a:pt x="20734" y="4499"/>
                    </a:cubicBezTo>
                    <a:cubicBezTo>
                      <a:pt x="20718" y="3491"/>
                      <a:pt x="20548" y="2408"/>
                      <a:pt x="19583" y="1640"/>
                    </a:cubicBezTo>
                    <a:cubicBezTo>
                      <a:pt x="18751" y="977"/>
                      <a:pt x="17474" y="664"/>
                      <a:pt x="16247" y="406"/>
                    </a:cubicBezTo>
                    <a:cubicBezTo>
                      <a:pt x="15249" y="195"/>
                      <a:pt x="14226" y="0"/>
                      <a:pt x="13179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" name="Google Shape;186;p23"/>
              <p:cNvSpPr/>
              <p:nvPr/>
            </p:nvSpPr>
            <p:spPr>
              <a:xfrm flipH="1">
                <a:off x="3565256" y="69082"/>
                <a:ext cx="6100713" cy="9205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3" h="21600" fill="norm" stroke="1" extrusionOk="0">
                    <a:moveTo>
                      <a:pt x="13210" y="0"/>
                    </a:moveTo>
                    <a:cubicBezTo>
                      <a:pt x="11894" y="6"/>
                      <a:pt x="10596" y="332"/>
                      <a:pt x="9385" y="686"/>
                    </a:cubicBezTo>
                    <a:cubicBezTo>
                      <a:pt x="8493" y="946"/>
                      <a:pt x="7600" y="1231"/>
                      <a:pt x="6735" y="1534"/>
                    </a:cubicBezTo>
                    <a:cubicBezTo>
                      <a:pt x="5508" y="1962"/>
                      <a:pt x="4543" y="2364"/>
                      <a:pt x="3812" y="2932"/>
                    </a:cubicBezTo>
                    <a:cubicBezTo>
                      <a:pt x="3071" y="3506"/>
                      <a:pt x="2612" y="4256"/>
                      <a:pt x="2483" y="5100"/>
                    </a:cubicBezTo>
                    <a:cubicBezTo>
                      <a:pt x="2361" y="5892"/>
                      <a:pt x="2544" y="6746"/>
                      <a:pt x="2995" y="7505"/>
                    </a:cubicBezTo>
                    <a:cubicBezTo>
                      <a:pt x="3020" y="7547"/>
                      <a:pt x="3046" y="7589"/>
                      <a:pt x="3071" y="7632"/>
                    </a:cubicBezTo>
                    <a:cubicBezTo>
                      <a:pt x="3273" y="7962"/>
                      <a:pt x="3501" y="8337"/>
                      <a:pt x="3414" y="8737"/>
                    </a:cubicBezTo>
                    <a:cubicBezTo>
                      <a:pt x="3275" y="9363"/>
                      <a:pt x="2514" y="9704"/>
                      <a:pt x="1777" y="10034"/>
                    </a:cubicBezTo>
                    <a:cubicBezTo>
                      <a:pt x="1447" y="10182"/>
                      <a:pt x="1135" y="10321"/>
                      <a:pt x="880" y="10483"/>
                    </a:cubicBezTo>
                    <a:cubicBezTo>
                      <a:pt x="56" y="11011"/>
                      <a:pt x="-224" y="11947"/>
                      <a:pt x="187" y="12814"/>
                    </a:cubicBezTo>
                    <a:cubicBezTo>
                      <a:pt x="522" y="13523"/>
                      <a:pt x="1271" y="14211"/>
                      <a:pt x="2473" y="14920"/>
                    </a:cubicBezTo>
                    <a:lnTo>
                      <a:pt x="2530" y="14953"/>
                    </a:lnTo>
                    <a:cubicBezTo>
                      <a:pt x="2774" y="15096"/>
                      <a:pt x="3025" y="15244"/>
                      <a:pt x="3211" y="15447"/>
                    </a:cubicBezTo>
                    <a:cubicBezTo>
                      <a:pt x="3534" y="15802"/>
                      <a:pt x="3543" y="16202"/>
                      <a:pt x="3553" y="16588"/>
                    </a:cubicBezTo>
                    <a:cubicBezTo>
                      <a:pt x="3555" y="16690"/>
                      <a:pt x="3559" y="16787"/>
                      <a:pt x="3566" y="16883"/>
                    </a:cubicBezTo>
                    <a:cubicBezTo>
                      <a:pt x="3650" y="17873"/>
                      <a:pt x="4428" y="18725"/>
                      <a:pt x="5066" y="19265"/>
                    </a:cubicBezTo>
                    <a:cubicBezTo>
                      <a:pt x="5902" y="19973"/>
                      <a:pt x="7305" y="21014"/>
                      <a:pt x="8323" y="21600"/>
                    </a:cubicBezTo>
                    <a:lnTo>
                      <a:pt x="16062" y="21509"/>
                    </a:lnTo>
                    <a:cubicBezTo>
                      <a:pt x="16615" y="21307"/>
                      <a:pt x="16851" y="20932"/>
                      <a:pt x="17123" y="20499"/>
                    </a:cubicBezTo>
                    <a:cubicBezTo>
                      <a:pt x="17350" y="20140"/>
                      <a:pt x="17584" y="19770"/>
                      <a:pt x="18026" y="19455"/>
                    </a:cubicBezTo>
                    <a:cubicBezTo>
                      <a:pt x="18390" y="19196"/>
                      <a:pt x="18814" y="18986"/>
                      <a:pt x="19227" y="18783"/>
                    </a:cubicBezTo>
                    <a:cubicBezTo>
                      <a:pt x="19808" y="18497"/>
                      <a:pt x="20356" y="18225"/>
                      <a:pt x="20697" y="17845"/>
                    </a:cubicBezTo>
                    <a:cubicBezTo>
                      <a:pt x="21117" y="17373"/>
                      <a:pt x="21370" y="16684"/>
                      <a:pt x="21373" y="15997"/>
                    </a:cubicBezTo>
                    <a:cubicBezTo>
                      <a:pt x="21376" y="14856"/>
                      <a:pt x="21053" y="13957"/>
                      <a:pt x="20382" y="13250"/>
                    </a:cubicBezTo>
                    <a:cubicBezTo>
                      <a:pt x="20281" y="13143"/>
                      <a:pt x="20167" y="13039"/>
                      <a:pt x="20048" y="12930"/>
                    </a:cubicBezTo>
                    <a:cubicBezTo>
                      <a:pt x="19785" y="12694"/>
                      <a:pt x="19515" y="12448"/>
                      <a:pt x="19364" y="12148"/>
                    </a:cubicBezTo>
                    <a:cubicBezTo>
                      <a:pt x="19088" y="11588"/>
                      <a:pt x="19315" y="11001"/>
                      <a:pt x="19516" y="10482"/>
                    </a:cubicBezTo>
                    <a:lnTo>
                      <a:pt x="19527" y="10452"/>
                    </a:lnTo>
                    <a:cubicBezTo>
                      <a:pt x="20333" y="8370"/>
                      <a:pt x="20727" y="6323"/>
                      <a:pt x="20695" y="4365"/>
                    </a:cubicBezTo>
                    <a:cubicBezTo>
                      <a:pt x="20679" y="3414"/>
                      <a:pt x="20537" y="2341"/>
                      <a:pt x="19591" y="1594"/>
                    </a:cubicBezTo>
                    <a:cubicBezTo>
                      <a:pt x="18787" y="960"/>
                      <a:pt x="17530" y="658"/>
                      <a:pt x="16311" y="404"/>
                    </a:cubicBezTo>
                    <a:cubicBezTo>
                      <a:pt x="15332" y="200"/>
                      <a:pt x="14291" y="0"/>
                      <a:pt x="13246" y="0"/>
                    </a:cubicBezTo>
                    <a:close/>
                  </a:path>
                </a:pathLst>
              </a:custGeom>
              <a:solidFill>
                <a:srgbClr val="F4E9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" name="Google Shape;187;p23"/>
              <p:cNvSpPr/>
              <p:nvPr/>
            </p:nvSpPr>
            <p:spPr>
              <a:xfrm flipH="1">
                <a:off x="-1" y="9066199"/>
                <a:ext cx="9937872" cy="422911"/>
              </a:xfrm>
              <a:prstGeom prst="ellipse">
                <a:avLst/>
              </a:pr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12" name="Google Shape;188;p23"/>
              <p:cNvGrpSpPr/>
              <p:nvPr/>
            </p:nvGrpSpPr>
            <p:grpSpPr>
              <a:xfrm>
                <a:off x="4366698" y="2583950"/>
                <a:ext cx="5026493" cy="6763056"/>
                <a:chOff x="0" y="0"/>
                <a:chExt cx="5026491" cy="6763054"/>
              </a:xfrm>
            </p:grpSpPr>
            <p:sp>
              <p:nvSpPr>
                <p:cNvPr id="7" name="Google Shape;189;p23"/>
                <p:cNvSpPr/>
                <p:nvPr/>
              </p:nvSpPr>
              <p:spPr>
                <a:xfrm flipH="1">
                  <a:off x="2665681" y="1841850"/>
                  <a:ext cx="1214887" cy="1449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62" h="21600" fill="norm" stroke="1" extrusionOk="0">
                      <a:moveTo>
                        <a:pt x="16836" y="0"/>
                      </a:moveTo>
                      <a:cubicBezTo>
                        <a:pt x="12692" y="0"/>
                        <a:pt x="-2893" y="7401"/>
                        <a:pt x="472" y="14261"/>
                      </a:cubicBezTo>
                      <a:cubicBezTo>
                        <a:pt x="3452" y="20316"/>
                        <a:pt x="8046" y="21600"/>
                        <a:pt x="9923" y="21600"/>
                      </a:cubicBezTo>
                      <a:cubicBezTo>
                        <a:pt x="10239" y="21600"/>
                        <a:pt x="10477" y="21564"/>
                        <a:pt x="10617" y="21508"/>
                      </a:cubicBezTo>
                      <a:cubicBezTo>
                        <a:pt x="11584" y="21110"/>
                        <a:pt x="13237" y="19844"/>
                        <a:pt x="12952" y="18794"/>
                      </a:cubicBezTo>
                      <a:cubicBezTo>
                        <a:pt x="12667" y="17741"/>
                        <a:pt x="9192" y="13027"/>
                        <a:pt x="12411" y="9992"/>
                      </a:cubicBezTo>
                      <a:cubicBezTo>
                        <a:pt x="15629" y="6956"/>
                        <a:pt x="17539" y="6791"/>
                        <a:pt x="18123" y="4208"/>
                      </a:cubicBezTo>
                      <a:cubicBezTo>
                        <a:pt x="18707" y="1628"/>
                        <a:pt x="18149" y="161"/>
                        <a:pt x="17207" y="24"/>
                      </a:cubicBezTo>
                      <a:cubicBezTo>
                        <a:pt x="17097" y="8"/>
                        <a:pt x="16973" y="0"/>
                        <a:pt x="1683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" name="Google Shape;190;p23"/>
                <p:cNvSpPr/>
                <p:nvPr/>
              </p:nvSpPr>
              <p:spPr>
                <a:xfrm flipH="1">
                  <a:off x="3613382" y="5178191"/>
                  <a:ext cx="1413110" cy="1425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7" h="21600" fill="norm" stroke="1" extrusionOk="0">
                      <a:moveTo>
                        <a:pt x="7364" y="0"/>
                      </a:moveTo>
                      <a:lnTo>
                        <a:pt x="557" y="9257"/>
                      </a:lnTo>
                      <a:cubicBezTo>
                        <a:pt x="-262" y="10476"/>
                        <a:pt x="-803" y="16048"/>
                        <a:pt x="3635" y="19258"/>
                      </a:cubicBezTo>
                      <a:cubicBezTo>
                        <a:pt x="6075" y="21023"/>
                        <a:pt x="8234" y="21600"/>
                        <a:pt x="9964" y="21600"/>
                      </a:cubicBezTo>
                      <a:cubicBezTo>
                        <a:pt x="12270" y="21600"/>
                        <a:pt x="13816" y="20578"/>
                        <a:pt x="14260" y="19970"/>
                      </a:cubicBezTo>
                      <a:lnTo>
                        <a:pt x="20797" y="11090"/>
                      </a:lnTo>
                      <a:lnTo>
                        <a:pt x="73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" name="Google Shape;191;p23"/>
                <p:cNvSpPr/>
                <p:nvPr/>
              </p:nvSpPr>
              <p:spPr>
                <a:xfrm flipH="1">
                  <a:off x="710195" y="2118362"/>
                  <a:ext cx="80662" cy="1024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3" h="21600" fill="norm" stroke="1" extrusionOk="0">
                      <a:moveTo>
                        <a:pt x="14901" y="0"/>
                      </a:moveTo>
                      <a:lnTo>
                        <a:pt x="0" y="15526"/>
                      </a:lnTo>
                      <a:lnTo>
                        <a:pt x="8275" y="18109"/>
                      </a:lnTo>
                      <a:cubicBezTo>
                        <a:pt x="8776" y="18336"/>
                        <a:pt x="9134" y="18818"/>
                        <a:pt x="8919" y="19273"/>
                      </a:cubicBezTo>
                      <a:lnTo>
                        <a:pt x="8167" y="20748"/>
                      </a:lnTo>
                      <a:lnTo>
                        <a:pt x="10746" y="21515"/>
                      </a:lnTo>
                      <a:cubicBezTo>
                        <a:pt x="10890" y="21600"/>
                        <a:pt x="11104" y="21600"/>
                        <a:pt x="11212" y="21600"/>
                      </a:cubicBezTo>
                      <a:cubicBezTo>
                        <a:pt x="11606" y="21600"/>
                        <a:pt x="12072" y="21430"/>
                        <a:pt x="12358" y="21032"/>
                      </a:cubicBezTo>
                      <a:lnTo>
                        <a:pt x="21385" y="3009"/>
                      </a:lnTo>
                      <a:cubicBezTo>
                        <a:pt x="21600" y="2526"/>
                        <a:pt x="21278" y="2044"/>
                        <a:pt x="20776" y="1845"/>
                      </a:cubicBezTo>
                      <a:lnTo>
                        <a:pt x="14901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" name="Google Shape;192;p23"/>
                <p:cNvSpPr/>
                <p:nvPr/>
              </p:nvSpPr>
              <p:spPr>
                <a:xfrm flipH="1">
                  <a:off x="760149" y="2201600"/>
                  <a:ext cx="84582" cy="96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866" y="0"/>
                      </a:moveTo>
                      <a:lnTo>
                        <a:pt x="0" y="13707"/>
                      </a:lnTo>
                      <a:lnTo>
                        <a:pt x="4815" y="15334"/>
                      </a:lnTo>
                      <a:cubicBezTo>
                        <a:pt x="5400" y="15545"/>
                        <a:pt x="5778" y="16147"/>
                        <a:pt x="5503" y="16659"/>
                      </a:cubicBezTo>
                      <a:lnTo>
                        <a:pt x="4471" y="18919"/>
                      </a:lnTo>
                      <a:lnTo>
                        <a:pt x="12107" y="21600"/>
                      </a:lnTo>
                      <a:lnTo>
                        <a:pt x="12554" y="21600"/>
                      </a:lnTo>
                      <a:cubicBezTo>
                        <a:pt x="13036" y="21600"/>
                        <a:pt x="13380" y="21389"/>
                        <a:pt x="13620" y="20967"/>
                      </a:cubicBezTo>
                      <a:lnTo>
                        <a:pt x="21600" y="3404"/>
                      </a:lnTo>
                      <a:lnTo>
                        <a:pt x="1186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" name="Google Shape;193;p23"/>
                <p:cNvSpPr/>
                <p:nvPr/>
              </p:nvSpPr>
              <p:spPr>
                <a:xfrm flipH="1">
                  <a:off x="757082" y="2189434"/>
                  <a:ext cx="41184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6" h="21600" fill="norm" stroke="1" extrusionOk="0">
                      <a:moveTo>
                        <a:pt x="3832" y="0"/>
                      </a:moveTo>
                      <a:lnTo>
                        <a:pt x="0" y="8335"/>
                      </a:lnTo>
                      <a:lnTo>
                        <a:pt x="19719" y="21600"/>
                      </a:lnTo>
                      <a:lnTo>
                        <a:pt x="21182" y="15496"/>
                      </a:lnTo>
                      <a:cubicBezTo>
                        <a:pt x="21600" y="13617"/>
                        <a:pt x="20903" y="11622"/>
                        <a:pt x="19928" y="10683"/>
                      </a:cubicBezTo>
                      <a:lnTo>
                        <a:pt x="3832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" name="Google Shape;194;p23"/>
                <p:cNvSpPr/>
                <p:nvPr/>
              </p:nvSpPr>
              <p:spPr>
                <a:xfrm flipH="1">
                  <a:off x="827224" y="2275139"/>
                  <a:ext cx="80408" cy="891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436" y="0"/>
                      </a:moveTo>
                      <a:lnTo>
                        <a:pt x="0" y="17163"/>
                      </a:lnTo>
                      <a:lnTo>
                        <a:pt x="11976" y="21502"/>
                      </a:lnTo>
                      <a:cubicBezTo>
                        <a:pt x="12084" y="21502"/>
                        <a:pt x="12193" y="21600"/>
                        <a:pt x="12446" y="21600"/>
                      </a:cubicBezTo>
                      <a:cubicBezTo>
                        <a:pt x="12844" y="21600"/>
                        <a:pt x="13315" y="21274"/>
                        <a:pt x="13459" y="20947"/>
                      </a:cubicBezTo>
                      <a:lnTo>
                        <a:pt x="21600" y="2676"/>
                      </a:lnTo>
                      <a:lnTo>
                        <a:pt x="1443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" name="Google Shape;195;p23"/>
                <p:cNvSpPr/>
                <p:nvPr/>
              </p:nvSpPr>
              <p:spPr>
                <a:xfrm flipH="1">
                  <a:off x="822824" y="2259541"/>
                  <a:ext cx="31068" cy="2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224" y="0"/>
                      </a:moveTo>
                      <a:lnTo>
                        <a:pt x="0" y="11362"/>
                      </a:lnTo>
                      <a:lnTo>
                        <a:pt x="18122" y="21600"/>
                      </a:lnTo>
                      <a:lnTo>
                        <a:pt x="20868" y="12236"/>
                      </a:lnTo>
                      <a:cubicBezTo>
                        <a:pt x="21600" y="10113"/>
                        <a:pt x="20593" y="7616"/>
                        <a:pt x="19037" y="6742"/>
                      </a:cubicBezTo>
                      <a:lnTo>
                        <a:pt x="6224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" name="Google Shape;196;p23"/>
                <p:cNvSpPr/>
                <p:nvPr/>
              </p:nvSpPr>
              <p:spPr>
                <a:xfrm flipH="1">
                  <a:off x="427671" y="758425"/>
                  <a:ext cx="4208604" cy="5292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8" h="21600" fill="norm" stroke="1" extrusionOk="0">
                      <a:moveTo>
                        <a:pt x="18401" y="0"/>
                      </a:moveTo>
                      <a:lnTo>
                        <a:pt x="13" y="18932"/>
                      </a:lnTo>
                      <a:cubicBezTo>
                        <a:pt x="-62" y="19538"/>
                        <a:pt x="150" y="20497"/>
                        <a:pt x="1265" y="21124"/>
                      </a:cubicBezTo>
                      <a:cubicBezTo>
                        <a:pt x="1667" y="21349"/>
                        <a:pt x="2048" y="21503"/>
                        <a:pt x="2401" y="21600"/>
                      </a:cubicBezTo>
                      <a:lnTo>
                        <a:pt x="21538" y="1899"/>
                      </a:lnTo>
                      <a:lnTo>
                        <a:pt x="18401" y="0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" name="Google Shape;197;p23"/>
                <p:cNvSpPr/>
                <p:nvPr/>
              </p:nvSpPr>
              <p:spPr>
                <a:xfrm flipH="1">
                  <a:off x="196193" y="1219406"/>
                  <a:ext cx="3975095" cy="48648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319" y="0"/>
                      </a:moveTo>
                      <a:lnTo>
                        <a:pt x="0" y="21434"/>
                      </a:lnTo>
                      <a:cubicBezTo>
                        <a:pt x="415" y="21553"/>
                        <a:pt x="794" y="21600"/>
                        <a:pt x="1129" y="21600"/>
                      </a:cubicBezTo>
                      <a:cubicBezTo>
                        <a:pt x="1980" y="21600"/>
                        <a:pt x="2551" y="21302"/>
                        <a:pt x="2716" y="21125"/>
                      </a:cubicBezTo>
                      <a:lnTo>
                        <a:pt x="2718" y="21122"/>
                      </a:lnTo>
                      <a:lnTo>
                        <a:pt x="21600" y="797"/>
                      </a:lnTo>
                      <a:lnTo>
                        <a:pt x="20319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" name="Google Shape;198;p23"/>
                <p:cNvSpPr/>
                <p:nvPr/>
              </p:nvSpPr>
              <p:spPr>
                <a:xfrm flipH="1">
                  <a:off x="1036394" y="700159"/>
                  <a:ext cx="3592996" cy="47014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102" y="0"/>
                      </a:moveTo>
                      <a:lnTo>
                        <a:pt x="210" y="21032"/>
                      </a:lnTo>
                      <a:lnTo>
                        <a:pt x="210" y="21034"/>
                      </a:lnTo>
                      <a:cubicBezTo>
                        <a:pt x="118" y="21135"/>
                        <a:pt x="33" y="21338"/>
                        <a:pt x="0" y="21600"/>
                      </a:cubicBezTo>
                      <a:lnTo>
                        <a:pt x="21600" y="287"/>
                      </a:lnTo>
                      <a:lnTo>
                        <a:pt x="21102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" name="Google Shape;199;p23"/>
                <p:cNvSpPr/>
                <p:nvPr/>
              </p:nvSpPr>
              <p:spPr>
                <a:xfrm flipH="1">
                  <a:off x="702764" y="2076072"/>
                  <a:ext cx="176729" cy="1310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1" h="21600" fill="norm" stroke="1" extrusionOk="0">
                      <a:moveTo>
                        <a:pt x="5700" y="0"/>
                      </a:moveTo>
                      <a:cubicBezTo>
                        <a:pt x="3418" y="0"/>
                        <a:pt x="1273" y="1998"/>
                        <a:pt x="400" y="5217"/>
                      </a:cubicBezTo>
                      <a:cubicBezTo>
                        <a:pt x="-749" y="9479"/>
                        <a:pt x="660" y="14319"/>
                        <a:pt x="3586" y="15984"/>
                      </a:cubicBezTo>
                      <a:lnTo>
                        <a:pt x="12272" y="21001"/>
                      </a:lnTo>
                      <a:cubicBezTo>
                        <a:pt x="12962" y="21400"/>
                        <a:pt x="13697" y="21600"/>
                        <a:pt x="14402" y="21600"/>
                      </a:cubicBezTo>
                      <a:cubicBezTo>
                        <a:pt x="16669" y="21600"/>
                        <a:pt x="18829" y="19602"/>
                        <a:pt x="19702" y="16383"/>
                      </a:cubicBezTo>
                      <a:cubicBezTo>
                        <a:pt x="20851" y="12143"/>
                        <a:pt x="19442" y="7281"/>
                        <a:pt x="16500" y="5616"/>
                      </a:cubicBezTo>
                      <a:lnTo>
                        <a:pt x="7830" y="599"/>
                      </a:lnTo>
                      <a:cubicBezTo>
                        <a:pt x="7125" y="200"/>
                        <a:pt x="6405" y="0"/>
                        <a:pt x="570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200;p23"/>
                <p:cNvSpPr/>
                <p:nvPr/>
              </p:nvSpPr>
              <p:spPr>
                <a:xfrm flipH="1">
                  <a:off x="749468" y="2156075"/>
                  <a:ext cx="170028" cy="128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21" h="21600" fill="norm" stroke="1" extrusionOk="0">
                      <a:moveTo>
                        <a:pt x="5901" y="0"/>
                      </a:moveTo>
                      <a:cubicBezTo>
                        <a:pt x="3554" y="0"/>
                        <a:pt x="1317" y="2038"/>
                        <a:pt x="413" y="5321"/>
                      </a:cubicBezTo>
                      <a:cubicBezTo>
                        <a:pt x="-776" y="9668"/>
                        <a:pt x="683" y="14604"/>
                        <a:pt x="3712" y="16302"/>
                      </a:cubicBezTo>
                      <a:lnTo>
                        <a:pt x="11895" y="21034"/>
                      </a:lnTo>
                      <a:cubicBezTo>
                        <a:pt x="12593" y="21419"/>
                        <a:pt x="13323" y="21600"/>
                        <a:pt x="14036" y="21600"/>
                      </a:cubicBezTo>
                      <a:cubicBezTo>
                        <a:pt x="16399" y="21600"/>
                        <a:pt x="18667" y="19562"/>
                        <a:pt x="19587" y="16234"/>
                      </a:cubicBezTo>
                      <a:cubicBezTo>
                        <a:pt x="20824" y="11909"/>
                        <a:pt x="19317" y="6974"/>
                        <a:pt x="16272" y="5253"/>
                      </a:cubicBezTo>
                      <a:lnTo>
                        <a:pt x="8105" y="611"/>
                      </a:lnTo>
                      <a:cubicBezTo>
                        <a:pt x="7376" y="204"/>
                        <a:pt x="6630" y="0"/>
                        <a:pt x="5901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201;p23"/>
                <p:cNvSpPr/>
                <p:nvPr/>
              </p:nvSpPr>
              <p:spPr>
                <a:xfrm flipH="1">
                  <a:off x="815434" y="2234463"/>
                  <a:ext cx="138542" cy="11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32" h="21600" fill="norm" stroke="1" extrusionOk="0">
                      <a:moveTo>
                        <a:pt x="7272" y="0"/>
                      </a:moveTo>
                      <a:cubicBezTo>
                        <a:pt x="4376" y="0"/>
                        <a:pt x="1613" y="2283"/>
                        <a:pt x="501" y="5971"/>
                      </a:cubicBezTo>
                      <a:cubicBezTo>
                        <a:pt x="-938" y="10737"/>
                        <a:pt x="827" y="16231"/>
                        <a:pt x="4491" y="18138"/>
                      </a:cubicBezTo>
                      <a:lnTo>
                        <a:pt x="9862" y="20948"/>
                      </a:lnTo>
                      <a:cubicBezTo>
                        <a:pt x="10725" y="21399"/>
                        <a:pt x="11627" y="21600"/>
                        <a:pt x="12509" y="21600"/>
                      </a:cubicBezTo>
                      <a:cubicBezTo>
                        <a:pt x="15387" y="21600"/>
                        <a:pt x="18130" y="19392"/>
                        <a:pt x="19242" y="15730"/>
                      </a:cubicBezTo>
                      <a:cubicBezTo>
                        <a:pt x="20662" y="10938"/>
                        <a:pt x="18897" y="5444"/>
                        <a:pt x="15233" y="3462"/>
                      </a:cubicBezTo>
                      <a:lnTo>
                        <a:pt x="9862" y="652"/>
                      </a:lnTo>
                      <a:cubicBezTo>
                        <a:pt x="9018" y="226"/>
                        <a:pt x="8136" y="0"/>
                        <a:pt x="72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202;p23"/>
                <p:cNvSpPr/>
                <p:nvPr/>
              </p:nvSpPr>
              <p:spPr>
                <a:xfrm flipH="1">
                  <a:off x="36316" y="311321"/>
                  <a:ext cx="1118360" cy="11946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13" h="21600" fill="norm" stroke="1" extrusionOk="0">
                      <a:moveTo>
                        <a:pt x="12981" y="0"/>
                      </a:moveTo>
                      <a:cubicBezTo>
                        <a:pt x="7554" y="2701"/>
                        <a:pt x="1273" y="6277"/>
                        <a:pt x="679" y="7111"/>
                      </a:cubicBezTo>
                      <a:cubicBezTo>
                        <a:pt x="-320" y="8534"/>
                        <a:pt x="-987" y="15086"/>
                        <a:pt x="4483" y="18858"/>
                      </a:cubicBezTo>
                      <a:cubicBezTo>
                        <a:pt x="7483" y="20924"/>
                        <a:pt x="10142" y="21600"/>
                        <a:pt x="12274" y="21600"/>
                      </a:cubicBezTo>
                      <a:cubicBezTo>
                        <a:pt x="15116" y="21600"/>
                        <a:pt x="17024" y="20402"/>
                        <a:pt x="17576" y="19692"/>
                      </a:cubicBezTo>
                      <a:cubicBezTo>
                        <a:pt x="18136" y="18964"/>
                        <a:pt x="19704" y="11765"/>
                        <a:pt x="20613" y="5653"/>
                      </a:cubicBezTo>
                      <a:cubicBezTo>
                        <a:pt x="14466" y="5325"/>
                        <a:pt x="13225" y="1726"/>
                        <a:pt x="12981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203;p23"/>
                <p:cNvSpPr/>
                <p:nvPr/>
              </p:nvSpPr>
              <p:spPr>
                <a:xfrm flipH="1">
                  <a:off x="36243" y="613795"/>
                  <a:ext cx="599145" cy="89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605" y="0"/>
                      </a:moveTo>
                      <a:cubicBezTo>
                        <a:pt x="13705" y="7649"/>
                        <a:pt x="7928" y="16489"/>
                        <a:pt x="0" y="21131"/>
                      </a:cubicBezTo>
                      <a:cubicBezTo>
                        <a:pt x="1912" y="21456"/>
                        <a:pt x="3689" y="21600"/>
                        <a:pt x="5304" y="21600"/>
                      </a:cubicBezTo>
                      <a:cubicBezTo>
                        <a:pt x="10853" y="21600"/>
                        <a:pt x="14585" y="19994"/>
                        <a:pt x="15660" y="19049"/>
                      </a:cubicBezTo>
                      <a:cubicBezTo>
                        <a:pt x="16754" y="18079"/>
                        <a:pt x="19822" y="8489"/>
                        <a:pt x="21600" y="348"/>
                      </a:cubicBezTo>
                      <a:cubicBezTo>
                        <a:pt x="20133" y="294"/>
                        <a:pt x="18795" y="172"/>
                        <a:pt x="17605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204;p23"/>
                <p:cNvSpPr/>
                <p:nvPr/>
              </p:nvSpPr>
              <p:spPr>
                <a:xfrm flipH="1">
                  <a:off x="-1" y="138338"/>
                  <a:ext cx="450410" cy="485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51" h="21600" fill="norm" stroke="1" extrusionOk="0">
                      <a:moveTo>
                        <a:pt x="19293" y="0"/>
                      </a:moveTo>
                      <a:cubicBezTo>
                        <a:pt x="16807" y="0"/>
                        <a:pt x="8861" y="3384"/>
                        <a:pt x="0" y="7693"/>
                      </a:cubicBezTo>
                      <a:cubicBezTo>
                        <a:pt x="614" y="11938"/>
                        <a:pt x="3731" y="20792"/>
                        <a:pt x="19170" y="21600"/>
                      </a:cubicBezTo>
                      <a:cubicBezTo>
                        <a:pt x="20827" y="10611"/>
                        <a:pt x="21600" y="1055"/>
                        <a:pt x="19882" y="106"/>
                      </a:cubicBezTo>
                      <a:cubicBezTo>
                        <a:pt x="19747" y="35"/>
                        <a:pt x="19550" y="0"/>
                        <a:pt x="1929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205;p23"/>
                <p:cNvSpPr/>
                <p:nvPr/>
              </p:nvSpPr>
              <p:spPr>
                <a:xfrm flipH="1">
                  <a:off x="1996320" y="6495030"/>
                  <a:ext cx="755130" cy="171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58" h="21600" fill="norm" stroke="1" extrusionOk="0">
                      <a:moveTo>
                        <a:pt x="773" y="0"/>
                      </a:moveTo>
                      <a:cubicBezTo>
                        <a:pt x="773" y="0"/>
                        <a:pt x="-12" y="1609"/>
                        <a:pt x="28" y="4727"/>
                      </a:cubicBezTo>
                      <a:cubicBezTo>
                        <a:pt x="65" y="7793"/>
                        <a:pt x="-490" y="15840"/>
                        <a:pt x="2013" y="15840"/>
                      </a:cubicBezTo>
                      <a:cubicBezTo>
                        <a:pt x="4160" y="15840"/>
                        <a:pt x="13302" y="21600"/>
                        <a:pt x="16926" y="21600"/>
                      </a:cubicBezTo>
                      <a:cubicBezTo>
                        <a:pt x="17548" y="21600"/>
                        <a:pt x="18007" y="21431"/>
                        <a:pt x="18241" y="21041"/>
                      </a:cubicBezTo>
                      <a:cubicBezTo>
                        <a:pt x="18989" y="20753"/>
                        <a:pt x="20488" y="19076"/>
                        <a:pt x="20629" y="15959"/>
                      </a:cubicBezTo>
                      <a:cubicBezTo>
                        <a:pt x="21110" y="5946"/>
                        <a:pt x="20096" y="4388"/>
                        <a:pt x="20096" y="4388"/>
                      </a:cubicBezTo>
                      <a:lnTo>
                        <a:pt x="773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206;p23"/>
                <p:cNvSpPr/>
                <p:nvPr/>
              </p:nvSpPr>
              <p:spPr>
                <a:xfrm flipH="1">
                  <a:off x="2212084" y="6114269"/>
                  <a:ext cx="511072" cy="4596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7" h="21600" fill="norm" stroke="1" extrusionOk="0">
                      <a:moveTo>
                        <a:pt x="12127" y="0"/>
                      </a:moveTo>
                      <a:lnTo>
                        <a:pt x="1417" y="861"/>
                      </a:lnTo>
                      <a:cubicBezTo>
                        <a:pt x="1417" y="861"/>
                        <a:pt x="1769" y="7025"/>
                        <a:pt x="712" y="11468"/>
                      </a:cubicBezTo>
                      <a:cubicBezTo>
                        <a:pt x="-322" y="15898"/>
                        <a:pt x="-1043" y="20461"/>
                        <a:pt x="4613" y="20720"/>
                      </a:cubicBezTo>
                      <a:lnTo>
                        <a:pt x="14441" y="21600"/>
                      </a:lnTo>
                      <a:cubicBezTo>
                        <a:pt x="14441" y="21600"/>
                        <a:pt x="14251" y="9961"/>
                        <a:pt x="20557" y="9291"/>
                      </a:cubicBezTo>
                      <a:cubicBezTo>
                        <a:pt x="20557" y="9291"/>
                        <a:pt x="12528" y="7500"/>
                        <a:pt x="1212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207;p23"/>
                <p:cNvSpPr/>
                <p:nvPr/>
              </p:nvSpPr>
              <p:spPr>
                <a:xfrm flipH="1">
                  <a:off x="2018991" y="6311181"/>
                  <a:ext cx="354957" cy="292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76" h="21600" fill="norm" stroke="1" extrusionOk="0">
                      <a:moveTo>
                        <a:pt x="10435" y="0"/>
                      </a:moveTo>
                      <a:cubicBezTo>
                        <a:pt x="8957" y="0"/>
                        <a:pt x="7278" y="576"/>
                        <a:pt x="5302" y="1759"/>
                      </a:cubicBezTo>
                      <a:cubicBezTo>
                        <a:pt x="-707" y="5316"/>
                        <a:pt x="28" y="18003"/>
                        <a:pt x="28" y="18003"/>
                      </a:cubicBezTo>
                      <a:cubicBezTo>
                        <a:pt x="147" y="20815"/>
                        <a:pt x="4678" y="21600"/>
                        <a:pt x="9068" y="21600"/>
                      </a:cubicBezTo>
                      <a:cubicBezTo>
                        <a:pt x="12351" y="21600"/>
                        <a:pt x="15560" y="21163"/>
                        <a:pt x="16785" y="20815"/>
                      </a:cubicBezTo>
                      <a:cubicBezTo>
                        <a:pt x="19601" y="20000"/>
                        <a:pt x="20893" y="13761"/>
                        <a:pt x="17729" y="6975"/>
                      </a:cubicBezTo>
                      <a:cubicBezTo>
                        <a:pt x="15619" y="2404"/>
                        <a:pt x="13450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208;p23"/>
                <p:cNvSpPr/>
                <p:nvPr/>
              </p:nvSpPr>
              <p:spPr>
                <a:xfrm flipH="1">
                  <a:off x="2277808" y="6139185"/>
                  <a:ext cx="289171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49" y="0"/>
                      </a:moveTo>
                      <a:lnTo>
                        <a:pt x="0" y="393"/>
                      </a:lnTo>
                      <a:cubicBezTo>
                        <a:pt x="60" y="1077"/>
                        <a:pt x="2093" y="17539"/>
                        <a:pt x="8350" y="20406"/>
                      </a:cubicBezTo>
                      <a:cubicBezTo>
                        <a:pt x="10131" y="21207"/>
                        <a:pt x="11851" y="21600"/>
                        <a:pt x="13391" y="21600"/>
                      </a:cubicBezTo>
                      <a:cubicBezTo>
                        <a:pt x="17274" y="21600"/>
                        <a:pt x="20302" y="19417"/>
                        <a:pt x="21600" y="16535"/>
                      </a:cubicBezTo>
                      <a:lnTo>
                        <a:pt x="20252" y="15298"/>
                      </a:lnTo>
                      <a:cubicBezTo>
                        <a:pt x="19346" y="17321"/>
                        <a:pt x="16851" y="19300"/>
                        <a:pt x="13391" y="19300"/>
                      </a:cubicBezTo>
                      <a:cubicBezTo>
                        <a:pt x="12002" y="19300"/>
                        <a:pt x="10473" y="18980"/>
                        <a:pt x="8823" y="18223"/>
                      </a:cubicBezTo>
                      <a:cubicBezTo>
                        <a:pt x="3471" y="15792"/>
                        <a:pt x="1580" y="131"/>
                        <a:pt x="1549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9;p23"/>
                <p:cNvSpPr/>
                <p:nvPr/>
              </p:nvSpPr>
              <p:spPr>
                <a:xfrm flipH="1">
                  <a:off x="2326413" y="6194811"/>
                  <a:ext cx="201924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4" h="21600" fill="norm" stroke="1" extrusionOk="0">
                      <a:moveTo>
                        <a:pt x="16571" y="0"/>
                      </a:moveTo>
                      <a:cubicBezTo>
                        <a:pt x="12133" y="0"/>
                        <a:pt x="3623" y="2154"/>
                        <a:pt x="86" y="17726"/>
                      </a:cubicBezTo>
                      <a:cubicBezTo>
                        <a:pt x="-252" y="19351"/>
                        <a:pt x="438" y="21014"/>
                        <a:pt x="1594" y="21468"/>
                      </a:cubicBezTo>
                      <a:cubicBezTo>
                        <a:pt x="1819" y="21600"/>
                        <a:pt x="2016" y="21600"/>
                        <a:pt x="2256" y="21600"/>
                      </a:cubicBezTo>
                      <a:cubicBezTo>
                        <a:pt x="3172" y="21600"/>
                        <a:pt x="4074" y="20769"/>
                        <a:pt x="4370" y="19465"/>
                      </a:cubicBezTo>
                      <a:cubicBezTo>
                        <a:pt x="7047" y="7578"/>
                        <a:pt x="13049" y="5877"/>
                        <a:pt x="16304" y="5877"/>
                      </a:cubicBezTo>
                      <a:cubicBezTo>
                        <a:pt x="17375" y="5877"/>
                        <a:pt x="18150" y="6047"/>
                        <a:pt x="18417" y="6123"/>
                      </a:cubicBezTo>
                      <a:cubicBezTo>
                        <a:pt x="18586" y="6180"/>
                        <a:pt x="18755" y="6198"/>
                        <a:pt x="18925" y="6198"/>
                      </a:cubicBezTo>
                      <a:cubicBezTo>
                        <a:pt x="19939" y="6198"/>
                        <a:pt x="20855" y="5235"/>
                        <a:pt x="21066" y="3855"/>
                      </a:cubicBezTo>
                      <a:cubicBezTo>
                        <a:pt x="21348" y="2249"/>
                        <a:pt x="20573" y="643"/>
                        <a:pt x="19375" y="321"/>
                      </a:cubicBezTo>
                      <a:cubicBezTo>
                        <a:pt x="19333" y="302"/>
                        <a:pt x="18248" y="0"/>
                        <a:pt x="1657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10;p23"/>
                <p:cNvSpPr/>
                <p:nvPr/>
              </p:nvSpPr>
              <p:spPr>
                <a:xfrm flipH="1">
                  <a:off x="2269590" y="6241144"/>
                  <a:ext cx="179084" cy="1204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9" h="21600" fill="norm" stroke="1" extrusionOk="0">
                      <a:moveTo>
                        <a:pt x="18733" y="0"/>
                      </a:moveTo>
                      <a:cubicBezTo>
                        <a:pt x="18701" y="0"/>
                        <a:pt x="18669" y="0"/>
                        <a:pt x="18653" y="0"/>
                      </a:cubicBezTo>
                      <a:cubicBezTo>
                        <a:pt x="18093" y="97"/>
                        <a:pt x="4839" y="652"/>
                        <a:pt x="203" y="16260"/>
                      </a:cubicBezTo>
                      <a:cubicBezTo>
                        <a:pt x="-341" y="18242"/>
                        <a:pt x="251" y="20464"/>
                        <a:pt x="1514" y="21286"/>
                      </a:cubicBezTo>
                      <a:cubicBezTo>
                        <a:pt x="1833" y="21528"/>
                        <a:pt x="2217" y="21600"/>
                        <a:pt x="2553" y="21600"/>
                      </a:cubicBezTo>
                      <a:cubicBezTo>
                        <a:pt x="3528" y="21600"/>
                        <a:pt x="4455" y="20803"/>
                        <a:pt x="4839" y="19377"/>
                      </a:cubicBezTo>
                      <a:cubicBezTo>
                        <a:pt x="8117" y="8239"/>
                        <a:pt x="18589" y="7659"/>
                        <a:pt x="18797" y="7659"/>
                      </a:cubicBezTo>
                      <a:cubicBezTo>
                        <a:pt x="20172" y="7587"/>
                        <a:pt x="21259" y="5871"/>
                        <a:pt x="21259" y="3793"/>
                      </a:cubicBezTo>
                      <a:cubicBezTo>
                        <a:pt x="21211" y="1691"/>
                        <a:pt x="20060" y="0"/>
                        <a:pt x="1873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11;p23"/>
                <p:cNvSpPr/>
                <p:nvPr/>
              </p:nvSpPr>
              <p:spPr>
                <a:xfrm flipH="1">
                  <a:off x="2258193" y="6592005"/>
                  <a:ext cx="755251" cy="1710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6" h="21600" fill="norm" stroke="1" extrusionOk="0">
                      <a:moveTo>
                        <a:pt x="784" y="0"/>
                      </a:moveTo>
                      <a:cubicBezTo>
                        <a:pt x="784" y="0"/>
                        <a:pt x="-12" y="1633"/>
                        <a:pt x="25" y="4762"/>
                      </a:cubicBezTo>
                      <a:cubicBezTo>
                        <a:pt x="62" y="7824"/>
                        <a:pt x="-479" y="15086"/>
                        <a:pt x="2022" y="15902"/>
                      </a:cubicBezTo>
                      <a:cubicBezTo>
                        <a:pt x="4278" y="16600"/>
                        <a:pt x="13018" y="21600"/>
                        <a:pt x="16812" y="21600"/>
                      </a:cubicBezTo>
                      <a:cubicBezTo>
                        <a:pt x="17449" y="21600"/>
                        <a:pt x="17946" y="21464"/>
                        <a:pt x="18250" y="21141"/>
                      </a:cubicBezTo>
                      <a:cubicBezTo>
                        <a:pt x="19009" y="20835"/>
                        <a:pt x="20499" y="19151"/>
                        <a:pt x="20650" y="16021"/>
                      </a:cubicBezTo>
                      <a:cubicBezTo>
                        <a:pt x="21121" y="5970"/>
                        <a:pt x="20110" y="4473"/>
                        <a:pt x="20110" y="4473"/>
                      </a:cubicBezTo>
                      <a:lnTo>
                        <a:pt x="784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12;p23"/>
                <p:cNvSpPr/>
                <p:nvPr/>
              </p:nvSpPr>
              <p:spPr>
                <a:xfrm flipH="1">
                  <a:off x="2473646" y="6211244"/>
                  <a:ext cx="511302" cy="4598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62" h="21600" fill="norm" stroke="1" extrusionOk="0">
                      <a:moveTo>
                        <a:pt x="12129" y="0"/>
                      </a:moveTo>
                      <a:lnTo>
                        <a:pt x="1405" y="867"/>
                      </a:lnTo>
                      <a:cubicBezTo>
                        <a:pt x="1405" y="867"/>
                        <a:pt x="1757" y="7023"/>
                        <a:pt x="722" y="11471"/>
                      </a:cubicBezTo>
                      <a:cubicBezTo>
                        <a:pt x="-328" y="15899"/>
                        <a:pt x="-1038" y="20455"/>
                        <a:pt x="4606" y="20733"/>
                      </a:cubicBezTo>
                      <a:lnTo>
                        <a:pt x="14425" y="21600"/>
                      </a:lnTo>
                      <a:cubicBezTo>
                        <a:pt x="14425" y="21600"/>
                        <a:pt x="14236" y="9978"/>
                        <a:pt x="20562" y="9313"/>
                      </a:cubicBezTo>
                      <a:cubicBezTo>
                        <a:pt x="20562" y="9313"/>
                        <a:pt x="12513" y="7497"/>
                        <a:pt x="12129" y="0"/>
                      </a:cubicBezTo>
                      <a:close/>
                    </a:path>
                  </a:pathLst>
                </a:custGeom>
                <a:solidFill>
                  <a:srgbClr val="FF8E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13;p23"/>
                <p:cNvSpPr/>
                <p:nvPr/>
              </p:nvSpPr>
              <p:spPr>
                <a:xfrm flipH="1">
                  <a:off x="2858575" y="6458125"/>
                  <a:ext cx="107614" cy="141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084" y="0"/>
                      </a:moveTo>
                      <a:lnTo>
                        <a:pt x="6380" y="6404"/>
                      </a:lnTo>
                      <a:lnTo>
                        <a:pt x="0" y="6404"/>
                      </a:lnTo>
                      <a:lnTo>
                        <a:pt x="3812" y="11819"/>
                      </a:lnTo>
                      <a:lnTo>
                        <a:pt x="1487" y="19397"/>
                      </a:lnTo>
                      <a:lnTo>
                        <a:pt x="9435" y="15052"/>
                      </a:lnTo>
                      <a:lnTo>
                        <a:pt x="16437" y="21600"/>
                      </a:lnTo>
                      <a:lnTo>
                        <a:pt x="14706" y="12025"/>
                      </a:lnTo>
                      <a:lnTo>
                        <a:pt x="21600" y="10048"/>
                      </a:lnTo>
                      <a:lnTo>
                        <a:pt x="13030" y="8175"/>
                      </a:lnTo>
                      <a:lnTo>
                        <a:pt x="10084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14;p23"/>
                <p:cNvSpPr/>
                <p:nvPr/>
              </p:nvSpPr>
              <p:spPr>
                <a:xfrm flipH="1">
                  <a:off x="2280810" y="6408156"/>
                  <a:ext cx="355238" cy="2929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91" h="21600" fill="norm" stroke="1" extrusionOk="0">
                      <a:moveTo>
                        <a:pt x="10450" y="0"/>
                      </a:moveTo>
                      <a:cubicBezTo>
                        <a:pt x="8971" y="0"/>
                        <a:pt x="7285" y="576"/>
                        <a:pt x="5302" y="1758"/>
                      </a:cubicBezTo>
                      <a:cubicBezTo>
                        <a:pt x="-707" y="5313"/>
                        <a:pt x="28" y="18025"/>
                        <a:pt x="28" y="18025"/>
                      </a:cubicBezTo>
                      <a:cubicBezTo>
                        <a:pt x="147" y="20815"/>
                        <a:pt x="4678" y="21600"/>
                        <a:pt x="9075" y="21600"/>
                      </a:cubicBezTo>
                      <a:cubicBezTo>
                        <a:pt x="12373" y="21600"/>
                        <a:pt x="15590" y="21163"/>
                        <a:pt x="16815" y="20815"/>
                      </a:cubicBezTo>
                      <a:cubicBezTo>
                        <a:pt x="19630" y="20001"/>
                        <a:pt x="20893" y="13754"/>
                        <a:pt x="17751" y="6982"/>
                      </a:cubicBezTo>
                      <a:cubicBezTo>
                        <a:pt x="15627" y="2403"/>
                        <a:pt x="13465" y="0"/>
                        <a:pt x="1045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15;p23"/>
                <p:cNvSpPr/>
                <p:nvPr/>
              </p:nvSpPr>
              <p:spPr>
                <a:xfrm flipH="1">
                  <a:off x="2539909" y="6236160"/>
                  <a:ext cx="289170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0" y="0"/>
                      </a:moveTo>
                      <a:lnTo>
                        <a:pt x="0" y="393"/>
                      </a:lnTo>
                      <a:cubicBezTo>
                        <a:pt x="70" y="1092"/>
                        <a:pt x="2093" y="17539"/>
                        <a:pt x="8350" y="20406"/>
                      </a:cubicBezTo>
                      <a:cubicBezTo>
                        <a:pt x="10131" y="21251"/>
                        <a:pt x="11851" y="21600"/>
                        <a:pt x="13391" y="21600"/>
                      </a:cubicBezTo>
                      <a:cubicBezTo>
                        <a:pt x="17274" y="21600"/>
                        <a:pt x="20332" y="19417"/>
                        <a:pt x="21600" y="16593"/>
                      </a:cubicBezTo>
                      <a:lnTo>
                        <a:pt x="20262" y="15298"/>
                      </a:lnTo>
                      <a:cubicBezTo>
                        <a:pt x="19356" y="17321"/>
                        <a:pt x="16872" y="19300"/>
                        <a:pt x="13411" y="19300"/>
                      </a:cubicBezTo>
                      <a:cubicBezTo>
                        <a:pt x="12022" y="19300"/>
                        <a:pt x="10483" y="18980"/>
                        <a:pt x="8823" y="18223"/>
                      </a:cubicBezTo>
                      <a:cubicBezTo>
                        <a:pt x="3501" y="15792"/>
                        <a:pt x="1580" y="146"/>
                        <a:pt x="1580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16;p23"/>
                <p:cNvSpPr/>
                <p:nvPr/>
              </p:nvSpPr>
              <p:spPr>
                <a:xfrm flipH="1">
                  <a:off x="2588248" y="6291786"/>
                  <a:ext cx="201895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1" h="21600" fill="norm" stroke="1" extrusionOk="0">
                      <a:moveTo>
                        <a:pt x="16569" y="0"/>
                      </a:moveTo>
                      <a:cubicBezTo>
                        <a:pt x="12144" y="0"/>
                        <a:pt x="3648" y="2173"/>
                        <a:pt x="112" y="17802"/>
                      </a:cubicBezTo>
                      <a:cubicBezTo>
                        <a:pt x="-283" y="19351"/>
                        <a:pt x="407" y="21014"/>
                        <a:pt x="1563" y="21487"/>
                      </a:cubicBezTo>
                      <a:cubicBezTo>
                        <a:pt x="1788" y="21600"/>
                        <a:pt x="1985" y="21600"/>
                        <a:pt x="2225" y="21600"/>
                      </a:cubicBezTo>
                      <a:cubicBezTo>
                        <a:pt x="3183" y="21600"/>
                        <a:pt x="4057" y="20825"/>
                        <a:pt x="4339" y="19540"/>
                      </a:cubicBezTo>
                      <a:cubicBezTo>
                        <a:pt x="7058" y="7672"/>
                        <a:pt x="13032" y="5915"/>
                        <a:pt x="16301" y="5915"/>
                      </a:cubicBezTo>
                      <a:cubicBezTo>
                        <a:pt x="17372" y="5915"/>
                        <a:pt x="18161" y="6104"/>
                        <a:pt x="18443" y="6180"/>
                      </a:cubicBezTo>
                      <a:cubicBezTo>
                        <a:pt x="18584" y="6217"/>
                        <a:pt x="18739" y="6236"/>
                        <a:pt x="18879" y="6236"/>
                      </a:cubicBezTo>
                      <a:cubicBezTo>
                        <a:pt x="19908" y="6236"/>
                        <a:pt x="20824" y="5272"/>
                        <a:pt x="21077" y="3855"/>
                      </a:cubicBezTo>
                      <a:cubicBezTo>
                        <a:pt x="21317" y="2249"/>
                        <a:pt x="20542" y="643"/>
                        <a:pt x="19344" y="321"/>
                      </a:cubicBezTo>
                      <a:cubicBezTo>
                        <a:pt x="19316" y="302"/>
                        <a:pt x="18231" y="0"/>
                        <a:pt x="16569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17;p23"/>
                <p:cNvSpPr/>
                <p:nvPr/>
              </p:nvSpPr>
              <p:spPr>
                <a:xfrm flipH="1">
                  <a:off x="2531543" y="6338253"/>
                  <a:ext cx="178992" cy="120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85" h="21600" fill="norm" stroke="1" extrusionOk="0">
                      <a:moveTo>
                        <a:pt x="18617" y="0"/>
                      </a:moveTo>
                      <a:cubicBezTo>
                        <a:pt x="18011" y="72"/>
                        <a:pt x="4796" y="650"/>
                        <a:pt x="237" y="16182"/>
                      </a:cubicBezTo>
                      <a:cubicBezTo>
                        <a:pt x="-369" y="18157"/>
                        <a:pt x="237" y="20372"/>
                        <a:pt x="1480" y="21287"/>
                      </a:cubicBezTo>
                      <a:cubicBezTo>
                        <a:pt x="1815" y="21431"/>
                        <a:pt x="2182" y="21600"/>
                        <a:pt x="2516" y="21600"/>
                      </a:cubicBezTo>
                      <a:cubicBezTo>
                        <a:pt x="3489" y="21600"/>
                        <a:pt x="4429" y="20709"/>
                        <a:pt x="4860" y="19312"/>
                      </a:cubicBezTo>
                      <a:cubicBezTo>
                        <a:pt x="8112" y="8211"/>
                        <a:pt x="18617" y="7633"/>
                        <a:pt x="18728" y="7633"/>
                      </a:cubicBezTo>
                      <a:cubicBezTo>
                        <a:pt x="20099" y="7633"/>
                        <a:pt x="21231" y="5827"/>
                        <a:pt x="21183" y="3781"/>
                      </a:cubicBezTo>
                      <a:cubicBezTo>
                        <a:pt x="21119" y="1637"/>
                        <a:pt x="19972" y="72"/>
                        <a:pt x="18617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18;p23"/>
                <p:cNvSpPr/>
                <p:nvPr/>
              </p:nvSpPr>
              <p:spPr>
                <a:xfrm flipH="1">
                  <a:off x="1894346" y="1773564"/>
                  <a:ext cx="1335660" cy="12482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9" h="21600" fill="norm" stroke="1" extrusionOk="0">
                      <a:moveTo>
                        <a:pt x="13090" y="0"/>
                      </a:moveTo>
                      <a:cubicBezTo>
                        <a:pt x="10757" y="0"/>
                        <a:pt x="8494" y="834"/>
                        <a:pt x="7423" y="1210"/>
                      </a:cubicBezTo>
                      <a:cubicBezTo>
                        <a:pt x="5554" y="1862"/>
                        <a:pt x="624" y="5188"/>
                        <a:pt x="49" y="9420"/>
                      </a:cubicBezTo>
                      <a:cubicBezTo>
                        <a:pt x="-525" y="13660"/>
                        <a:pt x="4163" y="20677"/>
                        <a:pt x="4282" y="21504"/>
                      </a:cubicBezTo>
                      <a:cubicBezTo>
                        <a:pt x="4290" y="21570"/>
                        <a:pt x="4395" y="21600"/>
                        <a:pt x="4577" y="21600"/>
                      </a:cubicBezTo>
                      <a:cubicBezTo>
                        <a:pt x="6759" y="21600"/>
                        <a:pt x="20212" y="17368"/>
                        <a:pt x="20212" y="17368"/>
                      </a:cubicBezTo>
                      <a:cubicBezTo>
                        <a:pt x="20212" y="17368"/>
                        <a:pt x="21075" y="5188"/>
                        <a:pt x="17899" y="1862"/>
                      </a:cubicBezTo>
                      <a:cubicBezTo>
                        <a:pt x="16555" y="450"/>
                        <a:pt x="14803" y="0"/>
                        <a:pt x="130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19;p23"/>
                <p:cNvSpPr/>
                <p:nvPr/>
              </p:nvSpPr>
              <p:spPr>
                <a:xfrm flipH="1">
                  <a:off x="2637289" y="2388410"/>
                  <a:ext cx="506282" cy="600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964" y="0"/>
                      </a:moveTo>
                      <a:cubicBezTo>
                        <a:pt x="7482" y="0"/>
                        <a:pt x="7010" y="107"/>
                        <a:pt x="6551" y="344"/>
                      </a:cubicBezTo>
                      <a:cubicBezTo>
                        <a:pt x="534" y="3470"/>
                        <a:pt x="0" y="9920"/>
                        <a:pt x="0" y="9920"/>
                      </a:cubicBezTo>
                      <a:lnTo>
                        <a:pt x="6907" y="21600"/>
                      </a:lnTo>
                      <a:lnTo>
                        <a:pt x="21600" y="16473"/>
                      </a:lnTo>
                      <a:cubicBezTo>
                        <a:pt x="21600" y="16473"/>
                        <a:pt x="13883" y="0"/>
                        <a:pt x="7964" y="0"/>
                      </a:cubicBezTo>
                      <a:close/>
                    </a:path>
                  </a:pathLst>
                </a:custGeom>
                <a:solidFill>
                  <a:srgbClr val="D166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20;p23"/>
                <p:cNvSpPr/>
                <p:nvPr/>
              </p:nvSpPr>
              <p:spPr>
                <a:xfrm flipH="1">
                  <a:off x="1797414" y="2743986"/>
                  <a:ext cx="1567383" cy="3255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2" h="21600" fill="norm" stroke="1" extrusionOk="0">
                      <a:moveTo>
                        <a:pt x="16438" y="0"/>
                      </a:moveTo>
                      <a:cubicBezTo>
                        <a:pt x="11961" y="0"/>
                        <a:pt x="6020" y="1022"/>
                        <a:pt x="4735" y="1420"/>
                      </a:cubicBezTo>
                      <a:cubicBezTo>
                        <a:pt x="4430" y="1515"/>
                        <a:pt x="5509" y="2609"/>
                        <a:pt x="5509" y="2609"/>
                      </a:cubicBezTo>
                      <a:cubicBezTo>
                        <a:pt x="5509" y="2609"/>
                        <a:pt x="172" y="5180"/>
                        <a:pt x="8" y="9176"/>
                      </a:cubicBezTo>
                      <a:cubicBezTo>
                        <a:pt x="-218" y="14502"/>
                        <a:pt x="4407" y="20996"/>
                        <a:pt x="4407" y="20996"/>
                      </a:cubicBezTo>
                      <a:cubicBezTo>
                        <a:pt x="4407" y="20996"/>
                        <a:pt x="4778" y="21600"/>
                        <a:pt x="6810" y="21600"/>
                      </a:cubicBezTo>
                      <a:cubicBezTo>
                        <a:pt x="8847" y="21600"/>
                        <a:pt x="10260" y="21142"/>
                        <a:pt x="10260" y="21142"/>
                      </a:cubicBezTo>
                      <a:cubicBezTo>
                        <a:pt x="10349" y="21144"/>
                        <a:pt x="10437" y="21145"/>
                        <a:pt x="10522" y="21145"/>
                      </a:cubicBezTo>
                      <a:cubicBezTo>
                        <a:pt x="12930" y="21145"/>
                        <a:pt x="13160" y="20331"/>
                        <a:pt x="13160" y="20331"/>
                      </a:cubicBezTo>
                      <a:cubicBezTo>
                        <a:pt x="13618" y="19623"/>
                        <a:pt x="17644" y="14773"/>
                        <a:pt x="19512" y="10341"/>
                      </a:cubicBezTo>
                      <a:cubicBezTo>
                        <a:pt x="21382" y="5909"/>
                        <a:pt x="20553" y="1750"/>
                        <a:pt x="20591" y="1478"/>
                      </a:cubicBezTo>
                      <a:cubicBezTo>
                        <a:pt x="20633" y="1206"/>
                        <a:pt x="20591" y="541"/>
                        <a:pt x="20591" y="541"/>
                      </a:cubicBezTo>
                      <a:cubicBezTo>
                        <a:pt x="19650" y="149"/>
                        <a:pt x="18151" y="0"/>
                        <a:pt x="1643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21;p23"/>
                <p:cNvSpPr/>
                <p:nvPr/>
              </p:nvSpPr>
              <p:spPr>
                <a:xfrm flipH="1">
                  <a:off x="1826431" y="2826953"/>
                  <a:ext cx="215152" cy="5217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5" h="21600" fill="norm" stroke="1" extrusionOk="0">
                      <a:moveTo>
                        <a:pt x="20291" y="0"/>
                      </a:moveTo>
                      <a:cubicBezTo>
                        <a:pt x="19676" y="0"/>
                        <a:pt x="19194" y="190"/>
                        <a:pt x="19234" y="435"/>
                      </a:cubicBezTo>
                      <a:cubicBezTo>
                        <a:pt x="19462" y="9590"/>
                        <a:pt x="18271" y="19431"/>
                        <a:pt x="15904" y="20095"/>
                      </a:cubicBezTo>
                      <a:cubicBezTo>
                        <a:pt x="13858" y="20596"/>
                        <a:pt x="9899" y="20730"/>
                        <a:pt x="6462" y="20730"/>
                      </a:cubicBezTo>
                      <a:cubicBezTo>
                        <a:pt x="4281" y="20730"/>
                        <a:pt x="2302" y="20674"/>
                        <a:pt x="1152" y="20630"/>
                      </a:cubicBezTo>
                      <a:cubicBezTo>
                        <a:pt x="1098" y="20630"/>
                        <a:pt x="1031" y="20624"/>
                        <a:pt x="978" y="20624"/>
                      </a:cubicBezTo>
                      <a:cubicBezTo>
                        <a:pt x="470" y="20624"/>
                        <a:pt x="55" y="20786"/>
                        <a:pt x="15" y="21009"/>
                      </a:cubicBezTo>
                      <a:cubicBezTo>
                        <a:pt x="-92" y="21254"/>
                        <a:pt x="376" y="21466"/>
                        <a:pt x="924" y="21505"/>
                      </a:cubicBezTo>
                      <a:cubicBezTo>
                        <a:pt x="1152" y="21505"/>
                        <a:pt x="3573" y="21600"/>
                        <a:pt x="6582" y="21600"/>
                      </a:cubicBezTo>
                      <a:cubicBezTo>
                        <a:pt x="10153" y="21600"/>
                        <a:pt x="14473" y="21466"/>
                        <a:pt x="16947" y="20858"/>
                      </a:cubicBezTo>
                      <a:cubicBezTo>
                        <a:pt x="21508" y="19771"/>
                        <a:pt x="21468" y="4946"/>
                        <a:pt x="21321" y="435"/>
                      </a:cubicBezTo>
                      <a:cubicBezTo>
                        <a:pt x="21321" y="190"/>
                        <a:pt x="20826" y="0"/>
                        <a:pt x="20291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22;p23"/>
                <p:cNvSpPr/>
                <p:nvPr/>
              </p:nvSpPr>
              <p:spPr>
                <a:xfrm flipH="1">
                  <a:off x="1846131" y="2815370"/>
                  <a:ext cx="55221" cy="115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900" y="0"/>
                        <a:pt x="0" y="4792"/>
                        <a:pt x="0" y="10813"/>
                      </a:cubicBezTo>
                      <a:cubicBezTo>
                        <a:pt x="0" y="16708"/>
                        <a:pt x="4900" y="21600"/>
                        <a:pt x="10800" y="21600"/>
                      </a:cubicBezTo>
                      <a:cubicBezTo>
                        <a:pt x="16753" y="21600"/>
                        <a:pt x="21600" y="16708"/>
                        <a:pt x="21600" y="10813"/>
                      </a:cubicBezTo>
                      <a:cubicBezTo>
                        <a:pt x="21600" y="4792"/>
                        <a:pt x="1675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23;p23"/>
                <p:cNvSpPr/>
                <p:nvPr/>
              </p:nvSpPr>
              <p:spPr>
                <a:xfrm flipH="1">
                  <a:off x="1927874" y="2947094"/>
                  <a:ext cx="1031307" cy="200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1" h="21600" fill="norm" stroke="1" extrusionOk="0">
                      <a:moveTo>
                        <a:pt x="18336" y="0"/>
                      </a:moveTo>
                      <a:cubicBezTo>
                        <a:pt x="8507" y="0"/>
                        <a:pt x="222" y="19194"/>
                        <a:pt x="135" y="19426"/>
                      </a:cubicBezTo>
                      <a:cubicBezTo>
                        <a:pt x="20" y="19672"/>
                        <a:pt x="-31" y="20368"/>
                        <a:pt x="20" y="20919"/>
                      </a:cubicBezTo>
                      <a:cubicBezTo>
                        <a:pt x="59" y="21368"/>
                        <a:pt x="144" y="21600"/>
                        <a:pt x="222" y="21600"/>
                      </a:cubicBezTo>
                      <a:cubicBezTo>
                        <a:pt x="259" y="21600"/>
                        <a:pt x="287" y="21557"/>
                        <a:pt x="315" y="21499"/>
                      </a:cubicBezTo>
                      <a:cubicBezTo>
                        <a:pt x="405" y="21281"/>
                        <a:pt x="8605" y="2276"/>
                        <a:pt x="18336" y="2276"/>
                      </a:cubicBezTo>
                      <a:cubicBezTo>
                        <a:pt x="19316" y="2276"/>
                        <a:pt x="20313" y="2464"/>
                        <a:pt x="21321" y="2899"/>
                      </a:cubicBezTo>
                      <a:cubicBezTo>
                        <a:pt x="21327" y="2899"/>
                        <a:pt x="21335" y="2899"/>
                        <a:pt x="21341" y="2899"/>
                      </a:cubicBezTo>
                      <a:cubicBezTo>
                        <a:pt x="21456" y="2899"/>
                        <a:pt x="21552" y="2464"/>
                        <a:pt x="21561" y="1856"/>
                      </a:cubicBezTo>
                      <a:cubicBezTo>
                        <a:pt x="21569" y="1218"/>
                        <a:pt x="21482" y="667"/>
                        <a:pt x="21358" y="623"/>
                      </a:cubicBezTo>
                      <a:cubicBezTo>
                        <a:pt x="20338" y="188"/>
                        <a:pt x="19330" y="0"/>
                        <a:pt x="1833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24;p23"/>
                <p:cNvSpPr/>
                <p:nvPr/>
              </p:nvSpPr>
              <p:spPr>
                <a:xfrm flipH="1">
                  <a:off x="2662069" y="2823317"/>
                  <a:ext cx="160495" cy="279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77" h="21600" fill="norm" stroke="1" extrusionOk="0">
                      <a:moveTo>
                        <a:pt x="15500" y="0"/>
                      </a:moveTo>
                      <a:lnTo>
                        <a:pt x="940" y="2308"/>
                      </a:lnTo>
                      <a:cubicBezTo>
                        <a:pt x="-3123" y="14469"/>
                        <a:pt x="7297" y="21600"/>
                        <a:pt x="7297" y="21600"/>
                      </a:cubicBezTo>
                      <a:lnTo>
                        <a:pt x="18477" y="19511"/>
                      </a:lnTo>
                      <a:cubicBezTo>
                        <a:pt x="9266" y="12733"/>
                        <a:pt x="15500" y="0"/>
                        <a:pt x="155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25;p23"/>
                <p:cNvSpPr/>
                <p:nvPr/>
              </p:nvSpPr>
              <p:spPr>
                <a:xfrm flipH="1">
                  <a:off x="2651284" y="2812810"/>
                  <a:ext cx="182031" cy="3010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13" h="21600" fill="norm" stroke="1" extrusionOk="0">
                      <a:moveTo>
                        <a:pt x="13396" y="1807"/>
                      </a:moveTo>
                      <a:cubicBezTo>
                        <a:pt x="12260" y="4939"/>
                        <a:pt x="10031" y="13057"/>
                        <a:pt x="15708" y="18459"/>
                      </a:cubicBezTo>
                      <a:lnTo>
                        <a:pt x="7954" y="19986"/>
                      </a:lnTo>
                      <a:cubicBezTo>
                        <a:pt x="6307" y="18565"/>
                        <a:pt x="200" y="12689"/>
                        <a:pt x="2845" y="3518"/>
                      </a:cubicBezTo>
                      <a:lnTo>
                        <a:pt x="13396" y="1807"/>
                      </a:lnTo>
                      <a:close/>
                      <a:moveTo>
                        <a:pt x="14988" y="0"/>
                      </a:moveTo>
                      <a:cubicBezTo>
                        <a:pt x="14891" y="0"/>
                        <a:pt x="14794" y="10"/>
                        <a:pt x="14711" y="19"/>
                      </a:cubicBezTo>
                      <a:lnTo>
                        <a:pt x="1654" y="2136"/>
                      </a:lnTo>
                      <a:cubicBezTo>
                        <a:pt x="1280" y="2194"/>
                        <a:pt x="962" y="2426"/>
                        <a:pt x="865" y="2725"/>
                      </a:cubicBezTo>
                      <a:cubicBezTo>
                        <a:pt x="-2818" y="14332"/>
                        <a:pt x="6431" y="21068"/>
                        <a:pt x="6819" y="21368"/>
                      </a:cubicBezTo>
                      <a:cubicBezTo>
                        <a:pt x="7054" y="21503"/>
                        <a:pt x="7331" y="21600"/>
                        <a:pt x="7622" y="21600"/>
                      </a:cubicBezTo>
                      <a:cubicBezTo>
                        <a:pt x="7719" y="21600"/>
                        <a:pt x="7802" y="21600"/>
                        <a:pt x="7899" y="21561"/>
                      </a:cubicBezTo>
                      <a:lnTo>
                        <a:pt x="17882" y="19619"/>
                      </a:lnTo>
                      <a:cubicBezTo>
                        <a:pt x="18256" y="19551"/>
                        <a:pt x="18547" y="19358"/>
                        <a:pt x="18671" y="19087"/>
                      </a:cubicBezTo>
                      <a:cubicBezTo>
                        <a:pt x="18782" y="18855"/>
                        <a:pt x="18671" y="18565"/>
                        <a:pt x="18394" y="18362"/>
                      </a:cubicBezTo>
                      <a:cubicBezTo>
                        <a:pt x="10696" y="12496"/>
                        <a:pt x="15944" y="1111"/>
                        <a:pt x="15985" y="976"/>
                      </a:cubicBezTo>
                      <a:cubicBezTo>
                        <a:pt x="16124" y="715"/>
                        <a:pt x="16027" y="445"/>
                        <a:pt x="15791" y="251"/>
                      </a:cubicBezTo>
                      <a:cubicBezTo>
                        <a:pt x="15584" y="77"/>
                        <a:pt x="15279" y="0"/>
                        <a:pt x="14988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26;p23"/>
                <p:cNvSpPr/>
                <p:nvPr/>
              </p:nvSpPr>
              <p:spPr>
                <a:xfrm flipH="1">
                  <a:off x="2259354" y="2735904"/>
                  <a:ext cx="141933" cy="280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769" h="21600" fill="norm" stroke="1" extrusionOk="0">
                      <a:moveTo>
                        <a:pt x="17769" y="0"/>
                      </a:moveTo>
                      <a:lnTo>
                        <a:pt x="3184" y="1307"/>
                      </a:lnTo>
                      <a:cubicBezTo>
                        <a:pt x="3184" y="1307"/>
                        <a:pt x="-3831" y="10198"/>
                        <a:pt x="2964" y="21600"/>
                      </a:cubicBezTo>
                      <a:lnTo>
                        <a:pt x="15408" y="20220"/>
                      </a:lnTo>
                      <a:cubicBezTo>
                        <a:pt x="15408" y="20220"/>
                        <a:pt x="10788" y="9462"/>
                        <a:pt x="17769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27;p23"/>
                <p:cNvSpPr/>
                <p:nvPr/>
              </p:nvSpPr>
              <p:spPr>
                <a:xfrm flipH="1">
                  <a:off x="2248962" y="2725129"/>
                  <a:ext cx="163071" cy="302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98" h="21600" fill="norm" stroke="1" extrusionOk="0">
                      <a:moveTo>
                        <a:pt x="15047" y="1723"/>
                      </a:moveTo>
                      <a:cubicBezTo>
                        <a:pt x="10757" y="8913"/>
                        <a:pt x="12595" y="16479"/>
                        <a:pt x="13418" y="18934"/>
                      </a:cubicBezTo>
                      <a:lnTo>
                        <a:pt x="4628" y="19954"/>
                      </a:lnTo>
                      <a:cubicBezTo>
                        <a:pt x="39" y="11320"/>
                        <a:pt x="3821" y="4312"/>
                        <a:pt x="4837" y="2676"/>
                      </a:cubicBezTo>
                      <a:lnTo>
                        <a:pt x="15047" y="1723"/>
                      </a:lnTo>
                      <a:close/>
                      <a:moveTo>
                        <a:pt x="16900" y="0"/>
                      </a:moveTo>
                      <a:cubicBezTo>
                        <a:pt x="16841" y="0"/>
                        <a:pt x="16781" y="10"/>
                        <a:pt x="16736" y="10"/>
                      </a:cubicBezTo>
                      <a:lnTo>
                        <a:pt x="3881" y="1222"/>
                      </a:lnTo>
                      <a:cubicBezTo>
                        <a:pt x="3477" y="1261"/>
                        <a:pt x="3163" y="1425"/>
                        <a:pt x="2999" y="1656"/>
                      </a:cubicBezTo>
                      <a:cubicBezTo>
                        <a:pt x="2700" y="1983"/>
                        <a:pt x="-3429" y="10290"/>
                        <a:pt x="2745" y="21071"/>
                      </a:cubicBezTo>
                      <a:cubicBezTo>
                        <a:pt x="2909" y="21407"/>
                        <a:pt x="3357" y="21600"/>
                        <a:pt x="3821" y="21600"/>
                      </a:cubicBezTo>
                      <a:cubicBezTo>
                        <a:pt x="3925" y="21600"/>
                        <a:pt x="3970" y="21600"/>
                        <a:pt x="4090" y="21571"/>
                      </a:cubicBezTo>
                      <a:lnTo>
                        <a:pt x="15047" y="20281"/>
                      </a:lnTo>
                      <a:cubicBezTo>
                        <a:pt x="15346" y="20252"/>
                        <a:pt x="15660" y="20118"/>
                        <a:pt x="15809" y="19954"/>
                      </a:cubicBezTo>
                      <a:cubicBezTo>
                        <a:pt x="16018" y="19761"/>
                        <a:pt x="16078" y="19530"/>
                        <a:pt x="15959" y="19328"/>
                      </a:cubicBezTo>
                      <a:cubicBezTo>
                        <a:pt x="15914" y="19232"/>
                        <a:pt x="12087" y="9472"/>
                        <a:pt x="18007" y="1068"/>
                      </a:cubicBezTo>
                      <a:cubicBezTo>
                        <a:pt x="18171" y="828"/>
                        <a:pt x="18111" y="539"/>
                        <a:pt x="17857" y="308"/>
                      </a:cubicBezTo>
                      <a:cubicBezTo>
                        <a:pt x="17633" y="106"/>
                        <a:pt x="17289" y="0"/>
                        <a:pt x="169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28;p23"/>
                <p:cNvSpPr/>
                <p:nvPr/>
              </p:nvSpPr>
              <p:spPr>
                <a:xfrm flipH="1">
                  <a:off x="2643755" y="3201115"/>
                  <a:ext cx="426280" cy="51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36" h="21600" fill="norm" stroke="1" extrusionOk="0">
                      <a:moveTo>
                        <a:pt x="17086" y="0"/>
                      </a:moveTo>
                      <a:cubicBezTo>
                        <a:pt x="17041" y="0"/>
                        <a:pt x="16996" y="6"/>
                        <a:pt x="16951" y="23"/>
                      </a:cubicBezTo>
                      <a:cubicBezTo>
                        <a:pt x="16720" y="79"/>
                        <a:pt x="16562" y="332"/>
                        <a:pt x="16641" y="580"/>
                      </a:cubicBezTo>
                      <a:cubicBezTo>
                        <a:pt x="16810" y="1138"/>
                        <a:pt x="20434" y="14614"/>
                        <a:pt x="310" y="20732"/>
                      </a:cubicBezTo>
                      <a:cubicBezTo>
                        <a:pt x="79" y="20811"/>
                        <a:pt x="-56" y="21059"/>
                        <a:pt x="23" y="21290"/>
                      </a:cubicBezTo>
                      <a:cubicBezTo>
                        <a:pt x="79" y="21482"/>
                        <a:pt x="254" y="21600"/>
                        <a:pt x="446" y="21600"/>
                      </a:cubicBezTo>
                      <a:cubicBezTo>
                        <a:pt x="485" y="21600"/>
                        <a:pt x="519" y="21600"/>
                        <a:pt x="581" y="21583"/>
                      </a:cubicBezTo>
                      <a:cubicBezTo>
                        <a:pt x="21544" y="15217"/>
                        <a:pt x="17549" y="462"/>
                        <a:pt x="17504" y="332"/>
                      </a:cubicBezTo>
                      <a:cubicBezTo>
                        <a:pt x="17447" y="124"/>
                        <a:pt x="17272" y="0"/>
                        <a:pt x="1708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29;p23"/>
                <p:cNvSpPr/>
                <p:nvPr/>
              </p:nvSpPr>
              <p:spPr>
                <a:xfrm flipH="1">
                  <a:off x="2835407" y="3103198"/>
                  <a:ext cx="82643" cy="93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2740" y="0"/>
                      </a:moveTo>
                      <a:lnTo>
                        <a:pt x="1297" y="2657"/>
                      </a:lnTo>
                      <a:cubicBezTo>
                        <a:pt x="-1292" y="7283"/>
                        <a:pt x="740" y="17630"/>
                        <a:pt x="1068" y="19631"/>
                      </a:cubicBezTo>
                      <a:cubicBezTo>
                        <a:pt x="1297" y="20819"/>
                        <a:pt x="2412" y="21569"/>
                        <a:pt x="3625" y="21569"/>
                      </a:cubicBezTo>
                      <a:lnTo>
                        <a:pt x="4083" y="21569"/>
                      </a:lnTo>
                      <a:cubicBezTo>
                        <a:pt x="5526" y="21350"/>
                        <a:pt x="6411" y="19943"/>
                        <a:pt x="6214" y="18662"/>
                      </a:cubicBezTo>
                      <a:cubicBezTo>
                        <a:pt x="5526" y="15692"/>
                        <a:pt x="5067" y="11410"/>
                        <a:pt x="5231" y="8315"/>
                      </a:cubicBezTo>
                      <a:cubicBezTo>
                        <a:pt x="9688" y="12066"/>
                        <a:pt x="14474" y="16974"/>
                        <a:pt x="14933" y="19537"/>
                      </a:cubicBezTo>
                      <a:cubicBezTo>
                        <a:pt x="15129" y="20787"/>
                        <a:pt x="16244" y="21600"/>
                        <a:pt x="17522" y="21600"/>
                      </a:cubicBezTo>
                      <a:cubicBezTo>
                        <a:pt x="17686" y="21600"/>
                        <a:pt x="17817" y="21600"/>
                        <a:pt x="17981" y="21569"/>
                      </a:cubicBezTo>
                      <a:cubicBezTo>
                        <a:pt x="19325" y="21350"/>
                        <a:pt x="20308" y="20068"/>
                        <a:pt x="20079" y="18662"/>
                      </a:cubicBezTo>
                      <a:cubicBezTo>
                        <a:pt x="18964" y="12504"/>
                        <a:pt x="7558" y="3532"/>
                        <a:pt x="5231" y="1813"/>
                      </a:cubicBezTo>
                      <a:lnTo>
                        <a:pt x="2740" y="0"/>
                      </a:ln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30;p23"/>
                <p:cNvSpPr/>
                <p:nvPr/>
              </p:nvSpPr>
              <p:spPr>
                <a:xfrm flipH="1">
                  <a:off x="2171807" y="2950595"/>
                  <a:ext cx="47419" cy="76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2" h="21600" fill="norm" stroke="1" extrusionOk="0">
                      <a:moveTo>
                        <a:pt x="15857" y="0"/>
                      </a:moveTo>
                      <a:cubicBezTo>
                        <a:pt x="14986" y="0"/>
                        <a:pt x="14057" y="152"/>
                        <a:pt x="13186" y="531"/>
                      </a:cubicBezTo>
                      <a:cubicBezTo>
                        <a:pt x="12431" y="909"/>
                        <a:pt x="4883" y="4547"/>
                        <a:pt x="122" y="17848"/>
                      </a:cubicBezTo>
                      <a:cubicBezTo>
                        <a:pt x="-459" y="19516"/>
                        <a:pt x="1109" y="21069"/>
                        <a:pt x="3489" y="21486"/>
                      </a:cubicBezTo>
                      <a:cubicBezTo>
                        <a:pt x="3838" y="21486"/>
                        <a:pt x="4302" y="21600"/>
                        <a:pt x="4476" y="21600"/>
                      </a:cubicBezTo>
                      <a:cubicBezTo>
                        <a:pt x="6683" y="21600"/>
                        <a:pt x="8599" y="20539"/>
                        <a:pt x="9064" y="19288"/>
                      </a:cubicBezTo>
                      <a:cubicBezTo>
                        <a:pt x="13012" y="8413"/>
                        <a:pt x="18586" y="5419"/>
                        <a:pt x="18354" y="5419"/>
                      </a:cubicBezTo>
                      <a:cubicBezTo>
                        <a:pt x="20502" y="4547"/>
                        <a:pt x="21141" y="2577"/>
                        <a:pt x="19573" y="1288"/>
                      </a:cubicBezTo>
                      <a:cubicBezTo>
                        <a:pt x="18702" y="417"/>
                        <a:pt x="17309" y="0"/>
                        <a:pt x="1585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31;p23"/>
                <p:cNvSpPr/>
                <p:nvPr/>
              </p:nvSpPr>
              <p:spPr>
                <a:xfrm flipH="1">
                  <a:off x="2042672" y="3448669"/>
                  <a:ext cx="557572" cy="2492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1" h="21600" fill="norm" stroke="1" extrusionOk="0">
                      <a:moveTo>
                        <a:pt x="21117" y="0"/>
                      </a:moveTo>
                      <a:cubicBezTo>
                        <a:pt x="21070" y="0"/>
                        <a:pt x="21013" y="2"/>
                        <a:pt x="20966" y="7"/>
                      </a:cubicBezTo>
                      <a:cubicBezTo>
                        <a:pt x="18107" y="258"/>
                        <a:pt x="17379" y="831"/>
                        <a:pt x="16584" y="1676"/>
                      </a:cubicBezTo>
                      <a:cubicBezTo>
                        <a:pt x="15799" y="2513"/>
                        <a:pt x="1388" y="18648"/>
                        <a:pt x="5" y="21497"/>
                      </a:cubicBezTo>
                      <a:cubicBezTo>
                        <a:pt x="-31" y="21549"/>
                        <a:pt x="130" y="21596"/>
                        <a:pt x="359" y="21600"/>
                      </a:cubicBezTo>
                      <a:lnTo>
                        <a:pt x="416" y="21600"/>
                      </a:lnTo>
                      <a:cubicBezTo>
                        <a:pt x="608" y="21600"/>
                        <a:pt x="785" y="21565"/>
                        <a:pt x="822" y="21521"/>
                      </a:cubicBezTo>
                      <a:cubicBezTo>
                        <a:pt x="2168" y="18739"/>
                        <a:pt x="16630" y="2516"/>
                        <a:pt x="17395" y="1716"/>
                      </a:cubicBezTo>
                      <a:cubicBezTo>
                        <a:pt x="18138" y="903"/>
                        <a:pt x="18777" y="397"/>
                        <a:pt x="21267" y="179"/>
                      </a:cubicBezTo>
                      <a:cubicBezTo>
                        <a:pt x="21481" y="162"/>
                        <a:pt x="21569" y="106"/>
                        <a:pt x="21496" y="58"/>
                      </a:cubicBezTo>
                      <a:cubicBezTo>
                        <a:pt x="21429" y="22"/>
                        <a:pt x="21278" y="0"/>
                        <a:pt x="2111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32;p23"/>
                <p:cNvSpPr/>
                <p:nvPr/>
              </p:nvSpPr>
              <p:spPr>
                <a:xfrm flipH="1">
                  <a:off x="2321169" y="5753846"/>
                  <a:ext cx="767105" cy="510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20342" y="0"/>
                      </a:moveTo>
                      <a:lnTo>
                        <a:pt x="19923" y="1765"/>
                      </a:lnTo>
                      <a:cubicBezTo>
                        <a:pt x="19923" y="1765"/>
                        <a:pt x="18757" y="4389"/>
                        <a:pt x="16845" y="4879"/>
                      </a:cubicBezTo>
                      <a:cubicBezTo>
                        <a:pt x="16592" y="4942"/>
                        <a:pt x="16362" y="4970"/>
                        <a:pt x="16146" y="4970"/>
                      </a:cubicBezTo>
                      <a:cubicBezTo>
                        <a:pt x="14721" y="4970"/>
                        <a:pt x="14078" y="3746"/>
                        <a:pt x="14078" y="3746"/>
                      </a:cubicBezTo>
                      <a:lnTo>
                        <a:pt x="13926" y="5306"/>
                      </a:lnTo>
                      <a:cubicBezTo>
                        <a:pt x="12144" y="7976"/>
                        <a:pt x="9392" y="9086"/>
                        <a:pt x="6889" y="9086"/>
                      </a:cubicBezTo>
                      <a:cubicBezTo>
                        <a:pt x="5530" y="9086"/>
                        <a:pt x="4245" y="8762"/>
                        <a:pt x="3232" y="8181"/>
                      </a:cubicBezTo>
                      <a:cubicBezTo>
                        <a:pt x="1037" y="6917"/>
                        <a:pt x="1238" y="5192"/>
                        <a:pt x="1238" y="5192"/>
                      </a:cubicBezTo>
                      <a:cubicBezTo>
                        <a:pt x="1238" y="5192"/>
                        <a:pt x="1230" y="5187"/>
                        <a:pt x="1215" y="5187"/>
                      </a:cubicBezTo>
                      <a:cubicBezTo>
                        <a:pt x="1097" y="5187"/>
                        <a:pt x="540" y="5238"/>
                        <a:pt x="124" y="6097"/>
                      </a:cubicBezTo>
                      <a:cubicBezTo>
                        <a:pt x="-359" y="7094"/>
                        <a:pt x="707" y="15975"/>
                        <a:pt x="922" y="18674"/>
                      </a:cubicBezTo>
                      <a:cubicBezTo>
                        <a:pt x="1071" y="20644"/>
                        <a:pt x="3254" y="21600"/>
                        <a:pt x="5731" y="21600"/>
                      </a:cubicBezTo>
                      <a:cubicBezTo>
                        <a:pt x="6652" y="21600"/>
                        <a:pt x="7613" y="21463"/>
                        <a:pt x="8527" y="21201"/>
                      </a:cubicBezTo>
                      <a:cubicBezTo>
                        <a:pt x="11884" y="20234"/>
                        <a:pt x="12890" y="15662"/>
                        <a:pt x="12890" y="15662"/>
                      </a:cubicBezTo>
                      <a:cubicBezTo>
                        <a:pt x="13317" y="16391"/>
                        <a:pt x="14490" y="16749"/>
                        <a:pt x="15760" y="16749"/>
                      </a:cubicBezTo>
                      <a:cubicBezTo>
                        <a:pt x="17342" y="16749"/>
                        <a:pt x="19072" y="16191"/>
                        <a:pt x="19707" y="15076"/>
                      </a:cubicBezTo>
                      <a:cubicBezTo>
                        <a:pt x="20736" y="13294"/>
                        <a:pt x="21040" y="4469"/>
                        <a:pt x="21141" y="2528"/>
                      </a:cubicBezTo>
                      <a:cubicBezTo>
                        <a:pt x="21241" y="564"/>
                        <a:pt x="20342" y="0"/>
                        <a:pt x="20342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33;p23"/>
                <p:cNvSpPr/>
                <p:nvPr/>
              </p:nvSpPr>
              <p:spPr>
                <a:xfrm flipH="1">
                  <a:off x="2563709" y="5809335"/>
                  <a:ext cx="66450" cy="319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61" h="21600" fill="norm" stroke="1" extrusionOk="0">
                      <a:moveTo>
                        <a:pt x="17762" y="0"/>
                      </a:moveTo>
                      <a:cubicBezTo>
                        <a:pt x="16055" y="0"/>
                        <a:pt x="14603" y="255"/>
                        <a:pt x="14347" y="628"/>
                      </a:cubicBezTo>
                      <a:lnTo>
                        <a:pt x="47" y="20763"/>
                      </a:lnTo>
                      <a:cubicBezTo>
                        <a:pt x="-252" y="21172"/>
                        <a:pt x="901" y="21545"/>
                        <a:pt x="2822" y="21600"/>
                      </a:cubicBezTo>
                      <a:lnTo>
                        <a:pt x="3248" y="21600"/>
                      </a:lnTo>
                      <a:cubicBezTo>
                        <a:pt x="4999" y="21600"/>
                        <a:pt x="6493" y="21354"/>
                        <a:pt x="6621" y="20981"/>
                      </a:cubicBezTo>
                      <a:lnTo>
                        <a:pt x="21006" y="847"/>
                      </a:lnTo>
                      <a:cubicBezTo>
                        <a:pt x="21348" y="446"/>
                        <a:pt x="20025" y="73"/>
                        <a:pt x="18274" y="9"/>
                      </a:cubicBezTo>
                      <a:cubicBezTo>
                        <a:pt x="18104" y="0"/>
                        <a:pt x="17933" y="0"/>
                        <a:pt x="1776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34;p23"/>
                <p:cNvSpPr/>
                <p:nvPr/>
              </p:nvSpPr>
              <p:spPr>
                <a:xfrm flipH="1">
                  <a:off x="3119662" y="3370686"/>
                  <a:ext cx="92875" cy="122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12" h="21600" fill="norm" stroke="1" extrusionOk="0">
                      <a:moveTo>
                        <a:pt x="4013" y="0"/>
                      </a:moveTo>
                      <a:cubicBezTo>
                        <a:pt x="3480" y="0"/>
                        <a:pt x="2967" y="118"/>
                        <a:pt x="2454" y="426"/>
                      </a:cubicBezTo>
                      <a:cubicBezTo>
                        <a:pt x="-3650" y="4069"/>
                        <a:pt x="2891" y="21600"/>
                        <a:pt x="8424" y="21600"/>
                      </a:cubicBezTo>
                      <a:cubicBezTo>
                        <a:pt x="8633" y="21600"/>
                        <a:pt x="8861" y="21576"/>
                        <a:pt x="9089" y="21505"/>
                      </a:cubicBezTo>
                      <a:cubicBezTo>
                        <a:pt x="17950" y="19116"/>
                        <a:pt x="10306" y="0"/>
                        <a:pt x="401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35;p23"/>
                <p:cNvSpPr/>
                <p:nvPr/>
              </p:nvSpPr>
              <p:spPr>
                <a:xfrm flipH="1">
                  <a:off x="3075110" y="3326105"/>
                  <a:ext cx="93069" cy="122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04" h="21600" fill="norm" stroke="1" extrusionOk="0">
                      <a:moveTo>
                        <a:pt x="4033" y="0"/>
                      </a:moveTo>
                      <a:cubicBezTo>
                        <a:pt x="3502" y="0"/>
                        <a:pt x="2990" y="142"/>
                        <a:pt x="2497" y="426"/>
                      </a:cubicBezTo>
                      <a:cubicBezTo>
                        <a:pt x="-3666" y="4074"/>
                        <a:pt x="2839" y="21600"/>
                        <a:pt x="8433" y="21600"/>
                      </a:cubicBezTo>
                      <a:cubicBezTo>
                        <a:pt x="8661" y="21600"/>
                        <a:pt x="8888" y="21576"/>
                        <a:pt x="9097" y="21529"/>
                      </a:cubicBezTo>
                      <a:cubicBezTo>
                        <a:pt x="17934" y="19137"/>
                        <a:pt x="10292" y="0"/>
                        <a:pt x="403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65" name="Google Shape;236;p23"/>
                <p:cNvGrpSpPr/>
                <p:nvPr/>
              </p:nvGrpSpPr>
              <p:grpSpPr>
                <a:xfrm>
                  <a:off x="3009946" y="3004514"/>
                  <a:ext cx="1224930" cy="1337951"/>
                  <a:chOff x="0" y="0"/>
                  <a:chExt cx="1224929" cy="1337949"/>
                </a:xfrm>
              </p:grpSpPr>
              <p:sp>
                <p:nvSpPr>
                  <p:cNvPr id="54" name="Google Shape;237;p23"/>
                  <p:cNvSpPr/>
                  <p:nvPr/>
                </p:nvSpPr>
                <p:spPr>
                  <a:xfrm rot="4341852">
                    <a:off x="253320" y="-73145"/>
                    <a:ext cx="506050" cy="901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5" name="Google Shape;238;p23"/>
                  <p:cNvSpPr/>
                  <p:nvPr/>
                </p:nvSpPr>
                <p:spPr>
                  <a:xfrm rot="4341852">
                    <a:off x="493198" y="733019"/>
                    <a:ext cx="813459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5" y="0"/>
                        </a:moveTo>
                        <a:lnTo>
                          <a:pt x="0" y="3072"/>
                        </a:lnTo>
                        <a:lnTo>
                          <a:pt x="20992" y="21600"/>
                        </a:lnTo>
                        <a:lnTo>
                          <a:pt x="21600" y="18509"/>
                        </a:lnTo>
                        <a:lnTo>
                          <a:pt x="60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6" name="Google Shape;239;p23"/>
                  <p:cNvSpPr/>
                  <p:nvPr/>
                </p:nvSpPr>
                <p:spPr>
                  <a:xfrm rot="4341852">
                    <a:off x="541449" y="74057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73"/>
                        </a:lnTo>
                        <a:lnTo>
                          <a:pt x="20993" y="21600"/>
                        </a:lnTo>
                        <a:lnTo>
                          <a:pt x="21600" y="18514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7" name="Google Shape;240;p23"/>
                  <p:cNvSpPr/>
                  <p:nvPr/>
                </p:nvSpPr>
                <p:spPr>
                  <a:xfrm rot="4341852">
                    <a:off x="442394" y="724901"/>
                    <a:ext cx="813906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98"/>
                        </a:lnTo>
                        <a:lnTo>
                          <a:pt x="20993" y="21600"/>
                        </a:lnTo>
                        <a:lnTo>
                          <a:pt x="21600" y="18533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8" name="Google Shape;241;p23"/>
                  <p:cNvSpPr/>
                  <p:nvPr/>
                </p:nvSpPr>
                <p:spPr>
                  <a:xfrm rot="4341852">
                    <a:off x="391600" y="717162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4" y="0"/>
                        </a:moveTo>
                        <a:lnTo>
                          <a:pt x="0" y="3068"/>
                        </a:lnTo>
                        <a:lnTo>
                          <a:pt x="20984" y="21600"/>
                        </a:lnTo>
                        <a:lnTo>
                          <a:pt x="21600" y="18507"/>
                        </a:lnTo>
                        <a:lnTo>
                          <a:pt x="60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9" name="Google Shape;242;p23"/>
                  <p:cNvSpPr/>
                  <p:nvPr/>
                </p:nvSpPr>
                <p:spPr>
                  <a:xfrm rot="4341852">
                    <a:off x="341030" y="708878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6" y="0"/>
                        </a:moveTo>
                        <a:lnTo>
                          <a:pt x="0" y="3093"/>
                        </a:lnTo>
                        <a:lnTo>
                          <a:pt x="20993" y="21600"/>
                        </a:lnTo>
                        <a:lnTo>
                          <a:pt x="21600" y="18532"/>
                        </a:lnTo>
                        <a:lnTo>
                          <a:pt x="616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0" name="Google Shape;243;p23"/>
                  <p:cNvSpPr/>
                  <p:nvPr/>
                </p:nvSpPr>
                <p:spPr>
                  <a:xfrm rot="4341852">
                    <a:off x="290162" y="700993"/>
                    <a:ext cx="813794" cy="3217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3"/>
                        </a:lnTo>
                        <a:lnTo>
                          <a:pt x="20981" y="21600"/>
                        </a:lnTo>
                        <a:lnTo>
                          <a:pt x="21600" y="18502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1" name="Google Shape;244;p23"/>
                  <p:cNvSpPr/>
                  <p:nvPr/>
                </p:nvSpPr>
                <p:spPr>
                  <a:xfrm rot="4341852">
                    <a:off x="239470" y="69263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86"/>
                        </a:lnTo>
                        <a:lnTo>
                          <a:pt x="20996" y="21600"/>
                        </a:lnTo>
                        <a:lnTo>
                          <a:pt x="21600" y="18527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2" name="Google Shape;245;p23"/>
                  <p:cNvSpPr/>
                  <p:nvPr/>
                </p:nvSpPr>
                <p:spPr>
                  <a:xfrm rot="4341852">
                    <a:off x="188652" y="684770"/>
                    <a:ext cx="813906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2"/>
                        </a:lnTo>
                        <a:lnTo>
                          <a:pt x="20981" y="21600"/>
                        </a:lnTo>
                        <a:lnTo>
                          <a:pt x="21600" y="18509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3" name="Google Shape;246;p23"/>
                  <p:cNvSpPr/>
                  <p:nvPr/>
                </p:nvSpPr>
                <p:spPr>
                  <a:xfrm rot="4341852">
                    <a:off x="138295" y="676652"/>
                    <a:ext cx="813459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8" y="0"/>
                        </a:moveTo>
                        <a:lnTo>
                          <a:pt x="0" y="3092"/>
                        </a:lnTo>
                        <a:lnTo>
                          <a:pt x="20995" y="21600"/>
                        </a:lnTo>
                        <a:lnTo>
                          <a:pt x="21600" y="18533"/>
                        </a:lnTo>
                        <a:lnTo>
                          <a:pt x="608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4" name="Google Shape;247;p23"/>
                  <p:cNvSpPr/>
                  <p:nvPr/>
                </p:nvSpPr>
                <p:spPr>
                  <a:xfrm rot="4341852">
                    <a:off x="662461" y="447421"/>
                    <a:ext cx="387420" cy="3230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391" y="0"/>
                        </a:moveTo>
                        <a:lnTo>
                          <a:pt x="0" y="15248"/>
                        </a:lnTo>
                        <a:lnTo>
                          <a:pt x="15203" y="21600"/>
                        </a:lnTo>
                        <a:lnTo>
                          <a:pt x="21600" y="6352"/>
                        </a:lnTo>
                        <a:lnTo>
                          <a:pt x="6391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66" name="Google Shape;248;p23"/>
                <p:cNvSpPr/>
                <p:nvPr/>
              </p:nvSpPr>
              <p:spPr>
                <a:xfrm flipH="1">
                  <a:off x="2878982" y="3150069"/>
                  <a:ext cx="305086" cy="3443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3" h="21600" fill="norm" stroke="1" extrusionOk="0">
                      <a:moveTo>
                        <a:pt x="9650" y="0"/>
                      </a:moveTo>
                      <a:cubicBezTo>
                        <a:pt x="8436" y="3142"/>
                        <a:pt x="4628" y="6260"/>
                        <a:pt x="1619" y="7848"/>
                      </a:cubicBezTo>
                      <a:cubicBezTo>
                        <a:pt x="3273" y="14656"/>
                        <a:pt x="-1757" y="19404"/>
                        <a:pt x="679" y="21110"/>
                      </a:cubicBezTo>
                      <a:cubicBezTo>
                        <a:pt x="1186" y="21465"/>
                        <a:pt x="1702" y="21600"/>
                        <a:pt x="2201" y="21600"/>
                      </a:cubicBezTo>
                      <a:cubicBezTo>
                        <a:pt x="3581" y="21600"/>
                        <a:pt x="4770" y="20561"/>
                        <a:pt x="4770" y="20561"/>
                      </a:cubicBezTo>
                      <a:cubicBezTo>
                        <a:pt x="4770" y="20561"/>
                        <a:pt x="5510" y="21473"/>
                        <a:pt x="7305" y="21473"/>
                      </a:cubicBezTo>
                      <a:cubicBezTo>
                        <a:pt x="7430" y="21473"/>
                        <a:pt x="7563" y="21465"/>
                        <a:pt x="7696" y="21456"/>
                      </a:cubicBezTo>
                      <a:cubicBezTo>
                        <a:pt x="9766" y="21313"/>
                        <a:pt x="10988" y="18779"/>
                        <a:pt x="10988" y="18779"/>
                      </a:cubicBezTo>
                      <a:cubicBezTo>
                        <a:pt x="10988" y="18779"/>
                        <a:pt x="11396" y="18905"/>
                        <a:pt x="12053" y="18905"/>
                      </a:cubicBezTo>
                      <a:cubicBezTo>
                        <a:pt x="12701" y="18905"/>
                        <a:pt x="13582" y="18779"/>
                        <a:pt x="14539" y="18255"/>
                      </a:cubicBezTo>
                      <a:cubicBezTo>
                        <a:pt x="16043" y="17452"/>
                        <a:pt x="16659" y="13989"/>
                        <a:pt x="16659" y="13989"/>
                      </a:cubicBezTo>
                      <a:cubicBezTo>
                        <a:pt x="16659" y="13989"/>
                        <a:pt x="19843" y="12232"/>
                        <a:pt x="18504" y="9689"/>
                      </a:cubicBezTo>
                      <a:cubicBezTo>
                        <a:pt x="17374" y="7560"/>
                        <a:pt x="11870" y="2424"/>
                        <a:pt x="965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49;p23"/>
                <p:cNvSpPr/>
                <p:nvPr/>
              </p:nvSpPr>
              <p:spPr>
                <a:xfrm flipH="1">
                  <a:off x="2159008" y="1596584"/>
                  <a:ext cx="596614" cy="2468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65" h="21600" fill="norm" stroke="1" extrusionOk="0">
                      <a:moveTo>
                        <a:pt x="12974" y="0"/>
                      </a:moveTo>
                      <a:cubicBezTo>
                        <a:pt x="10475" y="0"/>
                        <a:pt x="6901" y="259"/>
                        <a:pt x="3100" y="1567"/>
                      </a:cubicBezTo>
                      <a:cubicBezTo>
                        <a:pt x="-1612" y="3217"/>
                        <a:pt x="449" y="21600"/>
                        <a:pt x="449" y="21600"/>
                      </a:cubicBezTo>
                      <a:cubicBezTo>
                        <a:pt x="449" y="21600"/>
                        <a:pt x="19091" y="20917"/>
                        <a:pt x="19546" y="18654"/>
                      </a:cubicBezTo>
                      <a:cubicBezTo>
                        <a:pt x="19988" y="16415"/>
                        <a:pt x="19743" y="9003"/>
                        <a:pt x="18980" y="4867"/>
                      </a:cubicBezTo>
                      <a:cubicBezTo>
                        <a:pt x="18431" y="1850"/>
                        <a:pt x="17552" y="200"/>
                        <a:pt x="15464" y="71"/>
                      </a:cubicBezTo>
                      <a:cubicBezTo>
                        <a:pt x="14857" y="35"/>
                        <a:pt x="14005" y="0"/>
                        <a:pt x="1297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50;p23"/>
                <p:cNvSpPr/>
                <p:nvPr/>
              </p:nvSpPr>
              <p:spPr>
                <a:xfrm flipH="1">
                  <a:off x="1426376" y="619967"/>
                  <a:ext cx="298500" cy="258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9" h="21600" fill="norm" stroke="1" extrusionOk="0">
                      <a:moveTo>
                        <a:pt x="20660" y="0"/>
                      </a:moveTo>
                      <a:cubicBezTo>
                        <a:pt x="20476" y="0"/>
                        <a:pt x="20293" y="79"/>
                        <a:pt x="20158" y="236"/>
                      </a:cubicBezTo>
                      <a:lnTo>
                        <a:pt x="277" y="20027"/>
                      </a:lnTo>
                      <a:cubicBezTo>
                        <a:pt x="-51" y="20330"/>
                        <a:pt x="-90" y="20914"/>
                        <a:pt x="171" y="21252"/>
                      </a:cubicBezTo>
                      <a:cubicBezTo>
                        <a:pt x="345" y="21488"/>
                        <a:pt x="538" y="21600"/>
                        <a:pt x="770" y="21600"/>
                      </a:cubicBezTo>
                      <a:cubicBezTo>
                        <a:pt x="934" y="21600"/>
                        <a:pt x="1098" y="21533"/>
                        <a:pt x="1262" y="21375"/>
                      </a:cubicBezTo>
                      <a:lnTo>
                        <a:pt x="21143" y="1573"/>
                      </a:lnTo>
                      <a:cubicBezTo>
                        <a:pt x="21452" y="1270"/>
                        <a:pt x="21510" y="697"/>
                        <a:pt x="21220" y="303"/>
                      </a:cubicBezTo>
                      <a:cubicBezTo>
                        <a:pt x="21075" y="101"/>
                        <a:pt x="20863" y="0"/>
                        <a:pt x="2066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51;p23"/>
                <p:cNvSpPr/>
                <p:nvPr/>
              </p:nvSpPr>
              <p:spPr>
                <a:xfrm flipH="1">
                  <a:off x="1605873" y="0"/>
                  <a:ext cx="2142199" cy="2330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14" h="21522" fill="norm" stroke="1" extrusionOk="0">
                      <a:moveTo>
                        <a:pt x="12531" y="0"/>
                      </a:moveTo>
                      <a:cubicBezTo>
                        <a:pt x="12453" y="0"/>
                        <a:pt x="12374" y="0"/>
                        <a:pt x="12297" y="2"/>
                      </a:cubicBezTo>
                      <a:cubicBezTo>
                        <a:pt x="11036" y="24"/>
                        <a:pt x="1077" y="-78"/>
                        <a:pt x="701" y="6108"/>
                      </a:cubicBezTo>
                      <a:cubicBezTo>
                        <a:pt x="328" y="12291"/>
                        <a:pt x="1611" y="12863"/>
                        <a:pt x="458" y="16104"/>
                      </a:cubicBezTo>
                      <a:cubicBezTo>
                        <a:pt x="-689" y="19344"/>
                        <a:pt x="679" y="21186"/>
                        <a:pt x="679" y="21186"/>
                      </a:cubicBezTo>
                      <a:lnTo>
                        <a:pt x="3245" y="21314"/>
                      </a:lnTo>
                      <a:lnTo>
                        <a:pt x="3649" y="20435"/>
                      </a:lnTo>
                      <a:lnTo>
                        <a:pt x="3649" y="21496"/>
                      </a:lnTo>
                      <a:lnTo>
                        <a:pt x="7697" y="21496"/>
                      </a:lnTo>
                      <a:lnTo>
                        <a:pt x="8149" y="19866"/>
                      </a:lnTo>
                      <a:cubicBezTo>
                        <a:pt x="8149" y="19866"/>
                        <a:pt x="8582" y="21059"/>
                        <a:pt x="8569" y="21339"/>
                      </a:cubicBezTo>
                      <a:cubicBezTo>
                        <a:pt x="8569" y="21339"/>
                        <a:pt x="8914" y="21522"/>
                        <a:pt x="9367" y="21522"/>
                      </a:cubicBezTo>
                      <a:cubicBezTo>
                        <a:pt x="9701" y="21522"/>
                        <a:pt x="10094" y="21422"/>
                        <a:pt x="10448" y="21077"/>
                      </a:cubicBezTo>
                      <a:cubicBezTo>
                        <a:pt x="11290" y="20266"/>
                        <a:pt x="11702" y="16686"/>
                        <a:pt x="10431" y="14902"/>
                      </a:cubicBezTo>
                      <a:lnTo>
                        <a:pt x="13906" y="14753"/>
                      </a:lnTo>
                      <a:cubicBezTo>
                        <a:pt x="14476" y="14791"/>
                        <a:pt x="14764" y="14872"/>
                        <a:pt x="15002" y="15556"/>
                      </a:cubicBezTo>
                      <a:cubicBezTo>
                        <a:pt x="15229" y="16206"/>
                        <a:pt x="15080" y="16714"/>
                        <a:pt x="15080" y="16714"/>
                      </a:cubicBezTo>
                      <a:cubicBezTo>
                        <a:pt x="17275" y="17645"/>
                        <a:pt x="17485" y="20906"/>
                        <a:pt x="17485" y="20906"/>
                      </a:cubicBezTo>
                      <a:cubicBezTo>
                        <a:pt x="17485" y="20906"/>
                        <a:pt x="18261" y="20715"/>
                        <a:pt x="19273" y="18315"/>
                      </a:cubicBezTo>
                      <a:cubicBezTo>
                        <a:pt x="20290" y="15913"/>
                        <a:pt x="18611" y="13561"/>
                        <a:pt x="18814" y="12316"/>
                      </a:cubicBezTo>
                      <a:cubicBezTo>
                        <a:pt x="19018" y="11072"/>
                        <a:pt x="20911" y="6911"/>
                        <a:pt x="20290" y="3884"/>
                      </a:cubicBezTo>
                      <a:cubicBezTo>
                        <a:pt x="19679" y="936"/>
                        <a:pt x="15455" y="0"/>
                        <a:pt x="1253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52;p23"/>
                <p:cNvSpPr/>
                <p:nvPr/>
              </p:nvSpPr>
              <p:spPr>
                <a:xfrm flipH="1">
                  <a:off x="2628586" y="1427685"/>
                  <a:ext cx="63904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80" h="21600" fill="norm" stroke="1" extrusionOk="0">
                      <a:moveTo>
                        <a:pt x="2677" y="0"/>
                      </a:moveTo>
                      <a:cubicBezTo>
                        <a:pt x="951" y="0"/>
                        <a:pt x="-135" y="799"/>
                        <a:pt x="14" y="2783"/>
                      </a:cubicBezTo>
                      <a:cubicBezTo>
                        <a:pt x="579" y="10121"/>
                        <a:pt x="6991" y="15075"/>
                        <a:pt x="12128" y="15075"/>
                      </a:cubicBezTo>
                      <a:cubicBezTo>
                        <a:pt x="12307" y="15075"/>
                        <a:pt x="12483" y="15075"/>
                        <a:pt x="12662" y="15061"/>
                      </a:cubicBezTo>
                      <a:cubicBezTo>
                        <a:pt x="12815" y="15048"/>
                        <a:pt x="12969" y="15048"/>
                        <a:pt x="13122" y="15048"/>
                      </a:cubicBezTo>
                      <a:cubicBezTo>
                        <a:pt x="18045" y="15048"/>
                        <a:pt x="20462" y="20561"/>
                        <a:pt x="20462" y="20561"/>
                      </a:cubicBezTo>
                      <a:lnTo>
                        <a:pt x="20629" y="21600"/>
                      </a:lnTo>
                      <a:cubicBezTo>
                        <a:pt x="20629" y="21600"/>
                        <a:pt x="21465" y="16606"/>
                        <a:pt x="19210" y="10733"/>
                      </a:cubicBezTo>
                      <a:cubicBezTo>
                        <a:pt x="17532" y="6419"/>
                        <a:pt x="7551" y="0"/>
                        <a:pt x="267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53;p23"/>
                <p:cNvSpPr/>
                <p:nvPr/>
              </p:nvSpPr>
              <p:spPr>
                <a:xfrm flipH="1">
                  <a:off x="1643394" y="171052"/>
                  <a:ext cx="622558" cy="821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22" h="21600" fill="norm" stroke="1" extrusionOk="0">
                      <a:moveTo>
                        <a:pt x="3821" y="0"/>
                      </a:moveTo>
                      <a:cubicBezTo>
                        <a:pt x="1780" y="0"/>
                        <a:pt x="292" y="177"/>
                        <a:pt x="0" y="209"/>
                      </a:cubicBezTo>
                      <a:lnTo>
                        <a:pt x="19284" y="14415"/>
                      </a:lnTo>
                      <a:cubicBezTo>
                        <a:pt x="19284" y="14415"/>
                        <a:pt x="18264" y="21600"/>
                        <a:pt x="18349" y="21600"/>
                      </a:cubicBezTo>
                      <a:cubicBezTo>
                        <a:pt x="18397" y="21600"/>
                        <a:pt x="18718" y="19783"/>
                        <a:pt x="19589" y="14320"/>
                      </a:cubicBezTo>
                      <a:cubicBezTo>
                        <a:pt x="21600" y="1671"/>
                        <a:pt x="10099" y="0"/>
                        <a:pt x="382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54;p23"/>
                <p:cNvSpPr/>
                <p:nvPr/>
              </p:nvSpPr>
              <p:spPr>
                <a:xfrm flipH="1">
                  <a:off x="2892977" y="1008538"/>
                  <a:ext cx="56643" cy="387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396" h="21600" fill="norm" stroke="1" extrusionOk="0">
                      <a:moveTo>
                        <a:pt x="585" y="0"/>
                      </a:moveTo>
                      <a:cubicBezTo>
                        <a:pt x="548" y="0"/>
                        <a:pt x="548" y="0"/>
                        <a:pt x="511" y="0"/>
                      </a:cubicBezTo>
                      <a:cubicBezTo>
                        <a:pt x="-1612" y="4099"/>
                        <a:pt x="2891" y="13912"/>
                        <a:pt x="13764" y="21600"/>
                      </a:cubicBezTo>
                      <a:cubicBezTo>
                        <a:pt x="19988" y="21420"/>
                        <a:pt x="6845" y="0"/>
                        <a:pt x="58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55;p23"/>
                <p:cNvSpPr/>
                <p:nvPr/>
              </p:nvSpPr>
              <p:spPr>
                <a:xfrm flipH="1">
                  <a:off x="1596844" y="178999"/>
                  <a:ext cx="1722627" cy="14566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0" h="21600" fill="norm" stroke="1" extrusionOk="0">
                      <a:moveTo>
                        <a:pt x="12672" y="0"/>
                      </a:moveTo>
                      <a:cubicBezTo>
                        <a:pt x="12672" y="0"/>
                        <a:pt x="9455" y="10268"/>
                        <a:pt x="4705" y="14775"/>
                      </a:cubicBezTo>
                      <a:cubicBezTo>
                        <a:pt x="4705" y="14775"/>
                        <a:pt x="3669" y="13917"/>
                        <a:pt x="2505" y="13917"/>
                      </a:cubicBezTo>
                      <a:cubicBezTo>
                        <a:pt x="1874" y="13917"/>
                        <a:pt x="1207" y="14166"/>
                        <a:pt x="645" y="14939"/>
                      </a:cubicBezTo>
                      <a:cubicBezTo>
                        <a:pt x="-870" y="17026"/>
                        <a:pt x="368" y="20328"/>
                        <a:pt x="3483" y="20328"/>
                      </a:cubicBezTo>
                      <a:cubicBezTo>
                        <a:pt x="3655" y="20328"/>
                        <a:pt x="3831" y="20318"/>
                        <a:pt x="4013" y="20298"/>
                      </a:cubicBezTo>
                      <a:cubicBezTo>
                        <a:pt x="4624" y="20230"/>
                        <a:pt x="5137" y="20198"/>
                        <a:pt x="5573" y="20198"/>
                      </a:cubicBezTo>
                      <a:cubicBezTo>
                        <a:pt x="7629" y="20198"/>
                        <a:pt x="7911" y="20885"/>
                        <a:pt x="8193" y="21600"/>
                      </a:cubicBezTo>
                      <a:cubicBezTo>
                        <a:pt x="8193" y="21600"/>
                        <a:pt x="10002" y="21231"/>
                        <a:pt x="12364" y="21231"/>
                      </a:cubicBezTo>
                      <a:cubicBezTo>
                        <a:pt x="12364" y="21231"/>
                        <a:pt x="12142" y="19874"/>
                        <a:pt x="13613" y="19529"/>
                      </a:cubicBezTo>
                      <a:cubicBezTo>
                        <a:pt x="15084" y="19179"/>
                        <a:pt x="20698" y="17230"/>
                        <a:pt x="20720" y="13276"/>
                      </a:cubicBezTo>
                      <a:cubicBezTo>
                        <a:pt x="20730" y="11155"/>
                        <a:pt x="19967" y="9301"/>
                        <a:pt x="20072" y="7959"/>
                      </a:cubicBezTo>
                      <a:cubicBezTo>
                        <a:pt x="20260" y="5516"/>
                        <a:pt x="19248" y="507"/>
                        <a:pt x="12672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" name="Google Shape;256;p23"/>
                <p:cNvSpPr/>
                <p:nvPr/>
              </p:nvSpPr>
              <p:spPr>
                <a:xfrm flipH="1">
                  <a:off x="2342807" y="677342"/>
                  <a:ext cx="175052" cy="124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06" h="21600" fill="norm" stroke="1" extrusionOk="0">
                      <a:moveTo>
                        <a:pt x="16757" y="0"/>
                      </a:moveTo>
                      <a:cubicBezTo>
                        <a:pt x="12121" y="0"/>
                        <a:pt x="-1831" y="16527"/>
                        <a:pt x="200" y="20221"/>
                      </a:cubicBezTo>
                      <a:cubicBezTo>
                        <a:pt x="718" y="21179"/>
                        <a:pt x="1475" y="21600"/>
                        <a:pt x="2385" y="21600"/>
                      </a:cubicBezTo>
                      <a:cubicBezTo>
                        <a:pt x="8030" y="21600"/>
                        <a:pt x="19769" y="5634"/>
                        <a:pt x="18032" y="912"/>
                      </a:cubicBezTo>
                      <a:cubicBezTo>
                        <a:pt x="17808" y="281"/>
                        <a:pt x="17360" y="0"/>
                        <a:pt x="1675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" name="Google Shape;257;p23"/>
                <p:cNvSpPr/>
                <p:nvPr/>
              </p:nvSpPr>
              <p:spPr>
                <a:xfrm flipH="1">
                  <a:off x="1660170" y="633299"/>
                  <a:ext cx="88093" cy="55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56" h="21600" fill="norm" stroke="1" extrusionOk="0">
                      <a:moveTo>
                        <a:pt x="4017" y="0"/>
                      </a:moveTo>
                      <a:cubicBezTo>
                        <a:pt x="2160" y="0"/>
                        <a:pt x="727" y="1145"/>
                        <a:pt x="196" y="3956"/>
                      </a:cubicBezTo>
                      <a:cubicBezTo>
                        <a:pt x="-1582" y="13324"/>
                        <a:pt x="9218" y="21600"/>
                        <a:pt x="14313" y="21600"/>
                      </a:cubicBezTo>
                      <a:cubicBezTo>
                        <a:pt x="15480" y="21600"/>
                        <a:pt x="16330" y="21184"/>
                        <a:pt x="16701" y="20299"/>
                      </a:cubicBezTo>
                      <a:cubicBezTo>
                        <a:pt x="20018" y="11867"/>
                        <a:pt x="9961" y="0"/>
                        <a:pt x="401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58;p23"/>
                <p:cNvSpPr/>
                <p:nvPr/>
              </p:nvSpPr>
              <p:spPr>
                <a:xfrm flipH="1">
                  <a:off x="1922329" y="995340"/>
                  <a:ext cx="235288" cy="107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973" y="0"/>
                      </a:moveTo>
                      <a:cubicBezTo>
                        <a:pt x="863" y="0"/>
                        <a:pt x="753" y="54"/>
                        <a:pt x="643" y="135"/>
                      </a:cubicBezTo>
                      <a:cubicBezTo>
                        <a:pt x="142" y="512"/>
                        <a:pt x="-139" y="1699"/>
                        <a:pt x="69" y="2804"/>
                      </a:cubicBezTo>
                      <a:cubicBezTo>
                        <a:pt x="105" y="3101"/>
                        <a:pt x="3196" y="21600"/>
                        <a:pt x="14045" y="21600"/>
                      </a:cubicBezTo>
                      <a:cubicBezTo>
                        <a:pt x="15988" y="21600"/>
                        <a:pt x="18162" y="20953"/>
                        <a:pt x="20630" y="19578"/>
                      </a:cubicBezTo>
                      <a:cubicBezTo>
                        <a:pt x="21131" y="19308"/>
                        <a:pt x="21461" y="18094"/>
                        <a:pt x="21302" y="16989"/>
                      </a:cubicBezTo>
                      <a:cubicBezTo>
                        <a:pt x="21192" y="15991"/>
                        <a:pt x="20813" y="15371"/>
                        <a:pt x="20361" y="15371"/>
                      </a:cubicBezTo>
                      <a:cubicBezTo>
                        <a:pt x="20288" y="15371"/>
                        <a:pt x="20203" y="15398"/>
                        <a:pt x="20129" y="15425"/>
                      </a:cubicBezTo>
                      <a:cubicBezTo>
                        <a:pt x="17808" y="16746"/>
                        <a:pt x="15756" y="17312"/>
                        <a:pt x="13960" y="17312"/>
                      </a:cubicBezTo>
                      <a:cubicBezTo>
                        <a:pt x="4601" y="17312"/>
                        <a:pt x="1999" y="2211"/>
                        <a:pt x="1865" y="1456"/>
                      </a:cubicBezTo>
                      <a:cubicBezTo>
                        <a:pt x="1730" y="593"/>
                        <a:pt x="1364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" name="Google Shape;259;p23"/>
                <p:cNvSpPr/>
                <p:nvPr/>
              </p:nvSpPr>
              <p:spPr>
                <a:xfrm flipH="1">
                  <a:off x="2180836" y="1082077"/>
                  <a:ext cx="500625" cy="305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6" y="0"/>
                      </a:moveTo>
                      <a:cubicBezTo>
                        <a:pt x="569" y="2179"/>
                        <a:pt x="0" y="4710"/>
                        <a:pt x="0" y="7441"/>
                      </a:cubicBezTo>
                      <a:cubicBezTo>
                        <a:pt x="0" y="15263"/>
                        <a:pt x="4841" y="21600"/>
                        <a:pt x="10791" y="21600"/>
                      </a:cubicBezTo>
                      <a:cubicBezTo>
                        <a:pt x="16759" y="21600"/>
                        <a:pt x="21600" y="15263"/>
                        <a:pt x="21600" y="7441"/>
                      </a:cubicBezTo>
                      <a:cubicBezTo>
                        <a:pt x="21600" y="7175"/>
                        <a:pt x="21600" y="6946"/>
                        <a:pt x="21583" y="6689"/>
                      </a:cubicBezTo>
                      <a:cubicBezTo>
                        <a:pt x="19322" y="8925"/>
                        <a:pt x="16666" y="10229"/>
                        <a:pt x="13825" y="10229"/>
                      </a:cubicBezTo>
                      <a:cubicBezTo>
                        <a:pt x="8786" y="10229"/>
                        <a:pt x="4341" y="6204"/>
                        <a:pt x="1586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" name="Google Shape;260;p23"/>
                <p:cNvSpPr/>
                <p:nvPr/>
              </p:nvSpPr>
              <p:spPr>
                <a:xfrm flipH="1">
                  <a:off x="1597366" y="1055006"/>
                  <a:ext cx="223738" cy="147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28" y="0"/>
                      </a:moveTo>
                      <a:cubicBezTo>
                        <a:pt x="-101" y="3077"/>
                        <a:pt x="210" y="6253"/>
                        <a:pt x="1038" y="9153"/>
                      </a:cubicBezTo>
                      <a:cubicBezTo>
                        <a:pt x="3380" y="17162"/>
                        <a:pt x="8997" y="21600"/>
                        <a:pt x="15403" y="21600"/>
                      </a:cubicBezTo>
                      <a:cubicBezTo>
                        <a:pt x="16206" y="21600"/>
                        <a:pt x="16995" y="21541"/>
                        <a:pt x="17798" y="21403"/>
                      </a:cubicBezTo>
                      <a:cubicBezTo>
                        <a:pt x="19959" y="16156"/>
                        <a:pt x="21318" y="10356"/>
                        <a:pt x="21499" y="4103"/>
                      </a:cubicBezTo>
                      <a:cubicBezTo>
                        <a:pt x="18898" y="5721"/>
                        <a:pt x="16102" y="6588"/>
                        <a:pt x="13190" y="6588"/>
                      </a:cubicBezTo>
                      <a:cubicBezTo>
                        <a:pt x="8376" y="6588"/>
                        <a:pt x="3872" y="4162"/>
                        <a:pt x="28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6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62;p23"/>
                <p:cNvSpPr/>
                <p:nvPr/>
              </p:nvSpPr>
              <p:spPr>
                <a:xfrm flipH="1">
                  <a:off x="1693984" y="787070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8084" y="0"/>
                      </a:moveTo>
                      <a:cubicBezTo>
                        <a:pt x="7724" y="0"/>
                        <a:pt x="7364" y="0"/>
                        <a:pt x="7004" y="105"/>
                      </a:cubicBezTo>
                      <a:cubicBezTo>
                        <a:pt x="2144" y="419"/>
                        <a:pt x="-1096" y="5452"/>
                        <a:pt x="344" y="11115"/>
                      </a:cubicBezTo>
                      <a:cubicBezTo>
                        <a:pt x="1424" y="16986"/>
                        <a:pt x="5924" y="21600"/>
                        <a:pt x="11324" y="21600"/>
                      </a:cubicBezTo>
                      <a:cubicBezTo>
                        <a:pt x="11504" y="21600"/>
                        <a:pt x="11684" y="21600"/>
                        <a:pt x="11864" y="21495"/>
                      </a:cubicBezTo>
                      <a:cubicBezTo>
                        <a:pt x="16724" y="21181"/>
                        <a:pt x="20504" y="15833"/>
                        <a:pt x="18704" y="10066"/>
                      </a:cubicBezTo>
                      <a:cubicBezTo>
                        <a:pt x="17444" y="4404"/>
                        <a:pt x="13124" y="0"/>
                        <a:pt x="80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63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64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963" y="0"/>
                      </a:moveTo>
                      <a:cubicBezTo>
                        <a:pt x="7805" y="0"/>
                        <a:pt x="7647" y="0"/>
                        <a:pt x="7490" y="0"/>
                      </a:cubicBez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058"/>
                        <a:pt x="6228" y="21600"/>
                        <a:pt x="10958" y="21600"/>
                      </a:cubicBezTo>
                      <a:cubicBezTo>
                        <a:pt x="11116" y="21600"/>
                        <a:pt x="11431" y="21600"/>
                        <a:pt x="11746" y="21600"/>
                      </a:cubicBez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264"/>
                        <a:pt x="12692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" name="Google Shape;265;p23"/>
                <p:cNvSpPr/>
                <p:nvPr/>
              </p:nvSpPr>
              <p:spPr>
                <a:xfrm flipH="1">
                  <a:off x="2457074" y="578212"/>
                  <a:ext cx="254287" cy="371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9141" y="2138"/>
                        <a:pt x="0" y="8043"/>
                        <a:pt x="0" y="17347"/>
                      </a:cubicBezTo>
                      <a:cubicBezTo>
                        <a:pt x="0" y="18820"/>
                        <a:pt x="240" y="20237"/>
                        <a:pt x="664" y="21600"/>
                      </a:cubicBezTo>
                      <a:cubicBezTo>
                        <a:pt x="8786" y="14708"/>
                        <a:pt x="15845" y="7033"/>
                        <a:pt x="216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" name="Google Shape;266;p23"/>
                <p:cNvSpPr/>
                <p:nvPr/>
              </p:nvSpPr>
              <p:spPr>
                <a:xfrm flipH="1">
                  <a:off x="2010729" y="562051"/>
                  <a:ext cx="692822" cy="614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8" y="4056"/>
                      </a:moveTo>
                      <a:cubicBezTo>
                        <a:pt x="10993" y="4056"/>
                        <a:pt x="11123" y="4103"/>
                        <a:pt x="11195" y="4236"/>
                      </a:cubicBezTo>
                      <a:cubicBezTo>
                        <a:pt x="11711" y="5187"/>
                        <a:pt x="8201" y="8434"/>
                        <a:pt x="6509" y="8434"/>
                      </a:cubicBezTo>
                      <a:cubicBezTo>
                        <a:pt x="6223" y="8434"/>
                        <a:pt x="5992" y="8339"/>
                        <a:pt x="5849" y="8145"/>
                      </a:cubicBezTo>
                      <a:cubicBezTo>
                        <a:pt x="5249" y="7397"/>
                        <a:pt x="9419" y="4056"/>
                        <a:pt x="10808" y="4056"/>
                      </a:cubicBezTo>
                      <a:close/>
                      <a:moveTo>
                        <a:pt x="17204" y="2991"/>
                      </a:moveTo>
                      <a:cubicBezTo>
                        <a:pt x="17376" y="2991"/>
                        <a:pt x="17548" y="3057"/>
                        <a:pt x="17716" y="3199"/>
                      </a:cubicBezTo>
                      <a:cubicBezTo>
                        <a:pt x="19811" y="4860"/>
                        <a:pt x="19937" y="7998"/>
                        <a:pt x="19824" y="10634"/>
                      </a:cubicBezTo>
                      <a:cubicBezTo>
                        <a:pt x="19794" y="11358"/>
                        <a:pt x="19278" y="11713"/>
                        <a:pt x="18778" y="11713"/>
                      </a:cubicBezTo>
                      <a:cubicBezTo>
                        <a:pt x="18274" y="11713"/>
                        <a:pt x="17804" y="11358"/>
                        <a:pt x="17833" y="10634"/>
                      </a:cubicBezTo>
                      <a:cubicBezTo>
                        <a:pt x="17905" y="9002"/>
                        <a:pt x="18090" y="6238"/>
                        <a:pt x="16712" y="5140"/>
                      </a:cubicBezTo>
                      <a:cubicBezTo>
                        <a:pt x="15851" y="4458"/>
                        <a:pt x="16385" y="2991"/>
                        <a:pt x="17204" y="2991"/>
                      </a:cubicBezTo>
                      <a:close/>
                      <a:moveTo>
                        <a:pt x="12127" y="9224"/>
                      </a:moveTo>
                      <a:cubicBezTo>
                        <a:pt x="12916" y="9224"/>
                        <a:pt x="13571" y="10327"/>
                        <a:pt x="13571" y="11685"/>
                      </a:cubicBezTo>
                      <a:cubicBezTo>
                        <a:pt x="13571" y="13020"/>
                        <a:pt x="12916" y="14122"/>
                        <a:pt x="12127" y="14122"/>
                      </a:cubicBezTo>
                      <a:cubicBezTo>
                        <a:pt x="11321" y="14122"/>
                        <a:pt x="10678" y="13020"/>
                        <a:pt x="10678" y="11685"/>
                      </a:cubicBezTo>
                      <a:cubicBezTo>
                        <a:pt x="10678" y="10327"/>
                        <a:pt x="11321" y="9224"/>
                        <a:pt x="12127" y="9224"/>
                      </a:cubicBezTo>
                      <a:close/>
                      <a:moveTo>
                        <a:pt x="19009" y="12570"/>
                      </a:moveTo>
                      <a:cubicBezTo>
                        <a:pt x="20298" y="12570"/>
                        <a:pt x="20281" y="14818"/>
                        <a:pt x="19009" y="14818"/>
                      </a:cubicBezTo>
                      <a:cubicBezTo>
                        <a:pt x="17716" y="14818"/>
                        <a:pt x="17716" y="12570"/>
                        <a:pt x="19009" y="12570"/>
                      </a:cubicBezTo>
                      <a:close/>
                      <a:moveTo>
                        <a:pt x="12215" y="0"/>
                      </a:moveTo>
                      <a:cubicBezTo>
                        <a:pt x="11724" y="0"/>
                        <a:pt x="11207" y="14"/>
                        <a:pt x="10678" y="52"/>
                      </a:cubicBezTo>
                      <a:cubicBezTo>
                        <a:pt x="9633" y="128"/>
                        <a:pt x="8629" y="293"/>
                        <a:pt x="7684" y="568"/>
                      </a:cubicBezTo>
                      <a:cubicBezTo>
                        <a:pt x="5572" y="4818"/>
                        <a:pt x="2981" y="9456"/>
                        <a:pt x="0" y="13621"/>
                      </a:cubicBezTo>
                      <a:cubicBezTo>
                        <a:pt x="315" y="15334"/>
                        <a:pt x="962" y="16919"/>
                        <a:pt x="1835" y="18273"/>
                      </a:cubicBezTo>
                      <a:cubicBezTo>
                        <a:pt x="3212" y="16271"/>
                        <a:pt x="5677" y="14927"/>
                        <a:pt x="8486" y="14927"/>
                      </a:cubicBezTo>
                      <a:cubicBezTo>
                        <a:pt x="12673" y="14927"/>
                        <a:pt x="16082" y="17885"/>
                        <a:pt x="16284" y="21600"/>
                      </a:cubicBezTo>
                      <a:cubicBezTo>
                        <a:pt x="17502" y="20795"/>
                        <a:pt x="18560" y="19707"/>
                        <a:pt x="19408" y="18434"/>
                      </a:cubicBezTo>
                      <a:cubicBezTo>
                        <a:pt x="17632" y="17516"/>
                        <a:pt x="17044" y="15755"/>
                        <a:pt x="17044" y="15717"/>
                      </a:cubicBezTo>
                      <a:cubicBezTo>
                        <a:pt x="16973" y="15523"/>
                        <a:pt x="17069" y="15315"/>
                        <a:pt x="17241" y="15249"/>
                      </a:cubicBezTo>
                      <a:cubicBezTo>
                        <a:pt x="17271" y="15235"/>
                        <a:pt x="17317" y="15220"/>
                        <a:pt x="17355" y="15220"/>
                      </a:cubicBezTo>
                      <a:cubicBezTo>
                        <a:pt x="17489" y="15220"/>
                        <a:pt x="17615" y="15315"/>
                        <a:pt x="17661" y="15481"/>
                      </a:cubicBezTo>
                      <a:cubicBezTo>
                        <a:pt x="17699" y="15575"/>
                        <a:pt x="18203" y="17076"/>
                        <a:pt x="19794" y="17838"/>
                      </a:cubicBezTo>
                      <a:cubicBezTo>
                        <a:pt x="20928" y="15883"/>
                        <a:pt x="21600" y="13554"/>
                        <a:pt x="21600" y="11051"/>
                      </a:cubicBezTo>
                      <a:cubicBezTo>
                        <a:pt x="21600" y="4638"/>
                        <a:pt x="20168" y="0"/>
                        <a:pt x="12215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" name="Google Shape;267;p23"/>
                <p:cNvSpPr/>
                <p:nvPr/>
              </p:nvSpPr>
              <p:spPr>
                <a:xfrm flipH="1">
                  <a:off x="2342829" y="677477"/>
                  <a:ext cx="174985" cy="1245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35" h="21600" fill="norm" stroke="1" extrusionOk="0">
                      <a:moveTo>
                        <a:pt x="16771" y="0"/>
                      </a:moveTo>
                      <a:cubicBezTo>
                        <a:pt x="12126" y="0"/>
                        <a:pt x="-1811" y="16486"/>
                        <a:pt x="196" y="20176"/>
                      </a:cubicBezTo>
                      <a:cubicBezTo>
                        <a:pt x="673" y="21133"/>
                        <a:pt x="1445" y="21600"/>
                        <a:pt x="2400" y="21600"/>
                      </a:cubicBezTo>
                      <a:cubicBezTo>
                        <a:pt x="8056" y="21600"/>
                        <a:pt x="19789" y="5581"/>
                        <a:pt x="18063" y="887"/>
                      </a:cubicBezTo>
                      <a:cubicBezTo>
                        <a:pt x="17824" y="234"/>
                        <a:pt x="17389" y="0"/>
                        <a:pt x="1677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" name="Google Shape;268;p23"/>
                <p:cNvSpPr/>
                <p:nvPr/>
              </p:nvSpPr>
              <p:spPr>
                <a:xfrm flipH="1">
                  <a:off x="2068635" y="995205"/>
                  <a:ext cx="88980" cy="914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5" h="21600" fill="norm" stroke="1" extrusionOk="0">
                      <a:moveTo>
                        <a:pt x="2560" y="0"/>
                      </a:moveTo>
                      <a:cubicBezTo>
                        <a:pt x="2271" y="0"/>
                        <a:pt x="1917" y="95"/>
                        <a:pt x="1692" y="191"/>
                      </a:cubicBezTo>
                      <a:cubicBezTo>
                        <a:pt x="374" y="636"/>
                        <a:pt x="-365" y="2036"/>
                        <a:pt x="181" y="3340"/>
                      </a:cubicBezTo>
                      <a:cubicBezTo>
                        <a:pt x="181" y="3595"/>
                        <a:pt x="4681" y="15429"/>
                        <a:pt x="18278" y="21600"/>
                      </a:cubicBezTo>
                      <a:cubicBezTo>
                        <a:pt x="19274" y="20296"/>
                        <a:pt x="20239" y="18896"/>
                        <a:pt x="21235" y="17592"/>
                      </a:cubicBezTo>
                      <a:cubicBezTo>
                        <a:pt x="9053" y="12470"/>
                        <a:pt x="5196" y="2386"/>
                        <a:pt x="4906" y="1750"/>
                      </a:cubicBezTo>
                      <a:cubicBezTo>
                        <a:pt x="4553" y="636"/>
                        <a:pt x="3589" y="0"/>
                        <a:pt x="2560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" name="Google Shape;269;p23"/>
                <p:cNvSpPr/>
                <p:nvPr/>
              </p:nvSpPr>
              <p:spPr>
                <a:xfrm flipH="1">
                  <a:off x="2181240" y="986854"/>
                  <a:ext cx="463452" cy="240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943" y="0"/>
                      </a:moveTo>
                      <a:cubicBezTo>
                        <a:pt x="5744" y="0"/>
                        <a:pt x="2059" y="3442"/>
                        <a:pt x="0" y="8570"/>
                      </a:cubicBezTo>
                      <a:cubicBezTo>
                        <a:pt x="2975" y="16473"/>
                        <a:pt x="7778" y="21600"/>
                        <a:pt x="13220" y="21600"/>
                      </a:cubicBezTo>
                      <a:cubicBezTo>
                        <a:pt x="16289" y="21600"/>
                        <a:pt x="19158" y="19939"/>
                        <a:pt x="21600" y="17091"/>
                      </a:cubicBezTo>
                      <a:cubicBezTo>
                        <a:pt x="21299" y="7576"/>
                        <a:pt x="16202" y="0"/>
                        <a:pt x="9943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" name="Google Shape;270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051" y="4278"/>
                      </a:moveTo>
                      <a:cubicBezTo>
                        <a:pt x="17023" y="4278"/>
                        <a:pt x="17995" y="5280"/>
                        <a:pt x="18183" y="6574"/>
                      </a:cubicBezTo>
                      <a:cubicBezTo>
                        <a:pt x="18528" y="7910"/>
                        <a:pt x="17869" y="9057"/>
                        <a:pt x="16803" y="9141"/>
                      </a:cubicBezTo>
                      <a:lnTo>
                        <a:pt x="16709" y="9141"/>
                      </a:lnTo>
                      <a:cubicBezTo>
                        <a:pt x="15738" y="9141"/>
                        <a:pt x="14766" y="8202"/>
                        <a:pt x="14546" y="6845"/>
                      </a:cubicBezTo>
                      <a:cubicBezTo>
                        <a:pt x="14233" y="5551"/>
                        <a:pt x="14891" y="4341"/>
                        <a:pt x="15957" y="4278"/>
                      </a:cubicBezTo>
                      <a:close/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" name="Google Shape;271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490" y="0"/>
                      </a:move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428"/>
                        <a:pt x="6386" y="21600"/>
                        <a:pt x="11273" y="21600"/>
                      </a:cubicBezTo>
                      <a:lnTo>
                        <a:pt x="11746" y="21600"/>
                      </a:ln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450"/>
                        <a:pt x="12850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" name="Google Shape;272;p23"/>
                <p:cNvSpPr/>
                <p:nvPr/>
              </p:nvSpPr>
              <p:spPr>
                <a:xfrm flipH="1">
                  <a:off x="2936293" y="1261886"/>
                  <a:ext cx="253002" cy="162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11074" y="0"/>
                      </a:moveTo>
                      <a:cubicBezTo>
                        <a:pt x="9815" y="0"/>
                        <a:pt x="8705" y="322"/>
                        <a:pt x="7869" y="679"/>
                      </a:cubicBezTo>
                      <a:cubicBezTo>
                        <a:pt x="4011" y="2378"/>
                        <a:pt x="761" y="7009"/>
                        <a:pt x="28" y="12034"/>
                      </a:cubicBezTo>
                      <a:cubicBezTo>
                        <a:pt x="-98" y="12767"/>
                        <a:pt x="211" y="13554"/>
                        <a:pt x="680" y="13661"/>
                      </a:cubicBezTo>
                      <a:cubicBezTo>
                        <a:pt x="772" y="13715"/>
                        <a:pt x="864" y="13732"/>
                        <a:pt x="944" y="13732"/>
                      </a:cubicBezTo>
                      <a:cubicBezTo>
                        <a:pt x="1344" y="13732"/>
                        <a:pt x="1688" y="13285"/>
                        <a:pt x="1779" y="12624"/>
                      </a:cubicBezTo>
                      <a:cubicBezTo>
                        <a:pt x="2409" y="8654"/>
                        <a:pt x="5133" y="4810"/>
                        <a:pt x="8338" y="3415"/>
                      </a:cubicBezTo>
                      <a:cubicBezTo>
                        <a:pt x="9048" y="3093"/>
                        <a:pt x="9987" y="2825"/>
                        <a:pt x="11051" y="2825"/>
                      </a:cubicBezTo>
                      <a:cubicBezTo>
                        <a:pt x="12688" y="2825"/>
                        <a:pt x="14634" y="3469"/>
                        <a:pt x="16626" y="5615"/>
                      </a:cubicBezTo>
                      <a:cubicBezTo>
                        <a:pt x="14508" y="5793"/>
                        <a:pt x="11658" y="6526"/>
                        <a:pt x="9941" y="9030"/>
                      </a:cubicBezTo>
                      <a:cubicBezTo>
                        <a:pt x="8933" y="10568"/>
                        <a:pt x="8464" y="12517"/>
                        <a:pt x="8533" y="14823"/>
                      </a:cubicBezTo>
                      <a:cubicBezTo>
                        <a:pt x="8613" y="17577"/>
                        <a:pt x="9243" y="19526"/>
                        <a:pt x="10410" y="20688"/>
                      </a:cubicBezTo>
                      <a:cubicBezTo>
                        <a:pt x="11154" y="21350"/>
                        <a:pt x="12013" y="21600"/>
                        <a:pt x="12837" y="21600"/>
                      </a:cubicBezTo>
                      <a:cubicBezTo>
                        <a:pt x="14668" y="21600"/>
                        <a:pt x="16385" y="20456"/>
                        <a:pt x="16671" y="20259"/>
                      </a:cubicBezTo>
                      <a:cubicBezTo>
                        <a:pt x="17095" y="19955"/>
                        <a:pt x="17324" y="19097"/>
                        <a:pt x="17095" y="18364"/>
                      </a:cubicBezTo>
                      <a:cubicBezTo>
                        <a:pt x="16958" y="17881"/>
                        <a:pt x="16626" y="17559"/>
                        <a:pt x="16282" y="17559"/>
                      </a:cubicBezTo>
                      <a:cubicBezTo>
                        <a:pt x="16156" y="17559"/>
                        <a:pt x="16030" y="17595"/>
                        <a:pt x="15916" y="17702"/>
                      </a:cubicBezTo>
                      <a:cubicBezTo>
                        <a:pt x="15378" y="18077"/>
                        <a:pt x="14027" y="18793"/>
                        <a:pt x="12825" y="18793"/>
                      </a:cubicBezTo>
                      <a:cubicBezTo>
                        <a:pt x="12276" y="18793"/>
                        <a:pt x="11749" y="18650"/>
                        <a:pt x="11349" y="18256"/>
                      </a:cubicBezTo>
                      <a:cubicBezTo>
                        <a:pt x="10719" y="17630"/>
                        <a:pt x="10376" y="16486"/>
                        <a:pt x="10341" y="14698"/>
                      </a:cubicBezTo>
                      <a:cubicBezTo>
                        <a:pt x="10296" y="13178"/>
                        <a:pt x="10570" y="12034"/>
                        <a:pt x="11188" y="11104"/>
                      </a:cubicBezTo>
                      <a:cubicBezTo>
                        <a:pt x="12665" y="8905"/>
                        <a:pt x="15687" y="8386"/>
                        <a:pt x="17679" y="8386"/>
                      </a:cubicBezTo>
                      <a:cubicBezTo>
                        <a:pt x="18240" y="8386"/>
                        <a:pt x="18709" y="8422"/>
                        <a:pt x="19052" y="8475"/>
                      </a:cubicBezTo>
                      <a:lnTo>
                        <a:pt x="21502" y="8851"/>
                      </a:lnTo>
                      <a:lnTo>
                        <a:pt x="19751" y="6097"/>
                      </a:lnTo>
                      <a:cubicBezTo>
                        <a:pt x="16729" y="1270"/>
                        <a:pt x="13581" y="0"/>
                        <a:pt x="11074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" name="Google Shape;273;p23"/>
                <p:cNvSpPr/>
                <p:nvPr/>
              </p:nvSpPr>
              <p:spPr>
                <a:xfrm flipH="1">
                  <a:off x="1417156" y="498612"/>
                  <a:ext cx="219806" cy="584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806" y="0"/>
                      </a:moveTo>
                      <a:cubicBezTo>
                        <a:pt x="3481" y="3330"/>
                        <a:pt x="2674" y="6865"/>
                        <a:pt x="1046" y="10349"/>
                      </a:cubicBezTo>
                      <a:lnTo>
                        <a:pt x="10403" y="7343"/>
                      </a:lnTo>
                      <a:cubicBezTo>
                        <a:pt x="9807" y="6422"/>
                        <a:pt x="8682" y="5541"/>
                        <a:pt x="7094" y="4759"/>
                      </a:cubicBezTo>
                      <a:cubicBezTo>
                        <a:pt x="5334" y="3893"/>
                        <a:pt x="7557" y="3057"/>
                        <a:pt x="9860" y="3057"/>
                      </a:cubicBezTo>
                      <a:cubicBezTo>
                        <a:pt x="10800" y="3057"/>
                        <a:pt x="11806" y="3216"/>
                        <a:pt x="12521" y="3569"/>
                      </a:cubicBezTo>
                      <a:cubicBezTo>
                        <a:pt x="13831" y="4211"/>
                        <a:pt x="14876" y="4928"/>
                        <a:pt x="15591" y="5660"/>
                      </a:cubicBezTo>
                      <a:lnTo>
                        <a:pt x="18979" y="4590"/>
                      </a:lnTo>
                      <a:cubicBezTo>
                        <a:pt x="19125" y="4520"/>
                        <a:pt x="19350" y="4505"/>
                        <a:pt x="19522" y="4485"/>
                      </a:cubicBezTo>
                      <a:cubicBezTo>
                        <a:pt x="17179" y="1991"/>
                        <a:pt x="12296" y="339"/>
                        <a:pt x="2806" y="0"/>
                      </a:cubicBezTo>
                      <a:close/>
                      <a:moveTo>
                        <a:pt x="9225" y="14158"/>
                      </a:moveTo>
                      <a:cubicBezTo>
                        <a:pt x="13288" y="14158"/>
                        <a:pt x="13288" y="16517"/>
                        <a:pt x="9225" y="16517"/>
                      </a:cubicBezTo>
                      <a:cubicBezTo>
                        <a:pt x="5201" y="16517"/>
                        <a:pt x="5201" y="14158"/>
                        <a:pt x="9225" y="14158"/>
                      </a:cubicBezTo>
                      <a:close/>
                      <a:moveTo>
                        <a:pt x="20157" y="5232"/>
                      </a:moveTo>
                      <a:lnTo>
                        <a:pt x="16306" y="6477"/>
                      </a:lnTo>
                      <a:cubicBezTo>
                        <a:pt x="17722" y="8448"/>
                        <a:pt x="17219" y="10554"/>
                        <a:pt x="14956" y="12510"/>
                      </a:cubicBezTo>
                      <a:cubicBezTo>
                        <a:pt x="14413" y="12948"/>
                        <a:pt x="13553" y="13122"/>
                        <a:pt x="12653" y="13122"/>
                      </a:cubicBezTo>
                      <a:cubicBezTo>
                        <a:pt x="10615" y="13122"/>
                        <a:pt x="8404" y="12251"/>
                        <a:pt x="9529" y="11320"/>
                      </a:cubicBezTo>
                      <a:cubicBezTo>
                        <a:pt x="10668" y="10300"/>
                        <a:pt x="11078" y="9264"/>
                        <a:pt x="10800" y="8244"/>
                      </a:cubicBezTo>
                      <a:lnTo>
                        <a:pt x="463" y="11589"/>
                      </a:lnTo>
                      <a:cubicBezTo>
                        <a:pt x="318" y="11843"/>
                        <a:pt x="146" y="12117"/>
                        <a:pt x="0" y="12371"/>
                      </a:cubicBezTo>
                      <a:cubicBezTo>
                        <a:pt x="318" y="12863"/>
                        <a:pt x="649" y="13371"/>
                        <a:pt x="1006" y="13884"/>
                      </a:cubicBezTo>
                      <a:cubicBezTo>
                        <a:pt x="1946" y="15382"/>
                        <a:pt x="2938" y="16995"/>
                        <a:pt x="3534" y="18673"/>
                      </a:cubicBezTo>
                      <a:lnTo>
                        <a:pt x="3534" y="18792"/>
                      </a:lnTo>
                      <a:cubicBezTo>
                        <a:pt x="3534" y="18812"/>
                        <a:pt x="3534" y="18812"/>
                        <a:pt x="3574" y="18812"/>
                      </a:cubicBezTo>
                      <a:lnTo>
                        <a:pt x="3574" y="18967"/>
                      </a:lnTo>
                      <a:cubicBezTo>
                        <a:pt x="3626" y="18967"/>
                        <a:pt x="3626" y="18982"/>
                        <a:pt x="3626" y="18982"/>
                      </a:cubicBezTo>
                      <a:lnTo>
                        <a:pt x="3626" y="19081"/>
                      </a:lnTo>
                      <a:cubicBezTo>
                        <a:pt x="3838" y="19798"/>
                        <a:pt x="3944" y="20525"/>
                        <a:pt x="3944" y="21276"/>
                      </a:cubicBezTo>
                      <a:lnTo>
                        <a:pt x="3944" y="21326"/>
                      </a:lnTo>
                      <a:cubicBezTo>
                        <a:pt x="3944" y="21411"/>
                        <a:pt x="3944" y="21515"/>
                        <a:pt x="3891" y="21600"/>
                      </a:cubicBezTo>
                      <a:cubicBezTo>
                        <a:pt x="14201" y="20017"/>
                        <a:pt x="21600" y="15631"/>
                        <a:pt x="21600" y="10484"/>
                      </a:cubicBezTo>
                      <a:cubicBezTo>
                        <a:pt x="21600" y="8532"/>
                        <a:pt x="21243" y="6745"/>
                        <a:pt x="20157" y="5232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" name="Google Shape;274;p23"/>
                <p:cNvSpPr/>
                <p:nvPr/>
              </p:nvSpPr>
              <p:spPr>
                <a:xfrm flipH="1">
                  <a:off x="1431837" y="619967"/>
                  <a:ext cx="200412" cy="192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903" y="0"/>
                      </a:moveTo>
                      <a:cubicBezTo>
                        <a:pt x="20715" y="61"/>
                        <a:pt x="20468" y="106"/>
                        <a:pt x="20308" y="318"/>
                      </a:cubicBezTo>
                      <a:lnTo>
                        <a:pt x="16592" y="3572"/>
                      </a:lnTo>
                      <a:cubicBezTo>
                        <a:pt x="16897" y="4390"/>
                        <a:pt x="17187" y="5222"/>
                        <a:pt x="17376" y="6055"/>
                      </a:cubicBezTo>
                      <a:lnTo>
                        <a:pt x="21600" y="2270"/>
                      </a:lnTo>
                      <a:cubicBezTo>
                        <a:pt x="21397" y="1499"/>
                        <a:pt x="21150" y="727"/>
                        <a:pt x="20903" y="0"/>
                      </a:cubicBezTo>
                      <a:close/>
                      <a:moveTo>
                        <a:pt x="10902" y="8688"/>
                      </a:moveTo>
                      <a:lnTo>
                        <a:pt x="639" y="17831"/>
                      </a:lnTo>
                      <a:cubicBezTo>
                        <a:pt x="435" y="19072"/>
                        <a:pt x="203" y="20359"/>
                        <a:pt x="0" y="21600"/>
                      </a:cubicBezTo>
                      <a:lnTo>
                        <a:pt x="11337" y="11428"/>
                      </a:lnTo>
                      <a:cubicBezTo>
                        <a:pt x="11294" y="10490"/>
                        <a:pt x="11090" y="9566"/>
                        <a:pt x="10902" y="8688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" name="Google Shape;275;p23"/>
                <p:cNvSpPr/>
                <p:nvPr/>
              </p:nvSpPr>
              <p:spPr>
                <a:xfrm flipH="1">
                  <a:off x="1605977" y="497266"/>
                  <a:ext cx="47958" cy="336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71" h="21600" fill="norm" stroke="1" extrusionOk="0">
                      <a:moveTo>
                        <a:pt x="0" y="0"/>
                      </a:moveTo>
                      <a:cubicBezTo>
                        <a:pt x="5164" y="3904"/>
                        <a:pt x="5886" y="8545"/>
                        <a:pt x="1333" y="14042"/>
                      </a:cubicBezTo>
                      <a:cubicBezTo>
                        <a:pt x="0" y="16250"/>
                        <a:pt x="2887" y="18795"/>
                        <a:pt x="6996" y="21600"/>
                      </a:cubicBezTo>
                      <a:cubicBezTo>
                        <a:pt x="7607" y="21158"/>
                        <a:pt x="8329" y="20682"/>
                        <a:pt x="8940" y="20241"/>
                      </a:cubicBezTo>
                      <a:cubicBezTo>
                        <a:pt x="9717" y="19531"/>
                        <a:pt x="10606" y="18795"/>
                        <a:pt x="11383" y="18085"/>
                      </a:cubicBezTo>
                      <a:cubicBezTo>
                        <a:pt x="18213" y="12025"/>
                        <a:pt x="21600" y="5878"/>
                        <a:pt x="18768" y="87"/>
                      </a:cubicBezTo>
                      <a:cubicBezTo>
                        <a:pt x="13826" y="26"/>
                        <a:pt x="8718" y="0"/>
                        <a:pt x="322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" name="Google Shape;276;p23"/>
                <p:cNvSpPr/>
                <p:nvPr/>
              </p:nvSpPr>
              <p:spPr>
                <a:xfrm flipH="1">
                  <a:off x="1643380" y="497266"/>
                  <a:ext cx="4368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04" h="21600" fill="norm" stroke="1" extrusionOk="0">
                      <a:moveTo>
                        <a:pt x="15095" y="0"/>
                      </a:moveTo>
                      <a:cubicBezTo>
                        <a:pt x="10739" y="0"/>
                        <a:pt x="6320" y="40"/>
                        <a:pt x="1473" y="133"/>
                      </a:cubicBezTo>
                      <a:lnTo>
                        <a:pt x="0" y="133"/>
                      </a:lnTo>
                      <a:cubicBezTo>
                        <a:pt x="15955" y="8043"/>
                        <a:pt x="19084" y="15860"/>
                        <a:pt x="16568" y="21600"/>
                      </a:cubicBezTo>
                      <a:cubicBezTo>
                        <a:pt x="21600" y="13144"/>
                        <a:pt x="20802" y="6006"/>
                        <a:pt x="1509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" name="Google Shape;277;p23"/>
                <p:cNvSpPr/>
                <p:nvPr/>
              </p:nvSpPr>
              <p:spPr>
                <a:xfrm flipH="1">
                  <a:off x="1626730" y="498612"/>
                  <a:ext cx="323649" cy="55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840" y="5229"/>
                      </a:moveTo>
                      <a:cubicBezTo>
                        <a:pt x="16872" y="5229"/>
                        <a:pt x="20279" y="6426"/>
                        <a:pt x="19146" y="7268"/>
                      </a:cubicBezTo>
                      <a:cubicBezTo>
                        <a:pt x="19020" y="7357"/>
                        <a:pt x="18715" y="7388"/>
                        <a:pt x="18310" y="7388"/>
                      </a:cubicBezTo>
                      <a:cubicBezTo>
                        <a:pt x="16593" y="7388"/>
                        <a:pt x="12971" y="6567"/>
                        <a:pt x="13555" y="5626"/>
                      </a:cubicBezTo>
                      <a:cubicBezTo>
                        <a:pt x="13744" y="5339"/>
                        <a:pt x="14229" y="5229"/>
                        <a:pt x="14840" y="5229"/>
                      </a:cubicBezTo>
                      <a:close/>
                      <a:moveTo>
                        <a:pt x="15002" y="10531"/>
                      </a:moveTo>
                      <a:cubicBezTo>
                        <a:pt x="16162" y="10531"/>
                        <a:pt x="17124" y="11477"/>
                        <a:pt x="17124" y="12654"/>
                      </a:cubicBezTo>
                      <a:cubicBezTo>
                        <a:pt x="17124" y="13851"/>
                        <a:pt x="16162" y="14797"/>
                        <a:pt x="15002" y="14797"/>
                      </a:cubicBezTo>
                      <a:cubicBezTo>
                        <a:pt x="13834" y="14797"/>
                        <a:pt x="12881" y="13851"/>
                        <a:pt x="12881" y="12654"/>
                      </a:cubicBezTo>
                      <a:cubicBezTo>
                        <a:pt x="12881" y="11477"/>
                        <a:pt x="13834" y="10531"/>
                        <a:pt x="15002" y="10531"/>
                      </a:cubicBezTo>
                      <a:close/>
                      <a:moveTo>
                        <a:pt x="17573" y="0"/>
                      </a:moveTo>
                      <a:cubicBezTo>
                        <a:pt x="7874" y="444"/>
                        <a:pt x="0" y="4251"/>
                        <a:pt x="0" y="11012"/>
                      </a:cubicBezTo>
                      <a:cubicBezTo>
                        <a:pt x="0" y="15514"/>
                        <a:pt x="3461" y="19441"/>
                        <a:pt x="8647" y="21600"/>
                      </a:cubicBezTo>
                      <a:cubicBezTo>
                        <a:pt x="8953" y="19116"/>
                        <a:pt x="12180" y="16601"/>
                        <a:pt x="17178" y="15315"/>
                      </a:cubicBezTo>
                      <a:cubicBezTo>
                        <a:pt x="18652" y="14944"/>
                        <a:pt x="20126" y="14708"/>
                        <a:pt x="21600" y="14583"/>
                      </a:cubicBezTo>
                      <a:cubicBezTo>
                        <a:pt x="21357" y="14044"/>
                        <a:pt x="21133" y="13511"/>
                        <a:pt x="20917" y="12993"/>
                      </a:cubicBezTo>
                      <a:cubicBezTo>
                        <a:pt x="20252" y="11299"/>
                        <a:pt x="19784" y="9762"/>
                        <a:pt x="20000" y="8429"/>
                      </a:cubicBezTo>
                      <a:cubicBezTo>
                        <a:pt x="20369" y="6175"/>
                        <a:pt x="19910" y="3106"/>
                        <a:pt x="17573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" name="Google Shape;278;p23"/>
                <p:cNvSpPr/>
                <p:nvPr/>
              </p:nvSpPr>
              <p:spPr>
                <a:xfrm flipH="1">
                  <a:off x="1660123" y="633299"/>
                  <a:ext cx="88094" cy="55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77" h="21600" fill="norm" stroke="1" extrusionOk="0">
                      <a:moveTo>
                        <a:pt x="3986" y="0"/>
                      </a:moveTo>
                      <a:cubicBezTo>
                        <a:pt x="2180" y="0"/>
                        <a:pt x="745" y="1098"/>
                        <a:pt x="187" y="3975"/>
                      </a:cubicBezTo>
                      <a:cubicBezTo>
                        <a:pt x="-1540" y="13389"/>
                        <a:pt x="9167" y="21600"/>
                        <a:pt x="14242" y="21600"/>
                      </a:cubicBezTo>
                      <a:cubicBezTo>
                        <a:pt x="15437" y="21600"/>
                        <a:pt x="16340" y="21286"/>
                        <a:pt x="16712" y="20397"/>
                      </a:cubicBezTo>
                      <a:cubicBezTo>
                        <a:pt x="20060" y="11977"/>
                        <a:pt x="9991" y="0"/>
                        <a:pt x="398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" name="Google Shape;279;p23"/>
                <p:cNvSpPr/>
                <p:nvPr/>
              </p:nvSpPr>
              <p:spPr>
                <a:xfrm flipH="1">
                  <a:off x="1596783" y="874254"/>
                  <a:ext cx="29986" cy="201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57"/>
                      </a:moveTo>
                      <a:lnTo>
                        <a:pt x="21600" y="21600"/>
                      </a:lnTo>
                      <a:lnTo>
                        <a:pt x="21600" y="21557"/>
                      </a:lnTo>
                      <a:close/>
                      <a:moveTo>
                        <a:pt x="21600" y="21456"/>
                      </a:moveTo>
                      <a:lnTo>
                        <a:pt x="21600" y="21557"/>
                      </a:lnTo>
                      <a:lnTo>
                        <a:pt x="21600" y="21456"/>
                      </a:lnTo>
                      <a:close/>
                      <a:moveTo>
                        <a:pt x="19265" y="15084"/>
                      </a:moveTo>
                      <a:close/>
                      <a:moveTo>
                        <a:pt x="19265" y="14997"/>
                      </a:moveTo>
                      <a:close/>
                      <a:moveTo>
                        <a:pt x="19265" y="14896"/>
                      </a:moveTo>
                      <a:close/>
                      <a:moveTo>
                        <a:pt x="19265" y="14795"/>
                      </a:moveTo>
                      <a:lnTo>
                        <a:pt x="19265" y="14838"/>
                      </a:lnTo>
                      <a:lnTo>
                        <a:pt x="19265" y="14795"/>
                      </a:lnTo>
                      <a:close/>
                      <a:moveTo>
                        <a:pt x="18876" y="14694"/>
                      </a:moveTo>
                      <a:lnTo>
                        <a:pt x="18876" y="14752"/>
                      </a:lnTo>
                      <a:lnTo>
                        <a:pt x="18876" y="14694"/>
                      </a:lnTo>
                      <a:close/>
                      <a:moveTo>
                        <a:pt x="18876" y="14650"/>
                      </a:moveTo>
                      <a:close/>
                      <a:moveTo>
                        <a:pt x="18876" y="14549"/>
                      </a:moveTo>
                      <a:close/>
                      <a:moveTo>
                        <a:pt x="18876" y="14448"/>
                      </a:moveTo>
                      <a:lnTo>
                        <a:pt x="18876" y="14492"/>
                      </a:lnTo>
                      <a:lnTo>
                        <a:pt x="18876" y="14448"/>
                      </a:lnTo>
                      <a:close/>
                      <a:moveTo>
                        <a:pt x="18876" y="14361"/>
                      </a:moveTo>
                      <a:lnTo>
                        <a:pt x="18876" y="14405"/>
                      </a:lnTo>
                      <a:lnTo>
                        <a:pt x="18876" y="14361"/>
                      </a:lnTo>
                      <a:close/>
                      <a:moveTo>
                        <a:pt x="18584" y="14246"/>
                      </a:moveTo>
                      <a:cubicBezTo>
                        <a:pt x="18584" y="14304"/>
                        <a:pt x="18584" y="14304"/>
                        <a:pt x="18876" y="14304"/>
                      </a:cubicBezTo>
                      <a:cubicBezTo>
                        <a:pt x="18584" y="14304"/>
                        <a:pt x="18584" y="14304"/>
                        <a:pt x="18584" y="14246"/>
                      </a:cubicBezTo>
                      <a:close/>
                      <a:moveTo>
                        <a:pt x="18584" y="14159"/>
                      </a:moveTo>
                      <a:lnTo>
                        <a:pt x="18584" y="14246"/>
                      </a:lnTo>
                      <a:lnTo>
                        <a:pt x="18584" y="14159"/>
                      </a:lnTo>
                      <a:close/>
                      <a:moveTo>
                        <a:pt x="18584" y="14101"/>
                      </a:moveTo>
                      <a:lnTo>
                        <a:pt x="18584" y="14159"/>
                      </a:lnTo>
                      <a:lnTo>
                        <a:pt x="18584" y="14101"/>
                      </a:lnTo>
                      <a:close/>
                      <a:moveTo>
                        <a:pt x="18584" y="14015"/>
                      </a:moveTo>
                      <a:lnTo>
                        <a:pt x="18584" y="14058"/>
                      </a:lnTo>
                      <a:lnTo>
                        <a:pt x="18584" y="14015"/>
                      </a:lnTo>
                      <a:close/>
                      <a:moveTo>
                        <a:pt x="18584" y="13899"/>
                      </a:moveTo>
                      <a:lnTo>
                        <a:pt x="18584" y="14015"/>
                      </a:lnTo>
                      <a:lnTo>
                        <a:pt x="18584" y="13899"/>
                      </a:lnTo>
                      <a:close/>
                      <a:moveTo>
                        <a:pt x="0" y="0"/>
                      </a:moveTo>
                      <a:cubicBezTo>
                        <a:pt x="6908" y="4349"/>
                        <a:pt x="14205" y="9030"/>
                        <a:pt x="18584" y="13899"/>
                      </a:cubicBezTo>
                      <a:cubicBezTo>
                        <a:pt x="14205" y="9030"/>
                        <a:pt x="6908" y="4349"/>
                        <a:pt x="0" y="0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" name="Google Shape;280;p23"/>
                <p:cNvSpPr/>
                <p:nvPr/>
              </p:nvSpPr>
              <p:spPr>
                <a:xfrm flipH="1">
                  <a:off x="1596828" y="874254"/>
                  <a:ext cx="223982" cy="225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717" y="0"/>
                      </a:moveTo>
                      <a:cubicBezTo>
                        <a:pt x="16586" y="309"/>
                        <a:pt x="14456" y="889"/>
                        <a:pt x="12326" y="1804"/>
                      </a:cubicBezTo>
                      <a:cubicBezTo>
                        <a:pt x="5105" y="4975"/>
                        <a:pt x="442" y="11174"/>
                        <a:pt x="0" y="17295"/>
                      </a:cubicBezTo>
                      <a:cubicBezTo>
                        <a:pt x="3858" y="20015"/>
                        <a:pt x="8378" y="21600"/>
                        <a:pt x="13209" y="21600"/>
                      </a:cubicBezTo>
                      <a:cubicBezTo>
                        <a:pt x="16132" y="21600"/>
                        <a:pt x="18937" y="21033"/>
                        <a:pt x="21548" y="19976"/>
                      </a:cubicBezTo>
                      <a:cubicBezTo>
                        <a:pt x="21600" y="19757"/>
                        <a:pt x="21600" y="19486"/>
                        <a:pt x="21600" y="19267"/>
                      </a:cubicBezTo>
                      <a:lnTo>
                        <a:pt x="21600" y="19138"/>
                      </a:lnTo>
                      <a:cubicBezTo>
                        <a:pt x="21600" y="17192"/>
                        <a:pt x="21496" y="15311"/>
                        <a:pt x="21288" y="13455"/>
                      </a:cubicBezTo>
                      <a:lnTo>
                        <a:pt x="21288" y="13197"/>
                      </a:lnTo>
                      <a:cubicBezTo>
                        <a:pt x="21288" y="13197"/>
                        <a:pt x="21288" y="13158"/>
                        <a:pt x="21236" y="13158"/>
                      </a:cubicBezTo>
                      <a:lnTo>
                        <a:pt x="21236" y="12759"/>
                      </a:lnTo>
                      <a:cubicBezTo>
                        <a:pt x="21197" y="12759"/>
                        <a:pt x="21197" y="12759"/>
                        <a:pt x="21197" y="12707"/>
                      </a:cubicBezTo>
                      <a:lnTo>
                        <a:pt x="21197" y="12398"/>
                      </a:lnTo>
                      <a:cubicBezTo>
                        <a:pt x="20613" y="8055"/>
                        <a:pt x="19639" y="3879"/>
                        <a:pt x="18717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" name="Google Shape;28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971" y="3521"/>
                      </a:moveTo>
                      <a:cubicBezTo>
                        <a:pt x="17344" y="3521"/>
                        <a:pt x="18442" y="4712"/>
                        <a:pt x="18763" y="6141"/>
                      </a:cubicBezTo>
                      <a:cubicBezTo>
                        <a:pt x="19220" y="7597"/>
                        <a:pt x="18259" y="8947"/>
                        <a:pt x="17024" y="9026"/>
                      </a:cubicBezTo>
                      <a:lnTo>
                        <a:pt x="16886" y="9026"/>
                      </a:lnTo>
                      <a:cubicBezTo>
                        <a:pt x="15605" y="9026"/>
                        <a:pt x="14369" y="7862"/>
                        <a:pt x="14095" y="6406"/>
                      </a:cubicBezTo>
                      <a:cubicBezTo>
                        <a:pt x="13729" y="4976"/>
                        <a:pt x="14553" y="3706"/>
                        <a:pt x="15788" y="3626"/>
                      </a:cubicBezTo>
                      <a:lnTo>
                        <a:pt x="15971" y="3521"/>
                      </a:lnTo>
                      <a:close/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" name="Google Shape;282;p23"/>
                <p:cNvSpPr/>
                <p:nvPr/>
              </p:nvSpPr>
              <p:spPr>
                <a:xfrm flipH="1">
                  <a:off x="1693984" y="786801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7724" y="0"/>
                      </a:moveTo>
                      <a:lnTo>
                        <a:pt x="7004" y="415"/>
                      </a:lnTo>
                      <a:cubicBezTo>
                        <a:pt x="2144" y="727"/>
                        <a:pt x="-1096" y="5712"/>
                        <a:pt x="344" y="11319"/>
                      </a:cubicBezTo>
                      <a:cubicBezTo>
                        <a:pt x="1424" y="17031"/>
                        <a:pt x="6284" y="21600"/>
                        <a:pt x="11324" y="21600"/>
                      </a:cubicBezTo>
                      <a:lnTo>
                        <a:pt x="11864" y="21600"/>
                      </a:lnTo>
                      <a:cubicBezTo>
                        <a:pt x="16724" y="21288"/>
                        <a:pt x="20504" y="15992"/>
                        <a:pt x="18704" y="10281"/>
                      </a:cubicBezTo>
                      <a:cubicBezTo>
                        <a:pt x="17444" y="4673"/>
                        <a:pt x="13124" y="0"/>
                        <a:pt x="7724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" name="Google Shape;283;p23"/>
                <p:cNvSpPr/>
                <p:nvPr/>
              </p:nvSpPr>
              <p:spPr>
                <a:xfrm flipH="1">
                  <a:off x="1462970" y="581312"/>
                  <a:ext cx="108255" cy="272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48" h="21600" fill="norm" stroke="1" extrusionOk="0">
                      <a:moveTo>
                        <a:pt x="5929" y="0"/>
                      </a:moveTo>
                      <a:cubicBezTo>
                        <a:pt x="1914" y="0"/>
                        <a:pt x="-1963" y="1795"/>
                        <a:pt x="1106" y="3653"/>
                      </a:cubicBezTo>
                      <a:cubicBezTo>
                        <a:pt x="3875" y="5331"/>
                        <a:pt x="5837" y="7221"/>
                        <a:pt x="6875" y="9198"/>
                      </a:cubicBezTo>
                      <a:lnTo>
                        <a:pt x="15922" y="5587"/>
                      </a:lnTo>
                      <a:cubicBezTo>
                        <a:pt x="14675" y="4017"/>
                        <a:pt x="12852" y="2478"/>
                        <a:pt x="10568" y="1100"/>
                      </a:cubicBezTo>
                      <a:cubicBezTo>
                        <a:pt x="9322" y="342"/>
                        <a:pt x="7568" y="0"/>
                        <a:pt x="5929" y="0"/>
                      </a:cubicBezTo>
                      <a:close/>
                      <a:moveTo>
                        <a:pt x="17168" y="7339"/>
                      </a:moveTo>
                      <a:lnTo>
                        <a:pt x="7568" y="11131"/>
                      </a:lnTo>
                      <a:cubicBezTo>
                        <a:pt x="8052" y="13321"/>
                        <a:pt x="7337" y="15543"/>
                        <a:pt x="5352" y="17733"/>
                      </a:cubicBezTo>
                      <a:cubicBezTo>
                        <a:pt x="3391" y="19731"/>
                        <a:pt x="7245" y="21600"/>
                        <a:pt x="10799" y="21600"/>
                      </a:cubicBezTo>
                      <a:cubicBezTo>
                        <a:pt x="12368" y="21600"/>
                        <a:pt x="13868" y="21226"/>
                        <a:pt x="14814" y="20286"/>
                      </a:cubicBezTo>
                      <a:cubicBezTo>
                        <a:pt x="18760" y="16088"/>
                        <a:pt x="19637" y="11569"/>
                        <a:pt x="17168" y="7339"/>
                      </a:cubicBezTo>
                      <a:close/>
                    </a:path>
                  </a:pathLst>
                </a:cu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" name="Google Shape;284;p23"/>
                <p:cNvSpPr/>
                <p:nvPr/>
              </p:nvSpPr>
              <p:spPr>
                <a:xfrm flipH="1">
                  <a:off x="1471027" y="651753"/>
                  <a:ext cx="60070" cy="699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985" y="0"/>
                      </a:moveTo>
                      <a:lnTo>
                        <a:pt x="0" y="14067"/>
                      </a:lnTo>
                      <a:cubicBezTo>
                        <a:pt x="630" y="16481"/>
                        <a:pt x="1308" y="19020"/>
                        <a:pt x="1453" y="21600"/>
                      </a:cubicBezTo>
                      <a:lnTo>
                        <a:pt x="21600" y="6825"/>
                      </a:lnTo>
                      <a:cubicBezTo>
                        <a:pt x="20970" y="4536"/>
                        <a:pt x="20002" y="2247"/>
                        <a:pt x="18985" y="0"/>
                      </a:cubicBezTo>
                      <a:close/>
                    </a:path>
                  </a:pathLst>
                </a:custGeom>
                <a:solidFill>
                  <a:srgbClr val="9AA2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" name="Google Shape;285;p23"/>
                <p:cNvSpPr/>
                <p:nvPr/>
              </p:nvSpPr>
              <p:spPr>
                <a:xfrm flipH="1">
                  <a:off x="2066762" y="647173"/>
                  <a:ext cx="114828" cy="248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6" h="21600" fill="norm" stroke="1" extrusionOk="0">
                      <a:moveTo>
                        <a:pt x="4920" y="0"/>
                      </a:moveTo>
                      <a:cubicBezTo>
                        <a:pt x="591" y="0"/>
                        <a:pt x="-2228" y="3633"/>
                        <a:pt x="2323" y="5321"/>
                      </a:cubicBezTo>
                      <a:cubicBezTo>
                        <a:pt x="9604" y="8040"/>
                        <a:pt x="8627" y="14884"/>
                        <a:pt x="8250" y="18928"/>
                      </a:cubicBezTo>
                      <a:cubicBezTo>
                        <a:pt x="8095" y="20721"/>
                        <a:pt x="10581" y="21600"/>
                        <a:pt x="13245" y="21600"/>
                      </a:cubicBezTo>
                      <a:cubicBezTo>
                        <a:pt x="15887" y="21600"/>
                        <a:pt x="18617" y="20721"/>
                        <a:pt x="18773" y="18928"/>
                      </a:cubicBezTo>
                      <a:cubicBezTo>
                        <a:pt x="19372" y="12400"/>
                        <a:pt x="18706" y="4629"/>
                        <a:pt x="7629" y="516"/>
                      </a:cubicBezTo>
                      <a:cubicBezTo>
                        <a:pt x="6741" y="164"/>
                        <a:pt x="5830" y="0"/>
                        <a:pt x="4920" y="0"/>
                      </a:cubicBezTo>
                      <a:close/>
                    </a:path>
                  </a:pathLst>
                </a:cu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" name="Google Shape;286;p23"/>
                <p:cNvSpPr/>
                <p:nvPr/>
              </p:nvSpPr>
              <p:spPr>
                <a:xfrm flipH="1">
                  <a:off x="1512074" y="881664"/>
                  <a:ext cx="61722" cy="63840"/>
                </a:xfrm>
                <a:prstGeom prst="ellipse">
                  <a:avLst/>
                </a:pr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" name="Google Shape;287;p23"/>
                <p:cNvSpPr/>
                <p:nvPr/>
              </p:nvSpPr>
              <p:spPr>
                <a:xfrm flipH="1">
                  <a:off x="2063010" y="919780"/>
                  <a:ext cx="61924" cy="63975"/>
                </a:xfrm>
                <a:prstGeom prst="ellipse">
                  <a:avLst/>
                </a:pr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" name="Google Shape;288;p23"/>
                <p:cNvSpPr/>
                <p:nvPr/>
              </p:nvSpPr>
              <p:spPr>
                <a:xfrm flipH="1">
                  <a:off x="2700726" y="893920"/>
                  <a:ext cx="296577" cy="252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590" y="0"/>
                      </a:moveTo>
                      <a:lnTo>
                        <a:pt x="0" y="20723"/>
                      </a:lnTo>
                      <a:lnTo>
                        <a:pt x="1511" y="21600"/>
                      </a:lnTo>
                      <a:lnTo>
                        <a:pt x="21600" y="1385"/>
                      </a:lnTo>
                      <a:lnTo>
                        <a:pt x="20590" y="0"/>
                      </a:ln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" name="Google Shape;289;p23"/>
                <p:cNvSpPr/>
                <p:nvPr/>
              </p:nvSpPr>
              <p:spPr>
                <a:xfrm flipH="1">
                  <a:off x="2000090" y="551409"/>
                  <a:ext cx="721912" cy="6860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75" y="670"/>
                      </a:moveTo>
                      <a:cubicBezTo>
                        <a:pt x="15309" y="670"/>
                        <a:pt x="17457" y="1336"/>
                        <a:pt x="18836" y="2693"/>
                      </a:cubicBezTo>
                      <a:cubicBezTo>
                        <a:pt x="20319" y="4172"/>
                        <a:pt x="20955" y="6428"/>
                        <a:pt x="20955" y="10236"/>
                      </a:cubicBezTo>
                      <a:cubicBezTo>
                        <a:pt x="20955" y="16130"/>
                        <a:pt x="16401" y="20917"/>
                        <a:pt x="10800" y="20917"/>
                      </a:cubicBezTo>
                      <a:cubicBezTo>
                        <a:pt x="5203" y="20917"/>
                        <a:pt x="637" y="16130"/>
                        <a:pt x="637" y="10236"/>
                      </a:cubicBezTo>
                      <a:cubicBezTo>
                        <a:pt x="637" y="4838"/>
                        <a:pt x="4638" y="1102"/>
                        <a:pt x="10816" y="712"/>
                      </a:cubicBezTo>
                      <a:cubicBezTo>
                        <a:pt x="11324" y="683"/>
                        <a:pt x="11803" y="670"/>
                        <a:pt x="12275" y="670"/>
                      </a:cubicBezTo>
                      <a:close/>
                      <a:moveTo>
                        <a:pt x="12267" y="0"/>
                      </a:moveTo>
                      <a:cubicBezTo>
                        <a:pt x="11795" y="0"/>
                        <a:pt x="11300" y="17"/>
                        <a:pt x="10788" y="47"/>
                      </a:cubicBezTo>
                      <a:cubicBezTo>
                        <a:pt x="4239" y="449"/>
                        <a:pt x="0" y="4444"/>
                        <a:pt x="0" y="10236"/>
                      </a:cubicBezTo>
                      <a:cubicBezTo>
                        <a:pt x="0" y="16503"/>
                        <a:pt x="4844" y="21600"/>
                        <a:pt x="10800" y="21600"/>
                      </a:cubicBezTo>
                      <a:cubicBezTo>
                        <a:pt x="16756" y="21600"/>
                        <a:pt x="21600" y="16503"/>
                        <a:pt x="21600" y="10236"/>
                      </a:cubicBezTo>
                      <a:cubicBezTo>
                        <a:pt x="21600" y="7416"/>
                        <a:pt x="21322" y="4245"/>
                        <a:pt x="19275" y="2218"/>
                      </a:cubicBezTo>
                      <a:cubicBezTo>
                        <a:pt x="17776" y="729"/>
                        <a:pt x="15475" y="0"/>
                        <a:pt x="12267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" name="Google Shape;290;p23"/>
                <p:cNvSpPr/>
                <p:nvPr/>
              </p:nvSpPr>
              <p:spPr>
                <a:xfrm flipH="1">
                  <a:off x="1406519" y="486221"/>
                  <a:ext cx="554499" cy="624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66" y="745"/>
                      </a:moveTo>
                      <a:cubicBezTo>
                        <a:pt x="14989" y="745"/>
                        <a:pt x="16962" y="1286"/>
                        <a:pt x="18305" y="2404"/>
                      </a:cubicBezTo>
                      <a:cubicBezTo>
                        <a:pt x="20042" y="3835"/>
                        <a:pt x="20776" y="6169"/>
                        <a:pt x="20776" y="10241"/>
                      </a:cubicBezTo>
                      <a:cubicBezTo>
                        <a:pt x="20776" y="16093"/>
                        <a:pt x="16296" y="20864"/>
                        <a:pt x="10797" y="20864"/>
                      </a:cubicBezTo>
                      <a:cubicBezTo>
                        <a:pt x="5299" y="20864"/>
                        <a:pt x="845" y="16093"/>
                        <a:pt x="845" y="10241"/>
                      </a:cubicBezTo>
                      <a:cubicBezTo>
                        <a:pt x="845" y="4883"/>
                        <a:pt x="4764" y="1160"/>
                        <a:pt x="10834" y="797"/>
                      </a:cubicBezTo>
                      <a:cubicBezTo>
                        <a:pt x="11338" y="764"/>
                        <a:pt x="11820" y="745"/>
                        <a:pt x="12266" y="745"/>
                      </a:cubicBezTo>
                      <a:close/>
                      <a:moveTo>
                        <a:pt x="12230" y="0"/>
                      </a:moveTo>
                      <a:cubicBezTo>
                        <a:pt x="11768" y="0"/>
                        <a:pt x="11285" y="19"/>
                        <a:pt x="10782" y="47"/>
                      </a:cubicBezTo>
                      <a:cubicBezTo>
                        <a:pt x="4223" y="461"/>
                        <a:pt x="0" y="4454"/>
                        <a:pt x="0" y="10241"/>
                      </a:cubicBezTo>
                      <a:cubicBezTo>
                        <a:pt x="0" y="16512"/>
                        <a:pt x="4853" y="21600"/>
                        <a:pt x="10797" y="21600"/>
                      </a:cubicBezTo>
                      <a:cubicBezTo>
                        <a:pt x="16763" y="21600"/>
                        <a:pt x="21600" y="16512"/>
                        <a:pt x="21600" y="10241"/>
                      </a:cubicBezTo>
                      <a:cubicBezTo>
                        <a:pt x="21600" y="7222"/>
                        <a:pt x="21275" y="3848"/>
                        <a:pt x="18877" y="1859"/>
                      </a:cubicBezTo>
                      <a:cubicBezTo>
                        <a:pt x="17361" y="610"/>
                        <a:pt x="15173" y="0"/>
                        <a:pt x="1223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" name="Google Shape;291;p23"/>
                <p:cNvSpPr/>
                <p:nvPr/>
              </p:nvSpPr>
              <p:spPr>
                <a:xfrm flipH="1">
                  <a:off x="1843882" y="736335"/>
                  <a:ext cx="128163" cy="2773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34" h="21600" fill="norm" stroke="1" extrusionOk="0">
                      <a:moveTo>
                        <a:pt x="56" y="0"/>
                      </a:moveTo>
                      <a:cubicBezTo>
                        <a:pt x="56" y="0"/>
                        <a:pt x="-665" y="14508"/>
                        <a:pt x="3075" y="14508"/>
                      </a:cubicBezTo>
                      <a:cubicBezTo>
                        <a:pt x="3094" y="14508"/>
                        <a:pt x="3114" y="14508"/>
                        <a:pt x="3133" y="14508"/>
                      </a:cubicBezTo>
                      <a:cubicBezTo>
                        <a:pt x="3698" y="14487"/>
                        <a:pt x="4341" y="14393"/>
                        <a:pt x="5061" y="14246"/>
                      </a:cubicBezTo>
                      <a:lnTo>
                        <a:pt x="7652" y="21600"/>
                      </a:lnTo>
                      <a:cubicBezTo>
                        <a:pt x="7652" y="21600"/>
                        <a:pt x="20935" y="16292"/>
                        <a:pt x="18150" y="13711"/>
                      </a:cubicBezTo>
                      <a:cubicBezTo>
                        <a:pt x="17215" y="12882"/>
                        <a:pt x="15910" y="12578"/>
                        <a:pt x="14391" y="12578"/>
                      </a:cubicBezTo>
                      <a:cubicBezTo>
                        <a:pt x="11450" y="12578"/>
                        <a:pt x="7807" y="13722"/>
                        <a:pt x="5061" y="14246"/>
                      </a:cubicBez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" name="Google Shape;292;p23"/>
                <p:cNvSpPr/>
                <p:nvPr/>
              </p:nvSpPr>
              <p:spPr>
                <a:xfrm flipH="1">
                  <a:off x="1833233" y="725696"/>
                  <a:ext cx="149425" cy="298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4" h="21600" fill="norm" stroke="1" extrusionOk="0">
                      <a:moveTo>
                        <a:pt x="1358" y="0"/>
                      </a:moveTo>
                      <a:cubicBezTo>
                        <a:pt x="693" y="0"/>
                        <a:pt x="62" y="322"/>
                        <a:pt x="62" y="731"/>
                      </a:cubicBezTo>
                      <a:cubicBezTo>
                        <a:pt x="-57" y="3597"/>
                        <a:pt x="-296" y="13081"/>
                        <a:pt x="2551" y="14679"/>
                      </a:cubicBezTo>
                      <a:cubicBezTo>
                        <a:pt x="3062" y="14933"/>
                        <a:pt x="3608" y="15021"/>
                        <a:pt x="4000" y="15021"/>
                      </a:cubicBezTo>
                      <a:cubicBezTo>
                        <a:pt x="4068" y="15021"/>
                        <a:pt x="4137" y="15021"/>
                        <a:pt x="4188" y="15011"/>
                      </a:cubicBezTo>
                      <a:cubicBezTo>
                        <a:pt x="5483" y="14972"/>
                        <a:pt x="6984" y="14572"/>
                        <a:pt x="8620" y="14173"/>
                      </a:cubicBezTo>
                      <a:cubicBezTo>
                        <a:pt x="11007" y="13578"/>
                        <a:pt x="12729" y="13217"/>
                        <a:pt x="13956" y="13217"/>
                      </a:cubicBezTo>
                      <a:cubicBezTo>
                        <a:pt x="14911" y="13217"/>
                        <a:pt x="15576" y="13432"/>
                        <a:pt x="16070" y="13909"/>
                      </a:cubicBezTo>
                      <a:cubicBezTo>
                        <a:pt x="17229" y="15079"/>
                        <a:pt x="11689" y="18335"/>
                        <a:pt x="7222" y="20235"/>
                      </a:cubicBezTo>
                      <a:cubicBezTo>
                        <a:pt x="6643" y="20469"/>
                        <a:pt x="6523" y="20966"/>
                        <a:pt x="6932" y="21298"/>
                      </a:cubicBezTo>
                      <a:cubicBezTo>
                        <a:pt x="7222" y="21503"/>
                        <a:pt x="7631" y="21600"/>
                        <a:pt x="8041" y="21600"/>
                      </a:cubicBezTo>
                      <a:cubicBezTo>
                        <a:pt x="8330" y="21600"/>
                        <a:pt x="8620" y="21561"/>
                        <a:pt x="8842" y="21464"/>
                      </a:cubicBezTo>
                      <a:cubicBezTo>
                        <a:pt x="10939" y="20567"/>
                        <a:pt x="21304" y="15976"/>
                        <a:pt x="18406" y="13110"/>
                      </a:cubicBezTo>
                      <a:cubicBezTo>
                        <a:pt x="17281" y="12038"/>
                        <a:pt x="15695" y="11677"/>
                        <a:pt x="13973" y="11677"/>
                      </a:cubicBezTo>
                      <a:cubicBezTo>
                        <a:pt x="11774" y="11677"/>
                        <a:pt x="9370" y="12282"/>
                        <a:pt x="7495" y="12749"/>
                      </a:cubicBezTo>
                      <a:cubicBezTo>
                        <a:pt x="6336" y="13052"/>
                        <a:pt x="5125" y="13373"/>
                        <a:pt x="4307" y="13451"/>
                      </a:cubicBezTo>
                      <a:cubicBezTo>
                        <a:pt x="3028" y="12379"/>
                        <a:pt x="2500" y="6160"/>
                        <a:pt x="2739" y="770"/>
                      </a:cubicBezTo>
                      <a:cubicBezTo>
                        <a:pt x="2790" y="370"/>
                        <a:pt x="2210" y="0"/>
                        <a:pt x="1460" y="0"/>
                      </a:cubicBezTo>
                      <a:cubicBezTo>
                        <a:pt x="1426" y="0"/>
                        <a:pt x="1392" y="0"/>
                        <a:pt x="1358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" name="Google Shape;293;p23"/>
                <p:cNvSpPr/>
                <p:nvPr/>
              </p:nvSpPr>
              <p:spPr>
                <a:xfrm flipH="1">
                  <a:off x="1939722" y="721519"/>
                  <a:ext cx="89914" cy="55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11853" y="0"/>
                      </a:moveTo>
                      <a:cubicBezTo>
                        <a:pt x="11034" y="0"/>
                        <a:pt x="10184" y="209"/>
                        <a:pt x="9365" y="574"/>
                      </a:cubicBezTo>
                      <a:cubicBezTo>
                        <a:pt x="3257" y="3078"/>
                        <a:pt x="329" y="15339"/>
                        <a:pt x="140" y="15913"/>
                      </a:cubicBezTo>
                      <a:cubicBezTo>
                        <a:pt x="-301" y="18052"/>
                        <a:pt x="329" y="20348"/>
                        <a:pt x="1620" y="21235"/>
                      </a:cubicBezTo>
                      <a:cubicBezTo>
                        <a:pt x="1872" y="21391"/>
                        <a:pt x="2155" y="21600"/>
                        <a:pt x="2501" y="21600"/>
                      </a:cubicBezTo>
                      <a:cubicBezTo>
                        <a:pt x="3446" y="21600"/>
                        <a:pt x="4422" y="20504"/>
                        <a:pt x="4863" y="18939"/>
                      </a:cubicBezTo>
                      <a:cubicBezTo>
                        <a:pt x="5398" y="16435"/>
                        <a:pt x="7665" y="9809"/>
                        <a:pt x="10656" y="8400"/>
                      </a:cubicBezTo>
                      <a:cubicBezTo>
                        <a:pt x="11003" y="8296"/>
                        <a:pt x="11349" y="8243"/>
                        <a:pt x="11696" y="8243"/>
                      </a:cubicBezTo>
                      <a:cubicBezTo>
                        <a:pt x="13301" y="8243"/>
                        <a:pt x="15096" y="9548"/>
                        <a:pt x="16985" y="12157"/>
                      </a:cubicBezTo>
                      <a:cubicBezTo>
                        <a:pt x="17426" y="12835"/>
                        <a:pt x="17961" y="13148"/>
                        <a:pt x="18528" y="13148"/>
                      </a:cubicBezTo>
                      <a:cubicBezTo>
                        <a:pt x="19221" y="13148"/>
                        <a:pt x="19945" y="12626"/>
                        <a:pt x="20449" y="11635"/>
                      </a:cubicBezTo>
                      <a:cubicBezTo>
                        <a:pt x="21299" y="10017"/>
                        <a:pt x="21205" y="7357"/>
                        <a:pt x="20134" y="5896"/>
                      </a:cubicBezTo>
                      <a:cubicBezTo>
                        <a:pt x="17332" y="1983"/>
                        <a:pt x="14592" y="0"/>
                        <a:pt x="1185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48" name="Google Shape;294;p23"/>
              <p:cNvGrpSpPr/>
              <p:nvPr/>
            </p:nvGrpSpPr>
            <p:grpSpPr>
              <a:xfrm>
                <a:off x="1661626" y="4559138"/>
                <a:ext cx="4104627" cy="4655478"/>
                <a:chOff x="0" y="0"/>
                <a:chExt cx="4104625" cy="4655476"/>
              </a:xfrm>
            </p:grpSpPr>
            <p:sp>
              <p:nvSpPr>
                <p:cNvPr id="113" name="Google Shape;295;p23"/>
                <p:cNvSpPr/>
                <p:nvPr/>
              </p:nvSpPr>
              <p:spPr>
                <a:xfrm>
                  <a:off x="747752" y="0"/>
                  <a:ext cx="3356874" cy="233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50" h="21600" fill="norm" stroke="1" extrusionOk="0">
                      <a:moveTo>
                        <a:pt x="17394" y="0"/>
                      </a:moveTo>
                      <a:cubicBezTo>
                        <a:pt x="16504" y="0"/>
                        <a:pt x="11231" y="1138"/>
                        <a:pt x="10956" y="1479"/>
                      </a:cubicBezTo>
                      <a:cubicBezTo>
                        <a:pt x="10665" y="1838"/>
                        <a:pt x="12195" y="5294"/>
                        <a:pt x="9199" y="6454"/>
                      </a:cubicBezTo>
                      <a:cubicBezTo>
                        <a:pt x="8881" y="6577"/>
                        <a:pt x="8604" y="6632"/>
                        <a:pt x="8362" y="6632"/>
                      </a:cubicBezTo>
                      <a:cubicBezTo>
                        <a:pt x="6332" y="6632"/>
                        <a:pt x="6807" y="2734"/>
                        <a:pt x="6255" y="2543"/>
                      </a:cubicBezTo>
                      <a:cubicBezTo>
                        <a:pt x="6198" y="2523"/>
                        <a:pt x="6099" y="2514"/>
                        <a:pt x="5966" y="2514"/>
                      </a:cubicBezTo>
                      <a:cubicBezTo>
                        <a:pt x="4639" y="2514"/>
                        <a:pt x="-67" y="3424"/>
                        <a:pt x="0" y="4172"/>
                      </a:cubicBezTo>
                      <a:cubicBezTo>
                        <a:pt x="416" y="8848"/>
                        <a:pt x="1487" y="20970"/>
                        <a:pt x="1846" y="21523"/>
                      </a:cubicBezTo>
                      <a:cubicBezTo>
                        <a:pt x="1880" y="21576"/>
                        <a:pt x="2062" y="21600"/>
                        <a:pt x="2362" y="21600"/>
                      </a:cubicBezTo>
                      <a:cubicBezTo>
                        <a:pt x="5185" y="21600"/>
                        <a:pt x="18504" y="19479"/>
                        <a:pt x="19033" y="19262"/>
                      </a:cubicBezTo>
                      <a:cubicBezTo>
                        <a:pt x="19617" y="19023"/>
                        <a:pt x="18563" y="12884"/>
                        <a:pt x="18563" y="12884"/>
                      </a:cubicBezTo>
                      <a:cubicBezTo>
                        <a:pt x="18563" y="12884"/>
                        <a:pt x="18629" y="12891"/>
                        <a:pt x="18741" y="12891"/>
                      </a:cubicBezTo>
                      <a:cubicBezTo>
                        <a:pt x="19387" y="12891"/>
                        <a:pt x="21533" y="12642"/>
                        <a:pt x="20951" y="9267"/>
                      </a:cubicBezTo>
                      <a:cubicBezTo>
                        <a:pt x="20595" y="7195"/>
                        <a:pt x="19811" y="6702"/>
                        <a:pt x="19146" y="6702"/>
                      </a:cubicBezTo>
                      <a:cubicBezTo>
                        <a:pt x="18540" y="6702"/>
                        <a:pt x="18031" y="7111"/>
                        <a:pt x="18031" y="7111"/>
                      </a:cubicBezTo>
                      <a:cubicBezTo>
                        <a:pt x="18031" y="7111"/>
                        <a:pt x="17836" y="168"/>
                        <a:pt x="17507" y="13"/>
                      </a:cubicBezTo>
                      <a:cubicBezTo>
                        <a:pt x="17487" y="4"/>
                        <a:pt x="17449" y="0"/>
                        <a:pt x="17394" y="0"/>
                      </a:cubicBezTo>
                      <a:close/>
                    </a:path>
                  </a:pathLst>
                </a:custGeom>
                <a:solidFill>
                  <a:srgbClr val="2AB0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" name="Google Shape;297;p23"/>
                <p:cNvSpPr/>
                <p:nvPr/>
              </p:nvSpPr>
              <p:spPr>
                <a:xfrm>
                  <a:off x="1479100" y="4365481"/>
                  <a:ext cx="454827" cy="239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" name="Google Shape;298;p23"/>
                <p:cNvSpPr/>
                <p:nvPr/>
              </p:nvSpPr>
              <p:spPr>
                <a:xfrm>
                  <a:off x="1878100" y="4445941"/>
                  <a:ext cx="254704" cy="1594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" name="Google Shape;299;p23"/>
                <p:cNvSpPr/>
                <p:nvPr/>
              </p:nvSpPr>
              <p:spPr>
                <a:xfrm>
                  <a:off x="1461643" y="4605385"/>
                  <a:ext cx="688257" cy="500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" name="Google Shape;300;p23"/>
                <p:cNvSpPr/>
                <p:nvPr/>
              </p:nvSpPr>
              <p:spPr>
                <a:xfrm>
                  <a:off x="1694947" y="4410140"/>
                  <a:ext cx="57334" cy="66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" name="Google Shape;301;p23"/>
                <p:cNvSpPr/>
                <p:nvPr/>
              </p:nvSpPr>
              <p:spPr>
                <a:xfrm>
                  <a:off x="1784862" y="4443569"/>
                  <a:ext cx="37381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" name="Google Shape;302;p23"/>
                <p:cNvSpPr/>
                <p:nvPr/>
              </p:nvSpPr>
              <p:spPr>
                <a:xfrm rot="3420117">
                  <a:off x="545504" y="3972428"/>
                  <a:ext cx="454827" cy="2399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" name="Google Shape;303;p23"/>
                <p:cNvSpPr/>
                <p:nvPr/>
              </p:nvSpPr>
              <p:spPr>
                <a:xfrm rot="3420117">
                  <a:off x="774647" y="4285279"/>
                  <a:ext cx="254705" cy="15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" name="Google Shape;304;p23"/>
                <p:cNvSpPr/>
                <p:nvPr/>
              </p:nvSpPr>
              <p:spPr>
                <a:xfrm rot="3420117">
                  <a:off x="361246" y="4229560"/>
                  <a:ext cx="688255" cy="50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" name="Google Shape;305;p23"/>
                <p:cNvSpPr/>
                <p:nvPr/>
              </p:nvSpPr>
              <p:spPr>
                <a:xfrm rot="3420117">
                  <a:off x="788951" y="4050637"/>
                  <a:ext cx="57334" cy="662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" name="Google Shape;306;p23"/>
                <p:cNvSpPr/>
                <p:nvPr/>
              </p:nvSpPr>
              <p:spPr>
                <a:xfrm rot="3420117">
                  <a:off x="822348" y="4140184"/>
                  <a:ext cx="37380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" name="Google Shape;307;p23"/>
                <p:cNvSpPr/>
                <p:nvPr/>
              </p:nvSpPr>
              <p:spPr>
                <a:xfrm>
                  <a:off x="764024" y="3190069"/>
                  <a:ext cx="1472888" cy="1243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5283" y="3265"/>
                      </a:lnTo>
                      <a:cubicBezTo>
                        <a:pt x="5283" y="3265"/>
                        <a:pt x="4975" y="9028"/>
                        <a:pt x="0" y="11673"/>
                      </a:cubicBezTo>
                      <a:cubicBezTo>
                        <a:pt x="0" y="11673"/>
                        <a:pt x="58" y="13369"/>
                        <a:pt x="254" y="13928"/>
                      </a:cubicBezTo>
                      <a:cubicBezTo>
                        <a:pt x="503" y="14642"/>
                        <a:pt x="1190" y="15064"/>
                        <a:pt x="1190" y="15064"/>
                      </a:cubicBezTo>
                      <a:cubicBezTo>
                        <a:pt x="1190" y="15064"/>
                        <a:pt x="6736" y="14917"/>
                        <a:pt x="11061" y="7063"/>
                      </a:cubicBezTo>
                      <a:cubicBezTo>
                        <a:pt x="11221" y="6773"/>
                        <a:pt x="11445" y="6640"/>
                        <a:pt x="11693" y="6640"/>
                      </a:cubicBezTo>
                      <a:cubicBezTo>
                        <a:pt x="12752" y="6640"/>
                        <a:pt x="14264" y="9036"/>
                        <a:pt x="13213" y="11963"/>
                      </a:cubicBezTo>
                      <a:cubicBezTo>
                        <a:pt x="11921" y="15583"/>
                        <a:pt x="10388" y="20337"/>
                        <a:pt x="10388" y="20337"/>
                      </a:cubicBezTo>
                      <a:cubicBezTo>
                        <a:pt x="10388" y="20337"/>
                        <a:pt x="10745" y="21503"/>
                        <a:pt x="11983" y="21594"/>
                      </a:cubicBezTo>
                      <a:cubicBezTo>
                        <a:pt x="12047" y="21597"/>
                        <a:pt x="12110" y="21600"/>
                        <a:pt x="12174" y="21600"/>
                      </a:cubicBezTo>
                      <a:cubicBezTo>
                        <a:pt x="13352" y="21600"/>
                        <a:pt x="14511" y="20849"/>
                        <a:pt x="14511" y="20849"/>
                      </a:cubicBezTo>
                      <a:cubicBezTo>
                        <a:pt x="14511" y="20849"/>
                        <a:pt x="21185" y="5683"/>
                        <a:pt x="2160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" name="Google Shape;308;p23"/>
                <p:cNvSpPr/>
                <p:nvPr/>
              </p:nvSpPr>
              <p:spPr>
                <a:xfrm>
                  <a:off x="1031807" y="2339110"/>
                  <a:ext cx="1237951" cy="1141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2" h="21600" fill="norm" stroke="1" extrusionOk="0">
                      <a:moveTo>
                        <a:pt x="11397" y="0"/>
                      </a:moveTo>
                      <a:lnTo>
                        <a:pt x="3375" y="4538"/>
                      </a:lnTo>
                      <a:cubicBezTo>
                        <a:pt x="3375" y="4538"/>
                        <a:pt x="2645" y="12351"/>
                        <a:pt x="742" y="15353"/>
                      </a:cubicBezTo>
                      <a:cubicBezTo>
                        <a:pt x="-1167" y="18349"/>
                        <a:pt x="751" y="21582"/>
                        <a:pt x="4842" y="21582"/>
                      </a:cubicBezTo>
                      <a:cubicBezTo>
                        <a:pt x="5478" y="21582"/>
                        <a:pt x="6293" y="21600"/>
                        <a:pt x="7214" y="21600"/>
                      </a:cubicBezTo>
                      <a:cubicBezTo>
                        <a:pt x="12230" y="21600"/>
                        <a:pt x="20433" y="21062"/>
                        <a:pt x="20391" y="14140"/>
                      </a:cubicBezTo>
                      <a:cubicBezTo>
                        <a:pt x="20340" y="5947"/>
                        <a:pt x="15684" y="1129"/>
                        <a:pt x="11397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130" name="Google Shape;309;p23"/>
                <p:cNvGrpSpPr/>
                <p:nvPr/>
              </p:nvGrpSpPr>
              <p:grpSpPr>
                <a:xfrm>
                  <a:off x="0" y="361476"/>
                  <a:ext cx="1581306" cy="1930867"/>
                  <a:chOff x="0" y="0"/>
                  <a:chExt cx="1581305" cy="1930866"/>
                </a:xfrm>
              </p:grpSpPr>
              <p:sp>
                <p:nvSpPr>
                  <p:cNvPr id="126" name="Google Shape;310;p23"/>
                  <p:cNvSpPr/>
                  <p:nvPr/>
                </p:nvSpPr>
                <p:spPr>
                  <a:xfrm>
                    <a:off x="442539" y="496521"/>
                    <a:ext cx="648573" cy="622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515" h="21600" fill="norm" stroke="1" extrusionOk="0">
                        <a:moveTo>
                          <a:pt x="7867" y="0"/>
                        </a:moveTo>
                        <a:cubicBezTo>
                          <a:pt x="5933" y="0"/>
                          <a:pt x="3924" y="882"/>
                          <a:pt x="2030" y="2557"/>
                        </a:cubicBezTo>
                        <a:cubicBezTo>
                          <a:pt x="-4085" y="7959"/>
                          <a:pt x="5561" y="20998"/>
                          <a:pt x="5561" y="20998"/>
                        </a:cubicBezTo>
                        <a:lnTo>
                          <a:pt x="5561" y="21600"/>
                        </a:lnTo>
                        <a:lnTo>
                          <a:pt x="17515" y="14300"/>
                        </a:lnTo>
                        <a:cubicBezTo>
                          <a:pt x="16120" y="4414"/>
                          <a:pt x="12187" y="0"/>
                          <a:pt x="786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7" name="Google Shape;311;p23"/>
                  <p:cNvSpPr/>
                  <p:nvPr/>
                </p:nvSpPr>
                <p:spPr>
                  <a:xfrm>
                    <a:off x="-1" y="1423820"/>
                    <a:ext cx="468219" cy="5070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40" h="21600" fill="norm" stroke="1" extrusionOk="0">
                        <a:moveTo>
                          <a:pt x="12263" y="0"/>
                        </a:moveTo>
                        <a:cubicBezTo>
                          <a:pt x="5505" y="0"/>
                          <a:pt x="-1660" y="3284"/>
                          <a:pt x="341" y="13558"/>
                        </a:cubicBezTo>
                        <a:cubicBezTo>
                          <a:pt x="1607" y="20059"/>
                          <a:pt x="6957" y="21600"/>
                          <a:pt x="11749" y="21600"/>
                        </a:cubicBezTo>
                        <a:cubicBezTo>
                          <a:pt x="16073" y="21600"/>
                          <a:pt x="19940" y="20346"/>
                          <a:pt x="19940" y="20346"/>
                        </a:cubicBezTo>
                        <a:lnTo>
                          <a:pt x="16263" y="376"/>
                        </a:lnTo>
                        <a:cubicBezTo>
                          <a:pt x="15003" y="136"/>
                          <a:pt x="13643" y="0"/>
                          <a:pt x="1226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8" name="Google Shape;312;p23"/>
                  <p:cNvSpPr/>
                  <p:nvPr/>
                </p:nvSpPr>
                <p:spPr>
                  <a:xfrm>
                    <a:off x="120198" y="952054"/>
                    <a:ext cx="528277" cy="4963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638" h="21600" fill="norm" stroke="1" extrusionOk="0">
                        <a:moveTo>
                          <a:pt x="7417" y="0"/>
                        </a:moveTo>
                        <a:cubicBezTo>
                          <a:pt x="4893" y="0"/>
                          <a:pt x="2566" y="1177"/>
                          <a:pt x="1036" y="4180"/>
                        </a:cubicBezTo>
                        <a:cubicBezTo>
                          <a:pt x="-2962" y="12037"/>
                          <a:pt x="5660" y="20529"/>
                          <a:pt x="9041" y="21600"/>
                        </a:cubicBezTo>
                        <a:lnTo>
                          <a:pt x="18638" y="6505"/>
                        </a:lnTo>
                        <a:cubicBezTo>
                          <a:pt x="16088" y="3080"/>
                          <a:pt x="11496" y="0"/>
                          <a:pt x="74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9" name="Google Shape;313;p23"/>
                  <p:cNvSpPr/>
                  <p:nvPr/>
                </p:nvSpPr>
                <p:spPr>
                  <a:xfrm>
                    <a:off x="892440" y="0"/>
                    <a:ext cx="688866" cy="9702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796" h="21600" fill="norm" stroke="1" extrusionOk="0">
                        <a:moveTo>
                          <a:pt x="12326" y="0"/>
                        </a:moveTo>
                        <a:cubicBezTo>
                          <a:pt x="3825" y="0"/>
                          <a:pt x="-307" y="10914"/>
                          <a:pt x="18" y="21600"/>
                        </a:cubicBezTo>
                        <a:cubicBezTo>
                          <a:pt x="18" y="21600"/>
                          <a:pt x="1977" y="20952"/>
                          <a:pt x="6396" y="19699"/>
                        </a:cubicBezTo>
                        <a:cubicBezTo>
                          <a:pt x="9875" y="18711"/>
                          <a:pt x="21293" y="241"/>
                          <a:pt x="12600" y="3"/>
                        </a:cubicBezTo>
                        <a:cubicBezTo>
                          <a:pt x="12508" y="2"/>
                          <a:pt x="12416" y="0"/>
                          <a:pt x="1232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131" name="Google Shape;314;p23"/>
                <p:cNvSpPr/>
                <p:nvPr/>
              </p:nvSpPr>
              <p:spPr>
                <a:xfrm>
                  <a:off x="350409" y="1221699"/>
                  <a:ext cx="1767437" cy="14940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26" h="21600" fill="norm" stroke="1" extrusionOk="0">
                      <a:moveTo>
                        <a:pt x="11030" y="0"/>
                      </a:moveTo>
                      <a:cubicBezTo>
                        <a:pt x="9472" y="0"/>
                        <a:pt x="7688" y="477"/>
                        <a:pt x="5690" y="1590"/>
                      </a:cubicBezTo>
                      <a:cubicBezTo>
                        <a:pt x="-868" y="5243"/>
                        <a:pt x="-843" y="12442"/>
                        <a:pt x="1235" y="15053"/>
                      </a:cubicBezTo>
                      <a:cubicBezTo>
                        <a:pt x="1235" y="15053"/>
                        <a:pt x="-361" y="16384"/>
                        <a:pt x="492" y="19509"/>
                      </a:cubicBezTo>
                      <a:cubicBezTo>
                        <a:pt x="816" y="20690"/>
                        <a:pt x="1944" y="21600"/>
                        <a:pt x="3392" y="21600"/>
                      </a:cubicBezTo>
                      <a:cubicBezTo>
                        <a:pt x="4556" y="21600"/>
                        <a:pt x="5925" y="21013"/>
                        <a:pt x="7248" y="19509"/>
                      </a:cubicBezTo>
                      <a:cubicBezTo>
                        <a:pt x="7248" y="19509"/>
                        <a:pt x="7665" y="19692"/>
                        <a:pt x="8444" y="19692"/>
                      </a:cubicBezTo>
                      <a:cubicBezTo>
                        <a:pt x="9884" y="19692"/>
                        <a:pt x="12567" y="19068"/>
                        <a:pt x="16158" y="15514"/>
                      </a:cubicBezTo>
                      <a:cubicBezTo>
                        <a:pt x="20732" y="10982"/>
                        <a:pt x="18498" y="0"/>
                        <a:pt x="11030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" name="Google Shape;315;p23"/>
                <p:cNvSpPr/>
                <p:nvPr/>
              </p:nvSpPr>
              <p:spPr>
                <a:xfrm>
                  <a:off x="460953" y="2151072"/>
                  <a:ext cx="517720" cy="122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291" y="0"/>
                      </a:moveTo>
                      <a:cubicBezTo>
                        <a:pt x="12422" y="0"/>
                        <a:pt x="11553" y="249"/>
                        <a:pt x="10693" y="746"/>
                      </a:cubicBezTo>
                      <a:cubicBezTo>
                        <a:pt x="8801" y="1910"/>
                        <a:pt x="6948" y="4121"/>
                        <a:pt x="5161" y="7012"/>
                      </a:cubicBezTo>
                      <a:cubicBezTo>
                        <a:pt x="3371" y="9969"/>
                        <a:pt x="1648" y="13397"/>
                        <a:pt x="0" y="17858"/>
                      </a:cubicBezTo>
                      <a:lnTo>
                        <a:pt x="618" y="21600"/>
                      </a:lnTo>
                      <a:cubicBezTo>
                        <a:pt x="2106" y="17217"/>
                        <a:pt x="3779" y="13397"/>
                        <a:pt x="5464" y="10231"/>
                      </a:cubicBezTo>
                      <a:cubicBezTo>
                        <a:pt x="7177" y="7065"/>
                        <a:pt x="8955" y="4540"/>
                        <a:pt x="10780" y="2996"/>
                      </a:cubicBezTo>
                      <a:cubicBezTo>
                        <a:pt x="11875" y="2159"/>
                        <a:pt x="12985" y="1714"/>
                        <a:pt x="14098" y="1714"/>
                      </a:cubicBezTo>
                      <a:cubicBezTo>
                        <a:pt x="14853" y="1714"/>
                        <a:pt x="15607" y="1910"/>
                        <a:pt x="16358" y="2355"/>
                      </a:cubicBezTo>
                      <a:cubicBezTo>
                        <a:pt x="18226" y="3480"/>
                        <a:pt x="19977" y="6594"/>
                        <a:pt x="21600" y="10663"/>
                      </a:cubicBezTo>
                      <a:cubicBezTo>
                        <a:pt x="20026" y="6267"/>
                        <a:pt x="18288" y="2721"/>
                        <a:pt x="16411" y="1164"/>
                      </a:cubicBezTo>
                      <a:cubicBezTo>
                        <a:pt x="15384" y="366"/>
                        <a:pt x="14339" y="0"/>
                        <a:pt x="1329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" name="Google Shape;316;p23"/>
                <p:cNvSpPr/>
                <p:nvPr/>
              </p:nvSpPr>
              <p:spPr>
                <a:xfrm>
                  <a:off x="565964" y="2348673"/>
                  <a:ext cx="339509" cy="174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5" h="21600" fill="norm" stroke="1" extrusionOk="0">
                      <a:moveTo>
                        <a:pt x="10015" y="0"/>
                      </a:moveTo>
                      <a:cubicBezTo>
                        <a:pt x="9598" y="0"/>
                        <a:pt x="9178" y="55"/>
                        <a:pt x="8757" y="175"/>
                      </a:cubicBezTo>
                      <a:cubicBezTo>
                        <a:pt x="5206" y="1195"/>
                        <a:pt x="2292" y="6667"/>
                        <a:pt x="66" y="16359"/>
                      </a:cubicBezTo>
                      <a:cubicBezTo>
                        <a:pt x="-107" y="17195"/>
                        <a:pt x="66" y="18133"/>
                        <a:pt x="487" y="18501"/>
                      </a:cubicBezTo>
                      <a:cubicBezTo>
                        <a:pt x="599" y="18593"/>
                        <a:pt x="712" y="18639"/>
                        <a:pt x="824" y="18639"/>
                      </a:cubicBezTo>
                      <a:cubicBezTo>
                        <a:pt x="1142" y="18639"/>
                        <a:pt x="1441" y="18290"/>
                        <a:pt x="1582" y="17683"/>
                      </a:cubicBezTo>
                      <a:cubicBezTo>
                        <a:pt x="3537" y="9048"/>
                        <a:pt x="6034" y="4248"/>
                        <a:pt x="9004" y="3347"/>
                      </a:cubicBezTo>
                      <a:cubicBezTo>
                        <a:pt x="9341" y="3246"/>
                        <a:pt x="9678" y="3200"/>
                        <a:pt x="10010" y="3200"/>
                      </a:cubicBezTo>
                      <a:cubicBezTo>
                        <a:pt x="12770" y="3200"/>
                        <a:pt x="15431" y="6336"/>
                        <a:pt x="17311" y="9186"/>
                      </a:cubicBezTo>
                      <a:cubicBezTo>
                        <a:pt x="16736" y="8993"/>
                        <a:pt x="16128" y="8864"/>
                        <a:pt x="15520" y="8864"/>
                      </a:cubicBezTo>
                      <a:cubicBezTo>
                        <a:pt x="14491" y="8864"/>
                        <a:pt x="13453" y="9232"/>
                        <a:pt x="12536" y="10253"/>
                      </a:cubicBezTo>
                      <a:cubicBezTo>
                        <a:pt x="10983" y="11991"/>
                        <a:pt x="10099" y="15228"/>
                        <a:pt x="9888" y="19825"/>
                      </a:cubicBezTo>
                      <a:cubicBezTo>
                        <a:pt x="9851" y="20736"/>
                        <a:pt x="10193" y="21526"/>
                        <a:pt x="10637" y="21600"/>
                      </a:cubicBezTo>
                      <a:lnTo>
                        <a:pt x="10716" y="21600"/>
                      </a:lnTo>
                      <a:cubicBezTo>
                        <a:pt x="11133" y="21600"/>
                        <a:pt x="11502" y="20956"/>
                        <a:pt x="11540" y="20092"/>
                      </a:cubicBezTo>
                      <a:cubicBezTo>
                        <a:pt x="11689" y="16625"/>
                        <a:pt x="12283" y="14253"/>
                        <a:pt x="13345" y="13076"/>
                      </a:cubicBezTo>
                      <a:cubicBezTo>
                        <a:pt x="13981" y="12368"/>
                        <a:pt x="14739" y="12101"/>
                        <a:pt x="15515" y="12101"/>
                      </a:cubicBezTo>
                      <a:cubicBezTo>
                        <a:pt x="17784" y="12101"/>
                        <a:pt x="20207" y="14372"/>
                        <a:pt x="20249" y="14400"/>
                      </a:cubicBezTo>
                      <a:cubicBezTo>
                        <a:pt x="20366" y="14510"/>
                        <a:pt x="20487" y="14566"/>
                        <a:pt x="20614" y="14566"/>
                      </a:cubicBezTo>
                      <a:cubicBezTo>
                        <a:pt x="20857" y="14566"/>
                        <a:pt x="21095" y="14345"/>
                        <a:pt x="21264" y="13940"/>
                      </a:cubicBezTo>
                      <a:cubicBezTo>
                        <a:pt x="21493" y="13343"/>
                        <a:pt x="21474" y="12478"/>
                        <a:pt x="21226" y="11908"/>
                      </a:cubicBezTo>
                      <a:cubicBezTo>
                        <a:pt x="20993" y="11384"/>
                        <a:pt x="15876" y="0"/>
                        <a:pt x="10015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" name="Google Shape;317;p23"/>
                <p:cNvSpPr/>
                <p:nvPr/>
              </p:nvSpPr>
              <p:spPr>
                <a:xfrm>
                  <a:off x="1288973" y="1912855"/>
                  <a:ext cx="73961" cy="1117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61" h="21600" fill="norm" stroke="1" extrusionOk="0">
                      <a:moveTo>
                        <a:pt x="5183" y="0"/>
                      </a:moveTo>
                      <a:cubicBezTo>
                        <a:pt x="4565" y="0"/>
                        <a:pt x="3967" y="72"/>
                        <a:pt x="3407" y="258"/>
                      </a:cubicBezTo>
                      <a:cubicBezTo>
                        <a:pt x="-608" y="1547"/>
                        <a:pt x="-1168" y="7377"/>
                        <a:pt x="2229" y="13178"/>
                      </a:cubicBezTo>
                      <a:cubicBezTo>
                        <a:pt x="5163" y="18205"/>
                        <a:pt x="10124" y="21600"/>
                        <a:pt x="14004" y="21600"/>
                      </a:cubicBezTo>
                      <a:cubicBezTo>
                        <a:pt x="14622" y="21600"/>
                        <a:pt x="15220" y="21514"/>
                        <a:pt x="15761" y="21342"/>
                      </a:cubicBezTo>
                      <a:cubicBezTo>
                        <a:pt x="19892" y="19996"/>
                        <a:pt x="20432" y="14238"/>
                        <a:pt x="17035" y="8422"/>
                      </a:cubicBezTo>
                      <a:cubicBezTo>
                        <a:pt x="14101" y="3395"/>
                        <a:pt x="9140" y="0"/>
                        <a:pt x="5183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" name="Google Shape;318;p23"/>
                <p:cNvSpPr/>
                <p:nvPr/>
              </p:nvSpPr>
              <p:spPr>
                <a:xfrm>
                  <a:off x="1809412" y="1656848"/>
                  <a:ext cx="73972" cy="1118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5241" y="0"/>
                      </a:moveTo>
                      <a:cubicBezTo>
                        <a:pt x="4624" y="0"/>
                        <a:pt x="4045" y="86"/>
                        <a:pt x="3505" y="258"/>
                      </a:cubicBezTo>
                      <a:cubicBezTo>
                        <a:pt x="-622" y="1617"/>
                        <a:pt x="-1181" y="7357"/>
                        <a:pt x="2233" y="13183"/>
                      </a:cubicBezTo>
                      <a:cubicBezTo>
                        <a:pt x="5164" y="18193"/>
                        <a:pt x="10101" y="21600"/>
                        <a:pt x="14055" y="21600"/>
                      </a:cubicBezTo>
                      <a:cubicBezTo>
                        <a:pt x="14672" y="21600"/>
                        <a:pt x="15270" y="21514"/>
                        <a:pt x="15829" y="21342"/>
                      </a:cubicBezTo>
                      <a:cubicBezTo>
                        <a:pt x="19860" y="20040"/>
                        <a:pt x="20419" y="14243"/>
                        <a:pt x="17005" y="8417"/>
                      </a:cubicBezTo>
                      <a:cubicBezTo>
                        <a:pt x="14074" y="3407"/>
                        <a:pt x="9137" y="0"/>
                        <a:pt x="5241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" name="Google Shape;319;p23"/>
                <p:cNvSpPr/>
                <p:nvPr/>
              </p:nvSpPr>
              <p:spPr>
                <a:xfrm>
                  <a:off x="1144486" y="2050049"/>
                  <a:ext cx="395455" cy="274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6" h="21600" fill="norm" stroke="1" extrusionOk="0">
                      <a:moveTo>
                        <a:pt x="13062" y="0"/>
                      </a:moveTo>
                      <a:cubicBezTo>
                        <a:pt x="11380" y="0"/>
                        <a:pt x="9522" y="553"/>
                        <a:pt x="7645" y="1649"/>
                      </a:cubicBezTo>
                      <a:cubicBezTo>
                        <a:pt x="2352" y="4829"/>
                        <a:pt x="-963" y="11470"/>
                        <a:pt x="250" y="16532"/>
                      </a:cubicBezTo>
                      <a:cubicBezTo>
                        <a:pt x="1036" y="19783"/>
                        <a:pt x="3518" y="21600"/>
                        <a:pt x="6619" y="21600"/>
                      </a:cubicBezTo>
                      <a:cubicBezTo>
                        <a:pt x="8294" y="21600"/>
                        <a:pt x="10156" y="21052"/>
                        <a:pt x="12015" y="19951"/>
                      </a:cubicBezTo>
                      <a:cubicBezTo>
                        <a:pt x="17325" y="16777"/>
                        <a:pt x="20637" y="10136"/>
                        <a:pt x="19427" y="5068"/>
                      </a:cubicBezTo>
                      <a:cubicBezTo>
                        <a:pt x="18642" y="1817"/>
                        <a:pt x="16160" y="0"/>
                        <a:pt x="13062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" name="Google Shape;320;p23"/>
                <p:cNvSpPr/>
                <p:nvPr/>
              </p:nvSpPr>
              <p:spPr>
                <a:xfrm>
                  <a:off x="1843286" y="1756094"/>
                  <a:ext cx="240623" cy="227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6" h="21600" fill="norm" stroke="1" extrusionOk="0">
                      <a:moveTo>
                        <a:pt x="12899" y="0"/>
                      </a:moveTo>
                      <a:cubicBezTo>
                        <a:pt x="10294" y="0"/>
                        <a:pt x="7282" y="1415"/>
                        <a:pt x="4700" y="4069"/>
                      </a:cubicBezTo>
                      <a:cubicBezTo>
                        <a:pt x="185" y="8723"/>
                        <a:pt x="-1342" y="15531"/>
                        <a:pt x="1286" y="19234"/>
                      </a:cubicBezTo>
                      <a:cubicBezTo>
                        <a:pt x="2410" y="20819"/>
                        <a:pt x="4077" y="21600"/>
                        <a:pt x="6017" y="21600"/>
                      </a:cubicBezTo>
                      <a:cubicBezTo>
                        <a:pt x="8599" y="21600"/>
                        <a:pt x="11611" y="20185"/>
                        <a:pt x="14210" y="17531"/>
                      </a:cubicBezTo>
                      <a:cubicBezTo>
                        <a:pt x="18731" y="12849"/>
                        <a:pt x="20258" y="6069"/>
                        <a:pt x="17630" y="2366"/>
                      </a:cubicBezTo>
                      <a:cubicBezTo>
                        <a:pt x="16506" y="781"/>
                        <a:pt x="14810" y="0"/>
                        <a:pt x="12899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8" name="Google Shape;321;p23"/>
                <p:cNvSpPr/>
                <p:nvPr/>
              </p:nvSpPr>
              <p:spPr>
                <a:xfrm>
                  <a:off x="1446762" y="1725779"/>
                  <a:ext cx="1263681" cy="989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09" h="21600" fill="norm" stroke="1" extrusionOk="0">
                      <a:moveTo>
                        <a:pt x="18632" y="0"/>
                      </a:moveTo>
                      <a:cubicBezTo>
                        <a:pt x="18024" y="0"/>
                        <a:pt x="17206" y="2727"/>
                        <a:pt x="16730" y="2933"/>
                      </a:cubicBezTo>
                      <a:cubicBezTo>
                        <a:pt x="16706" y="2944"/>
                        <a:pt x="16682" y="2949"/>
                        <a:pt x="16659" y="2949"/>
                      </a:cubicBezTo>
                      <a:cubicBezTo>
                        <a:pt x="16291" y="2949"/>
                        <a:pt x="16000" y="1729"/>
                        <a:pt x="15469" y="1729"/>
                      </a:cubicBezTo>
                      <a:cubicBezTo>
                        <a:pt x="15344" y="1729"/>
                        <a:pt x="15205" y="1795"/>
                        <a:pt x="15050" y="1963"/>
                      </a:cubicBezTo>
                      <a:cubicBezTo>
                        <a:pt x="14190" y="2879"/>
                        <a:pt x="16263" y="4042"/>
                        <a:pt x="15257" y="6041"/>
                      </a:cubicBezTo>
                      <a:cubicBezTo>
                        <a:pt x="11112" y="14245"/>
                        <a:pt x="86" y="17325"/>
                        <a:pt x="1" y="19981"/>
                      </a:cubicBezTo>
                      <a:cubicBezTo>
                        <a:pt x="-31" y="21042"/>
                        <a:pt x="998" y="21600"/>
                        <a:pt x="2585" y="21600"/>
                      </a:cubicBezTo>
                      <a:cubicBezTo>
                        <a:pt x="5770" y="21600"/>
                        <a:pt x="11205" y="19353"/>
                        <a:pt x="14844" y="14404"/>
                      </a:cubicBezTo>
                      <a:cubicBezTo>
                        <a:pt x="20296" y="6996"/>
                        <a:pt x="21569" y="3749"/>
                        <a:pt x="20623" y="3098"/>
                      </a:cubicBezTo>
                      <a:cubicBezTo>
                        <a:pt x="20400" y="2944"/>
                        <a:pt x="20214" y="2886"/>
                        <a:pt x="20058" y="2886"/>
                      </a:cubicBezTo>
                      <a:cubicBezTo>
                        <a:pt x="19926" y="2886"/>
                        <a:pt x="19817" y="2928"/>
                        <a:pt x="19728" y="2991"/>
                      </a:cubicBezTo>
                      <a:cubicBezTo>
                        <a:pt x="19933" y="2590"/>
                        <a:pt x="20077" y="2020"/>
                        <a:pt x="19602" y="1578"/>
                      </a:cubicBezTo>
                      <a:cubicBezTo>
                        <a:pt x="19398" y="1390"/>
                        <a:pt x="19219" y="1319"/>
                        <a:pt x="19066" y="1319"/>
                      </a:cubicBezTo>
                      <a:cubicBezTo>
                        <a:pt x="18801" y="1319"/>
                        <a:pt x="18612" y="1530"/>
                        <a:pt x="18498" y="1709"/>
                      </a:cubicBezTo>
                      <a:cubicBezTo>
                        <a:pt x="18734" y="1219"/>
                        <a:pt x="19168" y="178"/>
                        <a:pt x="18697" y="11"/>
                      </a:cubicBezTo>
                      <a:cubicBezTo>
                        <a:pt x="18676" y="3"/>
                        <a:pt x="18654" y="0"/>
                        <a:pt x="18632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" name="Google Shape;322;p23"/>
                <p:cNvSpPr/>
                <p:nvPr/>
              </p:nvSpPr>
              <p:spPr>
                <a:xfrm>
                  <a:off x="2083930" y="2382247"/>
                  <a:ext cx="142039" cy="102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3" h="21600" fill="norm" stroke="1" extrusionOk="0">
                      <a:moveTo>
                        <a:pt x="15011" y="0"/>
                      </a:moveTo>
                      <a:cubicBezTo>
                        <a:pt x="13489" y="0"/>
                        <a:pt x="11956" y="689"/>
                        <a:pt x="10667" y="1378"/>
                      </a:cubicBezTo>
                      <a:cubicBezTo>
                        <a:pt x="7389" y="3164"/>
                        <a:pt x="4067" y="5608"/>
                        <a:pt x="467" y="8756"/>
                      </a:cubicBezTo>
                      <a:cubicBezTo>
                        <a:pt x="11" y="9147"/>
                        <a:pt x="-133" y="9978"/>
                        <a:pt x="134" y="10620"/>
                      </a:cubicBezTo>
                      <a:cubicBezTo>
                        <a:pt x="311" y="11074"/>
                        <a:pt x="645" y="11309"/>
                        <a:pt x="967" y="11309"/>
                      </a:cubicBezTo>
                      <a:cubicBezTo>
                        <a:pt x="1156" y="11309"/>
                        <a:pt x="1345" y="11231"/>
                        <a:pt x="1500" y="11074"/>
                      </a:cubicBezTo>
                      <a:cubicBezTo>
                        <a:pt x="4978" y="8051"/>
                        <a:pt x="8211" y="5670"/>
                        <a:pt x="11400" y="3932"/>
                      </a:cubicBezTo>
                      <a:cubicBezTo>
                        <a:pt x="12489" y="3336"/>
                        <a:pt x="13767" y="2757"/>
                        <a:pt x="14967" y="2757"/>
                      </a:cubicBezTo>
                      <a:cubicBezTo>
                        <a:pt x="15589" y="2757"/>
                        <a:pt x="16189" y="2913"/>
                        <a:pt x="16734" y="3305"/>
                      </a:cubicBezTo>
                      <a:cubicBezTo>
                        <a:pt x="17911" y="4135"/>
                        <a:pt x="18600" y="6062"/>
                        <a:pt x="18967" y="7550"/>
                      </a:cubicBezTo>
                      <a:cubicBezTo>
                        <a:pt x="19278" y="8819"/>
                        <a:pt x="19556" y="10683"/>
                        <a:pt x="19100" y="12171"/>
                      </a:cubicBezTo>
                      <a:cubicBezTo>
                        <a:pt x="18689" y="13502"/>
                        <a:pt x="17734" y="14410"/>
                        <a:pt x="16878" y="15178"/>
                      </a:cubicBezTo>
                      <a:cubicBezTo>
                        <a:pt x="15411" y="16462"/>
                        <a:pt x="13811" y="17434"/>
                        <a:pt x="12167" y="18201"/>
                      </a:cubicBezTo>
                      <a:cubicBezTo>
                        <a:pt x="11423" y="18514"/>
                        <a:pt x="10556" y="18828"/>
                        <a:pt x="9711" y="18828"/>
                      </a:cubicBezTo>
                      <a:cubicBezTo>
                        <a:pt x="9523" y="18828"/>
                        <a:pt x="9345" y="18812"/>
                        <a:pt x="9167" y="18781"/>
                      </a:cubicBezTo>
                      <a:cubicBezTo>
                        <a:pt x="8256" y="18514"/>
                        <a:pt x="7523" y="17684"/>
                        <a:pt x="7345" y="16791"/>
                      </a:cubicBezTo>
                      <a:cubicBezTo>
                        <a:pt x="7111" y="15491"/>
                        <a:pt x="7756" y="14097"/>
                        <a:pt x="8167" y="13330"/>
                      </a:cubicBezTo>
                      <a:cubicBezTo>
                        <a:pt x="9345" y="11074"/>
                        <a:pt x="11178" y="9335"/>
                        <a:pt x="13134" y="8693"/>
                      </a:cubicBezTo>
                      <a:cubicBezTo>
                        <a:pt x="13323" y="8615"/>
                        <a:pt x="13489" y="8615"/>
                        <a:pt x="13634" y="8615"/>
                      </a:cubicBezTo>
                      <a:cubicBezTo>
                        <a:pt x="13089" y="9649"/>
                        <a:pt x="12400" y="10542"/>
                        <a:pt x="11678" y="11325"/>
                      </a:cubicBezTo>
                      <a:cubicBezTo>
                        <a:pt x="11223" y="11779"/>
                        <a:pt x="11134" y="12672"/>
                        <a:pt x="11445" y="13251"/>
                      </a:cubicBezTo>
                      <a:cubicBezTo>
                        <a:pt x="11634" y="13643"/>
                        <a:pt x="11934" y="13831"/>
                        <a:pt x="12234" y="13831"/>
                      </a:cubicBezTo>
                      <a:cubicBezTo>
                        <a:pt x="12434" y="13831"/>
                        <a:pt x="12634" y="13753"/>
                        <a:pt x="12811" y="13565"/>
                      </a:cubicBezTo>
                      <a:cubicBezTo>
                        <a:pt x="13723" y="12672"/>
                        <a:pt x="14545" y="11513"/>
                        <a:pt x="15234" y="10307"/>
                      </a:cubicBezTo>
                      <a:cubicBezTo>
                        <a:pt x="15367" y="9978"/>
                        <a:pt x="15723" y="9335"/>
                        <a:pt x="15723" y="8443"/>
                      </a:cubicBezTo>
                      <a:cubicBezTo>
                        <a:pt x="15778" y="7659"/>
                        <a:pt x="15545" y="7017"/>
                        <a:pt x="15089" y="6579"/>
                      </a:cubicBezTo>
                      <a:cubicBezTo>
                        <a:pt x="14656" y="6030"/>
                        <a:pt x="14067" y="5842"/>
                        <a:pt x="13523" y="5842"/>
                      </a:cubicBezTo>
                      <a:cubicBezTo>
                        <a:pt x="13211" y="5842"/>
                        <a:pt x="12923" y="5905"/>
                        <a:pt x="12678" y="5999"/>
                      </a:cubicBezTo>
                      <a:cubicBezTo>
                        <a:pt x="10256" y="6829"/>
                        <a:pt x="8067" y="8881"/>
                        <a:pt x="6567" y="11638"/>
                      </a:cubicBezTo>
                      <a:cubicBezTo>
                        <a:pt x="5523" y="13706"/>
                        <a:pt x="5111" y="15695"/>
                        <a:pt x="5478" y="17480"/>
                      </a:cubicBezTo>
                      <a:cubicBezTo>
                        <a:pt x="5834" y="19485"/>
                        <a:pt x="7156" y="21036"/>
                        <a:pt x="8800" y="21475"/>
                      </a:cubicBezTo>
                      <a:cubicBezTo>
                        <a:pt x="9167" y="21537"/>
                        <a:pt x="9489" y="21600"/>
                        <a:pt x="9811" y="21600"/>
                      </a:cubicBezTo>
                      <a:cubicBezTo>
                        <a:pt x="10900" y="21600"/>
                        <a:pt x="11956" y="21224"/>
                        <a:pt x="12767" y="20832"/>
                      </a:cubicBezTo>
                      <a:cubicBezTo>
                        <a:pt x="14545" y="20002"/>
                        <a:pt x="16267" y="18906"/>
                        <a:pt x="17911" y="17480"/>
                      </a:cubicBezTo>
                      <a:cubicBezTo>
                        <a:pt x="18967" y="16588"/>
                        <a:pt x="20245" y="15319"/>
                        <a:pt x="20878" y="13330"/>
                      </a:cubicBezTo>
                      <a:cubicBezTo>
                        <a:pt x="21467" y="11466"/>
                        <a:pt x="21423" y="9210"/>
                        <a:pt x="20789" y="6579"/>
                      </a:cubicBezTo>
                      <a:cubicBezTo>
                        <a:pt x="20100" y="3806"/>
                        <a:pt x="19000" y="1817"/>
                        <a:pt x="17634" y="846"/>
                      </a:cubicBezTo>
                      <a:cubicBezTo>
                        <a:pt x="16800" y="235"/>
                        <a:pt x="15900" y="0"/>
                        <a:pt x="1501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" name="Google Shape;323;p23"/>
                <p:cNvSpPr/>
                <p:nvPr/>
              </p:nvSpPr>
              <p:spPr>
                <a:xfrm>
                  <a:off x="1575697" y="1782257"/>
                  <a:ext cx="82772" cy="697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78" h="21600" fill="norm" stroke="1" extrusionOk="0">
                      <a:moveTo>
                        <a:pt x="18456" y="0"/>
                      </a:moveTo>
                      <a:lnTo>
                        <a:pt x="0" y="15724"/>
                      </a:lnTo>
                      <a:cubicBezTo>
                        <a:pt x="0" y="15724"/>
                        <a:pt x="-119" y="21600"/>
                        <a:pt x="3790" y="21600"/>
                      </a:cubicBezTo>
                      <a:cubicBezTo>
                        <a:pt x="4215" y="21600"/>
                        <a:pt x="4690" y="21531"/>
                        <a:pt x="5234" y="21370"/>
                      </a:cubicBezTo>
                      <a:cubicBezTo>
                        <a:pt x="10605" y="19764"/>
                        <a:pt x="21481" y="4247"/>
                        <a:pt x="18456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" name="Google Shape;324;p23"/>
                <p:cNvSpPr/>
                <p:nvPr/>
              </p:nvSpPr>
              <p:spPr>
                <a:xfrm>
                  <a:off x="1167646" y="1782825"/>
                  <a:ext cx="128921" cy="1051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1" h="21600" fill="norm" stroke="1" extrusionOk="0">
                      <a:moveTo>
                        <a:pt x="14886" y="0"/>
                      </a:moveTo>
                      <a:cubicBezTo>
                        <a:pt x="10515" y="0"/>
                        <a:pt x="8693" y="8899"/>
                        <a:pt x="5127" y="12817"/>
                      </a:cubicBezTo>
                      <a:cubicBezTo>
                        <a:pt x="1002" y="17341"/>
                        <a:pt x="672" y="14928"/>
                        <a:pt x="101" y="16427"/>
                      </a:cubicBezTo>
                      <a:cubicBezTo>
                        <a:pt x="-483" y="18041"/>
                        <a:pt x="1490" y="21600"/>
                        <a:pt x="5314" y="21600"/>
                      </a:cubicBezTo>
                      <a:cubicBezTo>
                        <a:pt x="6970" y="21600"/>
                        <a:pt x="8972" y="20935"/>
                        <a:pt x="11266" y="19152"/>
                      </a:cubicBezTo>
                      <a:cubicBezTo>
                        <a:pt x="18852" y="13274"/>
                        <a:pt x="21117" y="3078"/>
                        <a:pt x="17172" y="729"/>
                      </a:cubicBezTo>
                      <a:cubicBezTo>
                        <a:pt x="16333" y="226"/>
                        <a:pt x="15578" y="0"/>
                        <a:pt x="1488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" name="Google Shape;325;p23"/>
                <p:cNvSpPr/>
                <p:nvPr/>
              </p:nvSpPr>
              <p:spPr>
                <a:xfrm rot="20201656">
                  <a:off x="1619077" y="1440758"/>
                  <a:ext cx="177616" cy="10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6" h="21600" fill="norm" stroke="1" extrusionOk="0">
                      <a:moveTo>
                        <a:pt x="5537" y="0"/>
                      </a:moveTo>
                      <a:cubicBezTo>
                        <a:pt x="1569" y="0"/>
                        <a:pt x="-1025" y="2987"/>
                        <a:pt x="392" y="10211"/>
                      </a:cubicBezTo>
                      <a:cubicBezTo>
                        <a:pt x="1416" y="15381"/>
                        <a:pt x="4686" y="12921"/>
                        <a:pt x="9991" y="14148"/>
                      </a:cubicBezTo>
                      <a:cubicBezTo>
                        <a:pt x="15181" y="15364"/>
                        <a:pt x="16595" y="21600"/>
                        <a:pt x="17625" y="21600"/>
                      </a:cubicBezTo>
                      <a:cubicBezTo>
                        <a:pt x="17739" y="21600"/>
                        <a:pt x="17847" y="21522"/>
                        <a:pt x="17954" y="21356"/>
                      </a:cubicBezTo>
                      <a:cubicBezTo>
                        <a:pt x="19042" y="19684"/>
                        <a:pt x="20575" y="7441"/>
                        <a:pt x="13213" y="2704"/>
                      </a:cubicBezTo>
                      <a:cubicBezTo>
                        <a:pt x="10533" y="977"/>
                        <a:pt x="7810" y="0"/>
                        <a:pt x="5537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" name="Google Shape;326;p23"/>
                <p:cNvSpPr/>
                <p:nvPr/>
              </p:nvSpPr>
              <p:spPr>
                <a:xfrm rot="1613049">
                  <a:off x="1543589" y="3024729"/>
                  <a:ext cx="196518" cy="5092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3" h="21600" fill="norm" stroke="1" extrusionOk="0">
                      <a:moveTo>
                        <a:pt x="7977" y="0"/>
                      </a:moveTo>
                      <a:cubicBezTo>
                        <a:pt x="7977" y="0"/>
                        <a:pt x="-7167" y="13706"/>
                        <a:pt x="4276" y="21600"/>
                      </a:cubicBezTo>
                      <a:lnTo>
                        <a:pt x="14433" y="17692"/>
                      </a:lnTo>
                      <a:cubicBezTo>
                        <a:pt x="14433" y="17692"/>
                        <a:pt x="923" y="12474"/>
                        <a:pt x="797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" name="Google Shape;327;p23"/>
                <p:cNvSpPr/>
                <p:nvPr/>
              </p:nvSpPr>
              <p:spPr>
                <a:xfrm flipH="1" rot="484226">
                  <a:off x="1611271" y="3464500"/>
                  <a:ext cx="206129" cy="942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" name="Google Shape;328;p23"/>
                <p:cNvSpPr/>
                <p:nvPr/>
              </p:nvSpPr>
              <p:spPr>
                <a:xfrm flipH="1" rot="1837075">
                  <a:off x="977944" y="3436145"/>
                  <a:ext cx="116721" cy="5340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" name="Google Shape;329;p23"/>
                <p:cNvSpPr/>
                <p:nvPr/>
              </p:nvSpPr>
              <p:spPr>
                <a:xfrm flipH="1">
                  <a:off x="1646845" y="1988001"/>
                  <a:ext cx="67234" cy="36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3" h="21600" fill="norm" stroke="1" extrusionOk="0">
                      <a:moveTo>
                        <a:pt x="2639" y="0"/>
                      </a:moveTo>
                      <a:cubicBezTo>
                        <a:pt x="1874" y="0"/>
                        <a:pt x="1132" y="563"/>
                        <a:pt x="622" y="1688"/>
                      </a:cubicBezTo>
                      <a:cubicBezTo>
                        <a:pt x="-328" y="3766"/>
                        <a:pt x="-166" y="6709"/>
                        <a:pt x="947" y="8484"/>
                      </a:cubicBezTo>
                      <a:cubicBezTo>
                        <a:pt x="1804" y="9956"/>
                        <a:pt x="9406" y="21600"/>
                        <a:pt x="16845" y="21600"/>
                      </a:cubicBezTo>
                      <a:cubicBezTo>
                        <a:pt x="17471" y="21600"/>
                        <a:pt x="18190" y="21470"/>
                        <a:pt x="18815" y="21340"/>
                      </a:cubicBezTo>
                      <a:cubicBezTo>
                        <a:pt x="20229" y="20864"/>
                        <a:pt x="21272" y="18354"/>
                        <a:pt x="20971" y="15713"/>
                      </a:cubicBezTo>
                      <a:cubicBezTo>
                        <a:pt x="20739" y="13332"/>
                        <a:pt x="19650" y="11644"/>
                        <a:pt x="18398" y="11644"/>
                      </a:cubicBezTo>
                      <a:cubicBezTo>
                        <a:pt x="18236" y="11644"/>
                        <a:pt x="18097" y="11687"/>
                        <a:pt x="17935" y="11731"/>
                      </a:cubicBezTo>
                      <a:cubicBezTo>
                        <a:pt x="17564" y="11861"/>
                        <a:pt x="17193" y="11904"/>
                        <a:pt x="16799" y="11904"/>
                      </a:cubicBezTo>
                      <a:cubicBezTo>
                        <a:pt x="12187" y="11904"/>
                        <a:pt x="6393" y="4372"/>
                        <a:pt x="4423" y="1212"/>
                      </a:cubicBezTo>
                      <a:cubicBezTo>
                        <a:pt x="3913" y="433"/>
                        <a:pt x="3264" y="0"/>
                        <a:pt x="2639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" name="Google Shape;330;p23"/>
                <p:cNvSpPr/>
                <p:nvPr/>
              </p:nvSpPr>
              <p:spPr>
                <a:xfrm rot="19656301">
                  <a:off x="1424057" y="2504288"/>
                  <a:ext cx="408523" cy="429168"/>
                </a:xfrm>
                <a:prstGeom prst="rect">
                  <a:avLst/>
                </a:pr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80" name="Google Shape;331;p23"/>
              <p:cNvGrpSpPr/>
              <p:nvPr/>
            </p:nvGrpSpPr>
            <p:grpSpPr>
              <a:xfrm>
                <a:off x="142992" y="6359705"/>
                <a:ext cx="2005656" cy="2869419"/>
                <a:chOff x="0" y="0"/>
                <a:chExt cx="2005655" cy="2869418"/>
              </a:xfrm>
            </p:grpSpPr>
            <p:sp>
              <p:nvSpPr>
                <p:cNvPr id="149" name="Google Shape;332;p23"/>
                <p:cNvSpPr/>
                <p:nvPr/>
              </p:nvSpPr>
              <p:spPr>
                <a:xfrm flipH="1">
                  <a:off x="160212" y="1290329"/>
                  <a:ext cx="476816" cy="447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" name="Google Shape;333;p23"/>
                <p:cNvSpPr/>
                <p:nvPr/>
              </p:nvSpPr>
              <p:spPr>
                <a:xfrm flipH="1">
                  <a:off x="574803" y="997973"/>
                  <a:ext cx="236469" cy="9714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1" name="Google Shape;334;p23"/>
                <p:cNvSpPr/>
                <p:nvPr/>
              </p:nvSpPr>
              <p:spPr>
                <a:xfrm flipH="1">
                  <a:off x="318501" y="0"/>
                  <a:ext cx="985284" cy="10508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2" name="Google Shape;335;p23"/>
                <p:cNvSpPr/>
                <p:nvPr/>
              </p:nvSpPr>
              <p:spPr>
                <a:xfrm flipH="1">
                  <a:off x="178614" y="635984"/>
                  <a:ext cx="133753" cy="15166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" name="Google Shape;336;p23"/>
                <p:cNvSpPr/>
                <p:nvPr/>
              </p:nvSpPr>
              <p:spPr>
                <a:xfrm flipH="1">
                  <a:off x="0" y="139025"/>
                  <a:ext cx="551331" cy="593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" name="Google Shape;337;p23"/>
                <p:cNvSpPr/>
                <p:nvPr/>
              </p:nvSpPr>
              <p:spPr>
                <a:xfrm flipH="1">
                  <a:off x="766436" y="1037079"/>
                  <a:ext cx="85386" cy="10334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" name="Google Shape;338;p23"/>
                <p:cNvSpPr/>
                <p:nvPr/>
              </p:nvSpPr>
              <p:spPr>
                <a:xfrm flipH="1">
                  <a:off x="518783" y="455705"/>
                  <a:ext cx="608321" cy="722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" name="Google Shape;339;p23"/>
                <p:cNvSpPr/>
                <p:nvPr/>
              </p:nvSpPr>
              <p:spPr>
                <a:xfrm flipH="1">
                  <a:off x="338080" y="1615833"/>
                  <a:ext cx="196347" cy="36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" name="Google Shape;340;p23"/>
                <p:cNvSpPr/>
                <p:nvPr/>
              </p:nvSpPr>
              <p:spPr>
                <a:xfrm flipH="1">
                  <a:off x="626217" y="1753186"/>
                  <a:ext cx="1379439" cy="1116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" name="Google Shape;341;p23"/>
                <p:cNvSpPr/>
                <p:nvPr/>
              </p:nvSpPr>
              <p:spPr>
                <a:xfrm flipH="1">
                  <a:off x="707067" y="1810179"/>
                  <a:ext cx="1253560" cy="9550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" name="Google Shape;342;p23"/>
                <p:cNvSpPr/>
                <p:nvPr/>
              </p:nvSpPr>
              <p:spPr>
                <a:xfrm flipH="1">
                  <a:off x="925686" y="732564"/>
                  <a:ext cx="511424" cy="11372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" name="Google Shape;343;p23"/>
                <p:cNvSpPr/>
                <p:nvPr/>
              </p:nvSpPr>
              <p:spPr>
                <a:xfrm flipH="1">
                  <a:off x="1151056" y="572078"/>
                  <a:ext cx="204203" cy="204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" name="Google Shape;344;p23"/>
                <p:cNvSpPr/>
                <p:nvPr/>
              </p:nvSpPr>
              <p:spPr>
                <a:xfrm flipH="1">
                  <a:off x="851057" y="779303"/>
                  <a:ext cx="204478" cy="204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" name="Google Shape;345;p23"/>
                <p:cNvSpPr/>
                <p:nvPr/>
              </p:nvSpPr>
              <p:spPr>
                <a:xfrm flipH="1">
                  <a:off x="854131" y="1112436"/>
                  <a:ext cx="187095" cy="187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" name="Google Shape;346;p23"/>
                <p:cNvSpPr/>
                <p:nvPr/>
              </p:nvSpPr>
              <p:spPr>
                <a:xfrm flipH="1">
                  <a:off x="1266476" y="1309884"/>
                  <a:ext cx="187453" cy="1874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" name="Google Shape;347;p23"/>
                <p:cNvSpPr/>
                <p:nvPr/>
              </p:nvSpPr>
              <p:spPr>
                <a:xfrm flipH="1">
                  <a:off x="1170747" y="1600095"/>
                  <a:ext cx="129183" cy="1292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" name="Google Shape;348;p23"/>
                <p:cNvSpPr/>
                <p:nvPr/>
              </p:nvSpPr>
              <p:spPr>
                <a:xfrm flipH="1">
                  <a:off x="888105" y="1427205"/>
                  <a:ext cx="128796" cy="128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6" name="Google Shape;349;p23"/>
                <p:cNvSpPr/>
                <p:nvPr/>
              </p:nvSpPr>
              <p:spPr>
                <a:xfrm flipH="1">
                  <a:off x="1347346" y="925957"/>
                  <a:ext cx="204098" cy="204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7" name="Google Shape;350;p23"/>
                <p:cNvSpPr/>
                <p:nvPr/>
              </p:nvSpPr>
              <p:spPr>
                <a:xfrm flipH="1">
                  <a:off x="896023" y="1448432"/>
                  <a:ext cx="61370" cy="61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8" name="Google Shape;351;p23"/>
                <p:cNvSpPr/>
                <p:nvPr/>
              </p:nvSpPr>
              <p:spPr>
                <a:xfrm flipH="1">
                  <a:off x="1241362" y="1618692"/>
                  <a:ext cx="43088" cy="43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9" name="Google Shape;352;p23"/>
                <p:cNvSpPr/>
                <p:nvPr/>
              </p:nvSpPr>
              <p:spPr>
                <a:xfrm flipH="1">
                  <a:off x="1364927" y="1339693"/>
                  <a:ext cx="70707" cy="71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" name="Google Shape;353;p23"/>
                <p:cNvSpPr/>
                <p:nvPr/>
              </p:nvSpPr>
              <p:spPr>
                <a:xfrm flipH="1">
                  <a:off x="1447906" y="951949"/>
                  <a:ext cx="82797" cy="82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" name="Google Shape;354;p23"/>
                <p:cNvSpPr/>
                <p:nvPr/>
              </p:nvSpPr>
              <p:spPr>
                <a:xfrm flipH="1">
                  <a:off x="1199291" y="596636"/>
                  <a:ext cx="80602" cy="803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" name="Google Shape;355;p23"/>
                <p:cNvSpPr/>
                <p:nvPr/>
              </p:nvSpPr>
              <p:spPr>
                <a:xfrm flipH="1">
                  <a:off x="864982" y="823178"/>
                  <a:ext cx="62358" cy="62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" name="Google Shape;356;p23"/>
                <p:cNvSpPr/>
                <p:nvPr/>
              </p:nvSpPr>
              <p:spPr>
                <a:xfrm flipH="1">
                  <a:off x="873971" y="1145581"/>
                  <a:ext cx="64607" cy="648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" name="Google Shape;357;p23"/>
                <p:cNvSpPr/>
                <p:nvPr/>
              </p:nvSpPr>
              <p:spPr>
                <a:xfrm flipH="1">
                  <a:off x="136166" y="1878621"/>
                  <a:ext cx="1001421" cy="661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" name="Google Shape;358;p23"/>
                <p:cNvSpPr/>
                <p:nvPr/>
              </p:nvSpPr>
              <p:spPr>
                <a:xfrm flipH="1">
                  <a:off x="466686" y="2536540"/>
                  <a:ext cx="322893" cy="330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" name="Google Shape;359;p23"/>
                <p:cNvSpPr/>
                <p:nvPr/>
              </p:nvSpPr>
              <p:spPr>
                <a:xfrm flipH="1">
                  <a:off x="627868" y="2231071"/>
                  <a:ext cx="150493" cy="150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" name="Google Shape;360;p23"/>
                <p:cNvSpPr/>
                <p:nvPr/>
              </p:nvSpPr>
              <p:spPr>
                <a:xfrm flipH="1">
                  <a:off x="933377" y="2140691"/>
                  <a:ext cx="139211" cy="14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" name="Google Shape;361;p23"/>
                <p:cNvSpPr/>
                <p:nvPr/>
              </p:nvSpPr>
              <p:spPr>
                <a:xfrm flipH="1">
                  <a:off x="570151" y="1955165"/>
                  <a:ext cx="153118" cy="117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" name="Google Shape;362;p23"/>
                <p:cNvSpPr/>
                <p:nvPr/>
              </p:nvSpPr>
              <p:spPr>
                <a:xfrm flipH="1">
                  <a:off x="269635" y="2118753"/>
                  <a:ext cx="131892" cy="123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pic>
          <p:nvPicPr>
            <p:cNvPr id="182" name="IMG_5400.png" descr="IMG_540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964" t="17973" r="17973" b="23964"/>
            <a:stretch>
              <a:fillRect/>
            </a:stretch>
          </p:blipFill>
          <p:spPr>
            <a:xfrm>
              <a:off x="4512365" y="273140"/>
              <a:ext cx="2737459" cy="2737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4" name="phonto 2.png" descr="phonto 2.png"/>
          <p:cNvPicPr>
            <a:picLocks noChangeAspect="1"/>
          </p:cNvPicPr>
          <p:nvPr/>
        </p:nvPicPr>
        <p:blipFill>
          <a:blip r:embed="rId3">
            <a:alphaModFix amt="60045"/>
            <a:extLst/>
          </a:blip>
          <a:srcRect l="36126" t="41974" r="27971" b="38002"/>
          <a:stretch>
            <a:fillRect/>
          </a:stretch>
        </p:blipFill>
        <p:spPr>
          <a:xfrm>
            <a:off x="6171844" y="11795734"/>
            <a:ext cx="2851831" cy="70175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نص العنوان"/>
          <p:cNvSpPr txBox="1"/>
          <p:nvPr>
            <p:ph type="title"/>
          </p:nvPr>
        </p:nvSpPr>
        <p:spPr>
          <a:xfrm>
            <a:off x="1688335" y="4189733"/>
            <a:ext cx="13213601" cy="47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812800" marR="0" indent="-6604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1pPr>
      <a:lvl2pPr marL="812800" marR="0" indent="-203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2pPr>
      <a:lvl3pPr marL="812800" marR="0" indent="2540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3pPr>
      <a:lvl4pPr marL="812800" marR="0" indent="711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4pPr>
      <a:lvl5pPr marL="812800" marR="0" indent="11684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5pPr>
      <a:lvl6pPr marL="812800" marR="0" indent="16256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6pPr>
      <a:lvl7pPr marL="812800" marR="0" indent="208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7pPr>
      <a:lvl8pPr marL="812800" marR="0" indent="25400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8pPr>
      <a:lvl9pPr marL="812800" marR="0" indent="2997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4.xml"/><Relationship Id="rId7" Type="http://schemas.openxmlformats.org/officeDocument/2006/relationships/slide" Target="slide7.xml"/><Relationship Id="rId8" Type="http://schemas.openxmlformats.org/officeDocument/2006/relationships/slide" Target="slide14.xml"/><Relationship Id="rId9" Type="http://schemas.openxmlformats.org/officeDocument/2006/relationships/slide" Target="slide20.xml"/><Relationship Id="rId10" Type="http://schemas.openxmlformats.org/officeDocument/2006/relationships/slide" Target="slide23.xml"/><Relationship Id="rId11" Type="http://schemas.openxmlformats.org/officeDocument/2006/relationships/slide" Target="slide24.xml"/><Relationship Id="rId12" Type="http://schemas.openxmlformats.org/officeDocument/2006/relationships/hyperlink" Target="https://drive.google.com/file/d/1WerQJE6YuMprtfQFQvTsDg9pDvp4OWdp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PYYVUNMGgts?playlist=PYYVUNMGgts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4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slide" Target="slide24.xml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PYYVUNMGgts?playlist=PYYVUNMGgts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5.png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4.xml"/><Relationship Id="rId7" Type="http://schemas.openxmlformats.org/officeDocument/2006/relationships/slide" Target="slide7.xml"/><Relationship Id="rId8" Type="http://schemas.openxmlformats.org/officeDocument/2006/relationships/slide" Target="slide14.xml"/><Relationship Id="rId9" Type="http://schemas.openxmlformats.org/officeDocument/2006/relationships/slide" Target="slide20.xml"/><Relationship Id="rId10" Type="http://schemas.openxmlformats.org/officeDocument/2006/relationships/slide" Target="slide23.xml"/><Relationship Id="rId11" Type="http://schemas.openxmlformats.org/officeDocument/2006/relationships/slide" Target="slide24.xml"/><Relationship Id="rId12" Type="http://schemas.openxmlformats.org/officeDocument/2006/relationships/hyperlink" Target="https://drive.google.com/file/d/1WerQJE6YuMprtfQFQvTsDg9pDvp4OWdp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PYYVUNMGgts?playlist=PYYVUNMGgts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4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slide" Target="slide24.xml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PYYVUNMGgts?playlist=PYYVUNMGgts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7.png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4.xml"/><Relationship Id="rId7" Type="http://schemas.openxmlformats.org/officeDocument/2006/relationships/slide" Target="slide7.xml"/><Relationship Id="rId8" Type="http://schemas.openxmlformats.org/officeDocument/2006/relationships/slide" Target="slide14.xml"/><Relationship Id="rId9" Type="http://schemas.openxmlformats.org/officeDocument/2006/relationships/slide" Target="slide20.xml"/><Relationship Id="rId10" Type="http://schemas.openxmlformats.org/officeDocument/2006/relationships/slide" Target="slide23.xml"/><Relationship Id="rId11" Type="http://schemas.openxmlformats.org/officeDocument/2006/relationships/slide" Target="slide24.xml"/><Relationship Id="rId12" Type="http://schemas.openxmlformats.org/officeDocument/2006/relationships/hyperlink" Target="https://drive.google.com/file/d/1WerQJE6YuMprtfQFQvTsDg9pDvp4OWdp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PYYVUNMGgts?playlist=PYYVUNMGgts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4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slide" Target="slide24.xml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PYYVUNMGgts?playlist=PYYVUNMGgts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7.png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4.xml"/><Relationship Id="rId7" Type="http://schemas.openxmlformats.org/officeDocument/2006/relationships/slide" Target="slide7.xml"/><Relationship Id="rId8" Type="http://schemas.openxmlformats.org/officeDocument/2006/relationships/slide" Target="slide14.xml"/><Relationship Id="rId9" Type="http://schemas.openxmlformats.org/officeDocument/2006/relationships/slide" Target="slide20.xml"/><Relationship Id="rId10" Type="http://schemas.openxmlformats.org/officeDocument/2006/relationships/slide" Target="slide23.xml"/><Relationship Id="rId11" Type="http://schemas.openxmlformats.org/officeDocument/2006/relationships/slide" Target="slide24.xml"/><Relationship Id="rId12" Type="http://schemas.openxmlformats.org/officeDocument/2006/relationships/hyperlink" Target="https://drive.google.com/file/d/1WerQJE6YuMprtfQFQvTsDg9pDvp4OWdp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PYYVUNMGgts?playlist=PYYVUNMGgts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4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slide" Target="slide24.xml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PYYVUNMGgts?playlist=PYYVUNMGgts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8.png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4.xml"/><Relationship Id="rId7" Type="http://schemas.openxmlformats.org/officeDocument/2006/relationships/slide" Target="slide7.xml"/><Relationship Id="rId8" Type="http://schemas.openxmlformats.org/officeDocument/2006/relationships/slide" Target="slide14.xml"/><Relationship Id="rId9" Type="http://schemas.openxmlformats.org/officeDocument/2006/relationships/slide" Target="slide20.xml"/><Relationship Id="rId10" Type="http://schemas.openxmlformats.org/officeDocument/2006/relationships/slide" Target="slide23.xml"/><Relationship Id="rId11" Type="http://schemas.openxmlformats.org/officeDocument/2006/relationships/slide" Target="slide24.xml"/><Relationship Id="rId12" Type="http://schemas.openxmlformats.org/officeDocument/2006/relationships/hyperlink" Target="https://drive.google.com/file/d/1WerQJE6YuMprtfQFQvTsDg9pDvp4OWdp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PYYVUNMGgts?playlist=PYYVUNMGgts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4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slide" Target="slide24.xml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PYYVUNMGgts?playlist=PYYVUNMGgts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ive.google.com/file/d/1WerQJE6YuMprtfQFQvTsDg9pDvp4OWdp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PYYVUNMGgts?playlist=PYYVUNMGgts&amp;autoplay=1&amp;iv_load_policy=3&amp;loop=1&amp;modestbranding=1&amp;start=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6.png"/><Relationship Id="rId22" Type="http://schemas.openxmlformats.org/officeDocument/2006/relationships/slide" Target="slide3.xml"/><Relationship Id="rId23" Type="http://schemas.openxmlformats.org/officeDocument/2006/relationships/slide" Target="slide6.xml"/><Relationship Id="rId24" Type="http://schemas.openxmlformats.org/officeDocument/2006/relationships/slide" Target="slide4.xml"/><Relationship Id="rId25" Type="http://schemas.openxmlformats.org/officeDocument/2006/relationships/slide" Target="slide7.xml"/><Relationship Id="rId26" Type="http://schemas.openxmlformats.org/officeDocument/2006/relationships/slide" Target="slide14.xml"/><Relationship Id="rId27" Type="http://schemas.openxmlformats.org/officeDocument/2006/relationships/slide" Target="slide20.xml"/><Relationship Id="rId28" Type="http://schemas.openxmlformats.org/officeDocument/2006/relationships/slide" Target="slide23.xml"/><Relationship Id="rId29" Type="http://schemas.openxmlformats.org/officeDocument/2006/relationships/slide" Target="slide2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9.png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4.xml"/><Relationship Id="rId7" Type="http://schemas.openxmlformats.org/officeDocument/2006/relationships/slide" Target="slide7.xml"/><Relationship Id="rId8" Type="http://schemas.openxmlformats.org/officeDocument/2006/relationships/slide" Target="slide14.xml"/><Relationship Id="rId9" Type="http://schemas.openxmlformats.org/officeDocument/2006/relationships/slide" Target="slide20.xml"/><Relationship Id="rId10" Type="http://schemas.openxmlformats.org/officeDocument/2006/relationships/slide" Target="slide23.xml"/><Relationship Id="rId11" Type="http://schemas.openxmlformats.org/officeDocument/2006/relationships/slide" Target="slide24.xml"/><Relationship Id="rId12" Type="http://schemas.openxmlformats.org/officeDocument/2006/relationships/hyperlink" Target="https://drive.google.com/file/d/1WerQJE6YuMprtfQFQvTsDg9pDvp4OWdp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PYYVUNMGgts?playlist=PYYVUNMGgts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4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slide" Target="slide24.xml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PYYVUNMGgts?playlist=PYYVUNMGgts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4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slide" Target="slide24.xml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PYYVUNMGgts?playlist=PYYVUNMGgts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veworksheets.com/xa2948685cu" TargetMode="External"/><Relationship Id="rId3" Type="http://schemas.openxmlformats.org/officeDocument/2006/relationships/image" Target="../media/image20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slide" Target="slide3.xml"/><Relationship Id="rId7" Type="http://schemas.openxmlformats.org/officeDocument/2006/relationships/slide" Target="slide6.xml"/><Relationship Id="rId8" Type="http://schemas.openxmlformats.org/officeDocument/2006/relationships/slide" Target="slide4.xml"/><Relationship Id="rId9" Type="http://schemas.openxmlformats.org/officeDocument/2006/relationships/slide" Target="slide7.xml"/><Relationship Id="rId10" Type="http://schemas.openxmlformats.org/officeDocument/2006/relationships/slide" Target="slide14.xml"/><Relationship Id="rId11" Type="http://schemas.openxmlformats.org/officeDocument/2006/relationships/slide" Target="slide20.xml"/><Relationship Id="rId12" Type="http://schemas.openxmlformats.org/officeDocument/2006/relationships/slide" Target="slide23.xml"/><Relationship Id="rId13" Type="http://schemas.openxmlformats.org/officeDocument/2006/relationships/slide" Target="slide24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4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slide" Target="slide2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4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slide" Target="slide24.xml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PYYVUNMGgts?playlist=PYYVUNMGgts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4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slide" Target="slide24.xml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PYYVUNMGgts?playlist=PYYVUNMGgts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4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slide" Target="slide24.xml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PYYVUNMGgts?playlist=PYYVUNMGgts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4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slide" Target="slide24.xml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PYYVUNMGgts?playlist=PYYVUNMGgts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4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slide" Target="slide24.xml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PYYVUNMGgts?playlist=PYYVUNMGgts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4.xml"/><Relationship Id="rId7" Type="http://schemas.openxmlformats.org/officeDocument/2006/relationships/slide" Target="slide7.xml"/><Relationship Id="rId8" Type="http://schemas.openxmlformats.org/officeDocument/2006/relationships/slide" Target="slide14.xml"/><Relationship Id="rId9" Type="http://schemas.openxmlformats.org/officeDocument/2006/relationships/slide" Target="slide20.xml"/><Relationship Id="rId10" Type="http://schemas.openxmlformats.org/officeDocument/2006/relationships/slide" Target="slide23.xml"/><Relationship Id="rId11" Type="http://schemas.openxmlformats.org/officeDocument/2006/relationships/slide" Target="slide24.xml"/><Relationship Id="rId12" Type="http://schemas.openxmlformats.org/officeDocument/2006/relationships/hyperlink" Target="https://drive.google.com/file/d/1WerQJE6YuMprtfQFQvTsDg9pDvp4OWdp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PYYVUNMGgts?playlist=PYYVUNMGgts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4.xml"/><Relationship Id="rId7" Type="http://schemas.openxmlformats.org/officeDocument/2006/relationships/slide" Target="slide7.xml"/><Relationship Id="rId8" Type="http://schemas.openxmlformats.org/officeDocument/2006/relationships/slide" Target="slide14.xml"/><Relationship Id="rId9" Type="http://schemas.openxmlformats.org/officeDocument/2006/relationships/slide" Target="slide20.xml"/><Relationship Id="rId10" Type="http://schemas.openxmlformats.org/officeDocument/2006/relationships/slide" Target="slide23.xml"/><Relationship Id="rId11" Type="http://schemas.openxmlformats.org/officeDocument/2006/relationships/slide" Target="slide24.xml"/><Relationship Id="rId12" Type="http://schemas.openxmlformats.org/officeDocument/2006/relationships/hyperlink" Target="https://drive.google.com/file/d/1WerQJE6YuMprtfQFQvTsDg9pDvp4OWdp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PYYVUNMGgts?playlist=PYYVUNMGgts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الفصل العاشر: القياس:المحيط والمساحة والحجم…"/>
          <p:cNvSpPr txBox="1"/>
          <p:nvPr/>
        </p:nvSpPr>
        <p:spPr>
          <a:xfrm>
            <a:off x="1194604" y="5012790"/>
            <a:ext cx="16956720" cy="25830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 rtl="0">
              <a:lnSpc>
                <a:spcPct val="85000"/>
              </a:lnSpc>
              <a:defRPr sz="53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الفصل العاشر: </a:t>
            </a:r>
            <a:r>
              <a:t>القياس:المحيط والمساحة والحجم</a:t>
            </a:r>
          </a:p>
          <a:p>
            <a:pPr algn="ctr" rtl="0">
              <a:lnSpc>
                <a:spcPct val="85000"/>
              </a:lnSpc>
              <a:defRPr sz="60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</a:p>
          <a:p>
            <a:pPr algn="ctr" rtl="0">
              <a:lnSpc>
                <a:spcPct val="85000"/>
              </a:lnSpc>
              <a:defRPr sz="7000">
                <a:solidFill>
                  <a:srgbClr val="F4E9DF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rPr>
                <a:solidFill>
                  <a:srgbClr val="FF9F1E"/>
                </a:solidFill>
              </a:rPr>
              <a:t>١٠-٣</a:t>
            </a:r>
            <a:r>
              <a:t> </a:t>
            </a:r>
            <a:r>
              <a:rPr>
                <a:solidFill>
                  <a:srgbClr val="4D372F"/>
                </a:solidFill>
              </a:rPr>
              <a:t>مساحة المثلث</a:t>
            </a:r>
          </a:p>
        </p:txBody>
      </p:sp>
      <p:grpSp>
        <p:nvGrpSpPr>
          <p:cNvPr id="226" name="تجميع"/>
          <p:cNvGrpSpPr/>
          <p:nvPr/>
        </p:nvGrpSpPr>
        <p:grpSpPr>
          <a:xfrm>
            <a:off x="14470068" y="98529"/>
            <a:ext cx="9849336" cy="2055265"/>
            <a:chOff x="0" y="0"/>
            <a:chExt cx="9849334" cy="2055264"/>
          </a:xfrm>
        </p:grpSpPr>
        <p:sp>
          <p:nvSpPr>
            <p:cNvPr id="221" name="الفصل"/>
            <p:cNvSpPr txBox="1"/>
            <p:nvPr/>
          </p:nvSpPr>
          <p:spPr>
            <a:xfrm>
              <a:off x="7163645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37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224" name="تجميع"/>
            <p:cNvGrpSpPr/>
            <p:nvPr/>
          </p:nvGrpSpPr>
          <p:grpSpPr>
            <a:xfrm>
              <a:off x="7979671" y="610115"/>
              <a:ext cx="981042" cy="1445150"/>
              <a:chOff x="0" y="0"/>
              <a:chExt cx="981040" cy="1445148"/>
            </a:xfrm>
          </p:grpSpPr>
          <p:sp>
            <p:nvSpPr>
              <p:cNvPr id="222" name="دائرة"/>
              <p:cNvSpPr/>
              <p:nvPr/>
            </p:nvSpPr>
            <p:spPr>
              <a:xfrm>
                <a:off x="70145" y="216326"/>
                <a:ext cx="834696" cy="834696"/>
              </a:xfrm>
              <a:prstGeom prst="ellipse">
                <a:avLst/>
              </a:prstGeom>
              <a:solidFill>
                <a:schemeClr val="accent1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F4E7D4"/>
                    </a:solidFill>
                  </a:defRPr>
                </a:pPr>
              </a:p>
            </p:txBody>
          </p:sp>
          <p:sp>
            <p:nvSpPr>
              <p:cNvPr id="223" name="١٠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 sz="78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225" name="القياس:المحيط والمساحة والحجم"/>
            <p:cNvSpPr txBox="1"/>
            <p:nvPr/>
          </p:nvSpPr>
          <p:spPr>
            <a:xfrm>
              <a:off x="0" y="725855"/>
              <a:ext cx="7954272" cy="120960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القياس:المحيط والمساحة والحجم</a:t>
              </a:r>
            </a:p>
          </p:txBody>
        </p:sp>
      </p:grpSp>
      <p:grpSp>
        <p:nvGrpSpPr>
          <p:cNvPr id="283" name="Google Shape;777;p29"/>
          <p:cNvGrpSpPr/>
          <p:nvPr/>
        </p:nvGrpSpPr>
        <p:grpSpPr>
          <a:xfrm>
            <a:off x="291010" y="7324217"/>
            <a:ext cx="6046439" cy="5427518"/>
            <a:chOff x="0" y="69"/>
            <a:chExt cx="6046438" cy="5427516"/>
          </a:xfrm>
        </p:grpSpPr>
        <p:sp>
          <p:nvSpPr>
            <p:cNvPr id="227" name="Google Shape;778;p29"/>
            <p:cNvSpPr/>
            <p:nvPr/>
          </p:nvSpPr>
          <p:spPr>
            <a:xfrm>
              <a:off x="1272344" y="2959939"/>
              <a:ext cx="2529967" cy="211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" name="Google Shape;779;p29"/>
            <p:cNvSpPr/>
            <p:nvPr/>
          </p:nvSpPr>
          <p:spPr>
            <a:xfrm>
              <a:off x="1211266" y="2900405"/>
              <a:ext cx="632304" cy="118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" name="Google Shape;780;p29"/>
            <p:cNvSpPr/>
            <p:nvPr/>
          </p:nvSpPr>
          <p:spPr>
            <a:xfrm>
              <a:off x="4306580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" name="Google Shape;781;p29"/>
            <p:cNvSpPr/>
            <p:nvPr/>
          </p:nvSpPr>
          <p:spPr>
            <a:xfrm>
              <a:off x="4094687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" name="Google Shape;782;p29"/>
            <p:cNvSpPr/>
            <p:nvPr/>
          </p:nvSpPr>
          <p:spPr>
            <a:xfrm>
              <a:off x="381794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" name="Google Shape;783;p29"/>
            <p:cNvSpPr/>
            <p:nvPr/>
          </p:nvSpPr>
          <p:spPr>
            <a:xfrm>
              <a:off x="3613715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" name="Google Shape;784;p29"/>
            <p:cNvSpPr/>
            <p:nvPr/>
          </p:nvSpPr>
          <p:spPr>
            <a:xfrm>
              <a:off x="340921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" name="Google Shape;785;p29"/>
            <p:cNvSpPr/>
            <p:nvPr/>
          </p:nvSpPr>
          <p:spPr>
            <a:xfrm>
              <a:off x="3110090" y="4437526"/>
              <a:ext cx="246704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" name="Google Shape;786;p29"/>
            <p:cNvSpPr/>
            <p:nvPr/>
          </p:nvSpPr>
          <p:spPr>
            <a:xfrm>
              <a:off x="3076593" y="4524203"/>
              <a:ext cx="1455430" cy="25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" name="Google Shape;787;p29"/>
            <p:cNvSpPr/>
            <p:nvPr/>
          </p:nvSpPr>
          <p:spPr>
            <a:xfrm>
              <a:off x="82672" y="2793837"/>
              <a:ext cx="1883848" cy="262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" name="Google Shape;788;p29"/>
            <p:cNvSpPr/>
            <p:nvPr/>
          </p:nvSpPr>
          <p:spPr>
            <a:xfrm>
              <a:off x="188606" y="867118"/>
              <a:ext cx="3044651" cy="232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" name="Google Shape;789;p29"/>
            <p:cNvSpPr/>
            <p:nvPr/>
          </p:nvSpPr>
          <p:spPr>
            <a:xfrm>
              <a:off x="499067" y="1857516"/>
              <a:ext cx="387876" cy="36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" name="Google Shape;790;p29"/>
            <p:cNvSpPr/>
            <p:nvPr/>
          </p:nvSpPr>
          <p:spPr>
            <a:xfrm>
              <a:off x="2440430" y="2315835"/>
              <a:ext cx="131365" cy="6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" name="Google Shape;791;p29"/>
            <p:cNvSpPr/>
            <p:nvPr/>
          </p:nvSpPr>
          <p:spPr>
            <a:xfrm>
              <a:off x="1364527" y="1889217"/>
              <a:ext cx="755722" cy="66117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" name="Google Shape;792;p29"/>
            <p:cNvSpPr/>
            <p:nvPr/>
          </p:nvSpPr>
          <p:spPr>
            <a:xfrm>
              <a:off x="2815732" y="1899991"/>
              <a:ext cx="421787" cy="507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" name="Google Shape;793;p29"/>
            <p:cNvSpPr/>
            <p:nvPr/>
          </p:nvSpPr>
          <p:spPr>
            <a:xfrm>
              <a:off x="-1" y="69"/>
              <a:ext cx="3701254" cy="181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" name="Google Shape;794;p29"/>
            <p:cNvSpPr/>
            <p:nvPr/>
          </p:nvSpPr>
          <p:spPr>
            <a:xfrm>
              <a:off x="258632" y="1463823"/>
              <a:ext cx="784108" cy="34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795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" name="Google Shape;796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" name="Google Shape;797;p29"/>
            <p:cNvSpPr/>
            <p:nvPr/>
          </p:nvSpPr>
          <p:spPr>
            <a:xfrm>
              <a:off x="1720328" y="1268388"/>
              <a:ext cx="380166" cy="19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" name="Google Shape;798;p29"/>
            <p:cNvSpPr/>
            <p:nvPr/>
          </p:nvSpPr>
          <p:spPr>
            <a:xfrm>
              <a:off x="2955228" y="1299398"/>
              <a:ext cx="259277" cy="17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799;p29"/>
            <p:cNvSpPr/>
            <p:nvPr/>
          </p:nvSpPr>
          <p:spPr>
            <a:xfrm>
              <a:off x="2425504" y="2116028"/>
              <a:ext cx="192580" cy="15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800;p29"/>
            <p:cNvSpPr/>
            <p:nvPr/>
          </p:nvSpPr>
          <p:spPr>
            <a:xfrm>
              <a:off x="1054077" y="994405"/>
              <a:ext cx="2666986" cy="139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" name="Google Shape;801;p29"/>
            <p:cNvSpPr/>
            <p:nvPr/>
          </p:nvSpPr>
          <p:spPr>
            <a:xfrm>
              <a:off x="1039022" y="979971"/>
              <a:ext cx="2697376" cy="1423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" name="Google Shape;802;p29"/>
            <p:cNvSpPr/>
            <p:nvPr/>
          </p:nvSpPr>
          <p:spPr>
            <a:xfrm>
              <a:off x="1141860" y="965259"/>
              <a:ext cx="2667332" cy="139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" name="Google Shape;803;p29"/>
            <p:cNvSpPr/>
            <p:nvPr/>
          </p:nvSpPr>
          <p:spPr>
            <a:xfrm>
              <a:off x="548103" y="1181021"/>
              <a:ext cx="513646" cy="38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" name="Google Shape;804;p29"/>
            <p:cNvSpPr/>
            <p:nvPr/>
          </p:nvSpPr>
          <p:spPr>
            <a:xfrm>
              <a:off x="483251" y="1156364"/>
              <a:ext cx="593415" cy="42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" name="Google Shape;805;p29"/>
            <p:cNvSpPr/>
            <p:nvPr/>
          </p:nvSpPr>
          <p:spPr>
            <a:xfrm>
              <a:off x="847225" y="1452103"/>
              <a:ext cx="214520" cy="12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" name="Google Shape;806;p29"/>
            <p:cNvSpPr/>
            <p:nvPr/>
          </p:nvSpPr>
          <p:spPr>
            <a:xfrm>
              <a:off x="821742" y="1431452"/>
              <a:ext cx="256374" cy="15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" name="Google Shape;807;p29"/>
            <p:cNvSpPr/>
            <p:nvPr/>
          </p:nvSpPr>
          <p:spPr>
            <a:xfrm>
              <a:off x="3233233" y="1243385"/>
              <a:ext cx="209962" cy="79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" name="Google Shape;808;p29"/>
            <p:cNvSpPr/>
            <p:nvPr/>
          </p:nvSpPr>
          <p:spPr>
            <a:xfrm>
              <a:off x="2800214" y="1243385"/>
              <a:ext cx="433024" cy="76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" name="Google Shape;809;p29"/>
            <p:cNvSpPr/>
            <p:nvPr/>
          </p:nvSpPr>
          <p:spPr>
            <a:xfrm>
              <a:off x="2869811" y="1899991"/>
              <a:ext cx="367708" cy="20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" name="Google Shape;810;p29"/>
            <p:cNvSpPr/>
            <p:nvPr/>
          </p:nvSpPr>
          <p:spPr>
            <a:xfrm>
              <a:off x="2991919" y="1123282"/>
              <a:ext cx="396855" cy="12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" name="Google Shape;811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" name="Google Shape;812;p29"/>
            <p:cNvSpPr/>
            <p:nvPr/>
          </p:nvSpPr>
          <p:spPr>
            <a:xfrm>
              <a:off x="2955195" y="1299466"/>
              <a:ext cx="259330" cy="17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" name="Google Shape;813;p29"/>
            <p:cNvSpPr/>
            <p:nvPr/>
          </p:nvSpPr>
          <p:spPr>
            <a:xfrm>
              <a:off x="3150216" y="1108778"/>
              <a:ext cx="386592" cy="100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" name="Google Shape;814;p29"/>
            <p:cNvSpPr/>
            <p:nvPr/>
          </p:nvSpPr>
          <p:spPr>
            <a:xfrm>
              <a:off x="3000413" y="1108778"/>
              <a:ext cx="461368" cy="100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" name="Google Shape;815;p29"/>
            <p:cNvSpPr/>
            <p:nvPr/>
          </p:nvSpPr>
          <p:spPr>
            <a:xfrm>
              <a:off x="2831618" y="1108778"/>
              <a:ext cx="556881" cy="100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" name="Google Shape;816;p29"/>
            <p:cNvSpPr/>
            <p:nvPr/>
          </p:nvSpPr>
          <p:spPr>
            <a:xfrm>
              <a:off x="1451481" y="1232542"/>
              <a:ext cx="801225" cy="8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" name="Google Shape;817;p29"/>
            <p:cNvSpPr/>
            <p:nvPr/>
          </p:nvSpPr>
          <p:spPr>
            <a:xfrm>
              <a:off x="1518335" y="1889217"/>
              <a:ext cx="548731" cy="30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" name="Google Shape;818;p29"/>
            <p:cNvSpPr/>
            <p:nvPr/>
          </p:nvSpPr>
          <p:spPr>
            <a:xfrm>
              <a:off x="1599903" y="1120381"/>
              <a:ext cx="497207" cy="11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" name="Google Shape;819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" name="Google Shape;820;p29"/>
            <p:cNvSpPr/>
            <p:nvPr/>
          </p:nvSpPr>
          <p:spPr>
            <a:xfrm>
              <a:off x="1720328" y="1268250"/>
              <a:ext cx="380166" cy="1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" name="Google Shape;821;p29"/>
            <p:cNvSpPr/>
            <p:nvPr/>
          </p:nvSpPr>
          <p:spPr>
            <a:xfrm>
              <a:off x="1876648" y="1106015"/>
              <a:ext cx="479947" cy="110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" name="Google Shape;822;p29"/>
            <p:cNvSpPr/>
            <p:nvPr/>
          </p:nvSpPr>
          <p:spPr>
            <a:xfrm>
              <a:off x="1769597" y="1106015"/>
              <a:ext cx="512512" cy="110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" name="Google Shape;823;p29"/>
            <p:cNvSpPr/>
            <p:nvPr/>
          </p:nvSpPr>
          <p:spPr>
            <a:xfrm>
              <a:off x="1865666" y="1969679"/>
              <a:ext cx="375030" cy="23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" name="Google Shape;824;p29"/>
            <p:cNvSpPr/>
            <p:nvPr/>
          </p:nvSpPr>
          <p:spPr>
            <a:xfrm>
              <a:off x="2501001" y="1700253"/>
              <a:ext cx="314066" cy="32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" name="Google Shape;825;p29"/>
            <p:cNvSpPr/>
            <p:nvPr/>
          </p:nvSpPr>
          <p:spPr>
            <a:xfrm>
              <a:off x="2556800" y="1795149"/>
              <a:ext cx="261008" cy="21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" name="Google Shape;826;p29"/>
            <p:cNvSpPr/>
            <p:nvPr/>
          </p:nvSpPr>
          <p:spPr>
            <a:xfrm>
              <a:off x="2568131" y="1685266"/>
              <a:ext cx="260759" cy="35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" name="Google Shape;827;p29"/>
            <p:cNvSpPr/>
            <p:nvPr/>
          </p:nvSpPr>
          <p:spPr>
            <a:xfrm>
              <a:off x="2257130" y="4769524"/>
              <a:ext cx="3789309" cy="658062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" name="Google Shape;828;p29"/>
            <p:cNvSpPr/>
            <p:nvPr/>
          </p:nvSpPr>
          <p:spPr>
            <a:xfrm>
              <a:off x="5424110" y="2938737"/>
              <a:ext cx="222669" cy="162001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" name="Google Shape;829;p29"/>
            <p:cNvSpPr/>
            <p:nvPr/>
          </p:nvSpPr>
          <p:spPr>
            <a:xfrm>
              <a:off x="5184404" y="2923956"/>
              <a:ext cx="462053" cy="22267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" name="Google Shape;830;p29"/>
            <p:cNvSpPr/>
            <p:nvPr/>
          </p:nvSpPr>
          <p:spPr>
            <a:xfrm>
              <a:off x="4866840" y="4544545"/>
              <a:ext cx="920721" cy="22239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" name="Google Shape;831;p29"/>
            <p:cNvSpPr/>
            <p:nvPr/>
          </p:nvSpPr>
          <p:spPr>
            <a:xfrm>
              <a:off x="4703121" y="1308446"/>
              <a:ext cx="720160" cy="298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" name="Google Shape;832;p29"/>
            <p:cNvSpPr/>
            <p:nvPr/>
          </p:nvSpPr>
          <p:spPr>
            <a:xfrm>
              <a:off x="521641" y="2924786"/>
              <a:ext cx="2513259" cy="219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" name="Google Shape;833;p29"/>
            <p:cNvSpPr/>
            <p:nvPr/>
          </p:nvSpPr>
          <p:spPr>
            <a:xfrm>
              <a:off x="436213" y="2878857"/>
              <a:ext cx="774228" cy="118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84" name="صفحة"/>
          <p:cNvSpPr txBox="1"/>
          <p:nvPr/>
        </p:nvSpPr>
        <p:spPr>
          <a:xfrm>
            <a:off x="18311343" y="8698731"/>
            <a:ext cx="1239489" cy="1247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 rtl="0">
              <a:lnSpc>
                <a:spcPct val="85000"/>
              </a:lnSpc>
              <a:defRPr sz="5500">
                <a:solidFill>
                  <a:srgbClr val="F4E9D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صفحة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440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1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2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2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3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4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5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6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7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8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59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0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61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62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3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4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5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6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7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8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9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0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1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2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3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4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5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76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7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78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79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0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1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2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3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4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5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6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7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8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9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0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1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2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3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4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5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6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7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8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9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506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507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9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1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2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3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4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518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51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7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pic>
        <p:nvPicPr>
          <p:cNvPr id="1519" name="IMG_3585.png" descr="IMG_3585.png"/>
          <p:cNvPicPr>
            <a:picLocks noChangeAspect="1"/>
          </p:cNvPicPr>
          <p:nvPr/>
        </p:nvPicPr>
        <p:blipFill>
          <a:blip r:embed="rId2">
            <a:extLst/>
          </a:blip>
          <a:srcRect l="0" t="68505" r="36792" b="6199"/>
          <a:stretch>
            <a:fillRect/>
          </a:stretch>
        </p:blipFill>
        <p:spPr>
          <a:xfrm>
            <a:off x="5581936" y="2170509"/>
            <a:ext cx="16431320" cy="4314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0" name="IMG_3595.png" descr="IMG_3595.png"/>
          <p:cNvPicPr>
            <a:picLocks noChangeAspect="1"/>
          </p:cNvPicPr>
          <p:nvPr/>
        </p:nvPicPr>
        <p:blipFill>
          <a:blip r:embed="rId3">
            <a:extLst/>
          </a:blip>
          <a:srcRect l="0" t="59683" r="0" b="0"/>
          <a:stretch>
            <a:fillRect/>
          </a:stretch>
        </p:blipFill>
        <p:spPr>
          <a:xfrm>
            <a:off x="4500741" y="6485334"/>
            <a:ext cx="17733350" cy="480140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52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540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538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525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522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523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524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537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526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27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28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529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0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1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2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3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36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53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53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539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تجميع"/>
          <p:cNvGrpSpPr/>
          <p:nvPr/>
        </p:nvGrpSpPr>
        <p:grpSpPr>
          <a:xfrm>
            <a:off x="21303597" y="8849675"/>
            <a:ext cx="2558068" cy="3958638"/>
            <a:chOff x="0" y="0"/>
            <a:chExt cx="2558066" cy="3958637"/>
          </a:xfrm>
        </p:grpSpPr>
        <p:sp>
          <p:nvSpPr>
            <p:cNvPr id="1542" name="Google Shape;2324;p42"/>
            <p:cNvSpPr/>
            <p:nvPr/>
          </p:nvSpPr>
          <p:spPr>
            <a:xfrm>
              <a:off x="160880" y="2970307"/>
              <a:ext cx="2389058" cy="98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3" name="Google Shape;2325;p42"/>
            <p:cNvSpPr/>
            <p:nvPr/>
          </p:nvSpPr>
          <p:spPr>
            <a:xfrm>
              <a:off x="236879" y="3080304"/>
              <a:ext cx="2140290" cy="76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4" name="Google Shape;2326;p42"/>
            <p:cNvSpPr/>
            <p:nvPr/>
          </p:nvSpPr>
          <p:spPr>
            <a:xfrm>
              <a:off x="320651" y="3608194"/>
              <a:ext cx="1721974" cy="4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5" name="Google Shape;2327;p42"/>
            <p:cNvSpPr/>
            <p:nvPr/>
          </p:nvSpPr>
          <p:spPr>
            <a:xfrm>
              <a:off x="280359" y="3371293"/>
              <a:ext cx="883504" cy="6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6" name="Google Shape;2328;p42"/>
            <p:cNvSpPr/>
            <p:nvPr/>
          </p:nvSpPr>
          <p:spPr>
            <a:xfrm>
              <a:off x="286739" y="3227316"/>
              <a:ext cx="1413151" cy="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7" name="Google Shape;2329;p42"/>
            <p:cNvSpPr/>
            <p:nvPr/>
          </p:nvSpPr>
          <p:spPr>
            <a:xfrm>
              <a:off x="82048" y="2085810"/>
              <a:ext cx="2223417" cy="88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8" name="Google Shape;2330;p42"/>
            <p:cNvSpPr/>
            <p:nvPr/>
          </p:nvSpPr>
          <p:spPr>
            <a:xfrm>
              <a:off x="229747" y="2193989"/>
              <a:ext cx="1927946" cy="66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9" name="Google Shape;2331;p42"/>
            <p:cNvSpPr/>
            <p:nvPr/>
          </p:nvSpPr>
          <p:spPr>
            <a:xfrm>
              <a:off x="931865" y="2724824"/>
              <a:ext cx="1172053" cy="3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555" name="Google Shape;2332;p42"/>
            <p:cNvGrpSpPr/>
            <p:nvPr/>
          </p:nvGrpSpPr>
          <p:grpSpPr>
            <a:xfrm>
              <a:off x="1151487" y="988477"/>
              <a:ext cx="1406580" cy="1229724"/>
              <a:chOff x="0" y="0"/>
              <a:chExt cx="1406579" cy="1229722"/>
            </a:xfrm>
          </p:grpSpPr>
          <p:sp>
            <p:nvSpPr>
              <p:cNvPr id="1550" name="Google Shape;2333;p42"/>
              <p:cNvSpPr/>
              <p:nvPr/>
            </p:nvSpPr>
            <p:spPr>
              <a:xfrm rot="1205914">
                <a:off x="135755" y="57872"/>
                <a:ext cx="492307" cy="877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554" name="Google Shape;2334;p42"/>
              <p:cNvGrpSpPr/>
              <p:nvPr/>
            </p:nvGrpSpPr>
            <p:grpSpPr>
              <a:xfrm>
                <a:off x="313134" y="196712"/>
                <a:ext cx="1093446" cy="1033011"/>
                <a:chOff x="0" y="0"/>
                <a:chExt cx="1093444" cy="1033010"/>
              </a:xfrm>
            </p:grpSpPr>
            <p:sp>
              <p:nvSpPr>
                <p:cNvPr id="1551" name="Google Shape;2335;p42"/>
                <p:cNvSpPr/>
                <p:nvPr/>
              </p:nvSpPr>
              <p:spPr>
                <a:xfrm rot="2348573">
                  <a:off x="64151" y="243315"/>
                  <a:ext cx="965143" cy="54638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2" name="Google Shape;2336;p42"/>
                <p:cNvSpPr/>
                <p:nvPr/>
              </p:nvSpPr>
              <p:spPr>
                <a:xfrm rot="2348573">
                  <a:off x="136773" y="39046"/>
                  <a:ext cx="317961" cy="546380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3" name="Google Shape;2337;p42"/>
                <p:cNvSpPr/>
                <p:nvPr/>
              </p:nvSpPr>
              <p:spPr>
                <a:xfrm rot="2348573">
                  <a:off x="639231" y="447769"/>
                  <a:ext cx="317375" cy="546380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556" name="Google Shape;2338;p42"/>
            <p:cNvSpPr/>
            <p:nvPr/>
          </p:nvSpPr>
          <p:spPr>
            <a:xfrm>
              <a:off x="684877" y="2536899"/>
              <a:ext cx="1394127" cy="5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7" name="Google Shape;2339;p42"/>
            <p:cNvSpPr/>
            <p:nvPr/>
          </p:nvSpPr>
          <p:spPr>
            <a:xfrm>
              <a:off x="985878" y="2285263"/>
              <a:ext cx="1105869" cy="4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8" name="Google Shape;2340;p42"/>
            <p:cNvSpPr/>
            <p:nvPr/>
          </p:nvSpPr>
          <p:spPr>
            <a:xfrm>
              <a:off x="-1" y="1179298"/>
              <a:ext cx="617207" cy="59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9" name="Google Shape;2341;p42"/>
            <p:cNvSpPr/>
            <p:nvPr/>
          </p:nvSpPr>
          <p:spPr>
            <a:xfrm>
              <a:off x="80236" y="1259130"/>
              <a:ext cx="517901" cy="438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0" name="Google Shape;2342;p42"/>
            <p:cNvSpPr/>
            <p:nvPr/>
          </p:nvSpPr>
          <p:spPr>
            <a:xfrm>
              <a:off x="443839" y="893770"/>
              <a:ext cx="1094191" cy="117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1" name="Google Shape;2343;p42"/>
            <p:cNvSpPr/>
            <p:nvPr/>
          </p:nvSpPr>
          <p:spPr>
            <a:xfrm>
              <a:off x="737350" y="1438388"/>
              <a:ext cx="208728" cy="20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2" name="Google Shape;2344;p42"/>
            <p:cNvSpPr/>
            <p:nvPr/>
          </p:nvSpPr>
          <p:spPr>
            <a:xfrm>
              <a:off x="796856" y="1494384"/>
              <a:ext cx="73025" cy="4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3" name="Google Shape;2345;p42"/>
            <p:cNvSpPr/>
            <p:nvPr/>
          </p:nvSpPr>
          <p:spPr>
            <a:xfrm>
              <a:off x="808719" y="1538482"/>
              <a:ext cx="49952" cy="2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4" name="Google Shape;2346;p42"/>
            <p:cNvSpPr/>
            <p:nvPr/>
          </p:nvSpPr>
          <p:spPr>
            <a:xfrm>
              <a:off x="997048" y="1466559"/>
              <a:ext cx="55649" cy="5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5" name="Google Shape;2347;p42"/>
            <p:cNvSpPr/>
            <p:nvPr/>
          </p:nvSpPr>
          <p:spPr>
            <a:xfrm>
              <a:off x="632815" y="1505478"/>
              <a:ext cx="55562" cy="5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6" name="Google Shape;2348;p42"/>
            <p:cNvSpPr/>
            <p:nvPr/>
          </p:nvSpPr>
          <p:spPr>
            <a:xfrm>
              <a:off x="1007018" y="977157"/>
              <a:ext cx="456086" cy="512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7" name="Google Shape;2349;p42"/>
            <p:cNvSpPr/>
            <p:nvPr/>
          </p:nvSpPr>
          <p:spPr>
            <a:xfrm>
              <a:off x="561147" y="355480"/>
              <a:ext cx="270419" cy="66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8" name="Google Shape;2350;p42"/>
            <p:cNvSpPr/>
            <p:nvPr/>
          </p:nvSpPr>
          <p:spPr>
            <a:xfrm>
              <a:off x="688111" y="0"/>
              <a:ext cx="367882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9" name="Google Shape;2351;p42"/>
            <p:cNvSpPr/>
            <p:nvPr/>
          </p:nvSpPr>
          <p:spPr>
            <a:xfrm>
              <a:off x="914951" y="2031115"/>
              <a:ext cx="640169" cy="80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0" name="Google Shape;2352;p42"/>
            <p:cNvSpPr/>
            <p:nvPr/>
          </p:nvSpPr>
          <p:spPr>
            <a:xfrm>
              <a:off x="670810" y="1808864"/>
              <a:ext cx="63278" cy="1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1" name="Google Shape;2353;p42"/>
            <p:cNvSpPr/>
            <p:nvPr/>
          </p:nvSpPr>
          <p:spPr>
            <a:xfrm>
              <a:off x="745838" y="1824293"/>
              <a:ext cx="70196" cy="10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2" name="Google Shape;2354;p42"/>
            <p:cNvSpPr/>
            <p:nvPr/>
          </p:nvSpPr>
          <p:spPr>
            <a:xfrm>
              <a:off x="213453" y="1301691"/>
              <a:ext cx="192187" cy="2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3" name="Google Shape;2355;p42"/>
            <p:cNvSpPr/>
            <p:nvPr/>
          </p:nvSpPr>
          <p:spPr>
            <a:xfrm>
              <a:off x="457942" y="1365835"/>
              <a:ext cx="67058" cy="5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4" name="Google Shape;2356;p42"/>
            <p:cNvSpPr/>
            <p:nvPr/>
          </p:nvSpPr>
          <p:spPr>
            <a:xfrm>
              <a:off x="1314673" y="1311919"/>
              <a:ext cx="93910" cy="8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5" name="Google Shape;2357;p42"/>
            <p:cNvSpPr/>
            <p:nvPr/>
          </p:nvSpPr>
          <p:spPr>
            <a:xfrm>
              <a:off x="1398465" y="1155286"/>
              <a:ext cx="29172" cy="9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79" name="تجميع"/>
          <p:cNvGrpSpPr/>
          <p:nvPr/>
        </p:nvGrpSpPr>
        <p:grpSpPr>
          <a:xfrm>
            <a:off x="2202888" y="115262"/>
            <a:ext cx="5063413" cy="1411628"/>
            <a:chOff x="0" y="0"/>
            <a:chExt cx="5063412" cy="1411626"/>
          </a:xfrm>
        </p:grpSpPr>
        <p:sp>
          <p:nvSpPr>
            <p:cNvPr id="1577" name="تجميع"/>
            <p:cNvSpPr/>
            <p:nvPr/>
          </p:nvSpPr>
          <p:spPr>
            <a:xfrm>
              <a:off x="0" y="900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8" name="مثال من واقع الحياة"/>
            <p:cNvSpPr txBox="1"/>
            <p:nvPr/>
          </p:nvSpPr>
          <p:spPr>
            <a:xfrm>
              <a:off x="47319" y="0"/>
              <a:ext cx="501609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pPr>
              <a:r>
                <a:t>مثال </a:t>
              </a:r>
              <a:r>
                <a:rPr sz="5000">
                  <a:latin typeface="Ara Al Bayan Bold"/>
                  <a:ea typeface="Ara Al Bayan Bold"/>
                  <a:cs typeface="Ara Al Bayan Bold"/>
                  <a:sym typeface="Ara Al Bayan Bold"/>
                </a:rPr>
                <a:t>من واقع الحياة</a:t>
              </a:r>
            </a:p>
          </p:txBody>
        </p:sp>
      </p:grpSp>
      <p:grpSp>
        <p:nvGrpSpPr>
          <p:cNvPr id="158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580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81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pic>
        <p:nvPicPr>
          <p:cNvPr id="1583" name="IMG_3586.png" descr="IMG_3586.png"/>
          <p:cNvPicPr>
            <a:picLocks noChangeAspect="1"/>
          </p:cNvPicPr>
          <p:nvPr/>
        </p:nvPicPr>
        <p:blipFill>
          <a:blip r:embed="rId2">
            <a:extLst/>
          </a:blip>
          <a:srcRect l="5031" t="9259" r="6429" b="25162"/>
          <a:stretch>
            <a:fillRect/>
          </a:stretch>
        </p:blipFill>
        <p:spPr>
          <a:xfrm>
            <a:off x="3208557" y="2154117"/>
            <a:ext cx="18774305" cy="96552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58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603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601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588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585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586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587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600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589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90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91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592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93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94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95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96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99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59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59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602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605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06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610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608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609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8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61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3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3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3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4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4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5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7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7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689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68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8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pic>
        <p:nvPicPr>
          <p:cNvPr id="1690" name="IMG_3591.png" descr="IMG_3591.png"/>
          <p:cNvPicPr>
            <a:picLocks noChangeAspect="1"/>
          </p:cNvPicPr>
          <p:nvPr/>
        </p:nvPicPr>
        <p:blipFill>
          <a:blip r:embed="rId3">
            <a:extLst/>
          </a:blip>
          <a:srcRect l="2676" t="6061" r="0" b="0"/>
          <a:stretch>
            <a:fillRect/>
          </a:stretch>
        </p:blipFill>
        <p:spPr>
          <a:xfrm>
            <a:off x="3547176" y="2059749"/>
            <a:ext cx="19671467" cy="260835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69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710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708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695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692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693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694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707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696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7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8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99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0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1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2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3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06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70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70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709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71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3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3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3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4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5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5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77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77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790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78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9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pic>
        <p:nvPicPr>
          <p:cNvPr id="1791" name="IMG_3596.png" descr="IMG_3596.png"/>
          <p:cNvPicPr>
            <a:picLocks noChangeAspect="1"/>
          </p:cNvPicPr>
          <p:nvPr/>
        </p:nvPicPr>
        <p:blipFill>
          <a:blip r:embed="rId2">
            <a:extLst/>
          </a:blip>
          <a:srcRect l="6957" t="6417" r="5596" b="2835"/>
          <a:stretch>
            <a:fillRect/>
          </a:stretch>
        </p:blipFill>
        <p:spPr>
          <a:xfrm>
            <a:off x="4302918" y="2355651"/>
            <a:ext cx="17124668" cy="900454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79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811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809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796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793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794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795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808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797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98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99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800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1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2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3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4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807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80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80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810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1813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14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818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816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817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9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81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3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4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4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5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5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5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8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8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897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189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6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pic>
        <p:nvPicPr>
          <p:cNvPr id="1898" name="IMG_3587.png" descr="IMG_3587.png"/>
          <p:cNvPicPr>
            <a:picLocks noChangeAspect="1"/>
          </p:cNvPicPr>
          <p:nvPr/>
        </p:nvPicPr>
        <p:blipFill>
          <a:blip r:embed="rId3">
            <a:extLst/>
          </a:blip>
          <a:srcRect l="0" t="2747" r="18415" b="50000"/>
          <a:stretch>
            <a:fillRect/>
          </a:stretch>
        </p:blipFill>
        <p:spPr>
          <a:xfrm>
            <a:off x="3541769" y="2154118"/>
            <a:ext cx="18721075" cy="447706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89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918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916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903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900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01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902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915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904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05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06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907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08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09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10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11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914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912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913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917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5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920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1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2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3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4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5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6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7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8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9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0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1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2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3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4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5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6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7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8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39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0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41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42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3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4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5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6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7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8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9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0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1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2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3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4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5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56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7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58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59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0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1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2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3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4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5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6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7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8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9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0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1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2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3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4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5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6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7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8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9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0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1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2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3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4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5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86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87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8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9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0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1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2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3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4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998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199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7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pic>
        <p:nvPicPr>
          <p:cNvPr id="1999" name="IMG_3587.png" descr="IMG_3587.png"/>
          <p:cNvPicPr>
            <a:picLocks noChangeAspect="1"/>
          </p:cNvPicPr>
          <p:nvPr/>
        </p:nvPicPr>
        <p:blipFill>
          <a:blip r:embed="rId2">
            <a:extLst/>
          </a:blip>
          <a:srcRect l="0" t="2747" r="18415" b="50000"/>
          <a:stretch>
            <a:fillRect/>
          </a:stretch>
        </p:blipFill>
        <p:spPr>
          <a:xfrm>
            <a:off x="3541769" y="2154118"/>
            <a:ext cx="18721075" cy="4477068"/>
          </a:xfrm>
          <a:prstGeom prst="rect">
            <a:avLst/>
          </a:prstGeom>
          <a:ln w="12700">
            <a:miter lim="400000"/>
          </a:ln>
        </p:spPr>
      </p:pic>
      <p:sp>
        <p:nvSpPr>
          <p:cNvPr id="2000" name="م= ٦ وحدات مربعة"/>
          <p:cNvSpPr txBox="1"/>
          <p:nvPr/>
        </p:nvSpPr>
        <p:spPr>
          <a:xfrm>
            <a:off x="16035732" y="6713739"/>
            <a:ext cx="5017576" cy="8910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r" defTabSz="355600" rtl="0">
              <a:lnSpc>
                <a:spcPct val="125000"/>
              </a:lnSpc>
              <a:defRPr b="1" sz="50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م= </a:t>
            </a:r>
            <a:r>
              <a:rPr>
                <a:solidFill>
                  <a:srgbClr val="0061FE"/>
                </a:solidFill>
              </a:rPr>
              <a:t>٦ وحدات مربعة</a:t>
            </a:r>
          </a:p>
        </p:txBody>
      </p:sp>
      <p:grpSp>
        <p:nvGrpSpPr>
          <p:cNvPr id="2003" name="تجميع"/>
          <p:cNvGrpSpPr/>
          <p:nvPr/>
        </p:nvGrpSpPr>
        <p:grpSpPr>
          <a:xfrm>
            <a:off x="10856088" y="6088372"/>
            <a:ext cx="3751260" cy="1070914"/>
            <a:chOff x="0" y="0"/>
            <a:chExt cx="3751259" cy="1070913"/>
          </a:xfrm>
        </p:grpSpPr>
        <p:sp>
          <p:nvSpPr>
            <p:cNvPr id="2001" name="م=  ٤٨ سم"/>
            <p:cNvSpPr txBox="1"/>
            <p:nvPr/>
          </p:nvSpPr>
          <p:spPr>
            <a:xfrm>
              <a:off x="468971" y="0"/>
              <a:ext cx="3282289" cy="10709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r" defTabSz="355600" rtl="0">
                <a:lnSpc>
                  <a:spcPct val="125000"/>
                </a:lnSpc>
                <a:defRPr b="1" sz="5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م= </a:t>
              </a:r>
              <a:r>
                <a:rPr>
                  <a:solidFill>
                    <a:srgbClr val="0061FE"/>
                  </a:solidFill>
                </a:rPr>
                <a:t> ٤٨ سم </a:t>
              </a:r>
            </a:p>
          </p:txBody>
        </p:sp>
        <p:sp>
          <p:nvSpPr>
            <p:cNvPr id="2002" name="٢"/>
            <p:cNvSpPr txBox="1"/>
            <p:nvPr/>
          </p:nvSpPr>
          <p:spPr>
            <a:xfrm>
              <a:off x="0" y="0"/>
              <a:ext cx="1229058" cy="76392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 defTabSz="355600">
                <a:lnSpc>
                  <a:spcPct val="125000"/>
                </a:lnSpc>
                <a:defRPr b="1" sz="4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>
                  <a:solidFill>
                    <a:srgbClr val="B92D5D"/>
                  </a:solidFill>
                </a:defRPr>
              </a:pPr>
              <a:r>
                <a:rPr>
                  <a:solidFill>
                    <a:srgbClr val="0061FE"/>
                  </a:solidFill>
                </a:rPr>
                <a:t>٢ </a:t>
              </a:r>
            </a:p>
          </p:txBody>
        </p:sp>
      </p:grpSp>
      <p:grpSp>
        <p:nvGrpSpPr>
          <p:cNvPr id="2006" name="تجميع"/>
          <p:cNvGrpSpPr/>
          <p:nvPr/>
        </p:nvGrpSpPr>
        <p:grpSpPr>
          <a:xfrm>
            <a:off x="3332583" y="6178282"/>
            <a:ext cx="4624981" cy="1070914"/>
            <a:chOff x="0" y="0"/>
            <a:chExt cx="4624980" cy="1070913"/>
          </a:xfrm>
        </p:grpSpPr>
        <p:sp>
          <p:nvSpPr>
            <p:cNvPr id="2004" name="م=  ٨٧٫٧٥ م"/>
            <p:cNvSpPr txBox="1"/>
            <p:nvPr/>
          </p:nvSpPr>
          <p:spPr>
            <a:xfrm>
              <a:off x="0" y="0"/>
              <a:ext cx="4624981" cy="10709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r" defTabSz="355600" rtl="0">
                <a:lnSpc>
                  <a:spcPct val="125000"/>
                </a:lnSpc>
                <a:defRPr b="1" sz="5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م= </a:t>
              </a:r>
              <a:r>
                <a:rPr>
                  <a:solidFill>
                    <a:srgbClr val="0061FE"/>
                  </a:solidFill>
                </a:rPr>
                <a:t> ٨٧٫٧٥ م </a:t>
              </a:r>
            </a:p>
          </p:txBody>
        </p:sp>
        <p:sp>
          <p:nvSpPr>
            <p:cNvPr id="2005" name="٢"/>
            <p:cNvSpPr txBox="1"/>
            <p:nvPr/>
          </p:nvSpPr>
          <p:spPr>
            <a:xfrm>
              <a:off x="1031328" y="0"/>
              <a:ext cx="785038" cy="78503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 defTabSz="355600">
                <a:lnSpc>
                  <a:spcPct val="125000"/>
                </a:lnSpc>
                <a:defRPr b="1" sz="4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>
                  <a:solidFill>
                    <a:srgbClr val="B92D5D"/>
                  </a:solidFill>
                </a:defRPr>
              </a:pPr>
              <a:r>
                <a:rPr>
                  <a:solidFill>
                    <a:srgbClr val="0061FE"/>
                  </a:solidFill>
                </a:rPr>
                <a:t>٢ </a:t>
              </a:r>
            </a:p>
          </p:txBody>
        </p:sp>
      </p:grpSp>
      <p:graphicFrame>
        <p:nvGraphicFramePr>
          <p:cNvPr id="200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026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024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011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008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09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010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023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012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13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14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015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16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17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18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19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022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02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02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025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028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029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033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031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032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09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034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5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6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7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8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9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0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1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2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3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4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5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6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7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8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9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0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1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2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53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4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55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56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7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8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9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0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1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2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3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4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5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6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7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8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9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70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1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72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73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4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5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6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7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8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9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0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1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2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3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4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5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6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7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8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9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0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1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2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3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4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5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6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7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8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9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00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01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2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3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4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5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6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7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8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112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110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1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pic>
        <p:nvPicPr>
          <p:cNvPr id="2113" name="IMG_3587.png" descr="IMG_3587.png"/>
          <p:cNvPicPr>
            <a:picLocks noChangeAspect="1"/>
          </p:cNvPicPr>
          <p:nvPr/>
        </p:nvPicPr>
        <p:blipFill>
          <a:blip r:embed="rId3">
            <a:extLst/>
          </a:blip>
          <a:srcRect l="2671" t="52451" r="18415" b="4396"/>
          <a:stretch>
            <a:fillRect/>
          </a:stretch>
        </p:blipFill>
        <p:spPr>
          <a:xfrm>
            <a:off x="3770182" y="1957825"/>
            <a:ext cx="18742615" cy="423178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11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133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131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118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115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116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117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130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119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20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21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122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23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24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25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26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129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12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12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132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0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135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6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7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8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9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0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1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2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3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4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5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6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7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8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9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0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1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2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3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54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5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56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57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8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9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0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1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2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3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4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5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6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7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8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9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0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71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2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73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74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5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6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7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8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9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0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1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2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3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4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5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6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7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8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9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0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1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2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3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4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5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6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7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8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9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0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01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02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3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4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5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6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7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8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9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13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211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2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pic>
        <p:nvPicPr>
          <p:cNvPr id="2214" name="IMG_3587.png" descr="IMG_3587.png"/>
          <p:cNvPicPr>
            <a:picLocks noChangeAspect="1"/>
          </p:cNvPicPr>
          <p:nvPr/>
        </p:nvPicPr>
        <p:blipFill>
          <a:blip r:embed="rId2">
            <a:extLst/>
          </a:blip>
          <a:srcRect l="2671" t="52451" r="18415" b="4396"/>
          <a:stretch>
            <a:fillRect/>
          </a:stretch>
        </p:blipFill>
        <p:spPr>
          <a:xfrm>
            <a:off x="3770182" y="1957825"/>
            <a:ext cx="18742615" cy="42317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7" name="تجميع"/>
          <p:cNvGrpSpPr/>
          <p:nvPr/>
        </p:nvGrpSpPr>
        <p:grpSpPr>
          <a:xfrm>
            <a:off x="10513826" y="6189703"/>
            <a:ext cx="8601892" cy="1082936"/>
            <a:chOff x="0" y="0"/>
            <a:chExt cx="8601890" cy="1082935"/>
          </a:xfrm>
        </p:grpSpPr>
        <p:sp>
          <p:nvSpPr>
            <p:cNvPr id="2215" name="مساحة وجهه العلوي=  ٤٥ سم"/>
            <p:cNvSpPr txBox="1"/>
            <p:nvPr/>
          </p:nvSpPr>
          <p:spPr>
            <a:xfrm>
              <a:off x="210349" y="0"/>
              <a:ext cx="8391542" cy="108293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r" defTabSz="355600" rtl="0">
                <a:lnSpc>
                  <a:spcPct val="125000"/>
                </a:lnSpc>
                <a:defRPr b="1" sz="59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مساحة وجهه العلوي= </a:t>
              </a:r>
              <a:r>
                <a:rPr>
                  <a:solidFill>
                    <a:srgbClr val="0061FE"/>
                  </a:solidFill>
                </a:rPr>
                <a:t> ٤٥ سم </a:t>
              </a:r>
            </a:p>
          </p:txBody>
        </p:sp>
        <p:sp>
          <p:nvSpPr>
            <p:cNvPr id="2216" name="٢"/>
            <p:cNvSpPr txBox="1"/>
            <p:nvPr/>
          </p:nvSpPr>
          <p:spPr>
            <a:xfrm>
              <a:off x="0" y="0"/>
              <a:ext cx="700100" cy="86009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 defTabSz="355600">
                <a:lnSpc>
                  <a:spcPct val="125000"/>
                </a:lnSpc>
                <a:defRPr b="1" sz="4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>
                  <a:solidFill>
                    <a:srgbClr val="B92D5D"/>
                  </a:solidFill>
                </a:defRPr>
              </a:pPr>
              <a:r>
                <a:rPr>
                  <a:solidFill>
                    <a:srgbClr val="0061FE"/>
                  </a:solidFill>
                </a:rPr>
                <a:t>٢ </a:t>
              </a:r>
            </a:p>
          </p:txBody>
        </p:sp>
      </p:grpSp>
      <p:graphicFrame>
        <p:nvGraphicFramePr>
          <p:cNvPr id="221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237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23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22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21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22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22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23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223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24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25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226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27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28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29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30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233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23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23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236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4" name="Google Shape;1919;p39"/>
          <p:cNvGrpSpPr/>
          <p:nvPr/>
        </p:nvGrpSpPr>
        <p:grpSpPr>
          <a:xfrm>
            <a:off x="21846813" y="8014823"/>
            <a:ext cx="2520660" cy="4841174"/>
            <a:chOff x="0" y="0"/>
            <a:chExt cx="2520658" cy="4841173"/>
          </a:xfrm>
        </p:grpSpPr>
        <p:sp>
          <p:nvSpPr>
            <p:cNvPr id="2239" name="Google Shape;1920;p39"/>
            <p:cNvSpPr/>
            <p:nvPr/>
          </p:nvSpPr>
          <p:spPr>
            <a:xfrm>
              <a:off x="1236352" y="3782544"/>
              <a:ext cx="955306" cy="513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0" name="Google Shape;1921;p39"/>
            <p:cNvSpPr/>
            <p:nvPr/>
          </p:nvSpPr>
          <p:spPr>
            <a:xfrm>
              <a:off x="1288916" y="3826563"/>
              <a:ext cx="838389" cy="42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1" name="Google Shape;1922;p39"/>
            <p:cNvSpPr/>
            <p:nvPr/>
          </p:nvSpPr>
          <p:spPr>
            <a:xfrm>
              <a:off x="1383890" y="3892655"/>
              <a:ext cx="689020" cy="13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2" name="Google Shape;1923;p39"/>
            <p:cNvSpPr/>
            <p:nvPr/>
          </p:nvSpPr>
          <p:spPr>
            <a:xfrm>
              <a:off x="1844846" y="4146055"/>
              <a:ext cx="238879" cy="2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3" name="Google Shape;1924;p39"/>
            <p:cNvSpPr/>
            <p:nvPr/>
          </p:nvSpPr>
          <p:spPr>
            <a:xfrm>
              <a:off x="1496715" y="4013944"/>
              <a:ext cx="601627" cy="9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4" name="Google Shape;1925;p39"/>
            <p:cNvSpPr/>
            <p:nvPr/>
          </p:nvSpPr>
          <p:spPr>
            <a:xfrm>
              <a:off x="1362982" y="4048773"/>
              <a:ext cx="168740" cy="45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5" name="Google Shape;1926;p39"/>
            <p:cNvSpPr/>
            <p:nvPr/>
          </p:nvSpPr>
          <p:spPr>
            <a:xfrm>
              <a:off x="1314472" y="3414623"/>
              <a:ext cx="981643" cy="488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6" name="Google Shape;1927;p39"/>
            <p:cNvSpPr/>
            <p:nvPr/>
          </p:nvSpPr>
          <p:spPr>
            <a:xfrm>
              <a:off x="1367026" y="3430351"/>
              <a:ext cx="853097" cy="416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7" name="Google Shape;1928;p39"/>
            <p:cNvSpPr/>
            <p:nvPr/>
          </p:nvSpPr>
          <p:spPr>
            <a:xfrm>
              <a:off x="1598545" y="3571055"/>
              <a:ext cx="622176" cy="132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8" name="Google Shape;1929;p39"/>
            <p:cNvSpPr/>
            <p:nvPr/>
          </p:nvSpPr>
          <p:spPr>
            <a:xfrm>
              <a:off x="1454436" y="3708637"/>
              <a:ext cx="263077" cy="39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9" name="Google Shape;1930;p39"/>
            <p:cNvSpPr/>
            <p:nvPr/>
          </p:nvSpPr>
          <p:spPr>
            <a:xfrm>
              <a:off x="1297093" y="2980786"/>
              <a:ext cx="1020304" cy="60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0" name="Google Shape;1931;p39"/>
            <p:cNvSpPr/>
            <p:nvPr/>
          </p:nvSpPr>
          <p:spPr>
            <a:xfrm>
              <a:off x="1349736" y="3038595"/>
              <a:ext cx="883746" cy="47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1" name="Google Shape;1932;p39"/>
            <p:cNvSpPr/>
            <p:nvPr/>
          </p:nvSpPr>
          <p:spPr>
            <a:xfrm>
              <a:off x="1498269" y="3289477"/>
              <a:ext cx="687937" cy="10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2" name="Google Shape;1933;p39"/>
            <p:cNvSpPr/>
            <p:nvPr/>
          </p:nvSpPr>
          <p:spPr>
            <a:xfrm>
              <a:off x="1780690" y="3217027"/>
              <a:ext cx="419571" cy="8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3" name="Google Shape;1934;p39"/>
            <p:cNvSpPr/>
            <p:nvPr/>
          </p:nvSpPr>
          <p:spPr>
            <a:xfrm>
              <a:off x="1296957" y="2007405"/>
              <a:ext cx="1151150" cy="705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4" name="Google Shape;1935;p39"/>
            <p:cNvSpPr/>
            <p:nvPr/>
          </p:nvSpPr>
          <p:spPr>
            <a:xfrm>
              <a:off x="1349818" y="2065137"/>
              <a:ext cx="1026717" cy="579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5" name="Google Shape;1936;p39"/>
            <p:cNvSpPr/>
            <p:nvPr/>
          </p:nvSpPr>
          <p:spPr>
            <a:xfrm>
              <a:off x="1809939" y="2187803"/>
              <a:ext cx="531463" cy="15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6" name="Google Shape;1937;p39"/>
            <p:cNvSpPr/>
            <p:nvPr/>
          </p:nvSpPr>
          <p:spPr>
            <a:xfrm>
              <a:off x="1490149" y="2313972"/>
              <a:ext cx="796618" cy="21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7" name="Google Shape;1938;p39"/>
            <p:cNvSpPr/>
            <p:nvPr/>
          </p:nvSpPr>
          <p:spPr>
            <a:xfrm>
              <a:off x="1418385" y="1599028"/>
              <a:ext cx="1102274" cy="64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58" name="Google Shape;1939;p39"/>
            <p:cNvSpPr/>
            <p:nvPr/>
          </p:nvSpPr>
          <p:spPr>
            <a:xfrm>
              <a:off x="1492199" y="1664985"/>
              <a:ext cx="976133" cy="52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9" name="Google Shape;1940;p39"/>
            <p:cNvSpPr/>
            <p:nvPr/>
          </p:nvSpPr>
          <p:spPr>
            <a:xfrm>
              <a:off x="1544025" y="1874584"/>
              <a:ext cx="483186" cy="113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2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2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60" name="Google Shape;1941;p39"/>
            <p:cNvSpPr/>
            <p:nvPr/>
          </p:nvSpPr>
          <p:spPr>
            <a:xfrm>
              <a:off x="1565177" y="1747157"/>
              <a:ext cx="585317" cy="142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61" name="Google Shape;1942;p39"/>
            <p:cNvSpPr/>
            <p:nvPr/>
          </p:nvSpPr>
          <p:spPr>
            <a:xfrm>
              <a:off x="1372955" y="1193801"/>
              <a:ext cx="1061574" cy="50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2" name="Google Shape;1943;p39"/>
            <p:cNvSpPr/>
            <p:nvPr/>
          </p:nvSpPr>
          <p:spPr>
            <a:xfrm>
              <a:off x="1419906" y="1239334"/>
              <a:ext cx="952693" cy="39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3" name="Google Shape;1944;p39"/>
            <p:cNvSpPr/>
            <p:nvPr/>
          </p:nvSpPr>
          <p:spPr>
            <a:xfrm>
              <a:off x="1418320" y="1439449"/>
              <a:ext cx="706399" cy="55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4" name="Google Shape;1945;p39"/>
            <p:cNvSpPr/>
            <p:nvPr/>
          </p:nvSpPr>
          <p:spPr>
            <a:xfrm>
              <a:off x="1412232" y="1315089"/>
              <a:ext cx="491677" cy="32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5" name="Google Shape;1946;p39"/>
            <p:cNvSpPr/>
            <p:nvPr/>
          </p:nvSpPr>
          <p:spPr>
            <a:xfrm>
              <a:off x="1116199" y="740326"/>
              <a:ext cx="1123535" cy="435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6" name="Google Shape;1947;p39"/>
            <p:cNvSpPr/>
            <p:nvPr/>
          </p:nvSpPr>
          <p:spPr>
            <a:xfrm>
              <a:off x="1168688" y="793454"/>
              <a:ext cx="1004901" cy="327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7" name="Google Shape;1948;p39"/>
            <p:cNvSpPr/>
            <p:nvPr/>
          </p:nvSpPr>
          <p:spPr>
            <a:xfrm>
              <a:off x="1518428" y="1021786"/>
              <a:ext cx="603055" cy="4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8" name="Google Shape;1949;p39"/>
            <p:cNvSpPr/>
            <p:nvPr/>
          </p:nvSpPr>
          <p:spPr>
            <a:xfrm>
              <a:off x="1345912" y="940126"/>
              <a:ext cx="587867" cy="22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9" name="Google Shape;1950;p39"/>
            <p:cNvSpPr/>
            <p:nvPr/>
          </p:nvSpPr>
          <p:spPr>
            <a:xfrm>
              <a:off x="1519735" y="839459"/>
              <a:ext cx="637343" cy="3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0" name="Google Shape;1951;p39"/>
            <p:cNvSpPr/>
            <p:nvPr/>
          </p:nvSpPr>
          <p:spPr>
            <a:xfrm>
              <a:off x="801682" y="203814"/>
              <a:ext cx="1041763" cy="602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1" name="Google Shape;1952;p39"/>
            <p:cNvSpPr/>
            <p:nvPr/>
          </p:nvSpPr>
          <p:spPr>
            <a:xfrm>
              <a:off x="854282" y="273667"/>
              <a:ext cx="884353" cy="479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2" name="Google Shape;1953;p39"/>
            <p:cNvSpPr/>
            <p:nvPr/>
          </p:nvSpPr>
          <p:spPr>
            <a:xfrm>
              <a:off x="1021322" y="504085"/>
              <a:ext cx="622495" cy="164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3" name="Google Shape;1954;p39"/>
            <p:cNvSpPr/>
            <p:nvPr/>
          </p:nvSpPr>
          <p:spPr>
            <a:xfrm>
              <a:off x="1009369" y="480787"/>
              <a:ext cx="470954" cy="12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4" name="Google Shape;1955;p39"/>
            <p:cNvSpPr/>
            <p:nvPr/>
          </p:nvSpPr>
          <p:spPr>
            <a:xfrm>
              <a:off x="745526" y="0"/>
              <a:ext cx="1081912" cy="47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75" name="Google Shape;1956;p39"/>
            <p:cNvSpPr/>
            <p:nvPr/>
          </p:nvSpPr>
          <p:spPr>
            <a:xfrm>
              <a:off x="840228" y="59148"/>
              <a:ext cx="925282" cy="35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6" name="Google Shape;1957;p39"/>
            <p:cNvSpPr/>
            <p:nvPr/>
          </p:nvSpPr>
          <p:spPr>
            <a:xfrm>
              <a:off x="999574" y="215895"/>
              <a:ext cx="634041" cy="130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77" name="Google Shape;1958;p39"/>
            <p:cNvSpPr/>
            <p:nvPr/>
          </p:nvSpPr>
          <p:spPr>
            <a:xfrm>
              <a:off x="982842" y="115621"/>
              <a:ext cx="705492" cy="141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78" name="Google Shape;1959;p39"/>
            <p:cNvSpPr/>
            <p:nvPr/>
          </p:nvSpPr>
          <p:spPr>
            <a:xfrm>
              <a:off x="1197030" y="2423730"/>
              <a:ext cx="1214066" cy="756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9" name="Google Shape;1960;p39"/>
            <p:cNvSpPr/>
            <p:nvPr/>
          </p:nvSpPr>
          <p:spPr>
            <a:xfrm>
              <a:off x="1270639" y="2489687"/>
              <a:ext cx="1087763" cy="635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0" name="Google Shape;1961;p39"/>
            <p:cNvSpPr/>
            <p:nvPr/>
          </p:nvSpPr>
          <p:spPr>
            <a:xfrm>
              <a:off x="1325042" y="2770911"/>
              <a:ext cx="628114" cy="169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1" name="Google Shape;1962;p39"/>
            <p:cNvSpPr/>
            <p:nvPr/>
          </p:nvSpPr>
          <p:spPr>
            <a:xfrm>
              <a:off x="1351533" y="2634668"/>
              <a:ext cx="759369" cy="2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2" name="Google Shape;1963;p39"/>
            <p:cNvSpPr/>
            <p:nvPr/>
          </p:nvSpPr>
          <p:spPr>
            <a:xfrm>
              <a:off x="1535364" y="2626521"/>
              <a:ext cx="499753" cy="118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3" name="Google Shape;1964;p39"/>
            <p:cNvSpPr/>
            <p:nvPr/>
          </p:nvSpPr>
          <p:spPr>
            <a:xfrm>
              <a:off x="181529" y="3927720"/>
              <a:ext cx="1038956" cy="913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4" name="Google Shape;1965;p39"/>
            <p:cNvSpPr/>
            <p:nvPr/>
          </p:nvSpPr>
          <p:spPr>
            <a:xfrm>
              <a:off x="113752" y="2881023"/>
              <a:ext cx="1747399" cy="1098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5" name="Google Shape;1966;p39"/>
            <p:cNvSpPr/>
            <p:nvPr/>
          </p:nvSpPr>
          <p:spPr>
            <a:xfrm>
              <a:off x="4979" y="2131566"/>
              <a:ext cx="1701843" cy="1453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6" name="Google Shape;1967;p39"/>
            <p:cNvSpPr/>
            <p:nvPr/>
          </p:nvSpPr>
          <p:spPr>
            <a:xfrm>
              <a:off x="113913" y="3431270"/>
              <a:ext cx="1088007" cy="548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7" name="Google Shape;1968;p39"/>
            <p:cNvSpPr/>
            <p:nvPr/>
          </p:nvSpPr>
          <p:spPr>
            <a:xfrm>
              <a:off x="285154" y="3488884"/>
              <a:ext cx="297591" cy="150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8" name="Google Shape;1969;p39"/>
            <p:cNvSpPr/>
            <p:nvPr/>
          </p:nvSpPr>
          <p:spPr>
            <a:xfrm>
              <a:off x="285154" y="3488884"/>
              <a:ext cx="778352" cy="19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9" name="Google Shape;1970;p39"/>
            <p:cNvSpPr/>
            <p:nvPr/>
          </p:nvSpPr>
          <p:spPr>
            <a:xfrm>
              <a:off x="463929" y="3801748"/>
              <a:ext cx="477527" cy="17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0" name="Google Shape;1971;p39"/>
            <p:cNvSpPr/>
            <p:nvPr/>
          </p:nvSpPr>
          <p:spPr>
            <a:xfrm>
              <a:off x="1528271" y="2679098"/>
              <a:ext cx="38176" cy="15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1" name="Google Shape;1972;p39"/>
            <p:cNvSpPr/>
            <p:nvPr/>
          </p:nvSpPr>
          <p:spPr>
            <a:xfrm>
              <a:off x="1486774" y="2640333"/>
              <a:ext cx="51981" cy="12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2" name="Google Shape;1973;p39"/>
            <p:cNvSpPr/>
            <p:nvPr/>
          </p:nvSpPr>
          <p:spPr>
            <a:xfrm>
              <a:off x="1112680" y="2435773"/>
              <a:ext cx="158349" cy="72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3" name="Google Shape;1974;p39"/>
            <p:cNvSpPr/>
            <p:nvPr/>
          </p:nvSpPr>
          <p:spPr>
            <a:xfrm>
              <a:off x="1141256" y="2463871"/>
              <a:ext cx="120405" cy="7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4" name="Google Shape;1975;p39"/>
            <p:cNvSpPr/>
            <p:nvPr/>
          </p:nvSpPr>
          <p:spPr>
            <a:xfrm>
              <a:off x="748962" y="2257696"/>
              <a:ext cx="63570" cy="129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5" name="Google Shape;1976;p39"/>
            <p:cNvSpPr/>
            <p:nvPr/>
          </p:nvSpPr>
          <p:spPr>
            <a:xfrm>
              <a:off x="728144" y="2312319"/>
              <a:ext cx="55796" cy="122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6" name="Google Shape;1977;p39"/>
            <p:cNvSpPr/>
            <p:nvPr/>
          </p:nvSpPr>
          <p:spPr>
            <a:xfrm>
              <a:off x="772462" y="3555510"/>
              <a:ext cx="291033" cy="127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7" name="Google Shape;1978;p39"/>
            <p:cNvSpPr/>
            <p:nvPr/>
          </p:nvSpPr>
          <p:spPr>
            <a:xfrm>
              <a:off x="658179" y="3277669"/>
              <a:ext cx="89022" cy="51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8" name="Google Shape;1979;p39"/>
            <p:cNvSpPr/>
            <p:nvPr/>
          </p:nvSpPr>
          <p:spPr>
            <a:xfrm>
              <a:off x="583649" y="3388925"/>
              <a:ext cx="109520" cy="161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9" name="Google Shape;1980;p39"/>
            <p:cNvSpPr/>
            <p:nvPr/>
          </p:nvSpPr>
          <p:spPr>
            <a:xfrm>
              <a:off x="565369" y="3953732"/>
              <a:ext cx="1313270" cy="513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0" name="Google Shape;1981;p39"/>
            <p:cNvSpPr/>
            <p:nvPr/>
          </p:nvSpPr>
          <p:spPr>
            <a:xfrm>
              <a:off x="1064662" y="4336096"/>
              <a:ext cx="311925" cy="128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1" name="Google Shape;1982;p39"/>
            <p:cNvSpPr/>
            <p:nvPr/>
          </p:nvSpPr>
          <p:spPr>
            <a:xfrm>
              <a:off x="552485" y="3995186"/>
              <a:ext cx="404695" cy="393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2" name="Google Shape;1983;p39"/>
            <p:cNvSpPr/>
            <p:nvPr/>
          </p:nvSpPr>
          <p:spPr>
            <a:xfrm>
              <a:off x="1540740" y="3553031"/>
              <a:ext cx="229192" cy="167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3" name="Google Shape;1984;p39"/>
            <p:cNvSpPr/>
            <p:nvPr/>
          </p:nvSpPr>
          <p:spPr>
            <a:xfrm>
              <a:off x="795296" y="3839449"/>
              <a:ext cx="90231" cy="4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4" name="Google Shape;1985;p39"/>
            <p:cNvSpPr/>
            <p:nvPr/>
          </p:nvSpPr>
          <p:spPr>
            <a:xfrm>
              <a:off x="625383" y="4187652"/>
              <a:ext cx="63838" cy="105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05" name="Google Shape;1986;p39"/>
            <p:cNvSpPr/>
            <p:nvPr/>
          </p:nvSpPr>
          <p:spPr>
            <a:xfrm>
              <a:off x="560130" y="4373403"/>
              <a:ext cx="331800" cy="16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06" name="Google Shape;1987;p39"/>
            <p:cNvSpPr/>
            <p:nvPr/>
          </p:nvSpPr>
          <p:spPr>
            <a:xfrm>
              <a:off x="309115" y="3216439"/>
              <a:ext cx="270321" cy="143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7" name="Google Shape;1988;p39"/>
            <p:cNvSpPr/>
            <p:nvPr/>
          </p:nvSpPr>
          <p:spPr>
            <a:xfrm>
              <a:off x="879192" y="3322757"/>
              <a:ext cx="273237" cy="173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8" name="Google Shape;1989;p39"/>
            <p:cNvSpPr/>
            <p:nvPr/>
          </p:nvSpPr>
          <p:spPr>
            <a:xfrm rot="19800038">
              <a:off x="580438" y="3391795"/>
              <a:ext cx="161158" cy="84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9" name="Google Shape;1990;p39"/>
            <p:cNvSpPr/>
            <p:nvPr/>
          </p:nvSpPr>
          <p:spPr>
            <a:xfrm flipH="1" rot="568350">
              <a:off x="369162" y="3038986"/>
              <a:ext cx="149378" cy="92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0" name="Google Shape;1991;p39"/>
            <p:cNvSpPr/>
            <p:nvPr/>
          </p:nvSpPr>
          <p:spPr>
            <a:xfrm flipH="1">
              <a:off x="1029006" y="3182201"/>
              <a:ext cx="219887" cy="10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1" name="Google Shape;1992;p39"/>
            <p:cNvSpPr/>
            <p:nvPr/>
          </p:nvSpPr>
          <p:spPr>
            <a:xfrm>
              <a:off x="0" y="2820825"/>
              <a:ext cx="693213" cy="693213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2" name="Google Shape;1993;p39"/>
            <p:cNvSpPr/>
            <p:nvPr/>
          </p:nvSpPr>
          <p:spPr>
            <a:xfrm>
              <a:off x="747837" y="2956030"/>
              <a:ext cx="693214" cy="693213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3" name="Google Shape;1994;p39"/>
            <p:cNvSpPr/>
            <p:nvPr/>
          </p:nvSpPr>
          <p:spPr>
            <a:xfrm>
              <a:off x="1407995" y="3459141"/>
              <a:ext cx="148979" cy="30262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317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31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6" name="تدرب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تدرب</a:t>
              </a:r>
            </a:p>
          </p:txBody>
        </p:sp>
      </p:grpSp>
      <p:grpSp>
        <p:nvGrpSpPr>
          <p:cNvPr id="232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318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319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323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321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322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24" name="IMG_3588.png" descr="IMG_3588.png"/>
          <p:cNvPicPr>
            <a:picLocks noChangeAspect="1"/>
          </p:cNvPicPr>
          <p:nvPr/>
        </p:nvPicPr>
        <p:blipFill>
          <a:blip r:embed="rId3">
            <a:extLst/>
          </a:blip>
          <a:srcRect l="28748" t="2658" r="10652" b="72753"/>
          <a:stretch>
            <a:fillRect/>
          </a:stretch>
        </p:blipFill>
        <p:spPr>
          <a:xfrm>
            <a:off x="7787016" y="1772015"/>
            <a:ext cx="14778604" cy="1591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5" name="IMG_3588.png" descr="IMG_3588.png"/>
          <p:cNvPicPr>
            <a:picLocks noChangeAspect="1"/>
          </p:cNvPicPr>
          <p:nvPr/>
        </p:nvPicPr>
        <p:blipFill>
          <a:blip r:embed="rId3">
            <a:extLst/>
          </a:blip>
          <a:srcRect l="59114" t="24753" r="10652" b="3925"/>
          <a:stretch>
            <a:fillRect/>
          </a:stretch>
        </p:blipFill>
        <p:spPr>
          <a:xfrm>
            <a:off x="15018738" y="3676805"/>
            <a:ext cx="7373193" cy="461786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32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345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343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330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327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328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329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342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331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2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3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334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5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6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7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8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341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33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34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344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2" name="Google Shape;1919;p39"/>
          <p:cNvGrpSpPr/>
          <p:nvPr/>
        </p:nvGrpSpPr>
        <p:grpSpPr>
          <a:xfrm>
            <a:off x="21846813" y="8014823"/>
            <a:ext cx="2520660" cy="4841174"/>
            <a:chOff x="0" y="0"/>
            <a:chExt cx="2520658" cy="4841173"/>
          </a:xfrm>
        </p:grpSpPr>
        <p:sp>
          <p:nvSpPr>
            <p:cNvPr id="2347" name="Google Shape;1920;p39"/>
            <p:cNvSpPr/>
            <p:nvPr/>
          </p:nvSpPr>
          <p:spPr>
            <a:xfrm>
              <a:off x="1236352" y="3782544"/>
              <a:ext cx="955306" cy="513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8" name="Google Shape;1921;p39"/>
            <p:cNvSpPr/>
            <p:nvPr/>
          </p:nvSpPr>
          <p:spPr>
            <a:xfrm>
              <a:off x="1288916" y="3826563"/>
              <a:ext cx="838389" cy="42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9" name="Google Shape;1922;p39"/>
            <p:cNvSpPr/>
            <p:nvPr/>
          </p:nvSpPr>
          <p:spPr>
            <a:xfrm>
              <a:off x="1383890" y="3892655"/>
              <a:ext cx="689020" cy="13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0" name="Google Shape;1923;p39"/>
            <p:cNvSpPr/>
            <p:nvPr/>
          </p:nvSpPr>
          <p:spPr>
            <a:xfrm>
              <a:off x="1844846" y="4146055"/>
              <a:ext cx="238879" cy="2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1" name="Google Shape;1924;p39"/>
            <p:cNvSpPr/>
            <p:nvPr/>
          </p:nvSpPr>
          <p:spPr>
            <a:xfrm>
              <a:off x="1496715" y="4013944"/>
              <a:ext cx="601627" cy="9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2" name="Google Shape;1925;p39"/>
            <p:cNvSpPr/>
            <p:nvPr/>
          </p:nvSpPr>
          <p:spPr>
            <a:xfrm>
              <a:off x="1362982" y="4048773"/>
              <a:ext cx="168740" cy="45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3" name="Google Shape;1926;p39"/>
            <p:cNvSpPr/>
            <p:nvPr/>
          </p:nvSpPr>
          <p:spPr>
            <a:xfrm>
              <a:off x="1314472" y="3414623"/>
              <a:ext cx="981643" cy="488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4" name="Google Shape;1927;p39"/>
            <p:cNvSpPr/>
            <p:nvPr/>
          </p:nvSpPr>
          <p:spPr>
            <a:xfrm>
              <a:off x="1367026" y="3430351"/>
              <a:ext cx="853097" cy="416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5" name="Google Shape;1928;p39"/>
            <p:cNvSpPr/>
            <p:nvPr/>
          </p:nvSpPr>
          <p:spPr>
            <a:xfrm>
              <a:off x="1598545" y="3571055"/>
              <a:ext cx="622176" cy="132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6" name="Google Shape;1929;p39"/>
            <p:cNvSpPr/>
            <p:nvPr/>
          </p:nvSpPr>
          <p:spPr>
            <a:xfrm>
              <a:off x="1454436" y="3708637"/>
              <a:ext cx="263077" cy="39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7" name="Google Shape;1930;p39"/>
            <p:cNvSpPr/>
            <p:nvPr/>
          </p:nvSpPr>
          <p:spPr>
            <a:xfrm>
              <a:off x="1297093" y="2980786"/>
              <a:ext cx="1020304" cy="60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8" name="Google Shape;1931;p39"/>
            <p:cNvSpPr/>
            <p:nvPr/>
          </p:nvSpPr>
          <p:spPr>
            <a:xfrm>
              <a:off x="1349736" y="3038595"/>
              <a:ext cx="883746" cy="47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9" name="Google Shape;1932;p39"/>
            <p:cNvSpPr/>
            <p:nvPr/>
          </p:nvSpPr>
          <p:spPr>
            <a:xfrm>
              <a:off x="1498269" y="3289477"/>
              <a:ext cx="687937" cy="10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0" name="Google Shape;1933;p39"/>
            <p:cNvSpPr/>
            <p:nvPr/>
          </p:nvSpPr>
          <p:spPr>
            <a:xfrm>
              <a:off x="1780690" y="3217027"/>
              <a:ext cx="419571" cy="8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1" name="Google Shape;1934;p39"/>
            <p:cNvSpPr/>
            <p:nvPr/>
          </p:nvSpPr>
          <p:spPr>
            <a:xfrm>
              <a:off x="1296957" y="2007405"/>
              <a:ext cx="1151150" cy="705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2" name="Google Shape;1935;p39"/>
            <p:cNvSpPr/>
            <p:nvPr/>
          </p:nvSpPr>
          <p:spPr>
            <a:xfrm>
              <a:off x="1349818" y="2065137"/>
              <a:ext cx="1026717" cy="579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3" name="Google Shape;1936;p39"/>
            <p:cNvSpPr/>
            <p:nvPr/>
          </p:nvSpPr>
          <p:spPr>
            <a:xfrm>
              <a:off x="1809939" y="2187803"/>
              <a:ext cx="531463" cy="15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4" name="Google Shape;1937;p39"/>
            <p:cNvSpPr/>
            <p:nvPr/>
          </p:nvSpPr>
          <p:spPr>
            <a:xfrm>
              <a:off x="1490149" y="2313972"/>
              <a:ext cx="796618" cy="21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5" name="Google Shape;1938;p39"/>
            <p:cNvSpPr/>
            <p:nvPr/>
          </p:nvSpPr>
          <p:spPr>
            <a:xfrm>
              <a:off x="1418385" y="1599028"/>
              <a:ext cx="1102274" cy="64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66" name="Google Shape;1939;p39"/>
            <p:cNvSpPr/>
            <p:nvPr/>
          </p:nvSpPr>
          <p:spPr>
            <a:xfrm>
              <a:off x="1492199" y="1664985"/>
              <a:ext cx="976133" cy="52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7" name="Google Shape;1940;p39"/>
            <p:cNvSpPr/>
            <p:nvPr/>
          </p:nvSpPr>
          <p:spPr>
            <a:xfrm>
              <a:off x="1544025" y="1874584"/>
              <a:ext cx="483186" cy="113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2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2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68" name="Google Shape;1941;p39"/>
            <p:cNvSpPr/>
            <p:nvPr/>
          </p:nvSpPr>
          <p:spPr>
            <a:xfrm>
              <a:off x="1565177" y="1747157"/>
              <a:ext cx="585317" cy="142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69" name="Google Shape;1942;p39"/>
            <p:cNvSpPr/>
            <p:nvPr/>
          </p:nvSpPr>
          <p:spPr>
            <a:xfrm>
              <a:off x="1372955" y="1193801"/>
              <a:ext cx="1061574" cy="50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0" name="Google Shape;1943;p39"/>
            <p:cNvSpPr/>
            <p:nvPr/>
          </p:nvSpPr>
          <p:spPr>
            <a:xfrm>
              <a:off x="1419906" y="1239334"/>
              <a:ext cx="952693" cy="39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1" name="Google Shape;1944;p39"/>
            <p:cNvSpPr/>
            <p:nvPr/>
          </p:nvSpPr>
          <p:spPr>
            <a:xfrm>
              <a:off x="1418320" y="1439449"/>
              <a:ext cx="706399" cy="55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2" name="Google Shape;1945;p39"/>
            <p:cNvSpPr/>
            <p:nvPr/>
          </p:nvSpPr>
          <p:spPr>
            <a:xfrm>
              <a:off x="1412232" y="1315089"/>
              <a:ext cx="491677" cy="32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3" name="Google Shape;1946;p39"/>
            <p:cNvSpPr/>
            <p:nvPr/>
          </p:nvSpPr>
          <p:spPr>
            <a:xfrm>
              <a:off x="1116199" y="740326"/>
              <a:ext cx="1123535" cy="435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4" name="Google Shape;1947;p39"/>
            <p:cNvSpPr/>
            <p:nvPr/>
          </p:nvSpPr>
          <p:spPr>
            <a:xfrm>
              <a:off x="1168688" y="793454"/>
              <a:ext cx="1004901" cy="327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5" name="Google Shape;1948;p39"/>
            <p:cNvSpPr/>
            <p:nvPr/>
          </p:nvSpPr>
          <p:spPr>
            <a:xfrm>
              <a:off x="1518428" y="1021786"/>
              <a:ext cx="603055" cy="4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6" name="Google Shape;1949;p39"/>
            <p:cNvSpPr/>
            <p:nvPr/>
          </p:nvSpPr>
          <p:spPr>
            <a:xfrm>
              <a:off x="1345912" y="940126"/>
              <a:ext cx="587867" cy="22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7" name="Google Shape;1950;p39"/>
            <p:cNvSpPr/>
            <p:nvPr/>
          </p:nvSpPr>
          <p:spPr>
            <a:xfrm>
              <a:off x="1519735" y="839459"/>
              <a:ext cx="637343" cy="3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8" name="Google Shape;1951;p39"/>
            <p:cNvSpPr/>
            <p:nvPr/>
          </p:nvSpPr>
          <p:spPr>
            <a:xfrm>
              <a:off x="801682" y="203814"/>
              <a:ext cx="1041763" cy="602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9" name="Google Shape;1952;p39"/>
            <p:cNvSpPr/>
            <p:nvPr/>
          </p:nvSpPr>
          <p:spPr>
            <a:xfrm>
              <a:off x="854282" y="273667"/>
              <a:ext cx="884353" cy="479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0" name="Google Shape;1953;p39"/>
            <p:cNvSpPr/>
            <p:nvPr/>
          </p:nvSpPr>
          <p:spPr>
            <a:xfrm>
              <a:off x="1021322" y="504085"/>
              <a:ext cx="622495" cy="164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1" name="Google Shape;1954;p39"/>
            <p:cNvSpPr/>
            <p:nvPr/>
          </p:nvSpPr>
          <p:spPr>
            <a:xfrm>
              <a:off x="1009369" y="480787"/>
              <a:ext cx="470954" cy="12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2" name="Google Shape;1955;p39"/>
            <p:cNvSpPr/>
            <p:nvPr/>
          </p:nvSpPr>
          <p:spPr>
            <a:xfrm>
              <a:off x="745526" y="0"/>
              <a:ext cx="1081912" cy="47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83" name="Google Shape;1956;p39"/>
            <p:cNvSpPr/>
            <p:nvPr/>
          </p:nvSpPr>
          <p:spPr>
            <a:xfrm>
              <a:off x="840228" y="59148"/>
              <a:ext cx="925282" cy="35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4" name="Google Shape;1957;p39"/>
            <p:cNvSpPr/>
            <p:nvPr/>
          </p:nvSpPr>
          <p:spPr>
            <a:xfrm>
              <a:off x="999574" y="215895"/>
              <a:ext cx="634041" cy="130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85" name="Google Shape;1958;p39"/>
            <p:cNvSpPr/>
            <p:nvPr/>
          </p:nvSpPr>
          <p:spPr>
            <a:xfrm>
              <a:off x="982842" y="115621"/>
              <a:ext cx="705492" cy="141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86" name="Google Shape;1959;p39"/>
            <p:cNvSpPr/>
            <p:nvPr/>
          </p:nvSpPr>
          <p:spPr>
            <a:xfrm>
              <a:off x="1197030" y="2423730"/>
              <a:ext cx="1214066" cy="756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7" name="Google Shape;1960;p39"/>
            <p:cNvSpPr/>
            <p:nvPr/>
          </p:nvSpPr>
          <p:spPr>
            <a:xfrm>
              <a:off x="1270639" y="2489687"/>
              <a:ext cx="1087763" cy="635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8" name="Google Shape;1961;p39"/>
            <p:cNvSpPr/>
            <p:nvPr/>
          </p:nvSpPr>
          <p:spPr>
            <a:xfrm>
              <a:off x="1325042" y="2770911"/>
              <a:ext cx="628114" cy="169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9" name="Google Shape;1962;p39"/>
            <p:cNvSpPr/>
            <p:nvPr/>
          </p:nvSpPr>
          <p:spPr>
            <a:xfrm>
              <a:off x="1351533" y="2634668"/>
              <a:ext cx="759369" cy="2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0" name="Google Shape;1963;p39"/>
            <p:cNvSpPr/>
            <p:nvPr/>
          </p:nvSpPr>
          <p:spPr>
            <a:xfrm>
              <a:off x="1535364" y="2626521"/>
              <a:ext cx="499753" cy="118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1" name="Google Shape;1964;p39"/>
            <p:cNvSpPr/>
            <p:nvPr/>
          </p:nvSpPr>
          <p:spPr>
            <a:xfrm>
              <a:off x="181529" y="3927720"/>
              <a:ext cx="1038956" cy="913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2" name="Google Shape;1965;p39"/>
            <p:cNvSpPr/>
            <p:nvPr/>
          </p:nvSpPr>
          <p:spPr>
            <a:xfrm>
              <a:off x="113752" y="2881023"/>
              <a:ext cx="1747399" cy="1098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3" name="Google Shape;1966;p39"/>
            <p:cNvSpPr/>
            <p:nvPr/>
          </p:nvSpPr>
          <p:spPr>
            <a:xfrm>
              <a:off x="4979" y="2131566"/>
              <a:ext cx="1701843" cy="1453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4" name="Google Shape;1967;p39"/>
            <p:cNvSpPr/>
            <p:nvPr/>
          </p:nvSpPr>
          <p:spPr>
            <a:xfrm>
              <a:off x="113913" y="3431270"/>
              <a:ext cx="1088007" cy="548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5" name="Google Shape;1968;p39"/>
            <p:cNvSpPr/>
            <p:nvPr/>
          </p:nvSpPr>
          <p:spPr>
            <a:xfrm>
              <a:off x="285154" y="3488884"/>
              <a:ext cx="297591" cy="150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6" name="Google Shape;1969;p39"/>
            <p:cNvSpPr/>
            <p:nvPr/>
          </p:nvSpPr>
          <p:spPr>
            <a:xfrm>
              <a:off x="285154" y="3488884"/>
              <a:ext cx="778352" cy="19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7" name="Google Shape;1970;p39"/>
            <p:cNvSpPr/>
            <p:nvPr/>
          </p:nvSpPr>
          <p:spPr>
            <a:xfrm>
              <a:off x="463929" y="3801748"/>
              <a:ext cx="477527" cy="17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8" name="Google Shape;1971;p39"/>
            <p:cNvSpPr/>
            <p:nvPr/>
          </p:nvSpPr>
          <p:spPr>
            <a:xfrm>
              <a:off x="1528271" y="2679098"/>
              <a:ext cx="38176" cy="15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9" name="Google Shape;1972;p39"/>
            <p:cNvSpPr/>
            <p:nvPr/>
          </p:nvSpPr>
          <p:spPr>
            <a:xfrm>
              <a:off x="1486774" y="2640333"/>
              <a:ext cx="51981" cy="12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0" name="Google Shape;1973;p39"/>
            <p:cNvSpPr/>
            <p:nvPr/>
          </p:nvSpPr>
          <p:spPr>
            <a:xfrm>
              <a:off x="1112680" y="2435773"/>
              <a:ext cx="158349" cy="72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1" name="Google Shape;1974;p39"/>
            <p:cNvSpPr/>
            <p:nvPr/>
          </p:nvSpPr>
          <p:spPr>
            <a:xfrm>
              <a:off x="1141256" y="2463871"/>
              <a:ext cx="120405" cy="7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2" name="Google Shape;1975;p39"/>
            <p:cNvSpPr/>
            <p:nvPr/>
          </p:nvSpPr>
          <p:spPr>
            <a:xfrm>
              <a:off x="748962" y="2257696"/>
              <a:ext cx="63570" cy="129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3" name="Google Shape;1976;p39"/>
            <p:cNvSpPr/>
            <p:nvPr/>
          </p:nvSpPr>
          <p:spPr>
            <a:xfrm>
              <a:off x="728144" y="2312319"/>
              <a:ext cx="55796" cy="122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4" name="Google Shape;1977;p39"/>
            <p:cNvSpPr/>
            <p:nvPr/>
          </p:nvSpPr>
          <p:spPr>
            <a:xfrm>
              <a:off x="772462" y="3555510"/>
              <a:ext cx="291033" cy="127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5" name="Google Shape;1978;p39"/>
            <p:cNvSpPr/>
            <p:nvPr/>
          </p:nvSpPr>
          <p:spPr>
            <a:xfrm>
              <a:off x="658179" y="3277669"/>
              <a:ext cx="89022" cy="51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6" name="Google Shape;1979;p39"/>
            <p:cNvSpPr/>
            <p:nvPr/>
          </p:nvSpPr>
          <p:spPr>
            <a:xfrm>
              <a:off x="583649" y="3388925"/>
              <a:ext cx="109520" cy="161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7" name="Google Shape;1980;p39"/>
            <p:cNvSpPr/>
            <p:nvPr/>
          </p:nvSpPr>
          <p:spPr>
            <a:xfrm>
              <a:off x="565369" y="3953732"/>
              <a:ext cx="1313270" cy="513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8" name="Google Shape;1981;p39"/>
            <p:cNvSpPr/>
            <p:nvPr/>
          </p:nvSpPr>
          <p:spPr>
            <a:xfrm>
              <a:off x="1064662" y="4336096"/>
              <a:ext cx="311925" cy="128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9" name="Google Shape;1982;p39"/>
            <p:cNvSpPr/>
            <p:nvPr/>
          </p:nvSpPr>
          <p:spPr>
            <a:xfrm>
              <a:off x="552485" y="3995186"/>
              <a:ext cx="404695" cy="393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0" name="Google Shape;1983;p39"/>
            <p:cNvSpPr/>
            <p:nvPr/>
          </p:nvSpPr>
          <p:spPr>
            <a:xfrm>
              <a:off x="1540740" y="3553031"/>
              <a:ext cx="229192" cy="167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1" name="Google Shape;1984;p39"/>
            <p:cNvSpPr/>
            <p:nvPr/>
          </p:nvSpPr>
          <p:spPr>
            <a:xfrm>
              <a:off x="795296" y="3839449"/>
              <a:ext cx="90231" cy="4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2" name="Google Shape;1985;p39"/>
            <p:cNvSpPr/>
            <p:nvPr/>
          </p:nvSpPr>
          <p:spPr>
            <a:xfrm>
              <a:off x="625383" y="4187652"/>
              <a:ext cx="63838" cy="105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13" name="Google Shape;1986;p39"/>
            <p:cNvSpPr/>
            <p:nvPr/>
          </p:nvSpPr>
          <p:spPr>
            <a:xfrm>
              <a:off x="560130" y="4373403"/>
              <a:ext cx="331800" cy="16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14" name="Google Shape;1987;p39"/>
            <p:cNvSpPr/>
            <p:nvPr/>
          </p:nvSpPr>
          <p:spPr>
            <a:xfrm>
              <a:off x="309115" y="3216439"/>
              <a:ext cx="270321" cy="143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5" name="Google Shape;1988;p39"/>
            <p:cNvSpPr/>
            <p:nvPr/>
          </p:nvSpPr>
          <p:spPr>
            <a:xfrm>
              <a:off x="879192" y="3322757"/>
              <a:ext cx="273237" cy="173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6" name="Google Shape;1989;p39"/>
            <p:cNvSpPr/>
            <p:nvPr/>
          </p:nvSpPr>
          <p:spPr>
            <a:xfrm rot="19800038">
              <a:off x="580438" y="3391795"/>
              <a:ext cx="161158" cy="84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7" name="Google Shape;1990;p39"/>
            <p:cNvSpPr/>
            <p:nvPr/>
          </p:nvSpPr>
          <p:spPr>
            <a:xfrm flipH="1" rot="568350">
              <a:off x="369162" y="3038986"/>
              <a:ext cx="149378" cy="92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8" name="Google Shape;1991;p39"/>
            <p:cNvSpPr/>
            <p:nvPr/>
          </p:nvSpPr>
          <p:spPr>
            <a:xfrm flipH="1">
              <a:off x="1029006" y="3182201"/>
              <a:ext cx="219887" cy="10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9" name="Google Shape;1992;p39"/>
            <p:cNvSpPr/>
            <p:nvPr/>
          </p:nvSpPr>
          <p:spPr>
            <a:xfrm>
              <a:off x="0" y="2820825"/>
              <a:ext cx="693213" cy="693213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0" name="Google Shape;1993;p39"/>
            <p:cNvSpPr/>
            <p:nvPr/>
          </p:nvSpPr>
          <p:spPr>
            <a:xfrm>
              <a:off x="747837" y="2956030"/>
              <a:ext cx="693214" cy="693213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1" name="Google Shape;1994;p39"/>
            <p:cNvSpPr/>
            <p:nvPr/>
          </p:nvSpPr>
          <p:spPr>
            <a:xfrm>
              <a:off x="1407995" y="3459141"/>
              <a:ext cx="148979" cy="30262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425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42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4" name="تدرب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تدرب</a:t>
              </a:r>
            </a:p>
          </p:txBody>
        </p:sp>
      </p:grpSp>
      <p:pic>
        <p:nvPicPr>
          <p:cNvPr id="2426" name="IMG_3588.png" descr="IMG_3588.png"/>
          <p:cNvPicPr>
            <a:picLocks noChangeAspect="1"/>
          </p:cNvPicPr>
          <p:nvPr/>
        </p:nvPicPr>
        <p:blipFill>
          <a:blip r:embed="rId2">
            <a:extLst/>
          </a:blip>
          <a:srcRect l="28748" t="2658" r="10652" b="72753"/>
          <a:stretch>
            <a:fillRect/>
          </a:stretch>
        </p:blipFill>
        <p:spPr>
          <a:xfrm>
            <a:off x="7787016" y="1772015"/>
            <a:ext cx="14778604" cy="1591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7" name="IMG_3588.png" descr="IMG_3588.png"/>
          <p:cNvPicPr>
            <a:picLocks noChangeAspect="1"/>
          </p:cNvPicPr>
          <p:nvPr/>
        </p:nvPicPr>
        <p:blipFill>
          <a:blip r:embed="rId2">
            <a:extLst/>
          </a:blip>
          <a:srcRect l="59114" t="24753" r="10652" b="3925"/>
          <a:stretch>
            <a:fillRect/>
          </a:stretch>
        </p:blipFill>
        <p:spPr>
          <a:xfrm>
            <a:off x="15018738" y="3676805"/>
            <a:ext cx="7373193" cy="46178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32" name="تجميع"/>
          <p:cNvGrpSpPr/>
          <p:nvPr/>
        </p:nvGrpSpPr>
        <p:grpSpPr>
          <a:xfrm>
            <a:off x="5390427" y="4467357"/>
            <a:ext cx="9311470" cy="3036934"/>
            <a:chOff x="0" y="0"/>
            <a:chExt cx="9311468" cy="3036933"/>
          </a:xfrm>
        </p:grpSpPr>
        <p:sp>
          <p:nvSpPr>
            <p:cNvPr id="2428" name="مساحة المثلث =  ٦ سم…"/>
            <p:cNvSpPr txBox="1"/>
            <p:nvPr/>
          </p:nvSpPr>
          <p:spPr>
            <a:xfrm>
              <a:off x="0" y="0"/>
              <a:ext cx="9311469" cy="303693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r" defTabSz="355600" rtl="0">
                <a:lnSpc>
                  <a:spcPct val="125000"/>
                </a:lnSpc>
                <a:defRPr b="1" sz="5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مساحة المثلث = </a:t>
              </a:r>
              <a:r>
                <a:rPr>
                  <a:solidFill>
                    <a:srgbClr val="0061FE"/>
                  </a:solidFill>
                </a:rPr>
                <a:t> ٦ سم </a:t>
              </a:r>
              <a:endParaRPr>
                <a:solidFill>
                  <a:srgbClr val="0061FE"/>
                </a:solidFill>
              </a:endParaRPr>
            </a:p>
            <a:p>
              <a:pPr algn="r" defTabSz="355600" rtl="0">
                <a:lnSpc>
                  <a:spcPct val="125000"/>
                </a:lnSpc>
                <a:defRPr b="1" sz="5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مساحة المستطيل = </a:t>
              </a:r>
              <a:r>
                <a:rPr>
                  <a:solidFill>
                    <a:srgbClr val="0061FE"/>
                  </a:solidFill>
                </a:rPr>
                <a:t>٨ سم </a:t>
              </a:r>
              <a:endParaRPr>
                <a:solidFill>
                  <a:srgbClr val="0061FE"/>
                </a:solidFill>
              </a:endParaRPr>
            </a:p>
            <a:p>
              <a:pPr algn="r" defTabSz="355600" rtl="0">
                <a:lnSpc>
                  <a:spcPct val="125000"/>
                </a:lnSpc>
                <a:defRPr b="1" sz="5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مساحة الشكل كاملاً =</a:t>
              </a:r>
              <a:r>
                <a:rPr>
                  <a:solidFill>
                    <a:srgbClr val="0061FE"/>
                  </a:solidFill>
                </a:rPr>
                <a:t> ٦ + ٨ = ١٤ سم</a:t>
              </a:r>
            </a:p>
          </p:txBody>
        </p:sp>
        <p:sp>
          <p:nvSpPr>
            <p:cNvPr id="2429" name="٢"/>
            <p:cNvSpPr txBox="1"/>
            <p:nvPr/>
          </p:nvSpPr>
          <p:spPr>
            <a:xfrm>
              <a:off x="3188319" y="0"/>
              <a:ext cx="913353" cy="91335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 defTabSz="355600">
                <a:lnSpc>
                  <a:spcPct val="125000"/>
                </a:lnSpc>
                <a:defRPr b="1" sz="4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>
                  <a:solidFill>
                    <a:srgbClr val="B92D5D"/>
                  </a:solidFill>
                </a:defRPr>
              </a:pPr>
              <a:r>
                <a:rPr>
                  <a:solidFill>
                    <a:srgbClr val="0061FE"/>
                  </a:solidFill>
                </a:rPr>
                <a:t>٢ </a:t>
              </a:r>
            </a:p>
          </p:txBody>
        </p:sp>
        <p:sp>
          <p:nvSpPr>
            <p:cNvPr id="2430" name="٢"/>
            <p:cNvSpPr txBox="1"/>
            <p:nvPr/>
          </p:nvSpPr>
          <p:spPr>
            <a:xfrm>
              <a:off x="2851861" y="913352"/>
              <a:ext cx="672917" cy="82920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 defTabSz="355600">
                <a:lnSpc>
                  <a:spcPct val="125000"/>
                </a:lnSpc>
                <a:defRPr b="1" sz="4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>
                  <a:solidFill>
                    <a:srgbClr val="B92D5D"/>
                  </a:solidFill>
                </a:defRPr>
              </a:pPr>
              <a:r>
                <a:rPr>
                  <a:solidFill>
                    <a:srgbClr val="0061FE"/>
                  </a:solidFill>
                </a:rPr>
                <a:t>٢ </a:t>
              </a:r>
            </a:p>
          </p:txBody>
        </p:sp>
        <p:sp>
          <p:nvSpPr>
            <p:cNvPr id="2431" name="٢"/>
            <p:cNvSpPr txBox="1"/>
            <p:nvPr/>
          </p:nvSpPr>
          <p:spPr>
            <a:xfrm>
              <a:off x="355048" y="1831781"/>
              <a:ext cx="672917" cy="82920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 defTabSz="355600">
                <a:lnSpc>
                  <a:spcPct val="125000"/>
                </a:lnSpc>
                <a:defRPr b="1" sz="4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>
                  <a:solidFill>
                    <a:srgbClr val="B92D5D"/>
                  </a:solidFill>
                </a:defRPr>
              </a:pPr>
              <a:r>
                <a:rPr>
                  <a:solidFill>
                    <a:srgbClr val="0061FE"/>
                  </a:solidFill>
                </a:rPr>
                <a:t>٢ </a:t>
              </a:r>
            </a:p>
          </p:txBody>
        </p:sp>
      </p:grpSp>
      <p:sp>
        <p:nvSpPr>
          <p:cNvPr id="2433" name="المحيط =  ٥ + ٥ + ٤ + ٢ = ١٦ سم"/>
          <p:cNvSpPr txBox="1"/>
          <p:nvPr/>
        </p:nvSpPr>
        <p:spPr>
          <a:xfrm>
            <a:off x="6366486" y="8078189"/>
            <a:ext cx="8240861" cy="8910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r" defTabSz="355600" rtl="0">
              <a:lnSpc>
                <a:spcPct val="125000"/>
              </a:lnSpc>
              <a:defRPr b="1" sz="50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المحيط = </a:t>
            </a:r>
            <a:r>
              <a:rPr>
                <a:solidFill>
                  <a:srgbClr val="0061FE"/>
                </a:solidFill>
              </a:rPr>
              <a:t> ٥ + ٥ + ٤ + ٢ = ١٦ سم</a:t>
            </a:r>
          </a:p>
        </p:txBody>
      </p:sp>
      <p:graphicFrame>
        <p:nvGraphicFramePr>
          <p:cNvPr id="243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453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451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438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435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36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437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450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439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40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41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442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43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44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45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46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449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44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44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452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302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89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86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87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88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01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90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1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2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93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4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5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6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7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00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9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9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03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307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305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318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314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308" name="IMG_2583.png" descr="IMG_2583.png"/>
              <p:cNvPicPr>
                <a:picLocks noChangeAspect="1"/>
              </p:cNvPicPr>
              <p:nvPr/>
            </p:nvPicPr>
            <p:blipFill>
              <a:blip r:embed="rId21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309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10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11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12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13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315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316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317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519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319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9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0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5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6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7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8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7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8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9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0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1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2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3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4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6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7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8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1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2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3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4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5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6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7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8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9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0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1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2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3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4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5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6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7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8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9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0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1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2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3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4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5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7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8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9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0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1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2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3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4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5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6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7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8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9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0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1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2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3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4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5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6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7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8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9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0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1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2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3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4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5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6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7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8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52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455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456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460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458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459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3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46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8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8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8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9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9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0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2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2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539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53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8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pic>
        <p:nvPicPr>
          <p:cNvPr id="2540" name="IMG_3589.png" descr="IMG_3589.png"/>
          <p:cNvPicPr>
            <a:picLocks noChangeAspect="1"/>
          </p:cNvPicPr>
          <p:nvPr/>
        </p:nvPicPr>
        <p:blipFill>
          <a:blip r:embed="rId3">
            <a:extLst/>
          </a:blip>
          <a:srcRect l="2659" t="8440" r="0" b="2989"/>
          <a:stretch>
            <a:fillRect/>
          </a:stretch>
        </p:blipFill>
        <p:spPr>
          <a:xfrm>
            <a:off x="4627849" y="2022670"/>
            <a:ext cx="18479284" cy="605544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54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560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558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545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542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543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544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557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546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47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48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549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50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51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52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53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556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55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55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559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56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8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8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8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9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0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0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2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2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640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63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9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pic>
        <p:nvPicPr>
          <p:cNvPr id="2641" name="IMG_3589.png" descr="IMG_3589.png"/>
          <p:cNvPicPr>
            <a:picLocks noChangeAspect="1"/>
          </p:cNvPicPr>
          <p:nvPr/>
        </p:nvPicPr>
        <p:blipFill>
          <a:blip r:embed="rId2">
            <a:extLst/>
          </a:blip>
          <a:srcRect l="2659" t="8440" r="68050" b="18029"/>
          <a:stretch>
            <a:fillRect/>
          </a:stretch>
        </p:blipFill>
        <p:spPr>
          <a:xfrm>
            <a:off x="3034991" y="2154117"/>
            <a:ext cx="6697893" cy="6055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2" name="IMG_3589.png" descr="IMG_3589.png"/>
          <p:cNvPicPr>
            <a:picLocks noChangeAspect="1"/>
          </p:cNvPicPr>
          <p:nvPr/>
        </p:nvPicPr>
        <p:blipFill>
          <a:blip r:embed="rId2">
            <a:extLst/>
          </a:blip>
          <a:srcRect l="37199" t="52379" r="7435" b="32043"/>
          <a:stretch>
            <a:fillRect/>
          </a:stretch>
        </p:blipFill>
        <p:spPr>
          <a:xfrm>
            <a:off x="10236866" y="2436761"/>
            <a:ext cx="12660691" cy="1282807"/>
          </a:xfrm>
          <a:prstGeom prst="rect">
            <a:avLst/>
          </a:prstGeom>
          <a:ln w="12700">
            <a:miter lim="400000"/>
          </a:ln>
        </p:spPr>
      </p:pic>
      <p:sp>
        <p:nvSpPr>
          <p:cNvPr id="2643" name="القاعدة =  ٤ سم…"/>
          <p:cNvSpPr txBox="1"/>
          <p:nvPr/>
        </p:nvSpPr>
        <p:spPr>
          <a:xfrm>
            <a:off x="16312430" y="3735294"/>
            <a:ext cx="4706461" cy="184030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r" defTabSz="355600" rtl="0">
              <a:lnSpc>
                <a:spcPct val="125000"/>
              </a:lnSpc>
              <a:defRPr b="1" sz="50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القاعدة = </a:t>
            </a:r>
            <a:r>
              <a:rPr>
                <a:solidFill>
                  <a:srgbClr val="0061FE"/>
                </a:solidFill>
              </a:rPr>
              <a:t> ٤ سم</a:t>
            </a:r>
            <a:endParaRPr>
              <a:solidFill>
                <a:srgbClr val="0061FE"/>
              </a:solidFill>
            </a:endParaRPr>
          </a:p>
          <a:p>
            <a:pPr algn="r" defTabSz="355600" rtl="0">
              <a:lnSpc>
                <a:spcPct val="125000"/>
              </a:lnSpc>
              <a:defRPr b="1" sz="50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الارتفاع = </a:t>
            </a:r>
            <a:r>
              <a:rPr>
                <a:solidFill>
                  <a:srgbClr val="0061FE"/>
                </a:solidFill>
              </a:rPr>
              <a:t>٢ سم</a:t>
            </a:r>
          </a:p>
        </p:txBody>
      </p:sp>
      <p:pic>
        <p:nvPicPr>
          <p:cNvPr id="2644" name="IMG_3589.png" descr="IMG_3589.png"/>
          <p:cNvPicPr>
            <a:picLocks noChangeAspect="1"/>
          </p:cNvPicPr>
          <p:nvPr/>
        </p:nvPicPr>
        <p:blipFill>
          <a:blip r:embed="rId2">
            <a:extLst/>
          </a:blip>
          <a:srcRect l="36673" t="70188" r="7960" b="2118"/>
          <a:stretch>
            <a:fillRect/>
          </a:stretch>
        </p:blipFill>
        <p:spPr>
          <a:xfrm>
            <a:off x="9705377" y="6937967"/>
            <a:ext cx="12660692" cy="22806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48" name="تجميع"/>
          <p:cNvGrpSpPr/>
          <p:nvPr/>
        </p:nvGrpSpPr>
        <p:grpSpPr>
          <a:xfrm>
            <a:off x="8314338" y="9031853"/>
            <a:ext cx="8252883" cy="2002121"/>
            <a:chOff x="0" y="0"/>
            <a:chExt cx="8252882" cy="2002120"/>
          </a:xfrm>
        </p:grpSpPr>
        <p:sp>
          <p:nvSpPr>
            <p:cNvPr id="2645" name="مساحة المثلث الصغير =  ٤ سم…"/>
            <p:cNvSpPr txBox="1"/>
            <p:nvPr/>
          </p:nvSpPr>
          <p:spPr>
            <a:xfrm>
              <a:off x="0" y="0"/>
              <a:ext cx="8252883" cy="20021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r" defTabSz="355600" rtl="0">
                <a:lnSpc>
                  <a:spcPct val="150000"/>
                </a:lnSpc>
                <a:defRPr b="1" sz="5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مساحة المثلث الصغير = </a:t>
              </a:r>
              <a:r>
                <a:rPr>
                  <a:solidFill>
                    <a:srgbClr val="0061FE"/>
                  </a:solidFill>
                </a:rPr>
                <a:t> ٤ سم</a:t>
              </a:r>
              <a:endParaRPr>
                <a:solidFill>
                  <a:srgbClr val="0061FE"/>
                </a:solidFill>
              </a:endParaRPr>
            </a:p>
            <a:p>
              <a:pPr algn="r" defTabSz="355600" rtl="0">
                <a:lnSpc>
                  <a:spcPct val="150000"/>
                </a:lnSpc>
                <a:defRPr b="1" sz="5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مساحة المثلثات جميعها = </a:t>
              </a:r>
              <a:r>
                <a:rPr>
                  <a:solidFill>
                    <a:srgbClr val="0061FE"/>
                  </a:solidFill>
                </a:rPr>
                <a:t>٦٤ سم</a:t>
              </a:r>
            </a:p>
          </p:txBody>
        </p:sp>
        <p:sp>
          <p:nvSpPr>
            <p:cNvPr id="2646" name="٢"/>
            <p:cNvSpPr txBox="1"/>
            <p:nvPr/>
          </p:nvSpPr>
          <p:spPr>
            <a:xfrm>
              <a:off x="418949" y="0"/>
              <a:ext cx="999764" cy="75402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 defTabSz="355600">
                <a:lnSpc>
                  <a:spcPct val="125000"/>
                </a:lnSpc>
                <a:defRPr b="1" sz="40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>
                  <a:solidFill>
                    <a:srgbClr val="B92D5D"/>
                  </a:solidFill>
                </a:defRPr>
              </a:pPr>
              <a:r>
                <a:rPr>
                  <a:solidFill>
                    <a:srgbClr val="0061FE"/>
                  </a:solidFill>
                </a:rPr>
                <a:t>٢</a:t>
              </a:r>
            </a:p>
          </p:txBody>
        </p:sp>
        <p:sp>
          <p:nvSpPr>
            <p:cNvPr id="2647" name="٢"/>
            <p:cNvSpPr txBox="1"/>
            <p:nvPr/>
          </p:nvSpPr>
          <p:spPr>
            <a:xfrm>
              <a:off x="238896" y="1001060"/>
              <a:ext cx="679936" cy="75402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 defTabSz="355600">
                <a:lnSpc>
                  <a:spcPct val="125000"/>
                </a:lnSpc>
                <a:defRPr b="1" sz="40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>
                  <a:solidFill>
                    <a:srgbClr val="B92D5D"/>
                  </a:solidFill>
                </a:defRPr>
              </a:pPr>
              <a:r>
                <a:rPr>
                  <a:solidFill>
                    <a:srgbClr val="0061FE"/>
                  </a:solidFill>
                </a:rPr>
                <a:t>٢</a:t>
              </a:r>
            </a:p>
          </p:txBody>
        </p:sp>
      </p:grpSp>
      <p:graphicFrame>
        <p:nvGraphicFramePr>
          <p:cNvPr id="264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668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666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653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650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651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652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665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654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55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56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657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58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59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60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61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664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662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663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667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2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2670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1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2683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2679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2673" name="IMG_2583.png" descr="IMG_2583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2674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2675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2676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2677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2678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2680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2681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2682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2884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2684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5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6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7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8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9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0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1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2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3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4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5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6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7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8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9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0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1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2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3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4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5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6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7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8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9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0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1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2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3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4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5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6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7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8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9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0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1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2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3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4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5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6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7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8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9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0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1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2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3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4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5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6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7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8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9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0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1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2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3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4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5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6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7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8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9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0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1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2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3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4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5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6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7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8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9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0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1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2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3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4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5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6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7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8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9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0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1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2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3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4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5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6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7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8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9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0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1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2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3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4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5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6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7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8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9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0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1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2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3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4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5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6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7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8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9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0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1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2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3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4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5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6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7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8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9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0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1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2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3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4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5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6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7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8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9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0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1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2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3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4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5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6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7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8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9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0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1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2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3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4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5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6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7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8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9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0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1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2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3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4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5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6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7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8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9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0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1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2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3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4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5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6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7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8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9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0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1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2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3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4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5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6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7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8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9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0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1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2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3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4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5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6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7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8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9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0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1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2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3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288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904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902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889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886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887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888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901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890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91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92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893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94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95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96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97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900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89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89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903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4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4067240" y="3717374"/>
            <a:ext cx="9913137" cy="8413369"/>
            <a:chOff x="0" y="0"/>
            <a:chExt cx="9913135" cy="8413368"/>
          </a:xfrm>
        </p:grpSpPr>
        <p:grpSp>
          <p:nvGrpSpPr>
            <p:cNvPr id="3000" name="Google Shape;1655;p38"/>
            <p:cNvGrpSpPr/>
            <p:nvPr/>
          </p:nvGrpSpPr>
          <p:grpSpPr>
            <a:xfrm>
              <a:off x="-1" y="-1"/>
              <a:ext cx="9913137" cy="8413370"/>
              <a:chOff x="0" y="0"/>
              <a:chExt cx="9913135" cy="8413368"/>
            </a:xfrm>
          </p:grpSpPr>
          <p:sp>
            <p:nvSpPr>
              <p:cNvPr id="2906" name="Google Shape;1656;p38"/>
              <p:cNvSpPr/>
              <p:nvPr/>
            </p:nvSpPr>
            <p:spPr>
              <a:xfrm>
                <a:off x="4226406" y="2724546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07" name="Google Shape;1657;p38"/>
              <p:cNvSpPr/>
              <p:nvPr/>
            </p:nvSpPr>
            <p:spPr>
              <a:xfrm>
                <a:off x="4226406" y="384182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08" name="Google Shape;1658;p38"/>
              <p:cNvSpPr/>
              <p:nvPr/>
            </p:nvSpPr>
            <p:spPr>
              <a:xfrm>
                <a:off x="4226406" y="513990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09" name="Google Shape;1659;p38"/>
              <p:cNvSpPr/>
              <p:nvPr/>
            </p:nvSpPr>
            <p:spPr>
              <a:xfrm>
                <a:off x="4226406" y="6347581"/>
                <a:ext cx="673544" cy="655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10" name="Google Shape;1660;p38"/>
              <p:cNvSpPr/>
              <p:nvPr/>
            </p:nvSpPr>
            <p:spPr>
              <a:xfrm flipH="1">
                <a:off x="0" y="7992302"/>
                <a:ext cx="9913137" cy="421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43" y="0"/>
                    </a:moveTo>
                    <a:cubicBezTo>
                      <a:pt x="4380" y="441"/>
                      <a:pt x="0" y="5084"/>
                      <a:pt x="0" y="10789"/>
                    </a:cubicBezTo>
                    <a:cubicBezTo>
                      <a:pt x="0" y="16755"/>
                      <a:pt x="4836" y="21600"/>
                      <a:pt x="10800" y="21600"/>
                    </a:cubicBezTo>
                    <a:cubicBezTo>
                      <a:pt x="16765" y="21600"/>
                      <a:pt x="21600" y="16755"/>
                      <a:pt x="21600" y="10789"/>
                    </a:cubicBezTo>
                    <a:cubicBezTo>
                      <a:pt x="21600" y="8591"/>
                      <a:pt x="20944" y="6537"/>
                      <a:pt x="19815" y="4816"/>
                    </a:cubicBezTo>
                    <a:cubicBezTo>
                      <a:pt x="19567" y="9184"/>
                      <a:pt x="19261" y="11744"/>
                      <a:pt x="18929" y="11744"/>
                    </a:cubicBezTo>
                    <a:lnTo>
                      <a:pt x="11052" y="11744"/>
                    </a:lnTo>
                    <a:cubicBezTo>
                      <a:pt x="10612" y="11744"/>
                      <a:pt x="10216" y="7210"/>
                      <a:pt x="9943" y="0"/>
                    </a:cubicBezTo>
                    <a:close/>
                  </a:path>
                </a:pathLst>
              </a:custGeom>
              <a:solidFill>
                <a:srgbClr val="A2D5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2923" name="Google Shape;1661;p38"/>
              <p:cNvGrpSpPr/>
              <p:nvPr/>
            </p:nvGrpSpPr>
            <p:grpSpPr>
              <a:xfrm>
                <a:off x="661962" y="-1"/>
                <a:ext cx="5111087" cy="8237526"/>
                <a:chOff x="95" y="95"/>
                <a:chExt cx="5111086" cy="8237524"/>
              </a:xfrm>
            </p:grpSpPr>
            <p:sp>
              <p:nvSpPr>
                <p:cNvPr id="2911" name="Google Shape;1662;p38"/>
                <p:cNvSpPr/>
                <p:nvPr/>
              </p:nvSpPr>
              <p:spPr>
                <a:xfrm>
                  <a:off x="95" y="632978"/>
                  <a:ext cx="5111087" cy="76046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74" y="0"/>
                      </a:moveTo>
                      <a:cubicBezTo>
                        <a:pt x="528" y="0"/>
                        <a:pt x="0" y="355"/>
                        <a:pt x="0" y="788"/>
                      </a:cubicBezTo>
                      <a:lnTo>
                        <a:pt x="0" y="20812"/>
                      </a:lnTo>
                      <a:cubicBezTo>
                        <a:pt x="0" y="21245"/>
                        <a:pt x="528" y="21600"/>
                        <a:pt x="1174" y="21600"/>
                      </a:cubicBezTo>
                      <a:lnTo>
                        <a:pt x="20426" y="21600"/>
                      </a:lnTo>
                      <a:cubicBezTo>
                        <a:pt x="21071" y="21600"/>
                        <a:pt x="21600" y="21245"/>
                        <a:pt x="21600" y="20812"/>
                      </a:cubicBezTo>
                      <a:lnTo>
                        <a:pt x="21600" y="788"/>
                      </a:lnTo>
                      <a:cubicBezTo>
                        <a:pt x="21600" y="355"/>
                        <a:pt x="21071" y="0"/>
                        <a:pt x="2042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2" name="Google Shape;1663;p38"/>
                <p:cNvSpPr/>
                <p:nvPr/>
              </p:nvSpPr>
              <p:spPr>
                <a:xfrm>
                  <a:off x="257698" y="1016088"/>
                  <a:ext cx="4595507" cy="6958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15" y="0"/>
                      </a:moveTo>
                      <a:cubicBezTo>
                        <a:pt x="547" y="0"/>
                        <a:pt x="0" y="361"/>
                        <a:pt x="0" y="803"/>
                      </a:cubicBezTo>
                      <a:lnTo>
                        <a:pt x="0" y="20798"/>
                      </a:lnTo>
                      <a:cubicBezTo>
                        <a:pt x="0" y="21239"/>
                        <a:pt x="547" y="21600"/>
                        <a:pt x="1215" y="21600"/>
                      </a:cubicBezTo>
                      <a:lnTo>
                        <a:pt x="20387" y="21600"/>
                      </a:lnTo>
                      <a:cubicBezTo>
                        <a:pt x="21055" y="21600"/>
                        <a:pt x="21600" y="21239"/>
                        <a:pt x="21600" y="20798"/>
                      </a:cubicBezTo>
                      <a:lnTo>
                        <a:pt x="21600" y="803"/>
                      </a:lnTo>
                      <a:cubicBezTo>
                        <a:pt x="21600" y="361"/>
                        <a:pt x="21055" y="0"/>
                        <a:pt x="20387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3" name="Google Shape;1664;p38"/>
                <p:cNvSpPr/>
                <p:nvPr/>
              </p:nvSpPr>
              <p:spPr>
                <a:xfrm>
                  <a:off x="398488" y="1052001"/>
                  <a:ext cx="4313937" cy="6766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20" y="0"/>
                      </a:moveTo>
                      <a:cubicBezTo>
                        <a:pt x="640" y="0"/>
                        <a:pt x="0" y="407"/>
                        <a:pt x="0" y="904"/>
                      </a:cubicBezTo>
                      <a:lnTo>
                        <a:pt x="0" y="20695"/>
                      </a:lnTo>
                      <a:cubicBezTo>
                        <a:pt x="0" y="21193"/>
                        <a:pt x="640" y="21600"/>
                        <a:pt x="1420" y="21600"/>
                      </a:cubicBezTo>
                      <a:lnTo>
                        <a:pt x="20181" y="21600"/>
                      </a:lnTo>
                      <a:cubicBezTo>
                        <a:pt x="20962" y="21600"/>
                        <a:pt x="21600" y="21193"/>
                        <a:pt x="21600" y="20695"/>
                      </a:cubicBezTo>
                      <a:lnTo>
                        <a:pt x="21600" y="904"/>
                      </a:lnTo>
                      <a:cubicBezTo>
                        <a:pt x="21600" y="407"/>
                        <a:pt x="20962" y="0"/>
                        <a:pt x="2018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4" name="Google Shape;1665;p38"/>
                <p:cNvSpPr/>
                <p:nvPr/>
              </p:nvSpPr>
              <p:spPr>
                <a:xfrm>
                  <a:off x="834212" y="2232841"/>
                  <a:ext cx="2300525" cy="426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" y="0"/>
                      </a:moveTo>
                      <a:cubicBezTo>
                        <a:pt x="91" y="0"/>
                        <a:pt x="0" y="4784"/>
                        <a:pt x="0" y="10728"/>
                      </a:cubicBezTo>
                      <a:cubicBezTo>
                        <a:pt x="0" y="16671"/>
                        <a:pt x="91" y="21600"/>
                        <a:pt x="204" y="21600"/>
                      </a:cubicBezTo>
                      <a:lnTo>
                        <a:pt x="21395" y="21600"/>
                      </a:lnTo>
                      <a:cubicBezTo>
                        <a:pt x="21509" y="21600"/>
                        <a:pt x="21600" y="16671"/>
                        <a:pt x="21600" y="10728"/>
                      </a:cubicBezTo>
                      <a:cubicBezTo>
                        <a:pt x="21600" y="4784"/>
                        <a:pt x="21509" y="0"/>
                        <a:pt x="2139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5" name="Google Shape;1666;p38"/>
                <p:cNvSpPr/>
                <p:nvPr/>
              </p:nvSpPr>
              <p:spPr>
                <a:xfrm>
                  <a:off x="3490398" y="1658333"/>
                  <a:ext cx="727714" cy="710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98"/>
                      </a:moveTo>
                      <a:cubicBezTo>
                        <a:pt x="17101" y="1298"/>
                        <a:pt x="20304" y="4501"/>
                        <a:pt x="20304" y="8427"/>
                      </a:cubicBezTo>
                      <a:lnTo>
                        <a:pt x="20304" y="13173"/>
                      </a:lnTo>
                      <a:cubicBezTo>
                        <a:pt x="20304" y="17110"/>
                        <a:pt x="17101" y="20302"/>
                        <a:pt x="13171" y="20302"/>
                      </a:cubicBezTo>
                      <a:lnTo>
                        <a:pt x="8429" y="20302"/>
                      </a:lnTo>
                      <a:cubicBezTo>
                        <a:pt x="4494" y="20302"/>
                        <a:pt x="1298" y="17110"/>
                        <a:pt x="1298" y="13173"/>
                      </a:cubicBezTo>
                      <a:lnTo>
                        <a:pt x="1298" y="8427"/>
                      </a:lnTo>
                      <a:cubicBezTo>
                        <a:pt x="1298" y="4501"/>
                        <a:pt x="4494" y="1298"/>
                        <a:pt x="8429" y="1298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7"/>
                      </a:cubicBezTo>
                      <a:lnTo>
                        <a:pt x="0" y="13173"/>
                      </a:lnTo>
                      <a:cubicBezTo>
                        <a:pt x="0" y="17825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25"/>
                        <a:pt x="21600" y="13173"/>
                      </a:cubicBezTo>
                      <a:lnTo>
                        <a:pt x="21600" y="8427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6" name="Google Shape;1677;p38"/>
                <p:cNvSpPr/>
                <p:nvPr/>
              </p:nvSpPr>
              <p:spPr>
                <a:xfrm>
                  <a:off x="3564539" y="1577431"/>
                  <a:ext cx="673545" cy="65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7" name="Google Shape;1678;p38"/>
                <p:cNvSpPr/>
                <p:nvPr/>
              </p:nvSpPr>
              <p:spPr>
                <a:xfrm>
                  <a:off x="1557562" y="632978"/>
                  <a:ext cx="1996125" cy="38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" y="0"/>
                      </a:moveTo>
                      <a:cubicBezTo>
                        <a:pt x="8" y="555"/>
                        <a:pt x="0" y="1120"/>
                        <a:pt x="0" y="1691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691"/>
                      </a:lnTo>
                      <a:cubicBezTo>
                        <a:pt x="21600" y="1120"/>
                        <a:pt x="21593" y="555"/>
                        <a:pt x="215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8" name="Google Shape;1679;p38"/>
                <p:cNvSpPr/>
                <p:nvPr/>
              </p:nvSpPr>
              <p:spPr>
                <a:xfrm>
                  <a:off x="1557562" y="1016088"/>
                  <a:ext cx="1996125" cy="35915"/>
                </a:xfrm>
                <a:prstGeom prst="rect">
                  <a:avLst/>
                </a:prstGeom>
                <a:solidFill>
                  <a:srgbClr val="4E515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9" name="Google Shape;1680;p38"/>
                <p:cNvSpPr/>
                <p:nvPr/>
              </p:nvSpPr>
              <p:spPr>
                <a:xfrm>
                  <a:off x="1557562" y="1052001"/>
                  <a:ext cx="1996125" cy="250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32" y="11925"/>
                        <a:pt x="1295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01" y="21600"/>
                        <a:pt x="21565" y="11925"/>
                        <a:pt x="21600" y="0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0" name="Google Shape;1681;p38"/>
                <p:cNvSpPr/>
                <p:nvPr/>
              </p:nvSpPr>
              <p:spPr>
                <a:xfrm>
                  <a:off x="1557562" y="95"/>
                  <a:ext cx="1996125" cy="1238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504" y="2663"/>
                      </a:moveTo>
                      <a:cubicBezTo>
                        <a:pt x="12924" y="2663"/>
                        <a:pt x="13267" y="3203"/>
                        <a:pt x="13267" y="3863"/>
                      </a:cubicBezTo>
                      <a:cubicBezTo>
                        <a:pt x="13267" y="4523"/>
                        <a:pt x="12924" y="5058"/>
                        <a:pt x="12504" y="5058"/>
                      </a:cubicBezTo>
                      <a:lnTo>
                        <a:pt x="9093" y="5058"/>
                      </a:lnTo>
                      <a:cubicBezTo>
                        <a:pt x="8672" y="5058"/>
                        <a:pt x="8330" y="4523"/>
                        <a:pt x="8330" y="3863"/>
                      </a:cubicBezTo>
                      <a:cubicBezTo>
                        <a:pt x="8330" y="3203"/>
                        <a:pt x="8672" y="2663"/>
                        <a:pt x="9093" y="2663"/>
                      </a:cubicBezTo>
                      <a:close/>
                      <a:moveTo>
                        <a:pt x="8196" y="0"/>
                      </a:moveTo>
                      <a:cubicBezTo>
                        <a:pt x="6637" y="0"/>
                        <a:pt x="5359" y="2008"/>
                        <a:pt x="5359" y="4466"/>
                      </a:cubicBezTo>
                      <a:lnTo>
                        <a:pt x="5359" y="5986"/>
                      </a:lnTo>
                      <a:lnTo>
                        <a:pt x="2834" y="5986"/>
                      </a:lnTo>
                      <a:cubicBezTo>
                        <a:pt x="1274" y="5986"/>
                        <a:pt x="0" y="7992"/>
                        <a:pt x="0" y="10450"/>
                      </a:cubicBezTo>
                      <a:lnTo>
                        <a:pt x="0" y="17139"/>
                      </a:lnTo>
                      <a:cubicBezTo>
                        <a:pt x="0" y="19590"/>
                        <a:pt x="1274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23" y="21600"/>
                        <a:pt x="21600" y="19590"/>
                        <a:pt x="21600" y="17139"/>
                      </a:cubicBezTo>
                      <a:lnTo>
                        <a:pt x="21600" y="10450"/>
                      </a:lnTo>
                      <a:cubicBezTo>
                        <a:pt x="21600" y="7992"/>
                        <a:pt x="20323" y="5986"/>
                        <a:pt x="18763" y="5986"/>
                      </a:cubicBezTo>
                      <a:lnTo>
                        <a:pt x="16237" y="5986"/>
                      </a:lnTo>
                      <a:lnTo>
                        <a:pt x="16237" y="4466"/>
                      </a:lnTo>
                      <a:cubicBezTo>
                        <a:pt x="16237" y="2008"/>
                        <a:pt x="14964" y="0"/>
                        <a:pt x="1340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1" name="Google Shape;1682;p38"/>
                <p:cNvSpPr/>
                <p:nvPr/>
              </p:nvSpPr>
              <p:spPr>
                <a:xfrm>
                  <a:off x="1697406" y="805477"/>
                  <a:ext cx="63217" cy="63899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2" name="Google Shape;1683;p38"/>
                <p:cNvSpPr/>
                <p:nvPr/>
              </p:nvSpPr>
              <p:spPr>
                <a:xfrm>
                  <a:off x="1697009" y="914938"/>
                  <a:ext cx="287466" cy="237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75" h="21600" fill="norm" stroke="1" extrusionOk="0">
                      <a:moveTo>
                        <a:pt x="2749" y="0"/>
                      </a:moveTo>
                      <a:cubicBezTo>
                        <a:pt x="1586" y="0"/>
                        <a:pt x="327" y="922"/>
                        <a:pt x="150" y="2766"/>
                      </a:cubicBezTo>
                      <a:cubicBezTo>
                        <a:pt x="-360" y="8055"/>
                        <a:pt x="334" y="13371"/>
                        <a:pt x="3776" y="16902"/>
                      </a:cubicBezTo>
                      <a:cubicBezTo>
                        <a:pt x="7770" y="21035"/>
                        <a:pt x="13274" y="21391"/>
                        <a:pt x="18219" y="21591"/>
                      </a:cubicBezTo>
                      <a:cubicBezTo>
                        <a:pt x="18247" y="21600"/>
                        <a:pt x="18281" y="21600"/>
                        <a:pt x="18308" y="21600"/>
                      </a:cubicBezTo>
                      <a:cubicBezTo>
                        <a:pt x="21240" y="21600"/>
                        <a:pt x="21186" y="15893"/>
                        <a:pt x="18219" y="15772"/>
                      </a:cubicBezTo>
                      <a:cubicBezTo>
                        <a:pt x="14573" y="15632"/>
                        <a:pt x="10273" y="15632"/>
                        <a:pt x="7164" y="12840"/>
                      </a:cubicBezTo>
                      <a:cubicBezTo>
                        <a:pt x="4470" y="10430"/>
                        <a:pt x="4443" y="6568"/>
                        <a:pt x="4797" y="2766"/>
                      </a:cubicBezTo>
                      <a:cubicBezTo>
                        <a:pt x="4980" y="913"/>
                        <a:pt x="3912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2997" name="Google Shape;1691;p38"/>
              <p:cNvGrpSpPr/>
              <p:nvPr/>
            </p:nvGrpSpPr>
            <p:grpSpPr>
              <a:xfrm>
                <a:off x="4377098" y="752678"/>
                <a:ext cx="5521704" cy="7484917"/>
                <a:chOff x="0" y="0"/>
                <a:chExt cx="5521703" cy="7484916"/>
              </a:xfrm>
            </p:grpSpPr>
            <p:sp>
              <p:nvSpPr>
                <p:cNvPr id="2924" name="Google Shape;1692;p38"/>
                <p:cNvSpPr/>
                <p:nvPr/>
              </p:nvSpPr>
              <p:spPr>
                <a:xfrm rot="5400000">
                  <a:off x="1756731" y="749109"/>
                  <a:ext cx="1385654" cy="91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644" fill="norm" stroke="1" extrusionOk="0">
                      <a:moveTo>
                        <a:pt x="0" y="1006"/>
                      </a:moveTo>
                      <a:cubicBezTo>
                        <a:pt x="3600" y="-2478"/>
                        <a:pt x="7200" y="4490"/>
                        <a:pt x="10800" y="1006"/>
                      </a:cubicBezTo>
                      <a:cubicBezTo>
                        <a:pt x="14400" y="-2478"/>
                        <a:pt x="18000" y="4490"/>
                        <a:pt x="21600" y="1006"/>
                      </a:cubicBezTo>
                      <a:lnTo>
                        <a:pt x="21600" y="15638"/>
                      </a:lnTo>
                      <a:cubicBezTo>
                        <a:pt x="18000" y="19122"/>
                        <a:pt x="14400" y="12154"/>
                        <a:pt x="10800" y="15638"/>
                      </a:cubicBezTo>
                      <a:cubicBezTo>
                        <a:pt x="7200" y="19122"/>
                        <a:pt x="3600" y="12154"/>
                        <a:pt x="0" y="15638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2990" name="Google Shape;1693;p38"/>
                <p:cNvGrpSpPr/>
                <p:nvPr/>
              </p:nvGrpSpPr>
              <p:grpSpPr>
                <a:xfrm>
                  <a:off x="0" y="208205"/>
                  <a:ext cx="5521704" cy="7276712"/>
                  <a:chOff x="0" y="0"/>
                  <a:chExt cx="5521703" cy="7276710"/>
                </a:xfrm>
              </p:grpSpPr>
              <p:sp>
                <p:nvSpPr>
                  <p:cNvPr id="2925" name="Google Shape;1695;p38"/>
                  <p:cNvSpPr/>
                  <p:nvPr/>
                </p:nvSpPr>
                <p:spPr>
                  <a:xfrm flipH="1">
                    <a:off x="2928305" y="1871169"/>
                    <a:ext cx="1334577" cy="15922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362" h="21600" fill="norm" stroke="1" extrusionOk="0">
                        <a:moveTo>
                          <a:pt x="16836" y="0"/>
                        </a:moveTo>
                        <a:cubicBezTo>
                          <a:pt x="12692" y="0"/>
                          <a:pt x="-2893" y="7401"/>
                          <a:pt x="472" y="14261"/>
                        </a:cubicBezTo>
                        <a:cubicBezTo>
                          <a:pt x="3452" y="20316"/>
                          <a:pt x="8046" y="21600"/>
                          <a:pt x="9923" y="21600"/>
                        </a:cubicBezTo>
                        <a:cubicBezTo>
                          <a:pt x="10239" y="21600"/>
                          <a:pt x="10477" y="21564"/>
                          <a:pt x="10617" y="21508"/>
                        </a:cubicBezTo>
                        <a:cubicBezTo>
                          <a:pt x="11584" y="21110"/>
                          <a:pt x="13237" y="19844"/>
                          <a:pt x="12952" y="18794"/>
                        </a:cubicBezTo>
                        <a:cubicBezTo>
                          <a:pt x="12667" y="17741"/>
                          <a:pt x="9192" y="13027"/>
                          <a:pt x="12411" y="9992"/>
                        </a:cubicBezTo>
                        <a:cubicBezTo>
                          <a:pt x="15629" y="6956"/>
                          <a:pt x="17539" y="6791"/>
                          <a:pt x="18123" y="4208"/>
                        </a:cubicBezTo>
                        <a:cubicBezTo>
                          <a:pt x="18707" y="1628"/>
                          <a:pt x="18149" y="161"/>
                          <a:pt x="17207" y="24"/>
                        </a:cubicBezTo>
                        <a:cubicBezTo>
                          <a:pt x="17097" y="8"/>
                          <a:pt x="16973" y="0"/>
                          <a:pt x="16836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26" name="Google Shape;1696;p38"/>
                  <p:cNvSpPr/>
                  <p:nvPr/>
                </p:nvSpPr>
                <p:spPr>
                  <a:xfrm flipH="1">
                    <a:off x="3969374" y="5535867"/>
                    <a:ext cx="1552330" cy="1566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97" h="21600" fill="norm" stroke="1" extrusionOk="0">
                        <a:moveTo>
                          <a:pt x="7364" y="0"/>
                        </a:moveTo>
                        <a:lnTo>
                          <a:pt x="557" y="9257"/>
                        </a:lnTo>
                        <a:cubicBezTo>
                          <a:pt x="-262" y="10476"/>
                          <a:pt x="-803" y="16048"/>
                          <a:pt x="3635" y="19258"/>
                        </a:cubicBezTo>
                        <a:cubicBezTo>
                          <a:pt x="6075" y="21023"/>
                          <a:pt x="8234" y="21600"/>
                          <a:pt x="9964" y="21600"/>
                        </a:cubicBezTo>
                        <a:cubicBezTo>
                          <a:pt x="12270" y="21600"/>
                          <a:pt x="13816" y="20578"/>
                          <a:pt x="14260" y="19970"/>
                        </a:cubicBezTo>
                        <a:lnTo>
                          <a:pt x="20797" y="11090"/>
                        </a:lnTo>
                        <a:lnTo>
                          <a:pt x="73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27" name="Google Shape;1697;p38"/>
                  <p:cNvSpPr/>
                  <p:nvPr/>
                </p:nvSpPr>
                <p:spPr>
                  <a:xfrm flipH="1">
                    <a:off x="831670" y="2254193"/>
                    <a:ext cx="45242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06" h="21600" fill="norm" stroke="1" extrusionOk="0">
                        <a:moveTo>
                          <a:pt x="3832" y="0"/>
                        </a:moveTo>
                        <a:lnTo>
                          <a:pt x="0" y="8335"/>
                        </a:lnTo>
                        <a:lnTo>
                          <a:pt x="19719" y="21600"/>
                        </a:lnTo>
                        <a:lnTo>
                          <a:pt x="21182" y="15496"/>
                        </a:lnTo>
                        <a:cubicBezTo>
                          <a:pt x="21600" y="13617"/>
                          <a:pt x="20903" y="11622"/>
                          <a:pt x="19928" y="10683"/>
                        </a:cubicBezTo>
                        <a:lnTo>
                          <a:pt x="3832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28" name="Google Shape;1698;p38"/>
                  <p:cNvSpPr/>
                  <p:nvPr/>
                </p:nvSpPr>
                <p:spPr>
                  <a:xfrm flipH="1">
                    <a:off x="903888" y="2331200"/>
                    <a:ext cx="34130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12" h="21600" fill="norm" stroke="1" extrusionOk="0">
                        <a:moveTo>
                          <a:pt x="6224" y="0"/>
                        </a:moveTo>
                        <a:lnTo>
                          <a:pt x="0" y="11362"/>
                        </a:lnTo>
                        <a:lnTo>
                          <a:pt x="18122" y="21600"/>
                        </a:lnTo>
                        <a:lnTo>
                          <a:pt x="20868" y="12236"/>
                        </a:lnTo>
                        <a:cubicBezTo>
                          <a:pt x="21600" y="10113"/>
                          <a:pt x="20593" y="7616"/>
                          <a:pt x="19037" y="6742"/>
                        </a:cubicBezTo>
                        <a:lnTo>
                          <a:pt x="6224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29" name="Google Shape;1699;p38"/>
                  <p:cNvSpPr/>
                  <p:nvPr/>
                </p:nvSpPr>
                <p:spPr>
                  <a:xfrm flipH="1">
                    <a:off x="469805" y="681114"/>
                    <a:ext cx="4623237" cy="58136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8" h="21600" fill="norm" stroke="1" extrusionOk="0">
                        <a:moveTo>
                          <a:pt x="18401" y="0"/>
                        </a:moveTo>
                        <a:lnTo>
                          <a:pt x="13" y="18932"/>
                        </a:lnTo>
                        <a:cubicBezTo>
                          <a:pt x="-62" y="19538"/>
                          <a:pt x="150" y="20497"/>
                          <a:pt x="1265" y="21124"/>
                        </a:cubicBezTo>
                        <a:cubicBezTo>
                          <a:pt x="1667" y="21349"/>
                          <a:pt x="2048" y="21503"/>
                          <a:pt x="2401" y="21600"/>
                        </a:cubicBezTo>
                        <a:lnTo>
                          <a:pt x="21538" y="1899"/>
                        </a:lnTo>
                        <a:lnTo>
                          <a:pt x="18401" y="0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30" name="Google Shape;1700;p38"/>
                  <p:cNvSpPr/>
                  <p:nvPr/>
                </p:nvSpPr>
                <p:spPr>
                  <a:xfrm flipH="1">
                    <a:off x="215522" y="1187466"/>
                    <a:ext cx="4366722" cy="53436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319" y="0"/>
                        </a:moveTo>
                        <a:lnTo>
                          <a:pt x="0" y="21434"/>
                        </a:lnTo>
                        <a:cubicBezTo>
                          <a:pt x="415" y="21553"/>
                          <a:pt x="794" y="21600"/>
                          <a:pt x="1129" y="21600"/>
                        </a:cubicBezTo>
                        <a:cubicBezTo>
                          <a:pt x="1980" y="21600"/>
                          <a:pt x="2551" y="21302"/>
                          <a:pt x="2716" y="21125"/>
                        </a:cubicBezTo>
                        <a:lnTo>
                          <a:pt x="2718" y="21122"/>
                        </a:lnTo>
                        <a:lnTo>
                          <a:pt x="21600" y="797"/>
                        </a:lnTo>
                        <a:lnTo>
                          <a:pt x="20319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31" name="Google Shape;1701;p38"/>
                  <p:cNvSpPr/>
                  <p:nvPr/>
                </p:nvSpPr>
                <p:spPr>
                  <a:xfrm flipH="1">
                    <a:off x="1138500" y="617114"/>
                    <a:ext cx="3946978" cy="51641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102" y="0"/>
                        </a:moveTo>
                        <a:lnTo>
                          <a:pt x="210" y="21032"/>
                        </a:lnTo>
                        <a:lnTo>
                          <a:pt x="210" y="21034"/>
                        </a:lnTo>
                        <a:cubicBezTo>
                          <a:pt x="118" y="21135"/>
                          <a:pt x="33" y="21338"/>
                          <a:pt x="0" y="21600"/>
                        </a:cubicBezTo>
                        <a:lnTo>
                          <a:pt x="21600" y="287"/>
                        </a:lnTo>
                        <a:lnTo>
                          <a:pt x="21102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32" name="Google Shape;1702;p38"/>
                  <p:cNvSpPr/>
                  <p:nvPr/>
                </p:nvSpPr>
                <p:spPr>
                  <a:xfrm flipH="1">
                    <a:off x="772000" y="2128442"/>
                    <a:ext cx="194140" cy="1439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01" h="21600" fill="norm" stroke="1" extrusionOk="0">
                        <a:moveTo>
                          <a:pt x="5700" y="0"/>
                        </a:moveTo>
                        <a:cubicBezTo>
                          <a:pt x="3418" y="0"/>
                          <a:pt x="1273" y="1998"/>
                          <a:pt x="400" y="5217"/>
                        </a:cubicBezTo>
                        <a:cubicBezTo>
                          <a:pt x="-749" y="9479"/>
                          <a:pt x="660" y="14319"/>
                          <a:pt x="3586" y="15984"/>
                        </a:cubicBezTo>
                        <a:lnTo>
                          <a:pt x="12272" y="21001"/>
                        </a:lnTo>
                        <a:cubicBezTo>
                          <a:pt x="12962" y="21400"/>
                          <a:pt x="13697" y="21600"/>
                          <a:pt x="14402" y="21600"/>
                        </a:cubicBezTo>
                        <a:cubicBezTo>
                          <a:pt x="16669" y="21600"/>
                          <a:pt x="18829" y="19602"/>
                          <a:pt x="19702" y="16383"/>
                        </a:cubicBezTo>
                        <a:cubicBezTo>
                          <a:pt x="20851" y="12143"/>
                          <a:pt x="19442" y="7281"/>
                          <a:pt x="16500" y="5616"/>
                        </a:cubicBezTo>
                        <a:lnTo>
                          <a:pt x="7830" y="599"/>
                        </a:lnTo>
                        <a:cubicBezTo>
                          <a:pt x="7125" y="200"/>
                          <a:pt x="6405" y="0"/>
                          <a:pt x="570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33" name="Google Shape;1703;p38"/>
                  <p:cNvSpPr/>
                  <p:nvPr/>
                </p:nvSpPr>
                <p:spPr>
                  <a:xfrm flipH="1">
                    <a:off x="823306" y="2216320"/>
                    <a:ext cx="186779" cy="1411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21" h="21600" fill="norm" stroke="1" extrusionOk="0">
                        <a:moveTo>
                          <a:pt x="5901" y="0"/>
                        </a:moveTo>
                        <a:cubicBezTo>
                          <a:pt x="3554" y="0"/>
                          <a:pt x="1317" y="2038"/>
                          <a:pt x="413" y="5321"/>
                        </a:cubicBezTo>
                        <a:cubicBezTo>
                          <a:pt x="-776" y="9668"/>
                          <a:pt x="683" y="14604"/>
                          <a:pt x="3712" y="16302"/>
                        </a:cubicBezTo>
                        <a:lnTo>
                          <a:pt x="11895" y="21034"/>
                        </a:lnTo>
                        <a:cubicBezTo>
                          <a:pt x="12593" y="21419"/>
                          <a:pt x="13323" y="21600"/>
                          <a:pt x="14036" y="21600"/>
                        </a:cubicBezTo>
                        <a:cubicBezTo>
                          <a:pt x="16399" y="21600"/>
                          <a:pt x="18667" y="19562"/>
                          <a:pt x="19587" y="16234"/>
                        </a:cubicBezTo>
                        <a:cubicBezTo>
                          <a:pt x="20824" y="11909"/>
                          <a:pt x="19317" y="6974"/>
                          <a:pt x="16272" y="5253"/>
                        </a:cubicBezTo>
                        <a:lnTo>
                          <a:pt x="8105" y="611"/>
                        </a:lnTo>
                        <a:cubicBezTo>
                          <a:pt x="7376" y="204"/>
                          <a:pt x="6630" y="0"/>
                          <a:pt x="5901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34" name="Google Shape;1704;p38"/>
                  <p:cNvSpPr/>
                  <p:nvPr/>
                </p:nvSpPr>
                <p:spPr>
                  <a:xfrm flipH="1">
                    <a:off x="895771" y="2302423"/>
                    <a:ext cx="15219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32" h="21600" fill="norm" stroke="1" extrusionOk="0">
                        <a:moveTo>
                          <a:pt x="7272" y="0"/>
                        </a:moveTo>
                        <a:cubicBezTo>
                          <a:pt x="4376" y="0"/>
                          <a:pt x="1613" y="2283"/>
                          <a:pt x="501" y="5971"/>
                        </a:cubicBezTo>
                        <a:cubicBezTo>
                          <a:pt x="-938" y="10737"/>
                          <a:pt x="827" y="16231"/>
                          <a:pt x="4491" y="18138"/>
                        </a:cubicBezTo>
                        <a:lnTo>
                          <a:pt x="9862" y="20948"/>
                        </a:lnTo>
                        <a:cubicBezTo>
                          <a:pt x="10725" y="21399"/>
                          <a:pt x="11627" y="21600"/>
                          <a:pt x="12509" y="21600"/>
                        </a:cubicBezTo>
                        <a:cubicBezTo>
                          <a:pt x="15387" y="21600"/>
                          <a:pt x="18130" y="19392"/>
                          <a:pt x="19242" y="15730"/>
                        </a:cubicBezTo>
                        <a:cubicBezTo>
                          <a:pt x="20662" y="10938"/>
                          <a:pt x="18897" y="5444"/>
                          <a:pt x="15233" y="3462"/>
                        </a:cubicBezTo>
                        <a:lnTo>
                          <a:pt x="9862" y="652"/>
                        </a:lnTo>
                        <a:cubicBezTo>
                          <a:pt x="9018" y="226"/>
                          <a:pt x="8136" y="0"/>
                          <a:pt x="72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35" name="Google Shape;1705;p38"/>
                  <p:cNvSpPr/>
                  <p:nvPr/>
                </p:nvSpPr>
                <p:spPr>
                  <a:xfrm flipH="1">
                    <a:off x="39894" y="190007"/>
                    <a:ext cx="1228541" cy="13122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13" h="21600" fill="norm" stroke="1" extrusionOk="0">
                        <a:moveTo>
                          <a:pt x="12981" y="0"/>
                        </a:moveTo>
                        <a:cubicBezTo>
                          <a:pt x="7554" y="2701"/>
                          <a:pt x="1273" y="6277"/>
                          <a:pt x="679" y="7111"/>
                        </a:cubicBezTo>
                        <a:cubicBezTo>
                          <a:pt x="-320" y="8534"/>
                          <a:pt x="-987" y="15086"/>
                          <a:pt x="4483" y="18858"/>
                        </a:cubicBezTo>
                        <a:cubicBezTo>
                          <a:pt x="7483" y="20924"/>
                          <a:pt x="10142" y="21600"/>
                          <a:pt x="12274" y="21600"/>
                        </a:cubicBezTo>
                        <a:cubicBezTo>
                          <a:pt x="15116" y="21600"/>
                          <a:pt x="17024" y="20402"/>
                          <a:pt x="17576" y="19692"/>
                        </a:cubicBezTo>
                        <a:cubicBezTo>
                          <a:pt x="18136" y="18964"/>
                          <a:pt x="19704" y="11765"/>
                          <a:pt x="20613" y="5653"/>
                        </a:cubicBezTo>
                        <a:cubicBezTo>
                          <a:pt x="14466" y="5325"/>
                          <a:pt x="13225" y="1726"/>
                          <a:pt x="12981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36" name="Google Shape;1706;p38"/>
                  <p:cNvSpPr/>
                  <p:nvPr/>
                </p:nvSpPr>
                <p:spPr>
                  <a:xfrm flipH="1">
                    <a:off x="39813" y="522250"/>
                    <a:ext cx="658174" cy="9850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605" y="0"/>
                        </a:moveTo>
                        <a:cubicBezTo>
                          <a:pt x="13705" y="7649"/>
                          <a:pt x="7928" y="16489"/>
                          <a:pt x="0" y="21131"/>
                        </a:cubicBezTo>
                        <a:cubicBezTo>
                          <a:pt x="1912" y="21456"/>
                          <a:pt x="3689" y="21600"/>
                          <a:pt x="5304" y="21600"/>
                        </a:cubicBezTo>
                        <a:cubicBezTo>
                          <a:pt x="10853" y="21600"/>
                          <a:pt x="14585" y="19994"/>
                          <a:pt x="15660" y="19049"/>
                        </a:cubicBezTo>
                        <a:cubicBezTo>
                          <a:pt x="16754" y="18079"/>
                          <a:pt x="19822" y="8489"/>
                          <a:pt x="21600" y="348"/>
                        </a:cubicBezTo>
                        <a:cubicBezTo>
                          <a:pt x="20133" y="294"/>
                          <a:pt x="18795" y="172"/>
                          <a:pt x="17605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37" name="Google Shape;1707;p38"/>
                  <p:cNvSpPr/>
                  <p:nvPr/>
                </p:nvSpPr>
                <p:spPr>
                  <a:xfrm flipH="1">
                    <a:off x="0" y="0"/>
                    <a:ext cx="494783" cy="5334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51" h="21600" fill="norm" stroke="1" extrusionOk="0">
                        <a:moveTo>
                          <a:pt x="19293" y="0"/>
                        </a:moveTo>
                        <a:cubicBezTo>
                          <a:pt x="16807" y="0"/>
                          <a:pt x="8861" y="3384"/>
                          <a:pt x="0" y="7693"/>
                        </a:cubicBezTo>
                        <a:cubicBezTo>
                          <a:pt x="614" y="11938"/>
                          <a:pt x="3731" y="20792"/>
                          <a:pt x="19170" y="21600"/>
                        </a:cubicBezTo>
                        <a:cubicBezTo>
                          <a:pt x="20827" y="10611"/>
                          <a:pt x="21600" y="1055"/>
                          <a:pt x="19882" y="106"/>
                        </a:cubicBezTo>
                        <a:cubicBezTo>
                          <a:pt x="19747" y="35"/>
                          <a:pt x="19550" y="0"/>
                          <a:pt x="19293" y="0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38" name="Google Shape;1708;p38"/>
                  <p:cNvSpPr/>
                  <p:nvPr/>
                </p:nvSpPr>
                <p:spPr>
                  <a:xfrm flipH="1">
                    <a:off x="2192997" y="6982308"/>
                    <a:ext cx="829526" cy="1886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58" h="21600" fill="norm" stroke="1" extrusionOk="0">
                        <a:moveTo>
                          <a:pt x="773" y="0"/>
                        </a:moveTo>
                        <a:cubicBezTo>
                          <a:pt x="773" y="0"/>
                          <a:pt x="-12" y="1609"/>
                          <a:pt x="28" y="4727"/>
                        </a:cubicBezTo>
                        <a:cubicBezTo>
                          <a:pt x="65" y="7793"/>
                          <a:pt x="-490" y="15840"/>
                          <a:pt x="2013" y="15840"/>
                        </a:cubicBezTo>
                        <a:cubicBezTo>
                          <a:pt x="4160" y="15840"/>
                          <a:pt x="13302" y="21600"/>
                          <a:pt x="16926" y="21600"/>
                        </a:cubicBezTo>
                        <a:cubicBezTo>
                          <a:pt x="17548" y="21600"/>
                          <a:pt x="18007" y="21431"/>
                          <a:pt x="18241" y="21041"/>
                        </a:cubicBezTo>
                        <a:cubicBezTo>
                          <a:pt x="18989" y="20753"/>
                          <a:pt x="20488" y="19076"/>
                          <a:pt x="20629" y="15959"/>
                        </a:cubicBezTo>
                        <a:cubicBezTo>
                          <a:pt x="21110" y="5946"/>
                          <a:pt x="20096" y="4388"/>
                          <a:pt x="20096" y="4388"/>
                        </a:cubicBezTo>
                        <a:lnTo>
                          <a:pt x="773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39" name="Google Shape;1709;p38"/>
                  <p:cNvSpPr/>
                  <p:nvPr/>
                </p:nvSpPr>
                <p:spPr>
                  <a:xfrm flipH="1">
                    <a:off x="2430020" y="6564073"/>
                    <a:ext cx="561422" cy="50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57" h="21600" fill="norm" stroke="1" extrusionOk="0">
                        <a:moveTo>
                          <a:pt x="12127" y="0"/>
                        </a:moveTo>
                        <a:lnTo>
                          <a:pt x="1417" y="861"/>
                        </a:lnTo>
                        <a:cubicBezTo>
                          <a:pt x="1417" y="861"/>
                          <a:pt x="1769" y="7025"/>
                          <a:pt x="712" y="11468"/>
                        </a:cubicBezTo>
                        <a:cubicBezTo>
                          <a:pt x="-322" y="15898"/>
                          <a:pt x="-1043" y="20461"/>
                          <a:pt x="4613" y="20720"/>
                        </a:cubicBezTo>
                        <a:lnTo>
                          <a:pt x="14441" y="21600"/>
                        </a:lnTo>
                        <a:cubicBezTo>
                          <a:pt x="14441" y="21600"/>
                          <a:pt x="14251" y="9961"/>
                          <a:pt x="20557" y="9291"/>
                        </a:cubicBezTo>
                        <a:cubicBezTo>
                          <a:pt x="20557" y="9291"/>
                          <a:pt x="12528" y="7500"/>
                          <a:pt x="12127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40" name="Google Shape;1710;p38"/>
                  <p:cNvSpPr/>
                  <p:nvPr/>
                </p:nvSpPr>
                <p:spPr>
                  <a:xfrm flipH="1">
                    <a:off x="2217902" y="6780365"/>
                    <a:ext cx="389927" cy="321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76" h="21600" fill="norm" stroke="1" extrusionOk="0">
                        <a:moveTo>
                          <a:pt x="10435" y="0"/>
                        </a:moveTo>
                        <a:cubicBezTo>
                          <a:pt x="8957" y="0"/>
                          <a:pt x="7278" y="576"/>
                          <a:pt x="5302" y="1759"/>
                        </a:cubicBezTo>
                        <a:cubicBezTo>
                          <a:pt x="-707" y="5316"/>
                          <a:pt x="28" y="18003"/>
                          <a:pt x="28" y="18003"/>
                        </a:cubicBezTo>
                        <a:cubicBezTo>
                          <a:pt x="147" y="20815"/>
                          <a:pt x="4678" y="21600"/>
                          <a:pt x="9068" y="21600"/>
                        </a:cubicBezTo>
                        <a:cubicBezTo>
                          <a:pt x="12351" y="21600"/>
                          <a:pt x="15560" y="21163"/>
                          <a:pt x="16785" y="20815"/>
                        </a:cubicBezTo>
                        <a:cubicBezTo>
                          <a:pt x="19601" y="20000"/>
                          <a:pt x="20893" y="13761"/>
                          <a:pt x="17729" y="6975"/>
                        </a:cubicBezTo>
                        <a:cubicBezTo>
                          <a:pt x="15619" y="2404"/>
                          <a:pt x="13450" y="0"/>
                          <a:pt x="10435" y="0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41" name="Google Shape;1711;p38"/>
                  <p:cNvSpPr/>
                  <p:nvPr/>
                </p:nvSpPr>
                <p:spPr>
                  <a:xfrm flipH="1">
                    <a:off x="2502218" y="6591441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49" y="0"/>
                        </a:moveTo>
                        <a:lnTo>
                          <a:pt x="0" y="393"/>
                        </a:lnTo>
                        <a:cubicBezTo>
                          <a:pt x="60" y="1077"/>
                          <a:pt x="2093" y="17539"/>
                          <a:pt x="8350" y="20406"/>
                        </a:cubicBezTo>
                        <a:cubicBezTo>
                          <a:pt x="10131" y="21207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02" y="19417"/>
                          <a:pt x="21600" y="16535"/>
                        </a:cubicBezTo>
                        <a:lnTo>
                          <a:pt x="20252" y="15298"/>
                        </a:lnTo>
                        <a:cubicBezTo>
                          <a:pt x="19346" y="17321"/>
                          <a:pt x="16851" y="19300"/>
                          <a:pt x="13391" y="19300"/>
                        </a:cubicBezTo>
                        <a:cubicBezTo>
                          <a:pt x="12002" y="19300"/>
                          <a:pt x="10473" y="18980"/>
                          <a:pt x="8823" y="18223"/>
                        </a:cubicBezTo>
                        <a:cubicBezTo>
                          <a:pt x="3471" y="15792"/>
                          <a:pt x="1580" y="131"/>
                          <a:pt x="1549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42" name="Google Shape;1712;p38"/>
                  <p:cNvSpPr/>
                  <p:nvPr/>
                </p:nvSpPr>
                <p:spPr>
                  <a:xfrm flipH="1">
                    <a:off x="2555612" y="6652542"/>
                    <a:ext cx="221817" cy="169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4" h="21600" fill="norm" stroke="1" extrusionOk="0">
                        <a:moveTo>
                          <a:pt x="16571" y="0"/>
                        </a:moveTo>
                        <a:cubicBezTo>
                          <a:pt x="12133" y="0"/>
                          <a:pt x="3623" y="2154"/>
                          <a:pt x="86" y="17726"/>
                        </a:cubicBezTo>
                        <a:cubicBezTo>
                          <a:pt x="-252" y="19351"/>
                          <a:pt x="438" y="21014"/>
                          <a:pt x="1594" y="21468"/>
                        </a:cubicBezTo>
                        <a:cubicBezTo>
                          <a:pt x="1819" y="21600"/>
                          <a:pt x="2016" y="21600"/>
                          <a:pt x="2256" y="21600"/>
                        </a:cubicBezTo>
                        <a:cubicBezTo>
                          <a:pt x="3172" y="21600"/>
                          <a:pt x="4074" y="20769"/>
                          <a:pt x="4370" y="19465"/>
                        </a:cubicBezTo>
                        <a:cubicBezTo>
                          <a:pt x="7047" y="7578"/>
                          <a:pt x="13049" y="5877"/>
                          <a:pt x="16304" y="5877"/>
                        </a:cubicBezTo>
                        <a:cubicBezTo>
                          <a:pt x="17375" y="5877"/>
                          <a:pt x="18150" y="6047"/>
                          <a:pt x="18417" y="6123"/>
                        </a:cubicBezTo>
                        <a:cubicBezTo>
                          <a:pt x="18586" y="6180"/>
                          <a:pt x="18755" y="6198"/>
                          <a:pt x="18925" y="6198"/>
                        </a:cubicBezTo>
                        <a:cubicBezTo>
                          <a:pt x="19939" y="6198"/>
                          <a:pt x="20855" y="5235"/>
                          <a:pt x="21066" y="3855"/>
                        </a:cubicBezTo>
                        <a:cubicBezTo>
                          <a:pt x="21348" y="2249"/>
                          <a:pt x="20573" y="643"/>
                          <a:pt x="19375" y="321"/>
                        </a:cubicBezTo>
                        <a:cubicBezTo>
                          <a:pt x="19333" y="302"/>
                          <a:pt x="18248" y="0"/>
                          <a:pt x="16571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43" name="Google Shape;1713;p38"/>
                  <p:cNvSpPr/>
                  <p:nvPr/>
                </p:nvSpPr>
                <p:spPr>
                  <a:xfrm flipH="1">
                    <a:off x="2493190" y="6703435"/>
                    <a:ext cx="196728" cy="1322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9" h="21600" fill="norm" stroke="1" extrusionOk="0">
                        <a:moveTo>
                          <a:pt x="18733" y="0"/>
                        </a:moveTo>
                        <a:cubicBezTo>
                          <a:pt x="18701" y="0"/>
                          <a:pt x="18669" y="0"/>
                          <a:pt x="18653" y="0"/>
                        </a:cubicBezTo>
                        <a:cubicBezTo>
                          <a:pt x="18093" y="97"/>
                          <a:pt x="4839" y="652"/>
                          <a:pt x="203" y="16260"/>
                        </a:cubicBezTo>
                        <a:cubicBezTo>
                          <a:pt x="-341" y="18242"/>
                          <a:pt x="251" y="20464"/>
                          <a:pt x="1514" y="21286"/>
                        </a:cubicBezTo>
                        <a:cubicBezTo>
                          <a:pt x="1833" y="21528"/>
                          <a:pt x="2217" y="21600"/>
                          <a:pt x="2553" y="21600"/>
                        </a:cubicBezTo>
                        <a:cubicBezTo>
                          <a:pt x="3528" y="21600"/>
                          <a:pt x="4455" y="20803"/>
                          <a:pt x="4839" y="19377"/>
                        </a:cubicBezTo>
                        <a:cubicBezTo>
                          <a:pt x="8117" y="8239"/>
                          <a:pt x="18589" y="7659"/>
                          <a:pt x="18797" y="7659"/>
                        </a:cubicBezTo>
                        <a:cubicBezTo>
                          <a:pt x="20172" y="7587"/>
                          <a:pt x="21259" y="5871"/>
                          <a:pt x="21259" y="3793"/>
                        </a:cubicBezTo>
                        <a:cubicBezTo>
                          <a:pt x="21211" y="1691"/>
                          <a:pt x="20060" y="0"/>
                          <a:pt x="18733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44" name="Google Shape;1714;p38"/>
                  <p:cNvSpPr/>
                  <p:nvPr/>
                </p:nvSpPr>
                <p:spPr>
                  <a:xfrm flipH="1">
                    <a:off x="2480671" y="7088826"/>
                    <a:ext cx="829658" cy="1878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76" h="21600" fill="norm" stroke="1" extrusionOk="0">
                        <a:moveTo>
                          <a:pt x="784" y="0"/>
                        </a:moveTo>
                        <a:cubicBezTo>
                          <a:pt x="784" y="0"/>
                          <a:pt x="-12" y="1633"/>
                          <a:pt x="25" y="4762"/>
                        </a:cubicBezTo>
                        <a:cubicBezTo>
                          <a:pt x="62" y="7824"/>
                          <a:pt x="-479" y="15086"/>
                          <a:pt x="2022" y="15902"/>
                        </a:cubicBezTo>
                        <a:cubicBezTo>
                          <a:pt x="4278" y="16600"/>
                          <a:pt x="13018" y="21600"/>
                          <a:pt x="16812" y="21600"/>
                        </a:cubicBezTo>
                        <a:cubicBezTo>
                          <a:pt x="17449" y="21600"/>
                          <a:pt x="17946" y="21464"/>
                          <a:pt x="18250" y="21141"/>
                        </a:cubicBezTo>
                        <a:cubicBezTo>
                          <a:pt x="19009" y="20835"/>
                          <a:pt x="20499" y="19151"/>
                          <a:pt x="20650" y="16021"/>
                        </a:cubicBezTo>
                        <a:cubicBezTo>
                          <a:pt x="21121" y="5970"/>
                          <a:pt x="20110" y="4473"/>
                          <a:pt x="20110" y="4473"/>
                        </a:cubicBezTo>
                        <a:lnTo>
                          <a:pt x="784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45" name="Google Shape;1715;p38"/>
                  <p:cNvSpPr/>
                  <p:nvPr/>
                </p:nvSpPr>
                <p:spPr>
                  <a:xfrm flipH="1">
                    <a:off x="2717351" y="6670592"/>
                    <a:ext cx="561674" cy="50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62" h="21600" fill="norm" stroke="1" extrusionOk="0">
                        <a:moveTo>
                          <a:pt x="12129" y="0"/>
                        </a:moveTo>
                        <a:lnTo>
                          <a:pt x="1405" y="867"/>
                        </a:lnTo>
                        <a:cubicBezTo>
                          <a:pt x="1405" y="867"/>
                          <a:pt x="1757" y="7023"/>
                          <a:pt x="722" y="11471"/>
                        </a:cubicBezTo>
                        <a:cubicBezTo>
                          <a:pt x="-328" y="15899"/>
                          <a:pt x="-1038" y="20455"/>
                          <a:pt x="4606" y="20733"/>
                        </a:cubicBezTo>
                        <a:lnTo>
                          <a:pt x="14425" y="21600"/>
                        </a:lnTo>
                        <a:cubicBezTo>
                          <a:pt x="14425" y="21600"/>
                          <a:pt x="14236" y="9978"/>
                          <a:pt x="20562" y="9313"/>
                        </a:cubicBezTo>
                        <a:cubicBezTo>
                          <a:pt x="20562" y="9313"/>
                          <a:pt x="12513" y="7497"/>
                          <a:pt x="12129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46" name="Google Shape;1716;p38"/>
                  <p:cNvSpPr/>
                  <p:nvPr/>
                </p:nvSpPr>
                <p:spPr>
                  <a:xfrm flipH="1">
                    <a:off x="3140202" y="6941770"/>
                    <a:ext cx="118217" cy="1551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84" y="0"/>
                        </a:moveTo>
                        <a:lnTo>
                          <a:pt x="6380" y="6404"/>
                        </a:lnTo>
                        <a:lnTo>
                          <a:pt x="0" y="6404"/>
                        </a:lnTo>
                        <a:lnTo>
                          <a:pt x="3812" y="11819"/>
                        </a:lnTo>
                        <a:lnTo>
                          <a:pt x="1487" y="19397"/>
                        </a:lnTo>
                        <a:lnTo>
                          <a:pt x="9435" y="15052"/>
                        </a:lnTo>
                        <a:lnTo>
                          <a:pt x="16437" y="21600"/>
                        </a:lnTo>
                        <a:lnTo>
                          <a:pt x="14706" y="12025"/>
                        </a:lnTo>
                        <a:lnTo>
                          <a:pt x="21600" y="10048"/>
                        </a:lnTo>
                        <a:lnTo>
                          <a:pt x="13030" y="8175"/>
                        </a:lnTo>
                        <a:lnTo>
                          <a:pt x="10084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47" name="Google Shape;1717;p38"/>
                  <p:cNvSpPr/>
                  <p:nvPr/>
                </p:nvSpPr>
                <p:spPr>
                  <a:xfrm flipH="1">
                    <a:off x="2505516" y="6886885"/>
                    <a:ext cx="390236" cy="3217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91" h="21600" fill="norm" stroke="1" extrusionOk="0">
                        <a:moveTo>
                          <a:pt x="10450" y="0"/>
                        </a:moveTo>
                        <a:cubicBezTo>
                          <a:pt x="8971" y="0"/>
                          <a:pt x="7285" y="576"/>
                          <a:pt x="5302" y="1758"/>
                        </a:cubicBezTo>
                        <a:cubicBezTo>
                          <a:pt x="-707" y="5313"/>
                          <a:pt x="28" y="18025"/>
                          <a:pt x="28" y="18025"/>
                        </a:cubicBezTo>
                        <a:cubicBezTo>
                          <a:pt x="147" y="20815"/>
                          <a:pt x="4678" y="21600"/>
                          <a:pt x="9075" y="21600"/>
                        </a:cubicBezTo>
                        <a:cubicBezTo>
                          <a:pt x="12373" y="21600"/>
                          <a:pt x="15590" y="21163"/>
                          <a:pt x="16815" y="20815"/>
                        </a:cubicBezTo>
                        <a:cubicBezTo>
                          <a:pt x="19630" y="20001"/>
                          <a:pt x="20893" y="13754"/>
                          <a:pt x="17751" y="6982"/>
                        </a:cubicBezTo>
                        <a:cubicBezTo>
                          <a:pt x="15627" y="2403"/>
                          <a:pt x="13465" y="0"/>
                          <a:pt x="10450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48" name="Google Shape;1718;p38"/>
                  <p:cNvSpPr/>
                  <p:nvPr/>
                </p:nvSpPr>
                <p:spPr>
                  <a:xfrm flipH="1">
                    <a:off x="2790141" y="6697960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80" y="0"/>
                        </a:moveTo>
                        <a:lnTo>
                          <a:pt x="0" y="393"/>
                        </a:lnTo>
                        <a:cubicBezTo>
                          <a:pt x="70" y="1092"/>
                          <a:pt x="2093" y="17539"/>
                          <a:pt x="8350" y="20406"/>
                        </a:cubicBezTo>
                        <a:cubicBezTo>
                          <a:pt x="10131" y="21251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32" y="19417"/>
                          <a:pt x="21600" y="16593"/>
                        </a:cubicBezTo>
                        <a:lnTo>
                          <a:pt x="20262" y="15298"/>
                        </a:lnTo>
                        <a:cubicBezTo>
                          <a:pt x="19356" y="17321"/>
                          <a:pt x="16872" y="19300"/>
                          <a:pt x="13411" y="19300"/>
                        </a:cubicBezTo>
                        <a:cubicBezTo>
                          <a:pt x="12022" y="19300"/>
                          <a:pt x="10483" y="18980"/>
                          <a:pt x="8823" y="18223"/>
                        </a:cubicBezTo>
                        <a:cubicBezTo>
                          <a:pt x="3501" y="15792"/>
                          <a:pt x="1580" y="146"/>
                          <a:pt x="1580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49" name="Google Shape;1719;p38"/>
                  <p:cNvSpPr/>
                  <p:nvPr/>
                </p:nvSpPr>
                <p:spPr>
                  <a:xfrm flipH="1">
                    <a:off x="2843243" y="6759060"/>
                    <a:ext cx="221786" cy="169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1" h="21600" fill="norm" stroke="1" extrusionOk="0">
                        <a:moveTo>
                          <a:pt x="16569" y="0"/>
                        </a:moveTo>
                        <a:cubicBezTo>
                          <a:pt x="12144" y="0"/>
                          <a:pt x="3648" y="2173"/>
                          <a:pt x="112" y="17802"/>
                        </a:cubicBezTo>
                        <a:cubicBezTo>
                          <a:pt x="-283" y="19351"/>
                          <a:pt x="407" y="21014"/>
                          <a:pt x="1563" y="21487"/>
                        </a:cubicBezTo>
                        <a:cubicBezTo>
                          <a:pt x="1788" y="21600"/>
                          <a:pt x="1985" y="21600"/>
                          <a:pt x="2225" y="21600"/>
                        </a:cubicBezTo>
                        <a:cubicBezTo>
                          <a:pt x="3183" y="21600"/>
                          <a:pt x="4057" y="20825"/>
                          <a:pt x="4339" y="19540"/>
                        </a:cubicBezTo>
                        <a:cubicBezTo>
                          <a:pt x="7058" y="7672"/>
                          <a:pt x="13032" y="5915"/>
                          <a:pt x="16301" y="5915"/>
                        </a:cubicBezTo>
                        <a:cubicBezTo>
                          <a:pt x="17372" y="5915"/>
                          <a:pt x="18161" y="6104"/>
                          <a:pt x="18443" y="6180"/>
                        </a:cubicBezTo>
                        <a:cubicBezTo>
                          <a:pt x="18584" y="6217"/>
                          <a:pt x="18739" y="6236"/>
                          <a:pt x="18879" y="6236"/>
                        </a:cubicBezTo>
                        <a:cubicBezTo>
                          <a:pt x="19908" y="6236"/>
                          <a:pt x="20824" y="5272"/>
                          <a:pt x="21077" y="3855"/>
                        </a:cubicBezTo>
                        <a:cubicBezTo>
                          <a:pt x="21317" y="2249"/>
                          <a:pt x="20542" y="643"/>
                          <a:pt x="19344" y="321"/>
                        </a:cubicBezTo>
                        <a:cubicBezTo>
                          <a:pt x="19316" y="302"/>
                          <a:pt x="18231" y="0"/>
                          <a:pt x="16569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50" name="Google Shape;1720;p38"/>
                  <p:cNvSpPr/>
                  <p:nvPr/>
                </p:nvSpPr>
                <p:spPr>
                  <a:xfrm flipH="1">
                    <a:off x="2780951" y="6810102"/>
                    <a:ext cx="196627" cy="1327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5" h="21600" fill="norm" stroke="1" extrusionOk="0">
                        <a:moveTo>
                          <a:pt x="18617" y="0"/>
                        </a:moveTo>
                        <a:cubicBezTo>
                          <a:pt x="18011" y="72"/>
                          <a:pt x="4796" y="650"/>
                          <a:pt x="237" y="16182"/>
                        </a:cubicBezTo>
                        <a:cubicBezTo>
                          <a:pt x="-369" y="18157"/>
                          <a:pt x="237" y="20372"/>
                          <a:pt x="1480" y="21287"/>
                        </a:cubicBezTo>
                        <a:cubicBezTo>
                          <a:pt x="1815" y="21431"/>
                          <a:pt x="2182" y="21600"/>
                          <a:pt x="2516" y="21600"/>
                        </a:cubicBezTo>
                        <a:cubicBezTo>
                          <a:pt x="3489" y="21600"/>
                          <a:pt x="4429" y="20709"/>
                          <a:pt x="4860" y="19312"/>
                        </a:cubicBezTo>
                        <a:cubicBezTo>
                          <a:pt x="8112" y="8211"/>
                          <a:pt x="18617" y="7633"/>
                          <a:pt x="18728" y="7633"/>
                        </a:cubicBezTo>
                        <a:cubicBezTo>
                          <a:pt x="20099" y="7633"/>
                          <a:pt x="21231" y="5827"/>
                          <a:pt x="21183" y="3781"/>
                        </a:cubicBezTo>
                        <a:cubicBezTo>
                          <a:pt x="21119" y="1637"/>
                          <a:pt x="19972" y="72"/>
                          <a:pt x="18617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51" name="Google Shape;1721;p38"/>
                  <p:cNvSpPr/>
                  <p:nvPr/>
                </p:nvSpPr>
                <p:spPr>
                  <a:xfrm flipH="1">
                    <a:off x="2080978" y="1796163"/>
                    <a:ext cx="1467248" cy="13711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19" h="21600" fill="norm" stroke="1" extrusionOk="0">
                        <a:moveTo>
                          <a:pt x="13090" y="0"/>
                        </a:moveTo>
                        <a:cubicBezTo>
                          <a:pt x="10757" y="0"/>
                          <a:pt x="8494" y="834"/>
                          <a:pt x="7423" y="1210"/>
                        </a:cubicBezTo>
                        <a:cubicBezTo>
                          <a:pt x="5554" y="1862"/>
                          <a:pt x="624" y="5188"/>
                          <a:pt x="49" y="9420"/>
                        </a:cubicBezTo>
                        <a:cubicBezTo>
                          <a:pt x="-525" y="13660"/>
                          <a:pt x="4163" y="20677"/>
                          <a:pt x="4282" y="21504"/>
                        </a:cubicBezTo>
                        <a:cubicBezTo>
                          <a:pt x="4290" y="21570"/>
                          <a:pt x="4395" y="21600"/>
                          <a:pt x="4577" y="21600"/>
                        </a:cubicBezTo>
                        <a:cubicBezTo>
                          <a:pt x="6759" y="21600"/>
                          <a:pt x="20212" y="17368"/>
                          <a:pt x="20212" y="17368"/>
                        </a:cubicBezTo>
                        <a:cubicBezTo>
                          <a:pt x="20212" y="17368"/>
                          <a:pt x="21075" y="5188"/>
                          <a:pt x="17899" y="1862"/>
                        </a:cubicBezTo>
                        <a:cubicBezTo>
                          <a:pt x="16555" y="450"/>
                          <a:pt x="14803" y="0"/>
                          <a:pt x="13090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52" name="Google Shape;1722;p38"/>
                  <p:cNvSpPr/>
                  <p:nvPr/>
                </p:nvSpPr>
                <p:spPr>
                  <a:xfrm flipH="1">
                    <a:off x="2897116" y="2471521"/>
                    <a:ext cx="556160" cy="6593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964" y="0"/>
                        </a:moveTo>
                        <a:cubicBezTo>
                          <a:pt x="7482" y="0"/>
                          <a:pt x="7010" y="107"/>
                          <a:pt x="6551" y="344"/>
                        </a:cubicBezTo>
                        <a:cubicBezTo>
                          <a:pt x="534" y="3470"/>
                          <a:pt x="0" y="9920"/>
                          <a:pt x="0" y="9920"/>
                        </a:cubicBezTo>
                        <a:lnTo>
                          <a:pt x="6907" y="21600"/>
                        </a:lnTo>
                        <a:lnTo>
                          <a:pt x="21600" y="16473"/>
                        </a:lnTo>
                        <a:cubicBezTo>
                          <a:pt x="21600" y="16473"/>
                          <a:pt x="13883" y="0"/>
                          <a:pt x="7964" y="0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53" name="Google Shape;1723;p38"/>
                  <p:cNvSpPr/>
                  <p:nvPr/>
                </p:nvSpPr>
                <p:spPr>
                  <a:xfrm flipH="1">
                    <a:off x="1974496" y="2862092"/>
                    <a:ext cx="1721801" cy="35761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2" h="21600" fill="norm" stroke="1" extrusionOk="0">
                        <a:moveTo>
                          <a:pt x="16438" y="0"/>
                        </a:moveTo>
                        <a:cubicBezTo>
                          <a:pt x="11961" y="0"/>
                          <a:pt x="6020" y="1022"/>
                          <a:pt x="4735" y="1420"/>
                        </a:cubicBezTo>
                        <a:cubicBezTo>
                          <a:pt x="4430" y="1515"/>
                          <a:pt x="5509" y="2609"/>
                          <a:pt x="5509" y="2609"/>
                        </a:cubicBezTo>
                        <a:cubicBezTo>
                          <a:pt x="5509" y="2609"/>
                          <a:pt x="172" y="5180"/>
                          <a:pt x="8" y="9176"/>
                        </a:cubicBezTo>
                        <a:cubicBezTo>
                          <a:pt x="-218" y="14502"/>
                          <a:pt x="4407" y="20996"/>
                          <a:pt x="4407" y="20996"/>
                        </a:cubicBezTo>
                        <a:cubicBezTo>
                          <a:pt x="4407" y="20996"/>
                          <a:pt x="4778" y="21600"/>
                          <a:pt x="6810" y="21600"/>
                        </a:cubicBezTo>
                        <a:cubicBezTo>
                          <a:pt x="8847" y="21600"/>
                          <a:pt x="10260" y="21142"/>
                          <a:pt x="10260" y="21142"/>
                        </a:cubicBezTo>
                        <a:cubicBezTo>
                          <a:pt x="10349" y="21144"/>
                          <a:pt x="10437" y="21145"/>
                          <a:pt x="10522" y="21145"/>
                        </a:cubicBezTo>
                        <a:cubicBezTo>
                          <a:pt x="12930" y="21145"/>
                          <a:pt x="13160" y="20331"/>
                          <a:pt x="13160" y="20331"/>
                        </a:cubicBezTo>
                        <a:cubicBezTo>
                          <a:pt x="13618" y="19623"/>
                          <a:pt x="17644" y="14773"/>
                          <a:pt x="19512" y="10341"/>
                        </a:cubicBezTo>
                        <a:cubicBezTo>
                          <a:pt x="21382" y="5909"/>
                          <a:pt x="20553" y="1750"/>
                          <a:pt x="20591" y="1478"/>
                        </a:cubicBezTo>
                        <a:cubicBezTo>
                          <a:pt x="20633" y="1206"/>
                          <a:pt x="20591" y="541"/>
                          <a:pt x="20591" y="541"/>
                        </a:cubicBezTo>
                        <a:cubicBezTo>
                          <a:pt x="19650" y="149"/>
                          <a:pt x="18151" y="0"/>
                          <a:pt x="16438" y="0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54" name="Google Shape;1724;p38"/>
                  <p:cNvSpPr/>
                  <p:nvPr/>
                </p:nvSpPr>
                <p:spPr>
                  <a:xfrm flipH="1">
                    <a:off x="2006371" y="2953224"/>
                    <a:ext cx="236350" cy="573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65" h="21600" fill="norm" stroke="1" extrusionOk="0">
                        <a:moveTo>
                          <a:pt x="20291" y="0"/>
                        </a:moveTo>
                        <a:cubicBezTo>
                          <a:pt x="19676" y="0"/>
                          <a:pt x="19194" y="190"/>
                          <a:pt x="19234" y="435"/>
                        </a:cubicBezTo>
                        <a:cubicBezTo>
                          <a:pt x="19462" y="9590"/>
                          <a:pt x="18271" y="19431"/>
                          <a:pt x="15904" y="20095"/>
                        </a:cubicBezTo>
                        <a:cubicBezTo>
                          <a:pt x="13858" y="20596"/>
                          <a:pt x="9899" y="20730"/>
                          <a:pt x="6462" y="20730"/>
                        </a:cubicBezTo>
                        <a:cubicBezTo>
                          <a:pt x="4281" y="20730"/>
                          <a:pt x="2302" y="20674"/>
                          <a:pt x="1152" y="20630"/>
                        </a:cubicBezTo>
                        <a:cubicBezTo>
                          <a:pt x="1098" y="20630"/>
                          <a:pt x="1031" y="20624"/>
                          <a:pt x="978" y="20624"/>
                        </a:cubicBezTo>
                        <a:cubicBezTo>
                          <a:pt x="470" y="20624"/>
                          <a:pt x="55" y="20786"/>
                          <a:pt x="15" y="21009"/>
                        </a:cubicBezTo>
                        <a:cubicBezTo>
                          <a:pt x="-92" y="21254"/>
                          <a:pt x="376" y="21466"/>
                          <a:pt x="924" y="21505"/>
                        </a:cubicBezTo>
                        <a:cubicBezTo>
                          <a:pt x="1152" y="21505"/>
                          <a:pt x="3573" y="21600"/>
                          <a:pt x="6582" y="21600"/>
                        </a:cubicBezTo>
                        <a:cubicBezTo>
                          <a:pt x="10153" y="21600"/>
                          <a:pt x="14473" y="21466"/>
                          <a:pt x="16947" y="20858"/>
                        </a:cubicBezTo>
                        <a:cubicBezTo>
                          <a:pt x="21508" y="19771"/>
                          <a:pt x="21468" y="4946"/>
                          <a:pt x="21321" y="435"/>
                        </a:cubicBezTo>
                        <a:cubicBezTo>
                          <a:pt x="21321" y="190"/>
                          <a:pt x="20826" y="0"/>
                          <a:pt x="20291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55" name="Google Shape;1725;p38"/>
                  <p:cNvSpPr/>
                  <p:nvPr/>
                </p:nvSpPr>
                <p:spPr>
                  <a:xfrm flipH="1">
                    <a:off x="2028013" y="2940501"/>
                    <a:ext cx="6066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900" y="0"/>
                          <a:pt x="0" y="4792"/>
                          <a:pt x="0" y="10813"/>
                        </a:cubicBezTo>
                        <a:cubicBezTo>
                          <a:pt x="0" y="16708"/>
                          <a:pt x="4900" y="21600"/>
                          <a:pt x="10800" y="21600"/>
                        </a:cubicBezTo>
                        <a:cubicBezTo>
                          <a:pt x="16753" y="21600"/>
                          <a:pt x="21600" y="16708"/>
                          <a:pt x="21600" y="10813"/>
                        </a:cubicBezTo>
                        <a:cubicBezTo>
                          <a:pt x="21600" y="4792"/>
                          <a:pt x="1675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56" name="Google Shape;1726;p38"/>
                  <p:cNvSpPr/>
                  <p:nvPr/>
                </p:nvSpPr>
                <p:spPr>
                  <a:xfrm flipH="1">
                    <a:off x="2117809" y="3085189"/>
                    <a:ext cx="1132911" cy="220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1" h="21600" fill="norm" stroke="1" extrusionOk="0">
                        <a:moveTo>
                          <a:pt x="18336" y="0"/>
                        </a:moveTo>
                        <a:cubicBezTo>
                          <a:pt x="8507" y="0"/>
                          <a:pt x="222" y="19194"/>
                          <a:pt x="135" y="19426"/>
                        </a:cubicBezTo>
                        <a:cubicBezTo>
                          <a:pt x="20" y="19672"/>
                          <a:pt x="-31" y="20368"/>
                          <a:pt x="20" y="20919"/>
                        </a:cubicBezTo>
                        <a:cubicBezTo>
                          <a:pt x="59" y="21368"/>
                          <a:pt x="144" y="21600"/>
                          <a:pt x="222" y="21600"/>
                        </a:cubicBezTo>
                        <a:cubicBezTo>
                          <a:pt x="259" y="21600"/>
                          <a:pt x="287" y="21557"/>
                          <a:pt x="315" y="21499"/>
                        </a:cubicBezTo>
                        <a:cubicBezTo>
                          <a:pt x="405" y="21281"/>
                          <a:pt x="8605" y="2276"/>
                          <a:pt x="18336" y="2276"/>
                        </a:cubicBezTo>
                        <a:cubicBezTo>
                          <a:pt x="19316" y="2276"/>
                          <a:pt x="20313" y="2464"/>
                          <a:pt x="21321" y="2899"/>
                        </a:cubicBezTo>
                        <a:cubicBezTo>
                          <a:pt x="21327" y="2899"/>
                          <a:pt x="21335" y="2899"/>
                          <a:pt x="21341" y="2899"/>
                        </a:cubicBezTo>
                        <a:cubicBezTo>
                          <a:pt x="21456" y="2899"/>
                          <a:pt x="21552" y="2464"/>
                          <a:pt x="21561" y="1856"/>
                        </a:cubicBezTo>
                        <a:cubicBezTo>
                          <a:pt x="21569" y="1218"/>
                          <a:pt x="21482" y="667"/>
                          <a:pt x="21358" y="623"/>
                        </a:cubicBezTo>
                        <a:cubicBezTo>
                          <a:pt x="20338" y="188"/>
                          <a:pt x="19330" y="0"/>
                          <a:pt x="1833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57" name="Google Shape;1727;p38"/>
                  <p:cNvSpPr/>
                  <p:nvPr/>
                </p:nvSpPr>
                <p:spPr>
                  <a:xfrm flipH="1">
                    <a:off x="2924336" y="2949230"/>
                    <a:ext cx="176308" cy="3074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477" h="21600" fill="norm" stroke="1" extrusionOk="0">
                        <a:moveTo>
                          <a:pt x="15500" y="0"/>
                        </a:moveTo>
                        <a:lnTo>
                          <a:pt x="940" y="2308"/>
                        </a:lnTo>
                        <a:cubicBezTo>
                          <a:pt x="-3123" y="14469"/>
                          <a:pt x="7297" y="21600"/>
                          <a:pt x="7297" y="21600"/>
                        </a:cubicBezTo>
                        <a:lnTo>
                          <a:pt x="18477" y="19511"/>
                        </a:lnTo>
                        <a:cubicBezTo>
                          <a:pt x="9266" y="12733"/>
                          <a:pt x="15500" y="0"/>
                          <a:pt x="155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58" name="Google Shape;1728;p38"/>
                  <p:cNvSpPr/>
                  <p:nvPr/>
                </p:nvSpPr>
                <p:spPr>
                  <a:xfrm flipH="1">
                    <a:off x="2912490" y="2937690"/>
                    <a:ext cx="199963" cy="3306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713" h="21600" fill="norm" stroke="1" extrusionOk="0">
                        <a:moveTo>
                          <a:pt x="13396" y="1807"/>
                        </a:moveTo>
                        <a:cubicBezTo>
                          <a:pt x="12260" y="4939"/>
                          <a:pt x="10031" y="13057"/>
                          <a:pt x="15708" y="18459"/>
                        </a:cubicBezTo>
                        <a:lnTo>
                          <a:pt x="7954" y="19986"/>
                        </a:lnTo>
                        <a:cubicBezTo>
                          <a:pt x="6307" y="18565"/>
                          <a:pt x="200" y="12689"/>
                          <a:pt x="2845" y="3518"/>
                        </a:cubicBezTo>
                        <a:lnTo>
                          <a:pt x="13396" y="1807"/>
                        </a:lnTo>
                        <a:close/>
                        <a:moveTo>
                          <a:pt x="14988" y="0"/>
                        </a:moveTo>
                        <a:cubicBezTo>
                          <a:pt x="14891" y="0"/>
                          <a:pt x="14794" y="10"/>
                          <a:pt x="14711" y="19"/>
                        </a:cubicBezTo>
                        <a:lnTo>
                          <a:pt x="1654" y="2136"/>
                        </a:lnTo>
                        <a:cubicBezTo>
                          <a:pt x="1280" y="2194"/>
                          <a:pt x="962" y="2426"/>
                          <a:pt x="865" y="2725"/>
                        </a:cubicBezTo>
                        <a:cubicBezTo>
                          <a:pt x="-2818" y="14332"/>
                          <a:pt x="6431" y="21068"/>
                          <a:pt x="6819" y="21368"/>
                        </a:cubicBezTo>
                        <a:cubicBezTo>
                          <a:pt x="7054" y="21503"/>
                          <a:pt x="7331" y="21600"/>
                          <a:pt x="7622" y="21600"/>
                        </a:cubicBezTo>
                        <a:cubicBezTo>
                          <a:pt x="7719" y="21600"/>
                          <a:pt x="7802" y="21600"/>
                          <a:pt x="7899" y="21561"/>
                        </a:cubicBezTo>
                        <a:lnTo>
                          <a:pt x="17882" y="19619"/>
                        </a:lnTo>
                        <a:cubicBezTo>
                          <a:pt x="18256" y="19551"/>
                          <a:pt x="18547" y="19358"/>
                          <a:pt x="18671" y="19087"/>
                        </a:cubicBezTo>
                        <a:cubicBezTo>
                          <a:pt x="18782" y="18855"/>
                          <a:pt x="18671" y="18565"/>
                          <a:pt x="18394" y="18362"/>
                        </a:cubicBezTo>
                        <a:cubicBezTo>
                          <a:pt x="10696" y="12496"/>
                          <a:pt x="15944" y="1111"/>
                          <a:pt x="15985" y="976"/>
                        </a:cubicBezTo>
                        <a:cubicBezTo>
                          <a:pt x="16124" y="715"/>
                          <a:pt x="16027" y="445"/>
                          <a:pt x="15791" y="251"/>
                        </a:cubicBezTo>
                        <a:cubicBezTo>
                          <a:pt x="15584" y="77"/>
                          <a:pt x="15279" y="0"/>
                          <a:pt x="14988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59" name="Google Shape;1729;p38"/>
                  <p:cNvSpPr/>
                  <p:nvPr/>
                </p:nvSpPr>
                <p:spPr>
                  <a:xfrm flipH="1">
                    <a:off x="2481946" y="2853215"/>
                    <a:ext cx="155917" cy="3080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769" h="21600" fill="norm" stroke="1" extrusionOk="0">
                        <a:moveTo>
                          <a:pt x="17769" y="0"/>
                        </a:moveTo>
                        <a:lnTo>
                          <a:pt x="3184" y="1307"/>
                        </a:lnTo>
                        <a:cubicBezTo>
                          <a:pt x="3184" y="1307"/>
                          <a:pt x="-3831" y="10198"/>
                          <a:pt x="2964" y="21600"/>
                        </a:cubicBezTo>
                        <a:lnTo>
                          <a:pt x="15408" y="20220"/>
                        </a:lnTo>
                        <a:cubicBezTo>
                          <a:pt x="15408" y="20220"/>
                          <a:pt x="10788" y="9462"/>
                          <a:pt x="17769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60" name="Google Shape;1730;p38"/>
                  <p:cNvSpPr/>
                  <p:nvPr/>
                </p:nvSpPr>
                <p:spPr>
                  <a:xfrm flipH="1">
                    <a:off x="2470531" y="2841378"/>
                    <a:ext cx="179136" cy="331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098" h="21600" fill="norm" stroke="1" extrusionOk="0">
                        <a:moveTo>
                          <a:pt x="15047" y="1723"/>
                        </a:moveTo>
                        <a:cubicBezTo>
                          <a:pt x="10757" y="8913"/>
                          <a:pt x="12595" y="16479"/>
                          <a:pt x="13418" y="18934"/>
                        </a:cubicBezTo>
                        <a:lnTo>
                          <a:pt x="4628" y="19954"/>
                        </a:lnTo>
                        <a:cubicBezTo>
                          <a:pt x="39" y="11320"/>
                          <a:pt x="3821" y="4312"/>
                          <a:pt x="4837" y="2676"/>
                        </a:cubicBezTo>
                        <a:lnTo>
                          <a:pt x="15047" y="1723"/>
                        </a:lnTo>
                        <a:close/>
                        <a:moveTo>
                          <a:pt x="16900" y="0"/>
                        </a:moveTo>
                        <a:cubicBezTo>
                          <a:pt x="16841" y="0"/>
                          <a:pt x="16781" y="10"/>
                          <a:pt x="16736" y="10"/>
                        </a:cubicBezTo>
                        <a:lnTo>
                          <a:pt x="3881" y="1222"/>
                        </a:lnTo>
                        <a:cubicBezTo>
                          <a:pt x="3477" y="1261"/>
                          <a:pt x="3163" y="1425"/>
                          <a:pt x="2999" y="1656"/>
                        </a:cubicBezTo>
                        <a:cubicBezTo>
                          <a:pt x="2700" y="1983"/>
                          <a:pt x="-3429" y="10290"/>
                          <a:pt x="2745" y="21071"/>
                        </a:cubicBezTo>
                        <a:cubicBezTo>
                          <a:pt x="2909" y="21407"/>
                          <a:pt x="3357" y="21600"/>
                          <a:pt x="3821" y="21600"/>
                        </a:cubicBezTo>
                        <a:cubicBezTo>
                          <a:pt x="3925" y="21600"/>
                          <a:pt x="3970" y="21600"/>
                          <a:pt x="4090" y="21571"/>
                        </a:cubicBezTo>
                        <a:lnTo>
                          <a:pt x="15047" y="20281"/>
                        </a:lnTo>
                        <a:cubicBezTo>
                          <a:pt x="15346" y="20252"/>
                          <a:pt x="15660" y="20118"/>
                          <a:pt x="15809" y="19954"/>
                        </a:cubicBezTo>
                        <a:cubicBezTo>
                          <a:pt x="16018" y="19761"/>
                          <a:pt x="16078" y="19530"/>
                          <a:pt x="15959" y="19328"/>
                        </a:cubicBezTo>
                        <a:cubicBezTo>
                          <a:pt x="15914" y="19232"/>
                          <a:pt x="12087" y="9472"/>
                          <a:pt x="18007" y="1068"/>
                        </a:cubicBezTo>
                        <a:cubicBezTo>
                          <a:pt x="18171" y="828"/>
                          <a:pt x="18111" y="539"/>
                          <a:pt x="17857" y="308"/>
                        </a:cubicBezTo>
                        <a:cubicBezTo>
                          <a:pt x="17633" y="106"/>
                          <a:pt x="17289" y="0"/>
                          <a:pt x="169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61" name="Google Shape;1731;p38"/>
                  <p:cNvSpPr/>
                  <p:nvPr/>
                </p:nvSpPr>
                <p:spPr>
                  <a:xfrm flipH="1">
                    <a:off x="2904219" y="3364211"/>
                    <a:ext cx="468276" cy="5672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836" h="21600" fill="norm" stroke="1" extrusionOk="0">
                        <a:moveTo>
                          <a:pt x="17086" y="0"/>
                        </a:moveTo>
                        <a:cubicBezTo>
                          <a:pt x="17041" y="0"/>
                          <a:pt x="16996" y="6"/>
                          <a:pt x="16951" y="23"/>
                        </a:cubicBezTo>
                        <a:cubicBezTo>
                          <a:pt x="16720" y="79"/>
                          <a:pt x="16562" y="332"/>
                          <a:pt x="16641" y="580"/>
                        </a:cubicBezTo>
                        <a:cubicBezTo>
                          <a:pt x="16810" y="1138"/>
                          <a:pt x="20434" y="14614"/>
                          <a:pt x="310" y="20732"/>
                        </a:cubicBezTo>
                        <a:cubicBezTo>
                          <a:pt x="79" y="20811"/>
                          <a:pt x="-56" y="21059"/>
                          <a:pt x="23" y="21290"/>
                        </a:cubicBezTo>
                        <a:cubicBezTo>
                          <a:pt x="79" y="21482"/>
                          <a:pt x="254" y="21600"/>
                          <a:pt x="446" y="21600"/>
                        </a:cubicBezTo>
                        <a:cubicBezTo>
                          <a:pt x="485" y="21600"/>
                          <a:pt x="519" y="21600"/>
                          <a:pt x="581" y="21583"/>
                        </a:cubicBezTo>
                        <a:cubicBezTo>
                          <a:pt x="21544" y="15217"/>
                          <a:pt x="17549" y="462"/>
                          <a:pt x="17504" y="332"/>
                        </a:cubicBezTo>
                        <a:cubicBezTo>
                          <a:pt x="17447" y="124"/>
                          <a:pt x="17272" y="0"/>
                          <a:pt x="1708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62" name="Google Shape;1732;p38"/>
                  <p:cNvSpPr/>
                  <p:nvPr/>
                </p:nvSpPr>
                <p:spPr>
                  <a:xfrm flipH="1">
                    <a:off x="3114752" y="3256657"/>
                    <a:ext cx="90784" cy="102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1" h="21600" fill="norm" stroke="1" extrusionOk="0">
                        <a:moveTo>
                          <a:pt x="2740" y="0"/>
                        </a:moveTo>
                        <a:lnTo>
                          <a:pt x="1297" y="2657"/>
                        </a:lnTo>
                        <a:cubicBezTo>
                          <a:pt x="-1292" y="7283"/>
                          <a:pt x="740" y="17630"/>
                          <a:pt x="1068" y="19631"/>
                        </a:cubicBezTo>
                        <a:cubicBezTo>
                          <a:pt x="1297" y="20819"/>
                          <a:pt x="2412" y="21569"/>
                          <a:pt x="3625" y="21569"/>
                        </a:cubicBezTo>
                        <a:lnTo>
                          <a:pt x="4083" y="21569"/>
                        </a:lnTo>
                        <a:cubicBezTo>
                          <a:pt x="5526" y="21350"/>
                          <a:pt x="6411" y="19943"/>
                          <a:pt x="6214" y="18662"/>
                        </a:cubicBezTo>
                        <a:cubicBezTo>
                          <a:pt x="5526" y="15692"/>
                          <a:pt x="5067" y="11410"/>
                          <a:pt x="5231" y="8315"/>
                        </a:cubicBezTo>
                        <a:cubicBezTo>
                          <a:pt x="9688" y="12066"/>
                          <a:pt x="14474" y="16974"/>
                          <a:pt x="14933" y="19537"/>
                        </a:cubicBezTo>
                        <a:cubicBezTo>
                          <a:pt x="15129" y="20787"/>
                          <a:pt x="16244" y="21600"/>
                          <a:pt x="17522" y="21600"/>
                        </a:cubicBezTo>
                        <a:cubicBezTo>
                          <a:pt x="17686" y="21600"/>
                          <a:pt x="17817" y="21600"/>
                          <a:pt x="17981" y="21569"/>
                        </a:cubicBezTo>
                        <a:cubicBezTo>
                          <a:pt x="19325" y="21350"/>
                          <a:pt x="20308" y="20068"/>
                          <a:pt x="20079" y="18662"/>
                        </a:cubicBezTo>
                        <a:cubicBezTo>
                          <a:pt x="18964" y="12504"/>
                          <a:pt x="7558" y="3532"/>
                          <a:pt x="5231" y="1813"/>
                        </a:cubicBezTo>
                        <a:lnTo>
                          <a:pt x="2740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63" name="Google Shape;1733;p38"/>
                  <p:cNvSpPr/>
                  <p:nvPr/>
                </p:nvSpPr>
                <p:spPr>
                  <a:xfrm flipH="1">
                    <a:off x="2385774" y="3089035"/>
                    <a:ext cx="52091" cy="843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42" h="21600" fill="norm" stroke="1" extrusionOk="0">
                        <a:moveTo>
                          <a:pt x="15857" y="0"/>
                        </a:moveTo>
                        <a:cubicBezTo>
                          <a:pt x="14986" y="0"/>
                          <a:pt x="14057" y="152"/>
                          <a:pt x="13186" y="531"/>
                        </a:cubicBezTo>
                        <a:cubicBezTo>
                          <a:pt x="12431" y="909"/>
                          <a:pt x="4883" y="4547"/>
                          <a:pt x="122" y="17848"/>
                        </a:cubicBezTo>
                        <a:cubicBezTo>
                          <a:pt x="-459" y="19516"/>
                          <a:pt x="1109" y="21069"/>
                          <a:pt x="3489" y="21486"/>
                        </a:cubicBezTo>
                        <a:cubicBezTo>
                          <a:pt x="3838" y="21486"/>
                          <a:pt x="4302" y="21600"/>
                          <a:pt x="4476" y="21600"/>
                        </a:cubicBezTo>
                        <a:cubicBezTo>
                          <a:pt x="6683" y="21600"/>
                          <a:pt x="8599" y="20539"/>
                          <a:pt x="9064" y="19288"/>
                        </a:cubicBezTo>
                        <a:cubicBezTo>
                          <a:pt x="13012" y="8413"/>
                          <a:pt x="18586" y="5419"/>
                          <a:pt x="18354" y="5419"/>
                        </a:cubicBezTo>
                        <a:cubicBezTo>
                          <a:pt x="20502" y="4547"/>
                          <a:pt x="21141" y="2577"/>
                          <a:pt x="19573" y="1288"/>
                        </a:cubicBezTo>
                        <a:cubicBezTo>
                          <a:pt x="18702" y="417"/>
                          <a:pt x="17309" y="0"/>
                          <a:pt x="1585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64" name="Google Shape;1734;p38"/>
                  <p:cNvSpPr/>
                  <p:nvPr/>
                </p:nvSpPr>
                <p:spPr>
                  <a:xfrm flipH="1">
                    <a:off x="2243916" y="3636129"/>
                    <a:ext cx="612504" cy="27379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1" h="21600" fill="norm" stroke="1" extrusionOk="0">
                        <a:moveTo>
                          <a:pt x="21117" y="0"/>
                        </a:moveTo>
                        <a:cubicBezTo>
                          <a:pt x="21070" y="0"/>
                          <a:pt x="21013" y="2"/>
                          <a:pt x="20966" y="7"/>
                        </a:cubicBezTo>
                        <a:cubicBezTo>
                          <a:pt x="18107" y="258"/>
                          <a:pt x="17379" y="831"/>
                          <a:pt x="16584" y="1676"/>
                        </a:cubicBezTo>
                        <a:cubicBezTo>
                          <a:pt x="15799" y="2513"/>
                          <a:pt x="1388" y="18648"/>
                          <a:pt x="5" y="21497"/>
                        </a:cubicBezTo>
                        <a:cubicBezTo>
                          <a:pt x="-31" y="21549"/>
                          <a:pt x="130" y="21596"/>
                          <a:pt x="359" y="21600"/>
                        </a:cubicBezTo>
                        <a:lnTo>
                          <a:pt x="416" y="21600"/>
                        </a:lnTo>
                        <a:cubicBezTo>
                          <a:pt x="608" y="21600"/>
                          <a:pt x="785" y="21565"/>
                          <a:pt x="822" y="21521"/>
                        </a:cubicBezTo>
                        <a:cubicBezTo>
                          <a:pt x="2168" y="18739"/>
                          <a:pt x="16630" y="2516"/>
                          <a:pt x="17395" y="1716"/>
                        </a:cubicBezTo>
                        <a:cubicBezTo>
                          <a:pt x="18138" y="903"/>
                          <a:pt x="18777" y="397"/>
                          <a:pt x="21267" y="179"/>
                        </a:cubicBezTo>
                        <a:cubicBezTo>
                          <a:pt x="21481" y="162"/>
                          <a:pt x="21569" y="106"/>
                          <a:pt x="21496" y="58"/>
                        </a:cubicBezTo>
                        <a:cubicBezTo>
                          <a:pt x="21429" y="22"/>
                          <a:pt x="21278" y="0"/>
                          <a:pt x="2111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65" name="Google Shape;1735;p38"/>
                  <p:cNvSpPr/>
                  <p:nvPr/>
                </p:nvSpPr>
                <p:spPr>
                  <a:xfrm flipH="1">
                    <a:off x="2549851" y="6168177"/>
                    <a:ext cx="842681" cy="5612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49" h="21600" fill="norm" stroke="1" extrusionOk="0">
                        <a:moveTo>
                          <a:pt x="20342" y="0"/>
                        </a:moveTo>
                        <a:lnTo>
                          <a:pt x="19923" y="1765"/>
                        </a:lnTo>
                        <a:cubicBezTo>
                          <a:pt x="19923" y="1765"/>
                          <a:pt x="18757" y="4389"/>
                          <a:pt x="16845" y="4879"/>
                        </a:cubicBezTo>
                        <a:cubicBezTo>
                          <a:pt x="16592" y="4942"/>
                          <a:pt x="16362" y="4970"/>
                          <a:pt x="16146" y="4970"/>
                        </a:cubicBezTo>
                        <a:cubicBezTo>
                          <a:pt x="14721" y="4970"/>
                          <a:pt x="14078" y="3746"/>
                          <a:pt x="14078" y="3746"/>
                        </a:cubicBezTo>
                        <a:lnTo>
                          <a:pt x="13926" y="5306"/>
                        </a:lnTo>
                        <a:cubicBezTo>
                          <a:pt x="12144" y="7976"/>
                          <a:pt x="9392" y="9086"/>
                          <a:pt x="6889" y="9086"/>
                        </a:cubicBezTo>
                        <a:cubicBezTo>
                          <a:pt x="5530" y="9086"/>
                          <a:pt x="4245" y="8762"/>
                          <a:pt x="3232" y="8181"/>
                        </a:cubicBezTo>
                        <a:cubicBezTo>
                          <a:pt x="1037" y="6917"/>
                          <a:pt x="1238" y="5192"/>
                          <a:pt x="1238" y="5192"/>
                        </a:cubicBezTo>
                        <a:cubicBezTo>
                          <a:pt x="1238" y="5192"/>
                          <a:pt x="1230" y="5187"/>
                          <a:pt x="1215" y="5187"/>
                        </a:cubicBezTo>
                        <a:cubicBezTo>
                          <a:pt x="1097" y="5187"/>
                          <a:pt x="540" y="5238"/>
                          <a:pt x="124" y="6097"/>
                        </a:cubicBezTo>
                        <a:cubicBezTo>
                          <a:pt x="-359" y="7094"/>
                          <a:pt x="707" y="15975"/>
                          <a:pt x="922" y="18674"/>
                        </a:cubicBezTo>
                        <a:cubicBezTo>
                          <a:pt x="1071" y="20644"/>
                          <a:pt x="3254" y="21600"/>
                          <a:pt x="5731" y="21600"/>
                        </a:cubicBezTo>
                        <a:cubicBezTo>
                          <a:pt x="6652" y="21600"/>
                          <a:pt x="7613" y="21463"/>
                          <a:pt x="8527" y="21201"/>
                        </a:cubicBezTo>
                        <a:cubicBezTo>
                          <a:pt x="11884" y="20234"/>
                          <a:pt x="12890" y="15662"/>
                          <a:pt x="12890" y="15662"/>
                        </a:cubicBezTo>
                        <a:cubicBezTo>
                          <a:pt x="13317" y="16391"/>
                          <a:pt x="14490" y="16749"/>
                          <a:pt x="15760" y="16749"/>
                        </a:cubicBezTo>
                        <a:cubicBezTo>
                          <a:pt x="17342" y="16749"/>
                          <a:pt x="19072" y="16191"/>
                          <a:pt x="19707" y="15076"/>
                        </a:cubicBezTo>
                        <a:cubicBezTo>
                          <a:pt x="20736" y="13294"/>
                          <a:pt x="21040" y="4469"/>
                          <a:pt x="21141" y="2528"/>
                        </a:cubicBezTo>
                        <a:cubicBezTo>
                          <a:pt x="21241" y="564"/>
                          <a:pt x="20342" y="0"/>
                          <a:pt x="2034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66" name="Google Shape;1736;p38"/>
                  <p:cNvSpPr/>
                  <p:nvPr/>
                </p:nvSpPr>
                <p:spPr>
                  <a:xfrm flipH="1">
                    <a:off x="2816286" y="6229127"/>
                    <a:ext cx="72997" cy="3510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61" h="21600" fill="norm" stroke="1" extrusionOk="0">
                        <a:moveTo>
                          <a:pt x="17762" y="0"/>
                        </a:moveTo>
                        <a:cubicBezTo>
                          <a:pt x="16055" y="0"/>
                          <a:pt x="14603" y="255"/>
                          <a:pt x="14347" y="628"/>
                        </a:cubicBezTo>
                        <a:lnTo>
                          <a:pt x="47" y="20763"/>
                        </a:lnTo>
                        <a:cubicBezTo>
                          <a:pt x="-252" y="21172"/>
                          <a:pt x="901" y="21545"/>
                          <a:pt x="2822" y="21600"/>
                        </a:cubicBezTo>
                        <a:lnTo>
                          <a:pt x="3248" y="21600"/>
                        </a:lnTo>
                        <a:cubicBezTo>
                          <a:pt x="4999" y="21600"/>
                          <a:pt x="6493" y="21354"/>
                          <a:pt x="6621" y="20981"/>
                        </a:cubicBezTo>
                        <a:lnTo>
                          <a:pt x="21006" y="847"/>
                        </a:lnTo>
                        <a:cubicBezTo>
                          <a:pt x="21348" y="446"/>
                          <a:pt x="20025" y="73"/>
                          <a:pt x="18274" y="9"/>
                        </a:cubicBezTo>
                        <a:cubicBezTo>
                          <a:pt x="18104" y="0"/>
                          <a:pt x="17933" y="0"/>
                          <a:pt x="1776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67" name="Google Shape;1737;p38"/>
                  <p:cNvSpPr/>
                  <p:nvPr/>
                </p:nvSpPr>
                <p:spPr>
                  <a:xfrm flipH="1">
                    <a:off x="3427012" y="3550471"/>
                    <a:ext cx="102026" cy="13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12" h="21600" fill="norm" stroke="1" extrusionOk="0">
                        <a:moveTo>
                          <a:pt x="4013" y="0"/>
                        </a:moveTo>
                        <a:cubicBezTo>
                          <a:pt x="3480" y="0"/>
                          <a:pt x="2967" y="118"/>
                          <a:pt x="2454" y="426"/>
                        </a:cubicBezTo>
                        <a:cubicBezTo>
                          <a:pt x="-3650" y="4069"/>
                          <a:pt x="2891" y="21600"/>
                          <a:pt x="8424" y="21600"/>
                        </a:cubicBezTo>
                        <a:cubicBezTo>
                          <a:pt x="8633" y="21600"/>
                          <a:pt x="8861" y="21576"/>
                          <a:pt x="9089" y="21505"/>
                        </a:cubicBezTo>
                        <a:cubicBezTo>
                          <a:pt x="17950" y="19116"/>
                          <a:pt x="10306" y="0"/>
                          <a:pt x="401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68" name="Google Shape;1738;p38"/>
                  <p:cNvSpPr/>
                  <p:nvPr/>
                </p:nvSpPr>
                <p:spPr>
                  <a:xfrm flipH="1">
                    <a:off x="3378070" y="3501502"/>
                    <a:ext cx="102238" cy="13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04" h="21600" fill="norm" stroke="1" extrusionOk="0">
                        <a:moveTo>
                          <a:pt x="4033" y="0"/>
                        </a:moveTo>
                        <a:cubicBezTo>
                          <a:pt x="3502" y="0"/>
                          <a:pt x="2990" y="142"/>
                          <a:pt x="2497" y="426"/>
                        </a:cubicBezTo>
                        <a:cubicBezTo>
                          <a:pt x="-3666" y="4074"/>
                          <a:pt x="2839" y="21600"/>
                          <a:pt x="8433" y="21600"/>
                        </a:cubicBezTo>
                        <a:cubicBezTo>
                          <a:pt x="8661" y="21600"/>
                          <a:pt x="8888" y="21576"/>
                          <a:pt x="9097" y="21529"/>
                        </a:cubicBezTo>
                        <a:cubicBezTo>
                          <a:pt x="17934" y="19137"/>
                          <a:pt x="10292" y="0"/>
                          <a:pt x="403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69" name="Google Shape;1739;p38"/>
                  <p:cNvSpPr/>
                  <p:nvPr/>
                </p:nvSpPr>
                <p:spPr>
                  <a:xfrm rot="4341852">
                    <a:off x="3584792" y="3067872"/>
                    <a:ext cx="555855" cy="9905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70" name="Google Shape;1740;p38"/>
                  <p:cNvSpPr/>
                  <p:nvPr/>
                </p:nvSpPr>
                <p:spPr>
                  <a:xfrm flipH="1">
                    <a:off x="3162619" y="3308141"/>
                    <a:ext cx="335144" cy="3782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33" h="21600" fill="norm" stroke="1" extrusionOk="0">
                        <a:moveTo>
                          <a:pt x="9650" y="0"/>
                        </a:moveTo>
                        <a:cubicBezTo>
                          <a:pt x="8436" y="3142"/>
                          <a:pt x="4628" y="6260"/>
                          <a:pt x="1619" y="7848"/>
                        </a:cubicBezTo>
                        <a:cubicBezTo>
                          <a:pt x="3273" y="14656"/>
                          <a:pt x="-1757" y="19404"/>
                          <a:pt x="679" y="21110"/>
                        </a:cubicBezTo>
                        <a:cubicBezTo>
                          <a:pt x="1186" y="21465"/>
                          <a:pt x="1702" y="21600"/>
                          <a:pt x="2201" y="21600"/>
                        </a:cubicBezTo>
                        <a:cubicBezTo>
                          <a:pt x="3581" y="21600"/>
                          <a:pt x="4770" y="20561"/>
                          <a:pt x="4770" y="20561"/>
                        </a:cubicBezTo>
                        <a:cubicBezTo>
                          <a:pt x="4770" y="20561"/>
                          <a:pt x="5510" y="21473"/>
                          <a:pt x="7305" y="21473"/>
                        </a:cubicBezTo>
                        <a:cubicBezTo>
                          <a:pt x="7430" y="21473"/>
                          <a:pt x="7563" y="21465"/>
                          <a:pt x="7696" y="21456"/>
                        </a:cubicBezTo>
                        <a:cubicBezTo>
                          <a:pt x="9766" y="21313"/>
                          <a:pt x="10988" y="18779"/>
                          <a:pt x="10988" y="18779"/>
                        </a:cubicBezTo>
                        <a:cubicBezTo>
                          <a:pt x="10988" y="18779"/>
                          <a:pt x="11396" y="18905"/>
                          <a:pt x="12053" y="18905"/>
                        </a:cubicBezTo>
                        <a:cubicBezTo>
                          <a:pt x="12701" y="18905"/>
                          <a:pt x="13582" y="18779"/>
                          <a:pt x="14539" y="18255"/>
                        </a:cubicBezTo>
                        <a:cubicBezTo>
                          <a:pt x="16043" y="17452"/>
                          <a:pt x="16659" y="13989"/>
                          <a:pt x="16659" y="13989"/>
                        </a:cubicBezTo>
                        <a:cubicBezTo>
                          <a:pt x="16659" y="13989"/>
                          <a:pt x="19843" y="12232"/>
                          <a:pt x="18504" y="9689"/>
                        </a:cubicBezTo>
                        <a:cubicBezTo>
                          <a:pt x="17374" y="7560"/>
                          <a:pt x="11870" y="2424"/>
                          <a:pt x="965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71" name="Google Shape;1741;p38"/>
                  <p:cNvSpPr/>
                  <p:nvPr/>
                </p:nvSpPr>
                <p:spPr>
                  <a:xfrm flipH="1">
                    <a:off x="2371714" y="1601764"/>
                    <a:ext cx="655393" cy="27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65" h="21600" fill="norm" stroke="1" extrusionOk="0">
                        <a:moveTo>
                          <a:pt x="12974" y="0"/>
                        </a:moveTo>
                        <a:cubicBezTo>
                          <a:pt x="10475" y="0"/>
                          <a:pt x="6901" y="259"/>
                          <a:pt x="3100" y="1567"/>
                        </a:cubicBezTo>
                        <a:cubicBezTo>
                          <a:pt x="-1612" y="3217"/>
                          <a:pt x="449" y="21600"/>
                          <a:pt x="449" y="21600"/>
                        </a:cubicBezTo>
                        <a:cubicBezTo>
                          <a:pt x="449" y="21600"/>
                          <a:pt x="19091" y="20917"/>
                          <a:pt x="19546" y="18654"/>
                        </a:cubicBezTo>
                        <a:cubicBezTo>
                          <a:pt x="19988" y="16415"/>
                          <a:pt x="19743" y="9003"/>
                          <a:pt x="18980" y="4867"/>
                        </a:cubicBezTo>
                        <a:cubicBezTo>
                          <a:pt x="18431" y="1850"/>
                          <a:pt x="17552" y="200"/>
                          <a:pt x="15464" y="71"/>
                        </a:cubicBezTo>
                        <a:cubicBezTo>
                          <a:pt x="14857" y="35"/>
                          <a:pt x="14005" y="0"/>
                          <a:pt x="12974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72" name="Google Shape;1742;p38"/>
                  <p:cNvSpPr/>
                  <p:nvPr/>
                </p:nvSpPr>
                <p:spPr>
                  <a:xfrm flipH="1">
                    <a:off x="1754166" y="44663"/>
                    <a:ext cx="1892340" cy="15999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0" h="21600" fill="norm" stroke="1" extrusionOk="0">
                        <a:moveTo>
                          <a:pt x="12672" y="0"/>
                        </a:moveTo>
                        <a:cubicBezTo>
                          <a:pt x="12672" y="0"/>
                          <a:pt x="9455" y="10268"/>
                          <a:pt x="4705" y="14775"/>
                        </a:cubicBezTo>
                        <a:cubicBezTo>
                          <a:pt x="4705" y="14775"/>
                          <a:pt x="3669" y="13917"/>
                          <a:pt x="2505" y="13917"/>
                        </a:cubicBezTo>
                        <a:cubicBezTo>
                          <a:pt x="1874" y="13917"/>
                          <a:pt x="1207" y="14166"/>
                          <a:pt x="645" y="14939"/>
                        </a:cubicBezTo>
                        <a:cubicBezTo>
                          <a:pt x="-870" y="17026"/>
                          <a:pt x="368" y="20328"/>
                          <a:pt x="3483" y="20328"/>
                        </a:cubicBezTo>
                        <a:cubicBezTo>
                          <a:pt x="3655" y="20328"/>
                          <a:pt x="3831" y="20318"/>
                          <a:pt x="4013" y="20298"/>
                        </a:cubicBezTo>
                        <a:cubicBezTo>
                          <a:pt x="4624" y="20230"/>
                          <a:pt x="5137" y="20198"/>
                          <a:pt x="5573" y="20198"/>
                        </a:cubicBezTo>
                        <a:cubicBezTo>
                          <a:pt x="7629" y="20198"/>
                          <a:pt x="7911" y="20885"/>
                          <a:pt x="8193" y="21600"/>
                        </a:cubicBezTo>
                        <a:cubicBezTo>
                          <a:pt x="8193" y="21600"/>
                          <a:pt x="10002" y="21231"/>
                          <a:pt x="12364" y="21231"/>
                        </a:cubicBezTo>
                        <a:cubicBezTo>
                          <a:pt x="12364" y="21231"/>
                          <a:pt x="12142" y="19874"/>
                          <a:pt x="13613" y="19529"/>
                        </a:cubicBezTo>
                        <a:cubicBezTo>
                          <a:pt x="15084" y="19179"/>
                          <a:pt x="20698" y="17230"/>
                          <a:pt x="20720" y="13276"/>
                        </a:cubicBezTo>
                        <a:cubicBezTo>
                          <a:pt x="20730" y="11155"/>
                          <a:pt x="19967" y="9301"/>
                          <a:pt x="20072" y="7959"/>
                        </a:cubicBezTo>
                        <a:cubicBezTo>
                          <a:pt x="20260" y="5516"/>
                          <a:pt x="19248" y="507"/>
                          <a:pt x="126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73" name="Google Shape;1743;p38"/>
                  <p:cNvSpPr/>
                  <p:nvPr/>
                </p:nvSpPr>
                <p:spPr>
                  <a:xfrm flipH="1">
                    <a:off x="2573621" y="592052"/>
                    <a:ext cx="192298" cy="1366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06" h="21600" fill="norm" stroke="1" extrusionOk="0">
                        <a:moveTo>
                          <a:pt x="16757" y="0"/>
                        </a:moveTo>
                        <a:cubicBezTo>
                          <a:pt x="12121" y="0"/>
                          <a:pt x="-1831" y="16527"/>
                          <a:pt x="200" y="20221"/>
                        </a:cubicBezTo>
                        <a:cubicBezTo>
                          <a:pt x="718" y="21179"/>
                          <a:pt x="1475" y="21600"/>
                          <a:pt x="2385" y="21600"/>
                        </a:cubicBezTo>
                        <a:cubicBezTo>
                          <a:pt x="8030" y="21600"/>
                          <a:pt x="19769" y="5634"/>
                          <a:pt x="18032" y="912"/>
                        </a:cubicBezTo>
                        <a:cubicBezTo>
                          <a:pt x="17808" y="281"/>
                          <a:pt x="17360" y="0"/>
                          <a:pt x="1675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74" name="Google Shape;1744;p38"/>
                  <p:cNvSpPr/>
                  <p:nvPr/>
                </p:nvSpPr>
                <p:spPr>
                  <a:xfrm flipH="1">
                    <a:off x="1823730" y="543675"/>
                    <a:ext cx="96773" cy="613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56" h="21600" fill="norm" stroke="1" extrusionOk="0">
                        <a:moveTo>
                          <a:pt x="4017" y="0"/>
                        </a:moveTo>
                        <a:cubicBezTo>
                          <a:pt x="2160" y="0"/>
                          <a:pt x="727" y="1145"/>
                          <a:pt x="196" y="3956"/>
                        </a:cubicBezTo>
                        <a:cubicBezTo>
                          <a:pt x="-1582" y="13324"/>
                          <a:pt x="9218" y="21600"/>
                          <a:pt x="14313" y="21600"/>
                        </a:cubicBezTo>
                        <a:cubicBezTo>
                          <a:pt x="15480" y="21600"/>
                          <a:pt x="16330" y="21184"/>
                          <a:pt x="16701" y="20299"/>
                        </a:cubicBezTo>
                        <a:cubicBezTo>
                          <a:pt x="20018" y="11867"/>
                          <a:pt x="9961" y="0"/>
                          <a:pt x="40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75" name="Google Shape;1745;p38"/>
                  <p:cNvSpPr/>
                  <p:nvPr/>
                </p:nvSpPr>
                <p:spPr>
                  <a:xfrm flipH="1">
                    <a:off x="2111717" y="941346"/>
                    <a:ext cx="258469" cy="1185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43" h="21600" fill="norm" stroke="1" extrusionOk="0">
                        <a:moveTo>
                          <a:pt x="973" y="0"/>
                        </a:moveTo>
                        <a:cubicBezTo>
                          <a:pt x="863" y="0"/>
                          <a:pt x="753" y="54"/>
                          <a:pt x="643" y="135"/>
                        </a:cubicBezTo>
                        <a:cubicBezTo>
                          <a:pt x="142" y="512"/>
                          <a:pt x="-139" y="1699"/>
                          <a:pt x="69" y="2804"/>
                        </a:cubicBezTo>
                        <a:cubicBezTo>
                          <a:pt x="105" y="3101"/>
                          <a:pt x="3196" y="21600"/>
                          <a:pt x="14045" y="21600"/>
                        </a:cubicBezTo>
                        <a:cubicBezTo>
                          <a:pt x="15988" y="21600"/>
                          <a:pt x="18162" y="20953"/>
                          <a:pt x="20630" y="19578"/>
                        </a:cubicBezTo>
                        <a:cubicBezTo>
                          <a:pt x="21131" y="19308"/>
                          <a:pt x="21461" y="18094"/>
                          <a:pt x="21302" y="16989"/>
                        </a:cubicBezTo>
                        <a:cubicBezTo>
                          <a:pt x="21192" y="15991"/>
                          <a:pt x="20813" y="15371"/>
                          <a:pt x="20361" y="15371"/>
                        </a:cubicBezTo>
                        <a:cubicBezTo>
                          <a:pt x="20288" y="15371"/>
                          <a:pt x="20203" y="15398"/>
                          <a:pt x="20129" y="15425"/>
                        </a:cubicBezTo>
                        <a:cubicBezTo>
                          <a:pt x="17808" y="16746"/>
                          <a:pt x="15756" y="17312"/>
                          <a:pt x="13960" y="17312"/>
                        </a:cubicBezTo>
                        <a:cubicBezTo>
                          <a:pt x="4601" y="17312"/>
                          <a:pt x="1999" y="2211"/>
                          <a:pt x="1865" y="1456"/>
                        </a:cubicBezTo>
                        <a:cubicBezTo>
                          <a:pt x="1730" y="593"/>
                          <a:pt x="1364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76" name="Google Shape;1746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77" name="Google Shape;1747;p38"/>
                  <p:cNvSpPr/>
                  <p:nvPr/>
                </p:nvSpPr>
                <p:spPr>
                  <a:xfrm flipH="1">
                    <a:off x="1862108" y="713810"/>
                    <a:ext cx="30475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8084" y="0"/>
                        </a:moveTo>
                        <a:cubicBezTo>
                          <a:pt x="7724" y="0"/>
                          <a:pt x="7364" y="0"/>
                          <a:pt x="7004" y="105"/>
                        </a:cubicBezTo>
                        <a:cubicBezTo>
                          <a:pt x="2144" y="419"/>
                          <a:pt x="-1096" y="5452"/>
                          <a:pt x="344" y="11115"/>
                        </a:cubicBezTo>
                        <a:cubicBezTo>
                          <a:pt x="1424" y="16986"/>
                          <a:pt x="5924" y="21600"/>
                          <a:pt x="11324" y="21600"/>
                        </a:cubicBezTo>
                        <a:cubicBezTo>
                          <a:pt x="11504" y="21600"/>
                          <a:pt x="11684" y="21600"/>
                          <a:pt x="11864" y="21495"/>
                        </a:cubicBezTo>
                        <a:cubicBezTo>
                          <a:pt x="16724" y="21181"/>
                          <a:pt x="20504" y="15833"/>
                          <a:pt x="18704" y="10066"/>
                        </a:cubicBezTo>
                        <a:cubicBezTo>
                          <a:pt x="17444" y="4404"/>
                          <a:pt x="13124" y="0"/>
                          <a:pt x="808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78" name="Google Shape;1748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79" name="Google Shape;1749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963" y="0"/>
                        </a:moveTo>
                        <a:cubicBezTo>
                          <a:pt x="7805" y="0"/>
                          <a:pt x="7647" y="0"/>
                          <a:pt x="7490" y="0"/>
                        </a:cubicBez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058"/>
                          <a:pt x="6228" y="21600"/>
                          <a:pt x="10958" y="21600"/>
                        </a:cubicBezTo>
                        <a:cubicBezTo>
                          <a:pt x="11116" y="21600"/>
                          <a:pt x="11431" y="21600"/>
                          <a:pt x="11746" y="21600"/>
                        </a:cubicBez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264"/>
                          <a:pt x="12692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80" name="Google Shape;1750;p38"/>
                  <p:cNvSpPr/>
                  <p:nvPr/>
                </p:nvSpPr>
                <p:spPr>
                  <a:xfrm flipH="1">
                    <a:off x="2573645" y="592200"/>
                    <a:ext cx="192224" cy="1368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35" h="21600" fill="norm" stroke="1" extrusionOk="0">
                        <a:moveTo>
                          <a:pt x="16771" y="0"/>
                        </a:moveTo>
                        <a:cubicBezTo>
                          <a:pt x="12126" y="0"/>
                          <a:pt x="-1811" y="16486"/>
                          <a:pt x="196" y="20176"/>
                        </a:cubicBezTo>
                        <a:cubicBezTo>
                          <a:pt x="673" y="21133"/>
                          <a:pt x="1445" y="21600"/>
                          <a:pt x="2400" y="21600"/>
                        </a:cubicBezTo>
                        <a:cubicBezTo>
                          <a:pt x="8056" y="21600"/>
                          <a:pt x="19789" y="5581"/>
                          <a:pt x="18063" y="887"/>
                        </a:cubicBezTo>
                        <a:cubicBezTo>
                          <a:pt x="17824" y="234"/>
                          <a:pt x="17389" y="0"/>
                          <a:pt x="16771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81" name="Google Shape;1751;p38"/>
                  <p:cNvSpPr/>
                  <p:nvPr/>
                </p:nvSpPr>
                <p:spPr>
                  <a:xfrm flipH="1">
                    <a:off x="2272437" y="941199"/>
                    <a:ext cx="97747" cy="1004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1600" fill="norm" stroke="1" extrusionOk="0">
                        <a:moveTo>
                          <a:pt x="2560" y="0"/>
                        </a:moveTo>
                        <a:cubicBezTo>
                          <a:pt x="2271" y="0"/>
                          <a:pt x="1917" y="95"/>
                          <a:pt x="1692" y="191"/>
                        </a:cubicBezTo>
                        <a:cubicBezTo>
                          <a:pt x="374" y="636"/>
                          <a:pt x="-365" y="2036"/>
                          <a:pt x="181" y="3340"/>
                        </a:cubicBezTo>
                        <a:cubicBezTo>
                          <a:pt x="181" y="3595"/>
                          <a:pt x="4681" y="15429"/>
                          <a:pt x="18278" y="21600"/>
                        </a:cubicBezTo>
                        <a:cubicBezTo>
                          <a:pt x="19274" y="20296"/>
                          <a:pt x="20239" y="18896"/>
                          <a:pt x="21235" y="17592"/>
                        </a:cubicBezTo>
                        <a:cubicBezTo>
                          <a:pt x="9053" y="12470"/>
                          <a:pt x="5196" y="2386"/>
                          <a:pt x="4906" y="1750"/>
                        </a:cubicBezTo>
                        <a:cubicBezTo>
                          <a:pt x="4553" y="636"/>
                          <a:pt x="3589" y="0"/>
                          <a:pt x="2560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82" name="Google Shape;1752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051" y="4278"/>
                        </a:moveTo>
                        <a:cubicBezTo>
                          <a:pt x="17023" y="4278"/>
                          <a:pt x="17995" y="5280"/>
                          <a:pt x="18183" y="6574"/>
                        </a:cubicBezTo>
                        <a:cubicBezTo>
                          <a:pt x="18528" y="7910"/>
                          <a:pt x="17869" y="9057"/>
                          <a:pt x="16803" y="9141"/>
                        </a:cubicBezTo>
                        <a:lnTo>
                          <a:pt x="16709" y="9141"/>
                        </a:lnTo>
                        <a:cubicBezTo>
                          <a:pt x="15738" y="9141"/>
                          <a:pt x="14766" y="8202"/>
                          <a:pt x="14546" y="6845"/>
                        </a:cubicBezTo>
                        <a:cubicBezTo>
                          <a:pt x="14233" y="5551"/>
                          <a:pt x="14891" y="4341"/>
                          <a:pt x="15957" y="4278"/>
                        </a:cubicBezTo>
                        <a:close/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83" name="Google Shape;1753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490" y="0"/>
                        </a:move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428"/>
                          <a:pt x="6386" y="21600"/>
                          <a:pt x="11273" y="21600"/>
                        </a:cubicBezTo>
                        <a:lnTo>
                          <a:pt x="11746" y="21600"/>
                        </a:ln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450"/>
                          <a:pt x="12850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84" name="Google Shape;1754;p38"/>
                  <p:cNvSpPr/>
                  <p:nvPr/>
                </p:nvSpPr>
                <p:spPr>
                  <a:xfrm flipH="1">
                    <a:off x="3225577" y="1234126"/>
                    <a:ext cx="277928" cy="1787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02" h="21600" fill="norm" stroke="1" extrusionOk="0">
                        <a:moveTo>
                          <a:pt x="11074" y="0"/>
                        </a:moveTo>
                        <a:cubicBezTo>
                          <a:pt x="9815" y="0"/>
                          <a:pt x="8705" y="322"/>
                          <a:pt x="7869" y="679"/>
                        </a:cubicBezTo>
                        <a:cubicBezTo>
                          <a:pt x="4011" y="2378"/>
                          <a:pt x="761" y="7009"/>
                          <a:pt x="28" y="12034"/>
                        </a:cubicBezTo>
                        <a:cubicBezTo>
                          <a:pt x="-98" y="12767"/>
                          <a:pt x="211" y="13554"/>
                          <a:pt x="680" y="13661"/>
                        </a:cubicBezTo>
                        <a:cubicBezTo>
                          <a:pt x="772" y="13715"/>
                          <a:pt x="864" y="13732"/>
                          <a:pt x="944" y="13732"/>
                        </a:cubicBezTo>
                        <a:cubicBezTo>
                          <a:pt x="1344" y="13732"/>
                          <a:pt x="1688" y="13285"/>
                          <a:pt x="1779" y="12624"/>
                        </a:cubicBezTo>
                        <a:cubicBezTo>
                          <a:pt x="2409" y="8654"/>
                          <a:pt x="5133" y="4810"/>
                          <a:pt x="8338" y="3415"/>
                        </a:cubicBezTo>
                        <a:cubicBezTo>
                          <a:pt x="9048" y="3093"/>
                          <a:pt x="9987" y="2825"/>
                          <a:pt x="11051" y="2825"/>
                        </a:cubicBezTo>
                        <a:cubicBezTo>
                          <a:pt x="12688" y="2825"/>
                          <a:pt x="14634" y="3469"/>
                          <a:pt x="16626" y="5615"/>
                        </a:cubicBezTo>
                        <a:cubicBezTo>
                          <a:pt x="14508" y="5793"/>
                          <a:pt x="11658" y="6526"/>
                          <a:pt x="9941" y="9030"/>
                        </a:cubicBezTo>
                        <a:cubicBezTo>
                          <a:pt x="8933" y="10568"/>
                          <a:pt x="8464" y="12517"/>
                          <a:pt x="8533" y="14823"/>
                        </a:cubicBezTo>
                        <a:cubicBezTo>
                          <a:pt x="8613" y="17577"/>
                          <a:pt x="9243" y="19526"/>
                          <a:pt x="10410" y="20688"/>
                        </a:cubicBezTo>
                        <a:cubicBezTo>
                          <a:pt x="11154" y="21350"/>
                          <a:pt x="12013" y="21600"/>
                          <a:pt x="12837" y="21600"/>
                        </a:cubicBezTo>
                        <a:cubicBezTo>
                          <a:pt x="14668" y="21600"/>
                          <a:pt x="16385" y="20456"/>
                          <a:pt x="16671" y="20259"/>
                        </a:cubicBezTo>
                        <a:cubicBezTo>
                          <a:pt x="17095" y="19955"/>
                          <a:pt x="17324" y="19097"/>
                          <a:pt x="17095" y="18364"/>
                        </a:cubicBezTo>
                        <a:cubicBezTo>
                          <a:pt x="16958" y="17881"/>
                          <a:pt x="16626" y="17559"/>
                          <a:pt x="16282" y="17559"/>
                        </a:cubicBezTo>
                        <a:cubicBezTo>
                          <a:pt x="16156" y="17559"/>
                          <a:pt x="16030" y="17595"/>
                          <a:pt x="15916" y="17702"/>
                        </a:cubicBezTo>
                        <a:cubicBezTo>
                          <a:pt x="15378" y="18077"/>
                          <a:pt x="14027" y="18793"/>
                          <a:pt x="12825" y="18793"/>
                        </a:cubicBezTo>
                        <a:cubicBezTo>
                          <a:pt x="12276" y="18793"/>
                          <a:pt x="11749" y="18650"/>
                          <a:pt x="11349" y="18256"/>
                        </a:cubicBezTo>
                        <a:cubicBezTo>
                          <a:pt x="10719" y="17630"/>
                          <a:pt x="10376" y="16486"/>
                          <a:pt x="10341" y="14698"/>
                        </a:cubicBezTo>
                        <a:cubicBezTo>
                          <a:pt x="10296" y="13178"/>
                          <a:pt x="10570" y="12034"/>
                          <a:pt x="11188" y="11104"/>
                        </a:cubicBezTo>
                        <a:cubicBezTo>
                          <a:pt x="12665" y="8905"/>
                          <a:pt x="15687" y="8386"/>
                          <a:pt x="17679" y="8386"/>
                        </a:cubicBezTo>
                        <a:cubicBezTo>
                          <a:pt x="18240" y="8386"/>
                          <a:pt x="18709" y="8422"/>
                          <a:pt x="19052" y="8475"/>
                        </a:cubicBezTo>
                        <a:lnTo>
                          <a:pt x="21502" y="8851"/>
                        </a:lnTo>
                        <a:lnTo>
                          <a:pt x="19751" y="6097"/>
                        </a:lnTo>
                        <a:cubicBezTo>
                          <a:pt x="16729" y="1270"/>
                          <a:pt x="13581" y="0"/>
                          <a:pt x="11074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85" name="Google Shape;1755;p38"/>
                  <p:cNvSpPr/>
                  <p:nvPr/>
                </p:nvSpPr>
                <p:spPr>
                  <a:xfrm flipH="1">
                    <a:off x="1823678" y="543675"/>
                    <a:ext cx="96773" cy="611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77" h="21600" fill="norm" stroke="1" extrusionOk="0">
                        <a:moveTo>
                          <a:pt x="3986" y="0"/>
                        </a:moveTo>
                        <a:cubicBezTo>
                          <a:pt x="2180" y="0"/>
                          <a:pt x="745" y="1098"/>
                          <a:pt x="187" y="3975"/>
                        </a:cubicBezTo>
                        <a:cubicBezTo>
                          <a:pt x="-1540" y="13389"/>
                          <a:pt x="9167" y="21600"/>
                          <a:pt x="14242" y="21600"/>
                        </a:cubicBezTo>
                        <a:cubicBezTo>
                          <a:pt x="15437" y="21600"/>
                          <a:pt x="16340" y="21286"/>
                          <a:pt x="16712" y="20397"/>
                        </a:cubicBezTo>
                        <a:cubicBezTo>
                          <a:pt x="20060" y="11977"/>
                          <a:pt x="9991" y="0"/>
                          <a:pt x="398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86" name="Google Shape;1756;p38"/>
                  <p:cNvSpPr/>
                  <p:nvPr/>
                </p:nvSpPr>
                <p:spPr>
                  <a:xfrm flipH="1">
                    <a:off x="1754145" y="808344"/>
                    <a:ext cx="32847" cy="221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557"/>
                        </a:moveTo>
                        <a:lnTo>
                          <a:pt x="21600" y="21600"/>
                        </a:lnTo>
                        <a:lnTo>
                          <a:pt x="21600" y="21557"/>
                        </a:lnTo>
                        <a:close/>
                        <a:moveTo>
                          <a:pt x="21600" y="21456"/>
                        </a:moveTo>
                        <a:lnTo>
                          <a:pt x="21600" y="21557"/>
                        </a:lnTo>
                        <a:lnTo>
                          <a:pt x="21600" y="21456"/>
                        </a:lnTo>
                        <a:close/>
                        <a:moveTo>
                          <a:pt x="19265" y="15084"/>
                        </a:moveTo>
                        <a:close/>
                        <a:moveTo>
                          <a:pt x="19265" y="14997"/>
                        </a:moveTo>
                        <a:close/>
                        <a:moveTo>
                          <a:pt x="19265" y="14896"/>
                        </a:moveTo>
                        <a:close/>
                        <a:moveTo>
                          <a:pt x="19265" y="14795"/>
                        </a:moveTo>
                        <a:lnTo>
                          <a:pt x="19265" y="14838"/>
                        </a:lnTo>
                        <a:lnTo>
                          <a:pt x="19265" y="14795"/>
                        </a:lnTo>
                        <a:close/>
                        <a:moveTo>
                          <a:pt x="18876" y="14694"/>
                        </a:moveTo>
                        <a:lnTo>
                          <a:pt x="18876" y="14752"/>
                        </a:lnTo>
                        <a:lnTo>
                          <a:pt x="18876" y="14694"/>
                        </a:lnTo>
                        <a:close/>
                        <a:moveTo>
                          <a:pt x="18876" y="14650"/>
                        </a:moveTo>
                        <a:close/>
                        <a:moveTo>
                          <a:pt x="18876" y="14549"/>
                        </a:moveTo>
                        <a:close/>
                        <a:moveTo>
                          <a:pt x="18876" y="14448"/>
                        </a:moveTo>
                        <a:lnTo>
                          <a:pt x="18876" y="14492"/>
                        </a:lnTo>
                        <a:lnTo>
                          <a:pt x="18876" y="14448"/>
                        </a:lnTo>
                        <a:close/>
                        <a:moveTo>
                          <a:pt x="18876" y="14361"/>
                        </a:moveTo>
                        <a:lnTo>
                          <a:pt x="18876" y="14405"/>
                        </a:lnTo>
                        <a:lnTo>
                          <a:pt x="18876" y="14361"/>
                        </a:lnTo>
                        <a:close/>
                        <a:moveTo>
                          <a:pt x="18584" y="14246"/>
                        </a:moveTo>
                        <a:cubicBezTo>
                          <a:pt x="18584" y="14304"/>
                          <a:pt x="18584" y="14304"/>
                          <a:pt x="18876" y="14304"/>
                        </a:cubicBezTo>
                        <a:cubicBezTo>
                          <a:pt x="18584" y="14304"/>
                          <a:pt x="18584" y="14304"/>
                          <a:pt x="18584" y="14246"/>
                        </a:cubicBezTo>
                        <a:close/>
                        <a:moveTo>
                          <a:pt x="18584" y="14159"/>
                        </a:moveTo>
                        <a:lnTo>
                          <a:pt x="18584" y="14246"/>
                        </a:lnTo>
                        <a:lnTo>
                          <a:pt x="18584" y="14159"/>
                        </a:lnTo>
                        <a:close/>
                        <a:moveTo>
                          <a:pt x="18584" y="14101"/>
                        </a:moveTo>
                        <a:lnTo>
                          <a:pt x="18584" y="14159"/>
                        </a:lnTo>
                        <a:lnTo>
                          <a:pt x="18584" y="14101"/>
                        </a:lnTo>
                        <a:close/>
                        <a:moveTo>
                          <a:pt x="18584" y="14015"/>
                        </a:moveTo>
                        <a:lnTo>
                          <a:pt x="18584" y="14058"/>
                        </a:lnTo>
                        <a:lnTo>
                          <a:pt x="18584" y="14015"/>
                        </a:lnTo>
                        <a:close/>
                        <a:moveTo>
                          <a:pt x="18584" y="13899"/>
                        </a:moveTo>
                        <a:lnTo>
                          <a:pt x="18584" y="14015"/>
                        </a:lnTo>
                        <a:lnTo>
                          <a:pt x="18584" y="13899"/>
                        </a:lnTo>
                        <a:close/>
                        <a:moveTo>
                          <a:pt x="0" y="0"/>
                        </a:moveTo>
                        <a:cubicBezTo>
                          <a:pt x="6908" y="4349"/>
                          <a:pt x="14205" y="9030"/>
                          <a:pt x="18584" y="13899"/>
                        </a:cubicBezTo>
                        <a:cubicBezTo>
                          <a:pt x="14205" y="9030"/>
                          <a:pt x="6908" y="434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87" name="Google Shape;1757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971" y="3521"/>
                        </a:moveTo>
                        <a:cubicBezTo>
                          <a:pt x="17344" y="3521"/>
                          <a:pt x="18442" y="4712"/>
                          <a:pt x="18763" y="6141"/>
                        </a:cubicBezTo>
                        <a:cubicBezTo>
                          <a:pt x="19220" y="7597"/>
                          <a:pt x="18259" y="8947"/>
                          <a:pt x="17024" y="9026"/>
                        </a:cubicBezTo>
                        <a:lnTo>
                          <a:pt x="16886" y="9026"/>
                        </a:lnTo>
                        <a:cubicBezTo>
                          <a:pt x="15605" y="9026"/>
                          <a:pt x="14369" y="7862"/>
                          <a:pt x="14095" y="6406"/>
                        </a:cubicBezTo>
                        <a:cubicBezTo>
                          <a:pt x="13729" y="4976"/>
                          <a:pt x="14553" y="3706"/>
                          <a:pt x="15788" y="3626"/>
                        </a:cubicBezTo>
                        <a:lnTo>
                          <a:pt x="15971" y="3521"/>
                        </a:lnTo>
                        <a:close/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88" name="Google Shape;1758;p38"/>
                  <p:cNvSpPr/>
                  <p:nvPr/>
                </p:nvSpPr>
                <p:spPr>
                  <a:xfrm flipH="1">
                    <a:off x="1862108" y="713366"/>
                    <a:ext cx="30475" cy="307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7724" y="0"/>
                        </a:moveTo>
                        <a:lnTo>
                          <a:pt x="7004" y="415"/>
                        </a:lnTo>
                        <a:cubicBezTo>
                          <a:pt x="2144" y="727"/>
                          <a:pt x="-1096" y="5712"/>
                          <a:pt x="344" y="11319"/>
                        </a:cubicBezTo>
                        <a:cubicBezTo>
                          <a:pt x="1424" y="17031"/>
                          <a:pt x="6284" y="21600"/>
                          <a:pt x="11324" y="21600"/>
                        </a:cubicBezTo>
                        <a:lnTo>
                          <a:pt x="11864" y="21600"/>
                        </a:lnTo>
                        <a:cubicBezTo>
                          <a:pt x="16724" y="21288"/>
                          <a:pt x="20504" y="15992"/>
                          <a:pt x="18704" y="10281"/>
                        </a:cubicBezTo>
                        <a:cubicBezTo>
                          <a:pt x="17444" y="4673"/>
                          <a:pt x="13124" y="0"/>
                          <a:pt x="7724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89" name="Google Shape;1759;p38"/>
                  <p:cNvSpPr/>
                  <p:nvPr/>
                </p:nvSpPr>
                <p:spPr>
                  <a:xfrm flipH="1">
                    <a:off x="2025541" y="656851"/>
                    <a:ext cx="140790" cy="3046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34" h="21600" fill="norm" stroke="1" extrusionOk="0">
                        <a:moveTo>
                          <a:pt x="56" y="0"/>
                        </a:moveTo>
                        <a:cubicBezTo>
                          <a:pt x="56" y="0"/>
                          <a:pt x="-665" y="14508"/>
                          <a:pt x="3075" y="14508"/>
                        </a:cubicBezTo>
                        <a:cubicBezTo>
                          <a:pt x="3094" y="14508"/>
                          <a:pt x="3114" y="14508"/>
                          <a:pt x="3133" y="14508"/>
                        </a:cubicBezTo>
                        <a:cubicBezTo>
                          <a:pt x="3698" y="14487"/>
                          <a:pt x="4341" y="14393"/>
                          <a:pt x="5061" y="14246"/>
                        </a:cubicBezTo>
                        <a:lnTo>
                          <a:pt x="7652" y="21600"/>
                        </a:lnTo>
                        <a:cubicBezTo>
                          <a:pt x="7652" y="21600"/>
                          <a:pt x="20935" y="16292"/>
                          <a:pt x="18150" y="13711"/>
                        </a:cubicBezTo>
                        <a:cubicBezTo>
                          <a:pt x="17215" y="12882"/>
                          <a:pt x="15910" y="12578"/>
                          <a:pt x="14391" y="12578"/>
                        </a:cubicBezTo>
                        <a:cubicBezTo>
                          <a:pt x="11450" y="12578"/>
                          <a:pt x="7807" y="13722"/>
                          <a:pt x="5061" y="14246"/>
                        </a:cubicBez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2994" name="Google Shape;1764;p38"/>
                <p:cNvGrpSpPr/>
                <p:nvPr/>
              </p:nvGrpSpPr>
              <p:grpSpPr>
                <a:xfrm>
                  <a:off x="1748134" y="0"/>
                  <a:ext cx="1988648" cy="1897294"/>
                  <a:chOff x="0" y="0"/>
                  <a:chExt cx="1988647" cy="1897293"/>
                </a:xfrm>
              </p:grpSpPr>
              <p:sp>
                <p:nvSpPr>
                  <p:cNvPr id="2991" name="Google Shape;1765;p38"/>
                  <p:cNvSpPr/>
                  <p:nvPr/>
                </p:nvSpPr>
                <p:spPr>
                  <a:xfrm>
                    <a:off x="912027" y="386509"/>
                    <a:ext cx="590571" cy="590518"/>
                  </a:xfrm>
                  <a:prstGeom prst="ellipse">
                    <a:avLst/>
                  </a:pr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92" name="Google Shape;1766;p38"/>
                  <p:cNvSpPr/>
                  <p:nvPr/>
                </p:nvSpPr>
                <p:spPr>
                  <a:xfrm flipH="1">
                    <a:off x="0" y="0"/>
                    <a:ext cx="1988648" cy="9769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46" h="21600" fill="norm" stroke="1" extrusionOk="0">
                        <a:moveTo>
                          <a:pt x="5996" y="0"/>
                        </a:moveTo>
                        <a:cubicBezTo>
                          <a:pt x="5604" y="0"/>
                          <a:pt x="4973" y="2073"/>
                          <a:pt x="4973" y="2073"/>
                        </a:cubicBezTo>
                        <a:cubicBezTo>
                          <a:pt x="4973" y="2073"/>
                          <a:pt x="4818" y="570"/>
                          <a:pt x="4181" y="570"/>
                        </a:cubicBezTo>
                        <a:cubicBezTo>
                          <a:pt x="4103" y="570"/>
                          <a:pt x="4018" y="592"/>
                          <a:pt x="3926" y="643"/>
                        </a:cubicBezTo>
                        <a:cubicBezTo>
                          <a:pt x="3358" y="949"/>
                          <a:pt x="3864" y="2096"/>
                          <a:pt x="4261" y="2826"/>
                        </a:cubicBezTo>
                        <a:cubicBezTo>
                          <a:pt x="1584" y="2863"/>
                          <a:pt x="0" y="8957"/>
                          <a:pt x="0" y="13116"/>
                        </a:cubicBezTo>
                        <a:cubicBezTo>
                          <a:pt x="0" y="17287"/>
                          <a:pt x="1138" y="21460"/>
                          <a:pt x="1138" y="21460"/>
                        </a:cubicBezTo>
                        <a:cubicBezTo>
                          <a:pt x="1138" y="21460"/>
                          <a:pt x="1432" y="19461"/>
                          <a:pt x="2098" y="18496"/>
                        </a:cubicBezTo>
                        <a:cubicBezTo>
                          <a:pt x="2631" y="17724"/>
                          <a:pt x="3264" y="17396"/>
                          <a:pt x="3714" y="17396"/>
                        </a:cubicBezTo>
                        <a:cubicBezTo>
                          <a:pt x="3789" y="17396"/>
                          <a:pt x="3859" y="17405"/>
                          <a:pt x="3923" y="17423"/>
                        </a:cubicBezTo>
                        <a:cubicBezTo>
                          <a:pt x="4567" y="17601"/>
                          <a:pt x="5505" y="20004"/>
                          <a:pt x="6007" y="21413"/>
                        </a:cubicBezTo>
                        <a:cubicBezTo>
                          <a:pt x="6052" y="21542"/>
                          <a:pt x="6116" y="21600"/>
                          <a:pt x="6180" y="21600"/>
                        </a:cubicBezTo>
                        <a:cubicBezTo>
                          <a:pt x="6286" y="21600"/>
                          <a:pt x="6391" y="21439"/>
                          <a:pt x="6401" y="21174"/>
                        </a:cubicBezTo>
                        <a:lnTo>
                          <a:pt x="6656" y="14639"/>
                        </a:lnTo>
                        <a:lnTo>
                          <a:pt x="12945" y="14639"/>
                        </a:lnTo>
                        <a:lnTo>
                          <a:pt x="13525" y="10852"/>
                        </a:lnTo>
                        <a:lnTo>
                          <a:pt x="14077" y="14768"/>
                        </a:lnTo>
                        <a:lnTo>
                          <a:pt x="20927" y="14768"/>
                        </a:lnTo>
                        <a:cubicBezTo>
                          <a:pt x="20927" y="14768"/>
                          <a:pt x="21600" y="2762"/>
                          <a:pt x="14963" y="2762"/>
                        </a:cubicBezTo>
                        <a:cubicBezTo>
                          <a:pt x="9493" y="2762"/>
                          <a:pt x="7615" y="2806"/>
                          <a:pt x="5617" y="2820"/>
                        </a:cubicBezTo>
                        <a:cubicBezTo>
                          <a:pt x="5888" y="2059"/>
                          <a:pt x="6388" y="501"/>
                          <a:pt x="6116" y="80"/>
                        </a:cubicBezTo>
                        <a:cubicBezTo>
                          <a:pt x="6080" y="25"/>
                          <a:pt x="6039" y="0"/>
                          <a:pt x="599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93" name="Google Shape;1767;p38"/>
                  <p:cNvSpPr/>
                  <p:nvPr/>
                </p:nvSpPr>
                <p:spPr>
                  <a:xfrm rot="5400000">
                    <a:off x="838303" y="749109"/>
                    <a:ext cx="1385654" cy="9107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644" fill="norm" stroke="1" extrusionOk="0">
                        <a:moveTo>
                          <a:pt x="0" y="1006"/>
                        </a:moveTo>
                        <a:cubicBezTo>
                          <a:pt x="3600" y="-2478"/>
                          <a:pt x="7200" y="4490"/>
                          <a:pt x="10800" y="1006"/>
                        </a:cubicBezTo>
                        <a:cubicBezTo>
                          <a:pt x="14400" y="-2478"/>
                          <a:pt x="18000" y="4490"/>
                          <a:pt x="21600" y="1006"/>
                        </a:cubicBezTo>
                        <a:lnTo>
                          <a:pt x="21600" y="15638"/>
                        </a:lnTo>
                        <a:cubicBezTo>
                          <a:pt x="18000" y="19122"/>
                          <a:pt x="14400" y="12154"/>
                          <a:pt x="10800" y="15638"/>
                        </a:cubicBezTo>
                        <a:cubicBezTo>
                          <a:pt x="7200" y="19122"/>
                          <a:pt x="3600" y="12154"/>
                          <a:pt x="0" y="15638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2995" name="Google Shape;1768;p38"/>
                <p:cNvSpPr/>
                <p:nvPr/>
              </p:nvSpPr>
              <p:spPr>
                <a:xfrm flipH="1">
                  <a:off x="2053965" y="838276"/>
                  <a:ext cx="189251" cy="284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509"/>
                      </a:lnTo>
                      <a:cubicBezTo>
                        <a:pt x="0" y="1816"/>
                        <a:pt x="157" y="5206"/>
                        <a:pt x="522" y="8249"/>
                      </a:cubicBezTo>
                      <a:cubicBezTo>
                        <a:pt x="713" y="9799"/>
                        <a:pt x="870" y="11222"/>
                        <a:pt x="1061" y="12287"/>
                      </a:cubicBezTo>
                      <a:cubicBezTo>
                        <a:pt x="1183" y="12796"/>
                        <a:pt x="1287" y="13270"/>
                        <a:pt x="1426" y="13548"/>
                      </a:cubicBezTo>
                      <a:cubicBezTo>
                        <a:pt x="1478" y="13710"/>
                        <a:pt x="1530" y="13825"/>
                        <a:pt x="1583" y="13906"/>
                      </a:cubicBezTo>
                      <a:cubicBezTo>
                        <a:pt x="1583" y="13976"/>
                        <a:pt x="1652" y="13976"/>
                        <a:pt x="1652" y="14022"/>
                      </a:cubicBezTo>
                      <a:cubicBezTo>
                        <a:pt x="1722" y="14068"/>
                        <a:pt x="1774" y="14068"/>
                        <a:pt x="1826" y="14068"/>
                      </a:cubicBezTo>
                      <a:lnTo>
                        <a:pt x="1896" y="14068"/>
                      </a:lnTo>
                      <a:cubicBezTo>
                        <a:pt x="2000" y="14068"/>
                        <a:pt x="2191" y="13976"/>
                        <a:pt x="2435" y="13860"/>
                      </a:cubicBezTo>
                      <a:cubicBezTo>
                        <a:pt x="3322" y="13548"/>
                        <a:pt x="5148" y="12830"/>
                        <a:pt x="7339" y="12206"/>
                      </a:cubicBezTo>
                      <a:cubicBezTo>
                        <a:pt x="9548" y="11569"/>
                        <a:pt x="12157" y="11026"/>
                        <a:pt x="14539" y="11026"/>
                      </a:cubicBezTo>
                      <a:cubicBezTo>
                        <a:pt x="16904" y="11026"/>
                        <a:pt x="19096" y="11569"/>
                        <a:pt x="20522" y="13120"/>
                      </a:cubicBezTo>
                      <a:cubicBezTo>
                        <a:pt x="21130" y="13744"/>
                        <a:pt x="21426" y="14300"/>
                        <a:pt x="21426" y="14890"/>
                      </a:cubicBezTo>
                      <a:cubicBezTo>
                        <a:pt x="21426" y="15873"/>
                        <a:pt x="20591" y="16787"/>
                        <a:pt x="19339" y="17620"/>
                      </a:cubicBezTo>
                      <a:cubicBezTo>
                        <a:pt x="17513" y="18800"/>
                        <a:pt x="14661" y="19795"/>
                        <a:pt x="12330" y="20466"/>
                      </a:cubicBezTo>
                      <a:cubicBezTo>
                        <a:pt x="11148" y="20779"/>
                        <a:pt x="10087" y="21045"/>
                        <a:pt x="9374" y="21207"/>
                      </a:cubicBezTo>
                      <a:cubicBezTo>
                        <a:pt x="8957" y="21322"/>
                        <a:pt x="8661" y="21369"/>
                        <a:pt x="8417" y="21415"/>
                      </a:cubicBezTo>
                      <a:cubicBezTo>
                        <a:pt x="8243" y="21484"/>
                        <a:pt x="8122" y="21484"/>
                        <a:pt x="8122" y="21484"/>
                      </a:cubicBezTo>
                      <a:lnTo>
                        <a:pt x="8191" y="21600"/>
                      </a:lnTo>
                      <a:cubicBezTo>
                        <a:pt x="8191" y="21600"/>
                        <a:pt x="11513" y="20975"/>
                        <a:pt x="14817" y="19795"/>
                      </a:cubicBezTo>
                      <a:cubicBezTo>
                        <a:pt x="16557" y="19194"/>
                        <a:pt x="18209" y="18523"/>
                        <a:pt x="19461" y="17690"/>
                      </a:cubicBezTo>
                      <a:cubicBezTo>
                        <a:pt x="20713" y="16857"/>
                        <a:pt x="21600" y="15908"/>
                        <a:pt x="21600" y="14890"/>
                      </a:cubicBezTo>
                      <a:cubicBezTo>
                        <a:pt x="21600" y="14300"/>
                        <a:pt x="21304" y="13663"/>
                        <a:pt x="20713" y="13027"/>
                      </a:cubicBezTo>
                      <a:cubicBezTo>
                        <a:pt x="19235" y="11454"/>
                        <a:pt x="16957" y="10898"/>
                        <a:pt x="14539" y="10898"/>
                      </a:cubicBezTo>
                      <a:cubicBezTo>
                        <a:pt x="11757" y="10898"/>
                        <a:pt x="8765" y="11650"/>
                        <a:pt x="6348" y="12356"/>
                      </a:cubicBezTo>
                      <a:cubicBezTo>
                        <a:pt x="5148" y="12761"/>
                        <a:pt x="4087" y="13120"/>
                        <a:pt x="3322" y="13432"/>
                      </a:cubicBezTo>
                      <a:cubicBezTo>
                        <a:pt x="2904" y="13548"/>
                        <a:pt x="2609" y="13663"/>
                        <a:pt x="2365" y="13779"/>
                      </a:cubicBezTo>
                      <a:cubicBezTo>
                        <a:pt x="2070" y="13860"/>
                        <a:pt x="1896" y="13941"/>
                        <a:pt x="1826" y="13941"/>
                      </a:cubicBezTo>
                      <a:cubicBezTo>
                        <a:pt x="1774" y="13941"/>
                        <a:pt x="1722" y="13860"/>
                        <a:pt x="1722" y="13779"/>
                      </a:cubicBezTo>
                      <a:cubicBezTo>
                        <a:pt x="1478" y="13397"/>
                        <a:pt x="1287" y="12518"/>
                        <a:pt x="1113" y="11407"/>
                      </a:cubicBezTo>
                      <a:cubicBezTo>
                        <a:pt x="574" y="8018"/>
                        <a:pt x="157" y="2325"/>
                        <a:pt x="157" y="509"/>
                      </a:cubicBezTo>
                      <a:lnTo>
                        <a:pt x="157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3A33"/>
                </a:solidFill>
                <a:ln w="25400" cap="flat">
                  <a:solidFill>
                    <a:srgbClr val="493A3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96" name="Google Shape;1769;p38"/>
                <p:cNvSpPr/>
                <p:nvPr/>
              </p:nvSpPr>
              <p:spPr>
                <a:xfrm rot="1240464">
                  <a:off x="2061071" y="1000310"/>
                  <a:ext cx="176313" cy="104630"/>
                </a:xfrm>
                <a:prstGeom prst="ellipse">
                  <a:avLst/>
                </a:prstGeom>
                <a:solidFill>
                  <a:srgbClr val="C677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998" name="Google Shape;1770;p38"/>
              <p:cNvSpPr/>
              <p:nvPr/>
            </p:nvSpPr>
            <p:spPr>
              <a:xfrm>
                <a:off x="6882924" y="1926807"/>
                <a:ext cx="264908" cy="192203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99" name="Google Shape;1771;p38"/>
              <p:cNvSpPr/>
              <p:nvPr/>
            </p:nvSpPr>
            <p:spPr>
              <a:xfrm>
                <a:off x="6136073" y="1837185"/>
                <a:ext cx="209479" cy="170607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3001" name="IMG_1141.png" descr="IMG_114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7991" y="4206684"/>
              <a:ext cx="4235029" cy="2872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02" name="تقويم"/>
            <p:cNvSpPr txBox="1"/>
            <p:nvPr/>
          </p:nvSpPr>
          <p:spPr>
            <a:xfrm>
              <a:off x="1363335" y="1000940"/>
              <a:ext cx="2788304" cy="17035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تقويم</a:t>
              </a:r>
            </a:p>
          </p:txBody>
        </p:sp>
        <p:sp>
          <p:nvSpPr>
            <p:cNvPr id="3003" name="ختامي"/>
            <p:cNvSpPr txBox="1"/>
            <p:nvPr/>
          </p:nvSpPr>
          <p:spPr>
            <a:xfrm>
              <a:off x="1394076" y="2232857"/>
              <a:ext cx="2757564" cy="182375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ختامي</a:t>
              </a:r>
            </a:p>
          </p:txBody>
        </p:sp>
      </p:grpSp>
      <p:pic>
        <p:nvPicPr>
          <p:cNvPr id="3005" name="IMG_3578.jpeg" descr="IMG_3578.jpeg"/>
          <p:cNvPicPr>
            <a:picLocks noChangeAspect="1"/>
          </p:cNvPicPr>
          <p:nvPr/>
        </p:nvPicPr>
        <p:blipFill>
          <a:blip r:embed="rId4">
            <a:extLst/>
          </a:blip>
          <a:srcRect l="0" t="1020" r="0" b="1020"/>
          <a:stretch>
            <a:fillRect/>
          </a:stretch>
        </p:blipFill>
        <p:spPr>
          <a:xfrm>
            <a:off x="3529586" y="1998061"/>
            <a:ext cx="8720137" cy="10753200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pic>
        <p:nvPicPr>
          <p:cNvPr id="3006" name="IMG_3579.jpeg" descr="IMG_3579.jpeg"/>
          <p:cNvPicPr>
            <a:picLocks noChangeAspect="1"/>
          </p:cNvPicPr>
          <p:nvPr/>
        </p:nvPicPr>
        <p:blipFill>
          <a:blip r:embed="rId5">
            <a:extLst/>
          </a:blip>
          <a:srcRect l="0" t="375" r="0" b="375"/>
          <a:stretch>
            <a:fillRect/>
          </a:stretch>
        </p:blipFill>
        <p:spPr>
          <a:xfrm>
            <a:off x="3079069" y="1115618"/>
            <a:ext cx="1278641" cy="1257905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graphicFrame>
        <p:nvGraphicFramePr>
          <p:cNvPr id="300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1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3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" name="إن لم تُقدّم وقتك الثمين وجُهدك وتعبك لأجل هدف عظيم تسعى له فلن تصل إليه."/>
          <p:cNvSpPr txBox="1"/>
          <p:nvPr/>
        </p:nvSpPr>
        <p:spPr>
          <a:xfrm>
            <a:off x="5233830" y="10608899"/>
            <a:ext cx="14317741" cy="18077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457200">
              <a:lnSpc>
                <a:spcPct val="125000"/>
              </a:lnSpc>
              <a:defRPr sz="5400">
                <a:solidFill>
                  <a:srgbClr val="212529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إن لم تُقدّم وقتك الثمين وجُهدك وتعبك لأجل هدف عظيم تسعى له فلن تصل إليه.</a:t>
            </a:r>
          </a:p>
        </p:txBody>
      </p:sp>
      <p:grpSp>
        <p:nvGrpSpPr>
          <p:cNvPr id="3235" name="Google Shape;2099;p41"/>
          <p:cNvGrpSpPr/>
          <p:nvPr/>
        </p:nvGrpSpPr>
        <p:grpSpPr>
          <a:xfrm>
            <a:off x="16557360" y="6713739"/>
            <a:ext cx="7210491" cy="5987937"/>
            <a:chOff x="0" y="0"/>
            <a:chExt cx="7210490" cy="5987936"/>
          </a:xfrm>
        </p:grpSpPr>
        <p:grpSp>
          <p:nvGrpSpPr>
            <p:cNvPr id="3231" name="Google Shape;2100;p41"/>
            <p:cNvGrpSpPr/>
            <p:nvPr/>
          </p:nvGrpSpPr>
          <p:grpSpPr>
            <a:xfrm>
              <a:off x="2332153" y="0"/>
              <a:ext cx="4878338" cy="5987937"/>
              <a:chOff x="0" y="0"/>
              <a:chExt cx="4878337" cy="5987936"/>
            </a:xfrm>
          </p:grpSpPr>
          <p:sp>
            <p:nvSpPr>
              <p:cNvPr id="3010" name="Google Shape;2101;p41"/>
              <p:cNvSpPr/>
              <p:nvPr/>
            </p:nvSpPr>
            <p:spPr>
              <a:xfrm>
                <a:off x="2632226" y="5186450"/>
                <a:ext cx="2246112" cy="537669"/>
              </a:xfrm>
              <a:prstGeom prst="ellipse">
                <a:avLst/>
              </a:pr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11" name="Google Shape;2102;p41"/>
              <p:cNvSpPr/>
              <p:nvPr/>
            </p:nvSpPr>
            <p:spPr>
              <a:xfrm flipH="1">
                <a:off x="1704381" y="0"/>
                <a:ext cx="3089043" cy="3126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0" h="21600" fill="norm" stroke="1" extrusionOk="0">
                    <a:moveTo>
                      <a:pt x="13928" y="0"/>
                    </a:moveTo>
                    <a:cubicBezTo>
                      <a:pt x="12876" y="0"/>
                      <a:pt x="11419" y="307"/>
                      <a:pt x="10087" y="636"/>
                    </a:cubicBezTo>
                    <a:cubicBezTo>
                      <a:pt x="8347" y="1065"/>
                      <a:pt x="7098" y="2564"/>
                      <a:pt x="6760" y="4396"/>
                    </a:cubicBezTo>
                    <a:cubicBezTo>
                      <a:pt x="6693" y="4773"/>
                      <a:pt x="6482" y="5112"/>
                      <a:pt x="5953" y="5420"/>
                    </a:cubicBezTo>
                    <a:cubicBezTo>
                      <a:pt x="5045" y="5947"/>
                      <a:pt x="3940" y="5913"/>
                      <a:pt x="2951" y="6246"/>
                    </a:cubicBezTo>
                    <a:cubicBezTo>
                      <a:pt x="723" y="7002"/>
                      <a:pt x="-589" y="9888"/>
                      <a:pt x="262" y="12167"/>
                    </a:cubicBezTo>
                    <a:cubicBezTo>
                      <a:pt x="542" y="12919"/>
                      <a:pt x="1017" y="13598"/>
                      <a:pt x="1163" y="14393"/>
                    </a:cubicBezTo>
                    <a:cubicBezTo>
                      <a:pt x="1283" y="15042"/>
                      <a:pt x="1171" y="15713"/>
                      <a:pt x="1224" y="16374"/>
                    </a:cubicBezTo>
                    <a:cubicBezTo>
                      <a:pt x="1348" y="17964"/>
                      <a:pt x="2469" y="19362"/>
                      <a:pt x="3869" y="20009"/>
                    </a:cubicBezTo>
                    <a:cubicBezTo>
                      <a:pt x="4612" y="20353"/>
                      <a:pt x="5420" y="20504"/>
                      <a:pt x="6234" y="20504"/>
                    </a:cubicBezTo>
                    <a:cubicBezTo>
                      <a:pt x="6952" y="20504"/>
                      <a:pt x="7676" y="20386"/>
                      <a:pt x="8364" y="20177"/>
                    </a:cubicBezTo>
                    <a:cubicBezTo>
                      <a:pt x="8779" y="20050"/>
                      <a:pt x="9202" y="19890"/>
                      <a:pt x="9633" y="19890"/>
                    </a:cubicBezTo>
                    <a:cubicBezTo>
                      <a:pt x="9685" y="19890"/>
                      <a:pt x="9737" y="19892"/>
                      <a:pt x="9790" y="19897"/>
                    </a:cubicBezTo>
                    <a:cubicBezTo>
                      <a:pt x="10125" y="19927"/>
                      <a:pt x="10443" y="20069"/>
                      <a:pt x="10758" y="20198"/>
                    </a:cubicBezTo>
                    <a:cubicBezTo>
                      <a:pt x="12419" y="20888"/>
                      <a:pt x="14168" y="21347"/>
                      <a:pt x="15945" y="21555"/>
                    </a:cubicBezTo>
                    <a:cubicBezTo>
                      <a:pt x="16151" y="21579"/>
                      <a:pt x="16364" y="21600"/>
                      <a:pt x="16573" y="21600"/>
                    </a:cubicBezTo>
                    <a:cubicBezTo>
                      <a:pt x="16880" y="21600"/>
                      <a:pt x="17181" y="21556"/>
                      <a:pt x="17457" y="21420"/>
                    </a:cubicBezTo>
                    <a:cubicBezTo>
                      <a:pt x="18049" y="21127"/>
                      <a:pt x="18390" y="20449"/>
                      <a:pt x="18496" y="19774"/>
                    </a:cubicBezTo>
                    <a:cubicBezTo>
                      <a:pt x="18602" y="19099"/>
                      <a:pt x="18512" y="18409"/>
                      <a:pt x="18464" y="17726"/>
                    </a:cubicBezTo>
                    <a:cubicBezTo>
                      <a:pt x="18439" y="17400"/>
                      <a:pt x="18425" y="17062"/>
                      <a:pt x="18527" y="16750"/>
                    </a:cubicBezTo>
                    <a:cubicBezTo>
                      <a:pt x="18657" y="16355"/>
                      <a:pt x="18958" y="16049"/>
                      <a:pt x="19219" y="15730"/>
                    </a:cubicBezTo>
                    <a:cubicBezTo>
                      <a:pt x="21011" y="13513"/>
                      <a:pt x="20824" y="9846"/>
                      <a:pt x="18814" y="7841"/>
                    </a:cubicBezTo>
                    <a:cubicBezTo>
                      <a:pt x="18435" y="7463"/>
                      <a:pt x="17996" y="7132"/>
                      <a:pt x="17735" y="6656"/>
                    </a:cubicBezTo>
                    <a:cubicBezTo>
                      <a:pt x="17361" y="5975"/>
                      <a:pt x="17428" y="5135"/>
                      <a:pt x="17353" y="4354"/>
                    </a:cubicBezTo>
                    <a:cubicBezTo>
                      <a:pt x="17198" y="2760"/>
                      <a:pt x="16385" y="1247"/>
                      <a:pt x="15161" y="283"/>
                    </a:cubicBezTo>
                    <a:cubicBezTo>
                      <a:pt x="14906" y="81"/>
                      <a:pt x="14471" y="0"/>
                      <a:pt x="13928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014" name="Google Shape;2103;p41"/>
              <p:cNvGrpSpPr/>
              <p:nvPr/>
            </p:nvGrpSpPr>
            <p:grpSpPr>
              <a:xfrm>
                <a:off x="1772939" y="0"/>
                <a:ext cx="3089043" cy="5436233"/>
                <a:chOff x="0" y="0"/>
                <a:chExt cx="3089041" cy="5436232"/>
              </a:xfrm>
            </p:grpSpPr>
            <p:sp>
              <p:nvSpPr>
                <p:cNvPr id="3012" name="Google Shape;2104;p41"/>
                <p:cNvSpPr/>
                <p:nvPr/>
              </p:nvSpPr>
              <p:spPr>
                <a:xfrm flipH="1">
                  <a:off x="0" y="0"/>
                  <a:ext cx="3089042" cy="31260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50" h="21600" fill="norm" stroke="1" extrusionOk="0">
                      <a:moveTo>
                        <a:pt x="13928" y="0"/>
                      </a:moveTo>
                      <a:cubicBezTo>
                        <a:pt x="12876" y="0"/>
                        <a:pt x="11419" y="307"/>
                        <a:pt x="10087" y="636"/>
                      </a:cubicBezTo>
                      <a:cubicBezTo>
                        <a:pt x="8347" y="1065"/>
                        <a:pt x="7098" y="2564"/>
                        <a:pt x="6760" y="4396"/>
                      </a:cubicBezTo>
                      <a:cubicBezTo>
                        <a:pt x="6693" y="4773"/>
                        <a:pt x="6482" y="5112"/>
                        <a:pt x="5953" y="5420"/>
                      </a:cubicBezTo>
                      <a:cubicBezTo>
                        <a:pt x="5045" y="5947"/>
                        <a:pt x="3940" y="5913"/>
                        <a:pt x="2951" y="6246"/>
                      </a:cubicBezTo>
                      <a:cubicBezTo>
                        <a:pt x="723" y="7002"/>
                        <a:pt x="-589" y="9888"/>
                        <a:pt x="262" y="12167"/>
                      </a:cubicBezTo>
                      <a:cubicBezTo>
                        <a:pt x="542" y="12919"/>
                        <a:pt x="1017" y="13598"/>
                        <a:pt x="1163" y="14393"/>
                      </a:cubicBezTo>
                      <a:cubicBezTo>
                        <a:pt x="1283" y="15042"/>
                        <a:pt x="1171" y="15713"/>
                        <a:pt x="1224" y="16374"/>
                      </a:cubicBezTo>
                      <a:cubicBezTo>
                        <a:pt x="1348" y="17964"/>
                        <a:pt x="2469" y="19362"/>
                        <a:pt x="3869" y="20009"/>
                      </a:cubicBezTo>
                      <a:cubicBezTo>
                        <a:pt x="4612" y="20353"/>
                        <a:pt x="5420" y="20504"/>
                        <a:pt x="6234" y="20504"/>
                      </a:cubicBezTo>
                      <a:cubicBezTo>
                        <a:pt x="6952" y="20504"/>
                        <a:pt x="7676" y="20386"/>
                        <a:pt x="8364" y="20177"/>
                      </a:cubicBezTo>
                      <a:cubicBezTo>
                        <a:pt x="8779" y="20050"/>
                        <a:pt x="9202" y="19890"/>
                        <a:pt x="9633" y="19890"/>
                      </a:cubicBezTo>
                      <a:cubicBezTo>
                        <a:pt x="9685" y="19890"/>
                        <a:pt x="9737" y="19892"/>
                        <a:pt x="9790" y="19897"/>
                      </a:cubicBezTo>
                      <a:cubicBezTo>
                        <a:pt x="10125" y="19927"/>
                        <a:pt x="10443" y="20069"/>
                        <a:pt x="10758" y="20198"/>
                      </a:cubicBezTo>
                      <a:cubicBezTo>
                        <a:pt x="12419" y="20888"/>
                        <a:pt x="14168" y="21347"/>
                        <a:pt x="15945" y="21555"/>
                      </a:cubicBezTo>
                      <a:cubicBezTo>
                        <a:pt x="16151" y="21579"/>
                        <a:pt x="16364" y="21600"/>
                        <a:pt x="16573" y="21600"/>
                      </a:cubicBezTo>
                      <a:cubicBezTo>
                        <a:pt x="16880" y="21600"/>
                        <a:pt x="17181" y="21556"/>
                        <a:pt x="17457" y="21420"/>
                      </a:cubicBezTo>
                      <a:cubicBezTo>
                        <a:pt x="18049" y="21127"/>
                        <a:pt x="18390" y="20449"/>
                        <a:pt x="18496" y="19774"/>
                      </a:cubicBezTo>
                      <a:cubicBezTo>
                        <a:pt x="18602" y="19099"/>
                        <a:pt x="18512" y="18409"/>
                        <a:pt x="18464" y="17726"/>
                      </a:cubicBezTo>
                      <a:cubicBezTo>
                        <a:pt x="18439" y="17400"/>
                        <a:pt x="18425" y="17062"/>
                        <a:pt x="18527" y="16750"/>
                      </a:cubicBezTo>
                      <a:cubicBezTo>
                        <a:pt x="18657" y="16355"/>
                        <a:pt x="18958" y="16049"/>
                        <a:pt x="19219" y="15730"/>
                      </a:cubicBezTo>
                      <a:cubicBezTo>
                        <a:pt x="21011" y="13513"/>
                        <a:pt x="20824" y="9846"/>
                        <a:pt x="18814" y="7841"/>
                      </a:cubicBezTo>
                      <a:cubicBezTo>
                        <a:pt x="18435" y="7463"/>
                        <a:pt x="17996" y="7132"/>
                        <a:pt x="17735" y="6656"/>
                      </a:cubicBezTo>
                      <a:cubicBezTo>
                        <a:pt x="17361" y="5975"/>
                        <a:pt x="17428" y="5135"/>
                        <a:pt x="17353" y="4354"/>
                      </a:cubicBezTo>
                      <a:cubicBezTo>
                        <a:pt x="17198" y="2760"/>
                        <a:pt x="16385" y="1247"/>
                        <a:pt x="15161" y="283"/>
                      </a:cubicBezTo>
                      <a:cubicBezTo>
                        <a:pt x="14906" y="81"/>
                        <a:pt x="14471" y="0"/>
                        <a:pt x="13928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13" name="Google Shape;2105;p41"/>
                <p:cNvSpPr/>
                <p:nvPr/>
              </p:nvSpPr>
              <p:spPr>
                <a:xfrm flipH="1">
                  <a:off x="737575" y="962349"/>
                  <a:ext cx="1261242" cy="4473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623" y="0"/>
                      </a:moveTo>
                      <a:cubicBezTo>
                        <a:pt x="11221" y="853"/>
                        <a:pt x="11290" y="1726"/>
                        <a:pt x="11006" y="2585"/>
                      </a:cubicBezTo>
                      <a:cubicBezTo>
                        <a:pt x="10723" y="3446"/>
                        <a:pt x="10142" y="4294"/>
                        <a:pt x="9470" y="5138"/>
                      </a:cubicBezTo>
                      <a:cubicBezTo>
                        <a:pt x="8787" y="5984"/>
                        <a:pt x="8068" y="6829"/>
                        <a:pt x="7443" y="7683"/>
                      </a:cubicBezTo>
                      <a:cubicBezTo>
                        <a:pt x="7259" y="7939"/>
                        <a:pt x="7082" y="8194"/>
                        <a:pt x="6913" y="8451"/>
                      </a:cubicBezTo>
                      <a:cubicBezTo>
                        <a:pt x="6615" y="8175"/>
                        <a:pt x="6232" y="7907"/>
                        <a:pt x="5754" y="7654"/>
                      </a:cubicBezTo>
                      <a:cubicBezTo>
                        <a:pt x="5145" y="7327"/>
                        <a:pt x="4405" y="7030"/>
                        <a:pt x="3664" y="6740"/>
                      </a:cubicBezTo>
                      <a:cubicBezTo>
                        <a:pt x="2920" y="6448"/>
                        <a:pt x="2174" y="6162"/>
                        <a:pt x="1518" y="5859"/>
                      </a:cubicBezTo>
                      <a:cubicBezTo>
                        <a:pt x="856" y="5558"/>
                        <a:pt x="315" y="5234"/>
                        <a:pt x="0" y="4886"/>
                      </a:cubicBezTo>
                      <a:cubicBezTo>
                        <a:pt x="211" y="5239"/>
                        <a:pt x="657" y="5583"/>
                        <a:pt x="1229" y="5904"/>
                      </a:cubicBezTo>
                      <a:cubicBezTo>
                        <a:pt x="1801" y="6228"/>
                        <a:pt x="2472" y="6535"/>
                        <a:pt x="3118" y="6841"/>
                      </a:cubicBezTo>
                      <a:cubicBezTo>
                        <a:pt x="3770" y="7146"/>
                        <a:pt x="4399" y="7453"/>
                        <a:pt x="4873" y="7772"/>
                      </a:cubicBezTo>
                      <a:cubicBezTo>
                        <a:pt x="5354" y="8092"/>
                        <a:pt x="5684" y="8425"/>
                        <a:pt x="5880" y="8767"/>
                      </a:cubicBezTo>
                      <a:cubicBezTo>
                        <a:pt x="6093" y="9121"/>
                        <a:pt x="6178" y="9480"/>
                        <a:pt x="6189" y="9842"/>
                      </a:cubicBezTo>
                      <a:cubicBezTo>
                        <a:pt x="6141" y="9993"/>
                        <a:pt x="6106" y="10147"/>
                        <a:pt x="6089" y="10304"/>
                      </a:cubicBezTo>
                      <a:lnTo>
                        <a:pt x="6173" y="10302"/>
                      </a:lnTo>
                      <a:cubicBezTo>
                        <a:pt x="6152" y="10488"/>
                        <a:pt x="6120" y="10672"/>
                        <a:pt x="6084" y="10857"/>
                      </a:cubicBezTo>
                      <a:lnTo>
                        <a:pt x="5591" y="12998"/>
                      </a:lnTo>
                      <a:lnTo>
                        <a:pt x="3586" y="21566"/>
                      </a:lnTo>
                      <a:lnTo>
                        <a:pt x="8787" y="21600"/>
                      </a:lnTo>
                      <a:lnTo>
                        <a:pt x="8189" y="13015"/>
                      </a:lnTo>
                      <a:lnTo>
                        <a:pt x="8037" y="10866"/>
                      </a:lnTo>
                      <a:cubicBezTo>
                        <a:pt x="8005" y="10550"/>
                        <a:pt x="7952" y="10230"/>
                        <a:pt x="7852" y="9911"/>
                      </a:cubicBezTo>
                      <a:cubicBezTo>
                        <a:pt x="7900" y="9623"/>
                        <a:pt x="8009" y="9327"/>
                        <a:pt x="8135" y="9035"/>
                      </a:cubicBezTo>
                      <a:cubicBezTo>
                        <a:pt x="8211" y="8861"/>
                        <a:pt x="8298" y="8688"/>
                        <a:pt x="8388" y="8516"/>
                      </a:cubicBezTo>
                      <a:cubicBezTo>
                        <a:pt x="10329" y="8261"/>
                        <a:pt x="12225" y="7980"/>
                        <a:pt x="14052" y="7670"/>
                      </a:cubicBezTo>
                      <a:cubicBezTo>
                        <a:pt x="15048" y="7501"/>
                        <a:pt x="16020" y="7329"/>
                        <a:pt x="16986" y="7140"/>
                      </a:cubicBezTo>
                      <a:cubicBezTo>
                        <a:pt x="17941" y="6950"/>
                        <a:pt x="18895" y="6728"/>
                        <a:pt x="19567" y="6432"/>
                      </a:cubicBezTo>
                      <a:cubicBezTo>
                        <a:pt x="20241" y="6139"/>
                        <a:pt x="20565" y="5808"/>
                        <a:pt x="20796" y="5487"/>
                      </a:cubicBezTo>
                      <a:cubicBezTo>
                        <a:pt x="21016" y="5164"/>
                        <a:pt x="21179" y="4843"/>
                        <a:pt x="21300" y="4518"/>
                      </a:cubicBezTo>
                      <a:cubicBezTo>
                        <a:pt x="21546" y="3871"/>
                        <a:pt x="21600" y="3220"/>
                        <a:pt x="21474" y="2573"/>
                      </a:cubicBezTo>
                      <a:cubicBezTo>
                        <a:pt x="21457" y="3221"/>
                        <a:pt x="21253" y="3867"/>
                        <a:pt x="20870" y="4502"/>
                      </a:cubicBezTo>
                      <a:cubicBezTo>
                        <a:pt x="20681" y="4819"/>
                        <a:pt x="20444" y="5136"/>
                        <a:pt x="20161" y="5446"/>
                      </a:cubicBezTo>
                      <a:cubicBezTo>
                        <a:pt x="19872" y="5753"/>
                        <a:pt x="19489" y="6051"/>
                        <a:pt x="18854" y="6293"/>
                      </a:cubicBezTo>
                      <a:cubicBezTo>
                        <a:pt x="18225" y="6535"/>
                        <a:pt x="17336" y="6721"/>
                        <a:pt x="16386" y="6884"/>
                      </a:cubicBezTo>
                      <a:cubicBezTo>
                        <a:pt x="15431" y="7047"/>
                        <a:pt x="14424" y="7203"/>
                        <a:pt x="13422" y="7348"/>
                      </a:cubicBezTo>
                      <a:cubicBezTo>
                        <a:pt x="11873" y="7574"/>
                        <a:pt x="10294" y="7780"/>
                        <a:pt x="8692" y="7965"/>
                      </a:cubicBezTo>
                      <a:cubicBezTo>
                        <a:pt x="8729" y="7895"/>
                        <a:pt x="8766" y="7826"/>
                        <a:pt x="8809" y="7756"/>
                      </a:cubicBezTo>
                      <a:cubicBezTo>
                        <a:pt x="9312" y="6903"/>
                        <a:pt x="9936" y="6052"/>
                        <a:pt x="10434" y="5194"/>
                      </a:cubicBezTo>
                      <a:cubicBezTo>
                        <a:pt x="10955" y="4334"/>
                        <a:pt x="11380" y="3466"/>
                        <a:pt x="11501" y="2594"/>
                      </a:cubicBezTo>
                      <a:cubicBezTo>
                        <a:pt x="11621" y="1721"/>
                        <a:pt x="11384" y="841"/>
                        <a:pt x="10623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015" name="Google Shape;2106;p41"/>
              <p:cNvSpPr/>
              <p:nvPr/>
            </p:nvSpPr>
            <p:spPr>
              <a:xfrm>
                <a:off x="1977594" y="5904226"/>
                <a:ext cx="2117093" cy="73958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16" name="Google Shape;2107;p41"/>
              <p:cNvSpPr/>
              <p:nvPr/>
            </p:nvSpPr>
            <p:spPr>
              <a:xfrm>
                <a:off x="1013679" y="5275940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17" name="Google Shape;2108;p41"/>
              <p:cNvSpPr/>
              <p:nvPr/>
            </p:nvSpPr>
            <p:spPr>
              <a:xfrm>
                <a:off x="1971116" y="5897712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18" name="Google Shape;2109;p41"/>
              <p:cNvSpPr/>
              <p:nvPr/>
            </p:nvSpPr>
            <p:spPr>
              <a:xfrm>
                <a:off x="596186" y="2802095"/>
                <a:ext cx="97895" cy="7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20156" y="0"/>
                    </a:moveTo>
                    <a:cubicBezTo>
                      <a:pt x="20094" y="0"/>
                      <a:pt x="20025" y="10"/>
                      <a:pt x="19963" y="30"/>
                    </a:cubicBezTo>
                    <a:cubicBezTo>
                      <a:pt x="12691" y="3131"/>
                      <a:pt x="4216" y="11119"/>
                      <a:pt x="137" y="19456"/>
                    </a:cubicBezTo>
                    <a:cubicBezTo>
                      <a:pt x="-295" y="20343"/>
                      <a:pt x="368" y="21600"/>
                      <a:pt x="1093" y="21600"/>
                    </a:cubicBezTo>
                    <a:cubicBezTo>
                      <a:pt x="1270" y="21600"/>
                      <a:pt x="1456" y="21520"/>
                      <a:pt x="1625" y="21341"/>
                    </a:cubicBezTo>
                    <a:cubicBezTo>
                      <a:pt x="4748" y="17950"/>
                      <a:pt x="7409" y="13891"/>
                      <a:pt x="10663" y="10591"/>
                    </a:cubicBezTo>
                    <a:cubicBezTo>
                      <a:pt x="13894" y="7360"/>
                      <a:pt x="17403" y="4777"/>
                      <a:pt x="20727" y="1755"/>
                    </a:cubicBezTo>
                    <a:cubicBezTo>
                      <a:pt x="21305" y="1187"/>
                      <a:pt x="20781" y="0"/>
                      <a:pt x="20156" y="0"/>
                    </a:cubicBezTo>
                    <a:close/>
                  </a:path>
                </a:pathLst>
              </a:custGeom>
              <a:solidFill>
                <a:srgbClr val="FC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19" name="Google Shape;2110;p41"/>
              <p:cNvSpPr/>
              <p:nvPr/>
            </p:nvSpPr>
            <p:spPr>
              <a:xfrm>
                <a:off x="1020157" y="5282454"/>
                <a:ext cx="2117093" cy="73957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20" name="Google Shape;2111;p41"/>
              <p:cNvSpPr/>
              <p:nvPr/>
            </p:nvSpPr>
            <p:spPr>
              <a:xfrm>
                <a:off x="655108" y="3699143"/>
                <a:ext cx="557711" cy="1635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5" h="21600" fill="norm" stroke="1" extrusionOk="0">
                    <a:moveTo>
                      <a:pt x="5725" y="761"/>
                    </a:moveTo>
                    <a:cubicBezTo>
                      <a:pt x="9414" y="761"/>
                      <a:pt x="13973" y="4923"/>
                      <a:pt x="16072" y="10287"/>
                    </a:cubicBezTo>
                    <a:cubicBezTo>
                      <a:pt x="18242" y="15833"/>
                      <a:pt x="16965" y="20562"/>
                      <a:pt x="13215" y="20853"/>
                    </a:cubicBezTo>
                    <a:cubicBezTo>
                      <a:pt x="13094" y="20862"/>
                      <a:pt x="12972" y="20866"/>
                      <a:pt x="12849" y="20866"/>
                    </a:cubicBezTo>
                    <a:cubicBezTo>
                      <a:pt x="9161" y="20866"/>
                      <a:pt x="4601" y="16705"/>
                      <a:pt x="2502" y="11341"/>
                    </a:cubicBezTo>
                    <a:cubicBezTo>
                      <a:pt x="332" y="5797"/>
                      <a:pt x="1614" y="1066"/>
                      <a:pt x="5359" y="775"/>
                    </a:cubicBezTo>
                    <a:cubicBezTo>
                      <a:pt x="5480" y="766"/>
                      <a:pt x="5602" y="761"/>
                      <a:pt x="5725" y="761"/>
                    </a:cubicBezTo>
                    <a:close/>
                    <a:moveTo>
                      <a:pt x="5833" y="0"/>
                    </a:moveTo>
                    <a:cubicBezTo>
                      <a:pt x="5655" y="0"/>
                      <a:pt x="5479" y="7"/>
                      <a:pt x="5303" y="20"/>
                    </a:cubicBezTo>
                    <a:cubicBezTo>
                      <a:pt x="607" y="379"/>
                      <a:pt x="-1332" y="5498"/>
                      <a:pt x="969" y="11451"/>
                    </a:cubicBezTo>
                    <a:cubicBezTo>
                      <a:pt x="3188" y="17182"/>
                      <a:pt x="8522" y="21600"/>
                      <a:pt x="13107" y="21600"/>
                    </a:cubicBezTo>
                    <a:cubicBezTo>
                      <a:pt x="13285" y="21600"/>
                      <a:pt x="13461" y="21593"/>
                      <a:pt x="13637" y="21580"/>
                    </a:cubicBezTo>
                    <a:cubicBezTo>
                      <a:pt x="18328" y="21221"/>
                      <a:pt x="20268" y="16102"/>
                      <a:pt x="17967" y="10149"/>
                    </a:cubicBezTo>
                    <a:cubicBezTo>
                      <a:pt x="15753" y="4418"/>
                      <a:pt x="10412" y="0"/>
                      <a:pt x="5833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21" name="Google Shape;2112;p41"/>
              <p:cNvSpPr/>
              <p:nvPr/>
            </p:nvSpPr>
            <p:spPr>
              <a:xfrm>
                <a:off x="697678" y="4018360"/>
                <a:ext cx="420189" cy="1260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1" h="21600" fill="norm" stroke="1" extrusionOk="0">
                    <a:moveTo>
                      <a:pt x="349" y="0"/>
                    </a:moveTo>
                    <a:cubicBezTo>
                      <a:pt x="-359" y="2461"/>
                      <a:pt x="-8" y="5725"/>
                      <a:pt x="1573" y="9242"/>
                    </a:cubicBezTo>
                    <a:cubicBezTo>
                      <a:pt x="4699" y="16201"/>
                      <a:pt x="11488" y="21600"/>
                      <a:pt x="16980" y="21600"/>
                    </a:cubicBezTo>
                    <a:lnTo>
                      <a:pt x="16988" y="21600"/>
                    </a:lnTo>
                    <a:cubicBezTo>
                      <a:pt x="17173" y="21600"/>
                      <a:pt x="17346" y="21595"/>
                      <a:pt x="17524" y="21583"/>
                    </a:cubicBezTo>
                    <a:lnTo>
                      <a:pt x="17555" y="21583"/>
                    </a:lnTo>
                    <a:cubicBezTo>
                      <a:pt x="17555" y="21580"/>
                      <a:pt x="17562" y="21580"/>
                      <a:pt x="17562" y="21580"/>
                    </a:cubicBezTo>
                    <a:cubicBezTo>
                      <a:pt x="19071" y="21471"/>
                      <a:pt x="20300" y="20939"/>
                      <a:pt x="21241" y="20080"/>
                    </a:cubicBezTo>
                    <a:cubicBezTo>
                      <a:pt x="21041" y="20113"/>
                      <a:pt x="20837" y="20138"/>
                      <a:pt x="20621" y="20150"/>
                    </a:cubicBezTo>
                    <a:cubicBezTo>
                      <a:pt x="20442" y="20163"/>
                      <a:pt x="20257" y="20171"/>
                      <a:pt x="20077" y="20171"/>
                    </a:cubicBezTo>
                    <a:cubicBezTo>
                      <a:pt x="14586" y="20171"/>
                      <a:pt x="7795" y="14777"/>
                      <a:pt x="4669" y="7824"/>
                    </a:cubicBezTo>
                    <a:cubicBezTo>
                      <a:pt x="3856" y="6013"/>
                      <a:pt x="3370" y="4270"/>
                      <a:pt x="3185" y="2669"/>
                    </a:cubicBezTo>
                    <a:cubicBezTo>
                      <a:pt x="2617" y="1877"/>
                      <a:pt x="2095" y="1197"/>
                      <a:pt x="1669" y="748"/>
                    </a:cubicBezTo>
                    <a:cubicBezTo>
                      <a:pt x="1400" y="460"/>
                      <a:pt x="945" y="215"/>
                      <a:pt x="34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22" name="Google Shape;2113;p41"/>
              <p:cNvSpPr/>
              <p:nvPr/>
            </p:nvSpPr>
            <p:spPr>
              <a:xfrm>
                <a:off x="1030270" y="5268886"/>
                <a:ext cx="18283" cy="18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65" y="2700"/>
                    </a:moveTo>
                    <a:cubicBezTo>
                      <a:pt x="13466" y="16200"/>
                      <a:pt x="6972" y="21600"/>
                      <a:pt x="0" y="21600"/>
                    </a:cubicBezTo>
                    <a:cubicBezTo>
                      <a:pt x="6972" y="21600"/>
                      <a:pt x="13466" y="16200"/>
                      <a:pt x="20165" y="2700"/>
                    </a:cubicBezTo>
                    <a:close/>
                    <a:moveTo>
                      <a:pt x="20780" y="2700"/>
                    </a:moveTo>
                    <a:lnTo>
                      <a:pt x="20438" y="2700"/>
                    </a:lnTo>
                    <a:lnTo>
                      <a:pt x="20780" y="2700"/>
                    </a:lnTo>
                    <a:close/>
                    <a:moveTo>
                      <a:pt x="21053" y="2700"/>
                    </a:moveTo>
                    <a:lnTo>
                      <a:pt x="20780" y="2700"/>
                    </a:lnTo>
                    <a:lnTo>
                      <a:pt x="21053" y="2700"/>
                    </a:lnTo>
                    <a:close/>
                  </a:path>
                </a:pathLst>
              </a:custGeom>
              <a:solidFill>
                <a:srgbClr val="A1BD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23" name="Google Shape;2114;p41"/>
              <p:cNvSpPr/>
              <p:nvPr/>
            </p:nvSpPr>
            <p:spPr>
              <a:xfrm>
                <a:off x="880189" y="4696059"/>
                <a:ext cx="501411" cy="327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7" h="21600" fill="norm" stroke="1" extrusionOk="0">
                    <a:moveTo>
                      <a:pt x="5763" y="0"/>
                    </a:moveTo>
                    <a:cubicBezTo>
                      <a:pt x="5452" y="0"/>
                      <a:pt x="5160" y="45"/>
                      <a:pt x="4891" y="142"/>
                    </a:cubicBezTo>
                    <a:cubicBezTo>
                      <a:pt x="4891" y="142"/>
                      <a:pt x="489" y="2496"/>
                      <a:pt x="14" y="6443"/>
                    </a:cubicBezTo>
                    <a:cubicBezTo>
                      <a:pt x="-460" y="10371"/>
                      <a:pt x="11279" y="21600"/>
                      <a:pt x="14259" y="21600"/>
                    </a:cubicBezTo>
                    <a:cubicBezTo>
                      <a:pt x="14272" y="21600"/>
                      <a:pt x="14287" y="21600"/>
                      <a:pt x="14301" y="21600"/>
                    </a:cubicBezTo>
                    <a:cubicBezTo>
                      <a:pt x="17211" y="21493"/>
                      <a:pt x="20733" y="18296"/>
                      <a:pt x="20937" y="14026"/>
                    </a:cubicBezTo>
                    <a:cubicBezTo>
                      <a:pt x="21140" y="9747"/>
                      <a:pt x="18025" y="7832"/>
                      <a:pt x="15720" y="6014"/>
                    </a:cubicBezTo>
                    <a:cubicBezTo>
                      <a:pt x="13632" y="4374"/>
                      <a:pt x="8812" y="0"/>
                      <a:pt x="576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24" name="Google Shape;2115;p41"/>
              <p:cNvSpPr/>
              <p:nvPr/>
            </p:nvSpPr>
            <p:spPr>
              <a:xfrm>
                <a:off x="905255" y="4773146"/>
                <a:ext cx="462768" cy="187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fill="norm" stroke="1" extrusionOk="0">
                    <a:moveTo>
                      <a:pt x="286" y="0"/>
                    </a:moveTo>
                    <a:cubicBezTo>
                      <a:pt x="200" y="0"/>
                      <a:pt x="115" y="99"/>
                      <a:pt x="58" y="278"/>
                    </a:cubicBezTo>
                    <a:cubicBezTo>
                      <a:pt x="-39" y="601"/>
                      <a:pt x="-11" y="1040"/>
                      <a:pt x="113" y="1268"/>
                    </a:cubicBezTo>
                    <a:cubicBezTo>
                      <a:pt x="565" y="2114"/>
                      <a:pt x="11057" y="21600"/>
                      <a:pt x="15113" y="21600"/>
                    </a:cubicBezTo>
                    <a:cubicBezTo>
                      <a:pt x="15209" y="21600"/>
                      <a:pt x="15301" y="21600"/>
                      <a:pt x="15389" y="21567"/>
                    </a:cubicBezTo>
                    <a:cubicBezTo>
                      <a:pt x="19233" y="20609"/>
                      <a:pt x="21375" y="13932"/>
                      <a:pt x="21464" y="13641"/>
                    </a:cubicBezTo>
                    <a:cubicBezTo>
                      <a:pt x="21561" y="13335"/>
                      <a:pt x="21539" y="12895"/>
                      <a:pt x="21410" y="12655"/>
                    </a:cubicBezTo>
                    <a:cubicBezTo>
                      <a:pt x="21357" y="12555"/>
                      <a:pt x="21295" y="12506"/>
                      <a:pt x="21235" y="12506"/>
                    </a:cubicBezTo>
                    <a:cubicBezTo>
                      <a:pt x="21149" y="12506"/>
                      <a:pt x="21067" y="12597"/>
                      <a:pt x="21010" y="12771"/>
                    </a:cubicBezTo>
                    <a:cubicBezTo>
                      <a:pt x="20992" y="12841"/>
                      <a:pt x="18925" y="19283"/>
                      <a:pt x="15332" y="20170"/>
                    </a:cubicBezTo>
                    <a:cubicBezTo>
                      <a:pt x="15262" y="20187"/>
                      <a:pt x="15190" y="20195"/>
                      <a:pt x="15115" y="20195"/>
                    </a:cubicBezTo>
                    <a:cubicBezTo>
                      <a:pt x="11288" y="20195"/>
                      <a:pt x="564" y="361"/>
                      <a:pt x="455" y="145"/>
                    </a:cubicBezTo>
                    <a:cubicBezTo>
                      <a:pt x="405" y="46"/>
                      <a:pt x="346" y="0"/>
                      <a:pt x="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25" name="Google Shape;2116;p41"/>
              <p:cNvSpPr/>
              <p:nvPr/>
            </p:nvSpPr>
            <p:spPr>
              <a:xfrm>
                <a:off x="1164760" y="4267220"/>
                <a:ext cx="232350" cy="162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14355" y="0"/>
                    </a:moveTo>
                    <a:cubicBezTo>
                      <a:pt x="14355" y="0"/>
                      <a:pt x="7398" y="3459"/>
                      <a:pt x="3267" y="3459"/>
                    </a:cubicBezTo>
                    <a:cubicBezTo>
                      <a:pt x="-867" y="3459"/>
                      <a:pt x="-495" y="13007"/>
                      <a:pt x="1198" y="17767"/>
                    </a:cubicBezTo>
                    <a:cubicBezTo>
                      <a:pt x="2385" y="21096"/>
                      <a:pt x="5495" y="21600"/>
                      <a:pt x="8866" y="21600"/>
                    </a:cubicBezTo>
                    <a:cubicBezTo>
                      <a:pt x="10315" y="21600"/>
                      <a:pt x="11814" y="21509"/>
                      <a:pt x="13225" y="21509"/>
                    </a:cubicBezTo>
                    <a:cubicBezTo>
                      <a:pt x="17923" y="21509"/>
                      <a:pt x="19619" y="16058"/>
                      <a:pt x="20170" y="10272"/>
                    </a:cubicBezTo>
                    <a:cubicBezTo>
                      <a:pt x="20733" y="4486"/>
                      <a:pt x="14355" y="0"/>
                      <a:pt x="1435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26" name="Google Shape;2117;p41"/>
              <p:cNvSpPr/>
              <p:nvPr/>
            </p:nvSpPr>
            <p:spPr>
              <a:xfrm>
                <a:off x="1148662" y="4325990"/>
                <a:ext cx="241239" cy="48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1" h="21600" fill="norm" stroke="1" extrusionOk="0">
                    <a:moveTo>
                      <a:pt x="20956" y="0"/>
                    </a:moveTo>
                    <a:cubicBezTo>
                      <a:pt x="20799" y="0"/>
                      <a:pt x="20645" y="339"/>
                      <a:pt x="20543" y="985"/>
                    </a:cubicBezTo>
                    <a:cubicBezTo>
                      <a:pt x="20510" y="1179"/>
                      <a:pt x="17900" y="16107"/>
                      <a:pt x="8905" y="16107"/>
                    </a:cubicBezTo>
                    <a:cubicBezTo>
                      <a:pt x="6589" y="16107"/>
                      <a:pt x="3850" y="15122"/>
                      <a:pt x="623" y="12634"/>
                    </a:cubicBezTo>
                    <a:cubicBezTo>
                      <a:pt x="591" y="12618"/>
                      <a:pt x="562" y="12601"/>
                      <a:pt x="530" y="12601"/>
                    </a:cubicBezTo>
                    <a:cubicBezTo>
                      <a:pt x="267" y="12601"/>
                      <a:pt x="52" y="13587"/>
                      <a:pt x="4" y="14895"/>
                    </a:cubicBezTo>
                    <a:cubicBezTo>
                      <a:pt x="-31" y="16430"/>
                      <a:pt x="165" y="17803"/>
                      <a:pt x="466" y="18078"/>
                    </a:cubicBezTo>
                    <a:cubicBezTo>
                      <a:pt x="3770" y="20598"/>
                      <a:pt x="6583" y="21600"/>
                      <a:pt x="8966" y="21600"/>
                    </a:cubicBezTo>
                    <a:cubicBezTo>
                      <a:pt x="18490" y="21600"/>
                      <a:pt x="21239" y="5299"/>
                      <a:pt x="21383" y="4410"/>
                    </a:cubicBezTo>
                    <a:cubicBezTo>
                      <a:pt x="21569" y="3312"/>
                      <a:pt x="21531" y="1567"/>
                      <a:pt x="21306" y="646"/>
                    </a:cubicBezTo>
                    <a:cubicBezTo>
                      <a:pt x="21203" y="210"/>
                      <a:pt x="21078" y="0"/>
                      <a:pt x="209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27" name="Google Shape;2118;p41"/>
              <p:cNvSpPr/>
              <p:nvPr/>
            </p:nvSpPr>
            <p:spPr>
              <a:xfrm>
                <a:off x="161219" y="2053248"/>
                <a:ext cx="1050610" cy="988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1" h="21600" fill="norm" stroke="1" extrusionOk="0">
                    <a:moveTo>
                      <a:pt x="12585" y="0"/>
                    </a:moveTo>
                    <a:cubicBezTo>
                      <a:pt x="11445" y="0"/>
                      <a:pt x="1893" y="1880"/>
                      <a:pt x="1893" y="1880"/>
                    </a:cubicBezTo>
                    <a:cubicBezTo>
                      <a:pt x="1893" y="1880"/>
                      <a:pt x="-723" y="14724"/>
                      <a:pt x="196" y="15868"/>
                    </a:cubicBezTo>
                    <a:cubicBezTo>
                      <a:pt x="1097" y="16987"/>
                      <a:pt x="7025" y="21600"/>
                      <a:pt x="7990" y="21600"/>
                    </a:cubicBezTo>
                    <a:cubicBezTo>
                      <a:pt x="8012" y="21600"/>
                      <a:pt x="8032" y="21598"/>
                      <a:pt x="8048" y="21593"/>
                    </a:cubicBezTo>
                    <a:cubicBezTo>
                      <a:pt x="8798" y="21370"/>
                      <a:pt x="15439" y="19655"/>
                      <a:pt x="16072" y="19242"/>
                    </a:cubicBezTo>
                    <a:cubicBezTo>
                      <a:pt x="16706" y="18826"/>
                      <a:pt x="20647" y="11484"/>
                      <a:pt x="20760" y="10942"/>
                    </a:cubicBezTo>
                    <a:cubicBezTo>
                      <a:pt x="20877" y="10400"/>
                      <a:pt x="13398" y="100"/>
                      <a:pt x="12651" y="3"/>
                    </a:cubicBezTo>
                    <a:cubicBezTo>
                      <a:pt x="12634" y="1"/>
                      <a:pt x="12612" y="0"/>
                      <a:pt x="12585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28" name="Google Shape;2119;p41"/>
              <p:cNvSpPr/>
              <p:nvPr/>
            </p:nvSpPr>
            <p:spPr>
              <a:xfrm>
                <a:off x="556518" y="2549241"/>
                <a:ext cx="658329" cy="491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fill="norm" stroke="1" extrusionOk="0">
                    <a:moveTo>
                      <a:pt x="21425" y="0"/>
                    </a:moveTo>
                    <a:cubicBezTo>
                      <a:pt x="21405" y="0"/>
                      <a:pt x="21378" y="2"/>
                      <a:pt x="21345" y="5"/>
                    </a:cubicBezTo>
                    <a:lnTo>
                      <a:pt x="3340" y="5434"/>
                    </a:lnTo>
                    <a:lnTo>
                      <a:pt x="0" y="21545"/>
                    </a:lnTo>
                    <a:cubicBezTo>
                      <a:pt x="102" y="21579"/>
                      <a:pt x="191" y="21600"/>
                      <a:pt x="264" y="21600"/>
                    </a:cubicBezTo>
                    <a:cubicBezTo>
                      <a:pt x="302" y="21600"/>
                      <a:pt x="334" y="21594"/>
                      <a:pt x="362" y="21583"/>
                    </a:cubicBezTo>
                    <a:cubicBezTo>
                      <a:pt x="1600" y="21136"/>
                      <a:pt x="12571" y="17683"/>
                      <a:pt x="13616" y="16845"/>
                    </a:cubicBezTo>
                    <a:cubicBezTo>
                      <a:pt x="14662" y="16013"/>
                      <a:pt x="21171" y="1233"/>
                      <a:pt x="21359" y="142"/>
                    </a:cubicBezTo>
                    <a:cubicBezTo>
                      <a:pt x="21363" y="112"/>
                      <a:pt x="21600" y="0"/>
                      <a:pt x="21425" y="0"/>
                    </a:cubicBezTo>
                    <a:close/>
                  </a:path>
                </a:pathLst>
              </a:custGeom>
              <a:solidFill>
                <a:srgbClr val="EA96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29" name="Google Shape;2120;p41"/>
              <p:cNvSpPr/>
              <p:nvPr/>
            </p:nvSpPr>
            <p:spPr>
              <a:xfrm>
                <a:off x="265187" y="1993579"/>
                <a:ext cx="966170" cy="701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6" h="21600" fill="norm" stroke="1" extrusionOk="0">
                    <a:moveTo>
                      <a:pt x="18270" y="0"/>
                    </a:moveTo>
                    <a:cubicBezTo>
                      <a:pt x="18256" y="0"/>
                      <a:pt x="18240" y="0"/>
                      <a:pt x="18225" y="1"/>
                    </a:cubicBezTo>
                    <a:cubicBezTo>
                      <a:pt x="15477" y="178"/>
                      <a:pt x="159" y="2914"/>
                      <a:pt x="2" y="4435"/>
                    </a:cubicBezTo>
                    <a:cubicBezTo>
                      <a:pt x="-158" y="5957"/>
                      <a:pt x="7613" y="21321"/>
                      <a:pt x="8718" y="21589"/>
                    </a:cubicBezTo>
                    <a:cubicBezTo>
                      <a:pt x="8750" y="21597"/>
                      <a:pt x="8790" y="21600"/>
                      <a:pt x="8836" y="21600"/>
                    </a:cubicBezTo>
                    <a:cubicBezTo>
                      <a:pt x="10433" y="21600"/>
                      <a:pt x="20560" y="17337"/>
                      <a:pt x="20560" y="17337"/>
                    </a:cubicBezTo>
                    <a:cubicBezTo>
                      <a:pt x="21442" y="16044"/>
                      <a:pt x="20978" y="0"/>
                      <a:pt x="1827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0" name="Google Shape;2121;p41"/>
              <p:cNvSpPr/>
              <p:nvPr/>
            </p:nvSpPr>
            <p:spPr>
              <a:xfrm>
                <a:off x="1233686" y="2535025"/>
                <a:ext cx="280809" cy="53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5383" y="0"/>
                    </a:moveTo>
                    <a:cubicBezTo>
                      <a:pt x="410" y="0"/>
                      <a:pt x="1041" y="4093"/>
                      <a:pt x="181" y="6331"/>
                    </a:cubicBezTo>
                    <a:cubicBezTo>
                      <a:pt x="-803" y="8910"/>
                      <a:pt x="2553" y="20515"/>
                      <a:pt x="2553" y="20515"/>
                    </a:cubicBezTo>
                    <a:cubicBezTo>
                      <a:pt x="2553" y="20515"/>
                      <a:pt x="4485" y="21600"/>
                      <a:pt x="8230" y="21600"/>
                    </a:cubicBezTo>
                    <a:cubicBezTo>
                      <a:pt x="11258" y="21600"/>
                      <a:pt x="15469" y="20890"/>
                      <a:pt x="20797" y="18322"/>
                    </a:cubicBezTo>
                    <a:cubicBezTo>
                      <a:pt x="20797" y="18322"/>
                      <a:pt x="15997" y="1926"/>
                      <a:pt x="8094" y="310"/>
                    </a:cubicBezTo>
                    <a:cubicBezTo>
                      <a:pt x="7041" y="96"/>
                      <a:pt x="6146" y="0"/>
                      <a:pt x="5383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1" name="Google Shape;2122;p41"/>
              <p:cNvSpPr/>
              <p:nvPr/>
            </p:nvSpPr>
            <p:spPr>
              <a:xfrm>
                <a:off x="1290430" y="2535133"/>
                <a:ext cx="224065" cy="483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4" y="0"/>
                    </a:moveTo>
                    <a:cubicBezTo>
                      <a:pt x="982" y="0"/>
                      <a:pt x="465" y="35"/>
                      <a:pt x="0" y="101"/>
                    </a:cubicBezTo>
                    <a:cubicBezTo>
                      <a:pt x="3511" y="1331"/>
                      <a:pt x="864" y="11791"/>
                      <a:pt x="9350" y="11791"/>
                    </a:cubicBezTo>
                    <a:cubicBezTo>
                      <a:pt x="9388" y="11791"/>
                      <a:pt x="9426" y="11791"/>
                      <a:pt x="9461" y="11791"/>
                    </a:cubicBezTo>
                    <a:cubicBezTo>
                      <a:pt x="9482" y="11791"/>
                      <a:pt x="9502" y="11791"/>
                      <a:pt x="9520" y="11791"/>
                    </a:cubicBezTo>
                    <a:cubicBezTo>
                      <a:pt x="13704" y="11791"/>
                      <a:pt x="17010" y="16705"/>
                      <a:pt x="18269" y="21600"/>
                    </a:cubicBezTo>
                    <a:cubicBezTo>
                      <a:pt x="19338" y="21230"/>
                      <a:pt x="20448" y="20821"/>
                      <a:pt x="21600" y="20345"/>
                    </a:cubicBezTo>
                    <a:cubicBezTo>
                      <a:pt x="21600" y="20345"/>
                      <a:pt x="15352" y="2134"/>
                      <a:pt x="5065" y="340"/>
                    </a:cubicBezTo>
                    <a:cubicBezTo>
                      <a:pt x="3698" y="105"/>
                      <a:pt x="2540" y="0"/>
                      <a:pt x="155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2" name="Google Shape;2123;p41"/>
              <p:cNvSpPr/>
              <p:nvPr/>
            </p:nvSpPr>
            <p:spPr>
              <a:xfrm>
                <a:off x="1120807" y="3910287"/>
                <a:ext cx="262295" cy="417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5" h="21600" fill="norm" stroke="1" extrusionOk="0">
                    <a:moveTo>
                      <a:pt x="9193" y="0"/>
                    </a:moveTo>
                    <a:cubicBezTo>
                      <a:pt x="4559" y="114"/>
                      <a:pt x="-148" y="772"/>
                      <a:pt x="3" y="3680"/>
                    </a:cubicBezTo>
                    <a:cubicBezTo>
                      <a:pt x="151" y="6589"/>
                      <a:pt x="3238" y="21459"/>
                      <a:pt x="9962" y="21589"/>
                    </a:cubicBezTo>
                    <a:cubicBezTo>
                      <a:pt x="10315" y="21596"/>
                      <a:pt x="10656" y="21600"/>
                      <a:pt x="10986" y="21600"/>
                    </a:cubicBezTo>
                    <a:cubicBezTo>
                      <a:pt x="16972" y="21600"/>
                      <a:pt x="19583" y="20478"/>
                      <a:pt x="20235" y="18047"/>
                    </a:cubicBezTo>
                    <a:cubicBezTo>
                      <a:pt x="20923" y="15475"/>
                      <a:pt x="19087" y="12565"/>
                      <a:pt x="20271" y="11674"/>
                    </a:cubicBezTo>
                    <a:cubicBezTo>
                      <a:pt x="21452" y="10786"/>
                      <a:pt x="9193" y="0"/>
                      <a:pt x="9193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3" name="Google Shape;2124;p41"/>
              <p:cNvSpPr/>
              <p:nvPr/>
            </p:nvSpPr>
            <p:spPr>
              <a:xfrm>
                <a:off x="1149464" y="3910119"/>
                <a:ext cx="112752" cy="405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02" y="0"/>
                    </a:moveTo>
                    <a:cubicBezTo>
                      <a:pt x="8901" y="94"/>
                      <a:pt x="3420" y="447"/>
                      <a:pt x="0" y="1086"/>
                    </a:cubicBezTo>
                    <a:cubicBezTo>
                      <a:pt x="4102" y="4305"/>
                      <a:pt x="7377" y="7910"/>
                      <a:pt x="10011" y="11547"/>
                    </a:cubicBezTo>
                    <a:cubicBezTo>
                      <a:pt x="10011" y="10224"/>
                      <a:pt x="11003" y="9123"/>
                      <a:pt x="13458" y="8493"/>
                    </a:cubicBezTo>
                    <a:cubicBezTo>
                      <a:pt x="15781" y="7902"/>
                      <a:pt x="18608" y="7389"/>
                      <a:pt x="21600" y="6950"/>
                    </a:cubicBezTo>
                    <a:cubicBezTo>
                      <a:pt x="16822" y="4211"/>
                      <a:pt x="16739" y="1203"/>
                      <a:pt x="16877" y="102"/>
                    </a:cubicBezTo>
                    <a:cubicBezTo>
                      <a:pt x="16795" y="69"/>
                      <a:pt x="16712" y="38"/>
                      <a:pt x="16602" y="0"/>
                    </a:cubicBezTo>
                    <a:close/>
                    <a:moveTo>
                      <a:pt x="13858" y="17633"/>
                    </a:moveTo>
                    <a:cubicBezTo>
                      <a:pt x="14540" y="18884"/>
                      <a:pt x="15154" y="20120"/>
                      <a:pt x="15692" y="21316"/>
                    </a:cubicBezTo>
                    <a:cubicBezTo>
                      <a:pt x="16629" y="21475"/>
                      <a:pt x="17615" y="21569"/>
                      <a:pt x="18608" y="21600"/>
                    </a:cubicBezTo>
                    <a:cubicBezTo>
                      <a:pt x="17215" y="20577"/>
                      <a:pt x="15436" y="19161"/>
                      <a:pt x="13858" y="17633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4" name="Google Shape;2125;p41"/>
              <p:cNvSpPr/>
              <p:nvPr/>
            </p:nvSpPr>
            <p:spPr>
              <a:xfrm>
                <a:off x="1259847" y="4119632"/>
                <a:ext cx="137939" cy="76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8" h="21600" fill="norm" stroke="1" extrusionOk="0">
                    <a:moveTo>
                      <a:pt x="3489" y="0"/>
                    </a:moveTo>
                    <a:cubicBezTo>
                      <a:pt x="1486" y="0"/>
                      <a:pt x="-196" y="4310"/>
                      <a:pt x="135" y="8660"/>
                    </a:cubicBezTo>
                    <a:cubicBezTo>
                      <a:pt x="62" y="8364"/>
                      <a:pt x="14" y="8211"/>
                      <a:pt x="4" y="8211"/>
                    </a:cubicBezTo>
                    <a:cubicBezTo>
                      <a:pt x="-17" y="8211"/>
                      <a:pt x="41" y="8609"/>
                      <a:pt x="177" y="9416"/>
                    </a:cubicBezTo>
                    <a:cubicBezTo>
                      <a:pt x="303" y="10468"/>
                      <a:pt x="545" y="11387"/>
                      <a:pt x="913" y="12225"/>
                    </a:cubicBezTo>
                    <a:cubicBezTo>
                      <a:pt x="1234" y="13103"/>
                      <a:pt x="1597" y="13981"/>
                      <a:pt x="2028" y="14696"/>
                    </a:cubicBezTo>
                    <a:cubicBezTo>
                      <a:pt x="3195" y="16534"/>
                      <a:pt x="4614" y="17423"/>
                      <a:pt x="6039" y="18179"/>
                    </a:cubicBezTo>
                    <a:cubicBezTo>
                      <a:pt x="9340" y="19935"/>
                      <a:pt x="12767" y="20936"/>
                      <a:pt x="16195" y="21559"/>
                    </a:cubicBezTo>
                    <a:cubicBezTo>
                      <a:pt x="16352" y="21590"/>
                      <a:pt x="16505" y="21600"/>
                      <a:pt x="16647" y="21600"/>
                    </a:cubicBezTo>
                    <a:cubicBezTo>
                      <a:pt x="21404" y="21600"/>
                      <a:pt x="21210" y="7425"/>
                      <a:pt x="16694" y="6526"/>
                    </a:cubicBezTo>
                    <a:cubicBezTo>
                      <a:pt x="14728" y="6148"/>
                      <a:pt x="12746" y="5607"/>
                      <a:pt x="10806" y="4892"/>
                    </a:cubicBezTo>
                    <a:cubicBezTo>
                      <a:pt x="9471" y="4391"/>
                      <a:pt x="6795" y="4054"/>
                      <a:pt x="5849" y="2175"/>
                    </a:cubicBezTo>
                    <a:cubicBezTo>
                      <a:pt x="5077" y="643"/>
                      <a:pt x="4262" y="0"/>
                      <a:pt x="348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5" name="Google Shape;2126;p41"/>
              <p:cNvSpPr/>
              <p:nvPr/>
            </p:nvSpPr>
            <p:spPr>
              <a:xfrm>
                <a:off x="1285997" y="4201793"/>
                <a:ext cx="110739" cy="49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27" h="21600" fill="norm" stroke="1" extrusionOk="0">
                    <a:moveTo>
                      <a:pt x="2784" y="0"/>
                    </a:moveTo>
                    <a:cubicBezTo>
                      <a:pt x="-1563" y="0"/>
                      <a:pt x="-438" y="20338"/>
                      <a:pt x="3534" y="21032"/>
                    </a:cubicBezTo>
                    <a:cubicBezTo>
                      <a:pt x="5625" y="21426"/>
                      <a:pt x="7705" y="21600"/>
                      <a:pt x="9791" y="21600"/>
                    </a:cubicBezTo>
                    <a:cubicBezTo>
                      <a:pt x="11554" y="21600"/>
                      <a:pt x="13317" y="21474"/>
                      <a:pt x="15092" y="21237"/>
                    </a:cubicBezTo>
                    <a:cubicBezTo>
                      <a:pt x="20037" y="20590"/>
                      <a:pt x="18139" y="600"/>
                      <a:pt x="13786" y="600"/>
                    </a:cubicBezTo>
                    <a:cubicBezTo>
                      <a:pt x="13763" y="600"/>
                      <a:pt x="13739" y="600"/>
                      <a:pt x="13722" y="600"/>
                    </a:cubicBezTo>
                    <a:cubicBezTo>
                      <a:pt x="13189" y="615"/>
                      <a:pt x="12655" y="631"/>
                      <a:pt x="12128" y="631"/>
                    </a:cubicBezTo>
                    <a:cubicBezTo>
                      <a:pt x="9058" y="631"/>
                      <a:pt x="6000" y="347"/>
                      <a:pt x="2930" y="16"/>
                    </a:cubicBezTo>
                    <a:cubicBezTo>
                      <a:pt x="2884" y="0"/>
                      <a:pt x="2831" y="0"/>
                      <a:pt x="278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6" name="Google Shape;2127;p41"/>
              <p:cNvSpPr/>
              <p:nvPr/>
            </p:nvSpPr>
            <p:spPr>
              <a:xfrm>
                <a:off x="871435" y="4581616"/>
                <a:ext cx="519656" cy="327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4376" y="0"/>
                    </a:moveTo>
                    <a:lnTo>
                      <a:pt x="700" y="2669"/>
                    </a:lnTo>
                    <a:cubicBezTo>
                      <a:pt x="700" y="2669"/>
                      <a:pt x="-419" y="7906"/>
                      <a:pt x="172" y="9513"/>
                    </a:cubicBezTo>
                    <a:cubicBezTo>
                      <a:pt x="766" y="11121"/>
                      <a:pt x="10279" y="21491"/>
                      <a:pt x="14642" y="21598"/>
                    </a:cubicBezTo>
                    <a:cubicBezTo>
                      <a:pt x="14691" y="21600"/>
                      <a:pt x="14740" y="21600"/>
                      <a:pt x="14788" y="21600"/>
                    </a:cubicBezTo>
                    <a:cubicBezTo>
                      <a:pt x="19045" y="21600"/>
                      <a:pt x="21181" y="17077"/>
                      <a:pt x="21181" y="14216"/>
                    </a:cubicBezTo>
                    <a:cubicBezTo>
                      <a:pt x="21181" y="11334"/>
                      <a:pt x="14376" y="0"/>
                      <a:pt x="14376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7" name="Google Shape;2128;p41"/>
              <p:cNvSpPr/>
              <p:nvPr/>
            </p:nvSpPr>
            <p:spPr>
              <a:xfrm>
                <a:off x="918658" y="4608031"/>
                <a:ext cx="472638" cy="294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023" y="0"/>
                    </a:moveTo>
                    <a:cubicBezTo>
                      <a:pt x="14118" y="1276"/>
                      <a:pt x="12082" y="3125"/>
                      <a:pt x="7758" y="3526"/>
                    </a:cubicBezTo>
                    <a:cubicBezTo>
                      <a:pt x="7332" y="3571"/>
                      <a:pt x="6928" y="3592"/>
                      <a:pt x="6530" y="3592"/>
                    </a:cubicBezTo>
                    <a:cubicBezTo>
                      <a:pt x="3757" y="3592"/>
                      <a:pt x="1559" y="2682"/>
                      <a:pt x="0" y="1719"/>
                    </a:cubicBezTo>
                    <a:cubicBezTo>
                      <a:pt x="1086" y="3125"/>
                      <a:pt x="2738" y="4760"/>
                      <a:pt x="4918" y="5493"/>
                    </a:cubicBezTo>
                    <a:cubicBezTo>
                      <a:pt x="9128" y="6912"/>
                      <a:pt x="14496" y="6361"/>
                      <a:pt x="17005" y="9960"/>
                    </a:cubicBezTo>
                    <a:cubicBezTo>
                      <a:pt x="18988" y="12795"/>
                      <a:pt x="17842" y="19155"/>
                      <a:pt x="14901" y="21600"/>
                    </a:cubicBezTo>
                    <a:cubicBezTo>
                      <a:pt x="17033" y="21555"/>
                      <a:pt x="18914" y="20398"/>
                      <a:pt x="20204" y="18367"/>
                    </a:cubicBezTo>
                    <a:cubicBezTo>
                      <a:pt x="21080" y="16980"/>
                      <a:pt x="21600" y="15292"/>
                      <a:pt x="21600" y="13855"/>
                    </a:cubicBezTo>
                    <a:cubicBezTo>
                      <a:pt x="21600" y="11867"/>
                      <a:pt x="17964" y="5008"/>
                      <a:pt x="15023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8" name="Google Shape;2129;p41"/>
              <p:cNvSpPr/>
              <p:nvPr/>
            </p:nvSpPr>
            <p:spPr>
              <a:xfrm>
                <a:off x="1122152" y="4613538"/>
                <a:ext cx="166903" cy="103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44" h="21600" fill="norm" stroke="1" extrusionOk="0">
                    <a:moveTo>
                      <a:pt x="15894" y="0"/>
                    </a:moveTo>
                    <a:cubicBezTo>
                      <a:pt x="15582" y="0"/>
                      <a:pt x="15252" y="105"/>
                      <a:pt x="14915" y="331"/>
                    </a:cubicBezTo>
                    <a:cubicBezTo>
                      <a:pt x="10368" y="3452"/>
                      <a:pt x="5233" y="6836"/>
                      <a:pt x="1117" y="11590"/>
                    </a:cubicBezTo>
                    <a:cubicBezTo>
                      <a:pt x="-1427" y="14545"/>
                      <a:pt x="828" y="21600"/>
                      <a:pt x="3355" y="21600"/>
                    </a:cubicBezTo>
                    <a:cubicBezTo>
                      <a:pt x="3575" y="21600"/>
                      <a:pt x="3794" y="21547"/>
                      <a:pt x="4014" y="21435"/>
                    </a:cubicBezTo>
                    <a:cubicBezTo>
                      <a:pt x="8499" y="19141"/>
                      <a:pt x="13152" y="14771"/>
                      <a:pt x="17296" y="10883"/>
                    </a:cubicBezTo>
                    <a:cubicBezTo>
                      <a:pt x="20173" y="8160"/>
                      <a:pt x="18649" y="0"/>
                      <a:pt x="1589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9" name="Google Shape;2130;p41"/>
              <p:cNvSpPr/>
              <p:nvPr/>
            </p:nvSpPr>
            <p:spPr>
              <a:xfrm>
                <a:off x="1189155" y="4652224"/>
                <a:ext cx="145879" cy="111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0" h="21600" fill="norm" stroke="1" extrusionOk="0">
                    <a:moveTo>
                      <a:pt x="15297" y="0"/>
                    </a:moveTo>
                    <a:cubicBezTo>
                      <a:pt x="14742" y="0"/>
                      <a:pt x="14164" y="258"/>
                      <a:pt x="13604" y="851"/>
                    </a:cubicBezTo>
                    <a:cubicBezTo>
                      <a:pt x="9452" y="5226"/>
                      <a:pt x="4021" y="7200"/>
                      <a:pt x="672" y="13151"/>
                    </a:cubicBezTo>
                    <a:cubicBezTo>
                      <a:pt x="-1213" y="16493"/>
                      <a:pt x="1204" y="21600"/>
                      <a:pt x="3751" y="21600"/>
                    </a:cubicBezTo>
                    <a:cubicBezTo>
                      <a:pt x="4283" y="21600"/>
                      <a:pt x="4819" y="21377"/>
                      <a:pt x="5318" y="20874"/>
                    </a:cubicBezTo>
                    <a:cubicBezTo>
                      <a:pt x="9358" y="16870"/>
                      <a:pt x="13991" y="13981"/>
                      <a:pt x="17756" y="9460"/>
                    </a:cubicBezTo>
                    <a:cubicBezTo>
                      <a:pt x="20387" y="6321"/>
                      <a:pt x="18068" y="0"/>
                      <a:pt x="1529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40" name="Google Shape;2131;p41"/>
              <p:cNvSpPr/>
              <p:nvPr/>
            </p:nvSpPr>
            <p:spPr>
              <a:xfrm>
                <a:off x="121446" y="3138443"/>
                <a:ext cx="1799812" cy="151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1037" y="0"/>
                    </a:moveTo>
                    <a:lnTo>
                      <a:pt x="911" y="445"/>
                    </a:lnTo>
                    <a:cubicBezTo>
                      <a:pt x="911" y="445"/>
                      <a:pt x="-1353" y="5676"/>
                      <a:pt x="1258" y="8636"/>
                    </a:cubicBezTo>
                    <a:cubicBezTo>
                      <a:pt x="3869" y="11597"/>
                      <a:pt x="6243" y="11412"/>
                      <a:pt x="6669" y="13137"/>
                    </a:cubicBezTo>
                    <a:cubicBezTo>
                      <a:pt x="7098" y="14866"/>
                      <a:pt x="7999" y="20787"/>
                      <a:pt x="7999" y="20787"/>
                    </a:cubicBezTo>
                    <a:cubicBezTo>
                      <a:pt x="7999" y="20787"/>
                      <a:pt x="8791" y="21600"/>
                      <a:pt x="10220" y="21600"/>
                    </a:cubicBezTo>
                    <a:cubicBezTo>
                      <a:pt x="10315" y="21600"/>
                      <a:pt x="10414" y="21596"/>
                      <a:pt x="10515" y="21589"/>
                    </a:cubicBezTo>
                    <a:cubicBezTo>
                      <a:pt x="12129" y="21467"/>
                      <a:pt x="12414" y="20665"/>
                      <a:pt x="12414" y="20665"/>
                    </a:cubicBezTo>
                    <a:cubicBezTo>
                      <a:pt x="12414" y="20665"/>
                      <a:pt x="12175" y="11987"/>
                      <a:pt x="10355" y="9102"/>
                    </a:cubicBezTo>
                    <a:cubicBezTo>
                      <a:pt x="8856" y="6725"/>
                      <a:pt x="7902" y="5269"/>
                      <a:pt x="9185" y="4775"/>
                    </a:cubicBezTo>
                    <a:cubicBezTo>
                      <a:pt x="9805" y="4536"/>
                      <a:pt x="11071" y="4309"/>
                      <a:pt x="12306" y="4309"/>
                    </a:cubicBezTo>
                    <a:cubicBezTo>
                      <a:pt x="13623" y="4309"/>
                      <a:pt x="14905" y="4567"/>
                      <a:pt x="15333" y="5344"/>
                    </a:cubicBezTo>
                    <a:cubicBezTo>
                      <a:pt x="16164" y="6847"/>
                      <a:pt x="12225" y="10979"/>
                      <a:pt x="12225" y="10979"/>
                    </a:cubicBezTo>
                    <a:cubicBezTo>
                      <a:pt x="12225" y="10979"/>
                      <a:pt x="11987" y="14125"/>
                      <a:pt x="14170" y="14311"/>
                    </a:cubicBezTo>
                    <a:cubicBezTo>
                      <a:pt x="14170" y="14311"/>
                      <a:pt x="19108" y="9747"/>
                      <a:pt x="19677" y="5243"/>
                    </a:cubicBezTo>
                    <a:cubicBezTo>
                      <a:pt x="20247" y="739"/>
                      <a:pt x="11037" y="0"/>
                      <a:pt x="11037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41" name="Google Shape;2132;p41"/>
              <p:cNvSpPr/>
              <p:nvPr/>
            </p:nvSpPr>
            <p:spPr>
              <a:xfrm>
                <a:off x="290815" y="3138443"/>
                <a:ext cx="879775" cy="180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96" y="0"/>
                    </a:moveTo>
                    <a:lnTo>
                      <a:pt x="10572" y="1665"/>
                    </a:lnTo>
                    <a:lnTo>
                      <a:pt x="0" y="7397"/>
                    </a:lnTo>
                    <a:cubicBezTo>
                      <a:pt x="0" y="7397"/>
                      <a:pt x="10713" y="21600"/>
                      <a:pt x="15530" y="21600"/>
                    </a:cubicBezTo>
                    <a:cubicBezTo>
                      <a:pt x="16238" y="21600"/>
                      <a:pt x="16817" y="21294"/>
                      <a:pt x="17217" y="20591"/>
                    </a:cubicBezTo>
                    <a:cubicBezTo>
                      <a:pt x="19335" y="16899"/>
                      <a:pt x="20871" y="6651"/>
                      <a:pt x="21600" y="392"/>
                    </a:cubicBezTo>
                    <a:cubicBezTo>
                      <a:pt x="20966" y="108"/>
                      <a:pt x="20596" y="0"/>
                      <a:pt x="20596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42" name="Google Shape;2133;p41"/>
              <p:cNvSpPr/>
              <p:nvPr/>
            </p:nvSpPr>
            <p:spPr>
              <a:xfrm>
                <a:off x="1010165" y="3351315"/>
                <a:ext cx="715627" cy="720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56" h="21600" fill="norm" stroke="1" extrusionOk="0">
                    <a:moveTo>
                      <a:pt x="6378" y="0"/>
                    </a:moveTo>
                    <a:cubicBezTo>
                      <a:pt x="4155" y="0"/>
                      <a:pt x="1945" y="268"/>
                      <a:pt x="50" y="800"/>
                    </a:cubicBezTo>
                    <a:cubicBezTo>
                      <a:pt x="-379" y="919"/>
                      <a:pt x="2103" y="2879"/>
                      <a:pt x="1776" y="3016"/>
                    </a:cubicBezTo>
                    <a:cubicBezTo>
                      <a:pt x="3124" y="2824"/>
                      <a:pt x="4674" y="2697"/>
                      <a:pt x="6205" y="2697"/>
                    </a:cubicBezTo>
                    <a:cubicBezTo>
                      <a:pt x="9374" y="2697"/>
                      <a:pt x="12459" y="3240"/>
                      <a:pt x="13490" y="4878"/>
                    </a:cubicBezTo>
                    <a:cubicBezTo>
                      <a:pt x="15489" y="8045"/>
                      <a:pt x="6007" y="16748"/>
                      <a:pt x="6007" y="16748"/>
                    </a:cubicBezTo>
                    <a:cubicBezTo>
                      <a:pt x="6007" y="16748"/>
                      <a:pt x="5767" y="19534"/>
                      <a:pt x="7031" y="21600"/>
                    </a:cubicBezTo>
                    <a:cubicBezTo>
                      <a:pt x="9294" y="19561"/>
                      <a:pt x="16018" y="13131"/>
                      <a:pt x="18149" y="8951"/>
                    </a:cubicBezTo>
                    <a:cubicBezTo>
                      <a:pt x="21221" y="2923"/>
                      <a:pt x="13719" y="0"/>
                      <a:pt x="637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43" name="Google Shape;2134;p41"/>
              <p:cNvSpPr/>
              <p:nvPr/>
            </p:nvSpPr>
            <p:spPr>
              <a:xfrm>
                <a:off x="683030" y="3489726"/>
                <a:ext cx="572421" cy="1166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36" h="21600" fill="norm" stroke="1" extrusionOk="0">
                    <a:moveTo>
                      <a:pt x="7248" y="0"/>
                    </a:moveTo>
                    <a:cubicBezTo>
                      <a:pt x="2614" y="0"/>
                      <a:pt x="-3664" y="2769"/>
                      <a:pt x="2702" y="4616"/>
                    </a:cubicBezTo>
                    <a:cubicBezTo>
                      <a:pt x="9879" y="6700"/>
                      <a:pt x="13121" y="12832"/>
                      <a:pt x="12876" y="16708"/>
                    </a:cubicBezTo>
                    <a:cubicBezTo>
                      <a:pt x="12691" y="19586"/>
                      <a:pt x="12469" y="20911"/>
                      <a:pt x="12043" y="21600"/>
                    </a:cubicBezTo>
                    <a:cubicBezTo>
                      <a:pt x="12196" y="21597"/>
                      <a:pt x="12344" y="21597"/>
                      <a:pt x="12502" y="21591"/>
                    </a:cubicBezTo>
                    <a:cubicBezTo>
                      <a:pt x="17122" y="21433"/>
                      <a:pt x="17936" y="20390"/>
                      <a:pt x="17936" y="20390"/>
                    </a:cubicBezTo>
                    <a:cubicBezTo>
                      <a:pt x="17936" y="20390"/>
                      <a:pt x="17252" y="9097"/>
                      <a:pt x="12043" y="5343"/>
                    </a:cubicBezTo>
                    <a:cubicBezTo>
                      <a:pt x="8283" y="2632"/>
                      <a:pt x="5726" y="842"/>
                      <a:pt x="7618" y="6"/>
                    </a:cubicBezTo>
                    <a:cubicBezTo>
                      <a:pt x="7496" y="2"/>
                      <a:pt x="7372" y="0"/>
                      <a:pt x="724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44" name="Google Shape;2135;p41"/>
              <p:cNvSpPr/>
              <p:nvPr/>
            </p:nvSpPr>
            <p:spPr>
              <a:xfrm>
                <a:off x="159709" y="3269693"/>
                <a:ext cx="196391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7" h="21600" fill="norm" stroke="1" extrusionOk="0">
                    <a:moveTo>
                      <a:pt x="19570" y="0"/>
                    </a:moveTo>
                    <a:cubicBezTo>
                      <a:pt x="19325" y="0"/>
                      <a:pt x="19072" y="106"/>
                      <a:pt x="18830" y="339"/>
                    </a:cubicBezTo>
                    <a:lnTo>
                      <a:pt x="602" y="17965"/>
                    </a:lnTo>
                    <a:cubicBezTo>
                      <a:pt x="-402" y="18921"/>
                      <a:pt x="-92" y="21200"/>
                      <a:pt x="1104" y="21478"/>
                    </a:cubicBezTo>
                    <a:cubicBezTo>
                      <a:pt x="1471" y="21556"/>
                      <a:pt x="1897" y="21600"/>
                      <a:pt x="2395" y="21600"/>
                    </a:cubicBezTo>
                    <a:cubicBezTo>
                      <a:pt x="3908" y="21600"/>
                      <a:pt x="6069" y="21172"/>
                      <a:pt x="9168" y="19921"/>
                    </a:cubicBezTo>
                    <a:cubicBezTo>
                      <a:pt x="15501" y="17342"/>
                      <a:pt x="19068" y="8571"/>
                      <a:pt x="20796" y="2685"/>
                    </a:cubicBezTo>
                    <a:cubicBezTo>
                      <a:pt x="21198" y="1317"/>
                      <a:pt x="20443" y="0"/>
                      <a:pt x="1957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45" name="Google Shape;2136;p41"/>
              <p:cNvSpPr/>
              <p:nvPr/>
            </p:nvSpPr>
            <p:spPr>
              <a:xfrm>
                <a:off x="204623" y="2520990"/>
                <a:ext cx="1203695" cy="741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3" h="21600" fill="norm" stroke="1" extrusionOk="0">
                    <a:moveTo>
                      <a:pt x="17910" y="0"/>
                    </a:moveTo>
                    <a:cubicBezTo>
                      <a:pt x="17058" y="0"/>
                      <a:pt x="16024" y="246"/>
                      <a:pt x="14788" y="775"/>
                    </a:cubicBezTo>
                    <a:cubicBezTo>
                      <a:pt x="12863" y="1595"/>
                      <a:pt x="9370" y="2641"/>
                      <a:pt x="5760" y="6750"/>
                    </a:cubicBezTo>
                    <a:cubicBezTo>
                      <a:pt x="2146" y="10859"/>
                      <a:pt x="0" y="18894"/>
                      <a:pt x="0" y="18894"/>
                    </a:cubicBezTo>
                    <a:cubicBezTo>
                      <a:pt x="0" y="18894"/>
                      <a:pt x="4211" y="21600"/>
                      <a:pt x="9259" y="21600"/>
                    </a:cubicBezTo>
                    <a:cubicBezTo>
                      <a:pt x="10142" y="21600"/>
                      <a:pt x="11051" y="21517"/>
                      <a:pt x="11968" y="21322"/>
                    </a:cubicBezTo>
                    <a:cubicBezTo>
                      <a:pt x="18119" y="20015"/>
                      <a:pt x="20426" y="11513"/>
                      <a:pt x="20987" y="7394"/>
                    </a:cubicBezTo>
                    <a:cubicBezTo>
                      <a:pt x="21600" y="2911"/>
                      <a:pt x="20830" y="0"/>
                      <a:pt x="17910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46" name="Google Shape;2137;p41"/>
              <p:cNvSpPr/>
              <p:nvPr/>
            </p:nvSpPr>
            <p:spPr>
              <a:xfrm>
                <a:off x="743522" y="2599264"/>
                <a:ext cx="225898" cy="649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1" h="21600" fill="norm" stroke="1" extrusionOk="0">
                    <a:moveTo>
                      <a:pt x="10071" y="0"/>
                    </a:moveTo>
                    <a:cubicBezTo>
                      <a:pt x="8458" y="182"/>
                      <a:pt x="6808" y="377"/>
                      <a:pt x="5104" y="594"/>
                    </a:cubicBezTo>
                    <a:cubicBezTo>
                      <a:pt x="5162" y="878"/>
                      <a:pt x="5578" y="1164"/>
                      <a:pt x="6534" y="1361"/>
                    </a:cubicBezTo>
                    <a:cubicBezTo>
                      <a:pt x="17072" y="3547"/>
                      <a:pt x="16876" y="8292"/>
                      <a:pt x="14729" y="12055"/>
                    </a:cubicBezTo>
                    <a:cubicBezTo>
                      <a:pt x="12691" y="15622"/>
                      <a:pt x="8127" y="18382"/>
                      <a:pt x="767" y="20873"/>
                    </a:cubicBezTo>
                    <a:cubicBezTo>
                      <a:pt x="155" y="21084"/>
                      <a:pt x="-65" y="21345"/>
                      <a:pt x="16" y="21600"/>
                    </a:cubicBezTo>
                    <a:cubicBezTo>
                      <a:pt x="2511" y="21418"/>
                      <a:pt x="5368" y="21231"/>
                      <a:pt x="8600" y="20992"/>
                    </a:cubicBezTo>
                    <a:cubicBezTo>
                      <a:pt x="15710" y="18456"/>
                      <a:pt x="19371" y="14683"/>
                      <a:pt x="20690" y="11240"/>
                    </a:cubicBezTo>
                    <a:cubicBezTo>
                      <a:pt x="21535" y="9049"/>
                      <a:pt x="21494" y="6685"/>
                      <a:pt x="19665" y="4598"/>
                    </a:cubicBezTo>
                    <a:cubicBezTo>
                      <a:pt x="17559" y="4190"/>
                      <a:pt x="16268" y="3724"/>
                      <a:pt x="16268" y="3724"/>
                    </a:cubicBezTo>
                    <a:lnTo>
                      <a:pt x="15365" y="1670"/>
                    </a:lnTo>
                    <a:cubicBezTo>
                      <a:pt x="13925" y="1036"/>
                      <a:pt x="12177" y="472"/>
                      <a:pt x="10071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47" name="Google Shape;2138;p41"/>
              <p:cNvSpPr/>
              <p:nvPr/>
            </p:nvSpPr>
            <p:spPr>
              <a:xfrm>
                <a:off x="1130189" y="2841935"/>
                <a:ext cx="146658" cy="152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8" h="21600" fill="norm" stroke="1" extrusionOk="0">
                    <a:moveTo>
                      <a:pt x="18281" y="0"/>
                    </a:moveTo>
                    <a:cubicBezTo>
                      <a:pt x="13132" y="3062"/>
                      <a:pt x="7397" y="4670"/>
                      <a:pt x="1554" y="4731"/>
                    </a:cubicBezTo>
                    <a:lnTo>
                      <a:pt x="624" y="4731"/>
                    </a:lnTo>
                    <a:cubicBezTo>
                      <a:pt x="-1327" y="17189"/>
                      <a:pt x="1450" y="21600"/>
                      <a:pt x="6803" y="21600"/>
                    </a:cubicBezTo>
                    <a:cubicBezTo>
                      <a:pt x="8296" y="21600"/>
                      <a:pt x="9983" y="21259"/>
                      <a:pt x="11825" y="20654"/>
                    </a:cubicBezTo>
                    <a:cubicBezTo>
                      <a:pt x="20273" y="17856"/>
                      <a:pt x="18286" y="0"/>
                      <a:pt x="18281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48" name="Google Shape;2139;p41"/>
              <p:cNvSpPr/>
              <p:nvPr/>
            </p:nvSpPr>
            <p:spPr>
              <a:xfrm>
                <a:off x="1124028" y="2835780"/>
                <a:ext cx="159030" cy="16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8" h="21600" fill="norm" stroke="1" extrusionOk="0">
                    <a:moveTo>
                      <a:pt x="18346" y="0"/>
                    </a:moveTo>
                    <a:cubicBezTo>
                      <a:pt x="18232" y="0"/>
                      <a:pt x="18114" y="28"/>
                      <a:pt x="18009" y="85"/>
                    </a:cubicBezTo>
                    <a:cubicBezTo>
                      <a:pt x="13171" y="2848"/>
                      <a:pt x="7707" y="4336"/>
                      <a:pt x="2244" y="4374"/>
                    </a:cubicBezTo>
                    <a:lnTo>
                      <a:pt x="1331" y="4397"/>
                    </a:lnTo>
                    <a:cubicBezTo>
                      <a:pt x="973" y="4397"/>
                      <a:pt x="667" y="4666"/>
                      <a:pt x="615" y="5052"/>
                    </a:cubicBezTo>
                    <a:cubicBezTo>
                      <a:pt x="-621" y="12598"/>
                      <a:pt x="4" y="17448"/>
                      <a:pt x="2515" y="19882"/>
                    </a:cubicBezTo>
                    <a:cubicBezTo>
                      <a:pt x="3716" y="21021"/>
                      <a:pt x="5288" y="21600"/>
                      <a:pt x="7279" y="21600"/>
                    </a:cubicBezTo>
                    <a:cubicBezTo>
                      <a:pt x="8725" y="21600"/>
                      <a:pt x="10410" y="21289"/>
                      <a:pt x="12328" y="20673"/>
                    </a:cubicBezTo>
                    <a:cubicBezTo>
                      <a:pt x="20979" y="17928"/>
                      <a:pt x="19171" y="1403"/>
                      <a:pt x="19084" y="706"/>
                    </a:cubicBezTo>
                    <a:cubicBezTo>
                      <a:pt x="19066" y="433"/>
                      <a:pt x="18918" y="202"/>
                      <a:pt x="18686" y="85"/>
                    </a:cubicBezTo>
                    <a:cubicBezTo>
                      <a:pt x="18581" y="28"/>
                      <a:pt x="18464" y="0"/>
                      <a:pt x="18346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49" name="Google Shape;2141;p41"/>
              <p:cNvSpPr/>
              <p:nvPr/>
            </p:nvSpPr>
            <p:spPr>
              <a:xfrm>
                <a:off x="687012" y="2521026"/>
                <a:ext cx="721280" cy="74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7" h="21600" fill="norm" stroke="1" extrusionOk="0">
                    <a:moveTo>
                      <a:pt x="15522" y="0"/>
                    </a:moveTo>
                    <a:cubicBezTo>
                      <a:pt x="15042" y="0"/>
                      <a:pt x="14533" y="29"/>
                      <a:pt x="13988" y="86"/>
                    </a:cubicBezTo>
                    <a:lnTo>
                      <a:pt x="13943" y="730"/>
                    </a:lnTo>
                    <a:cubicBezTo>
                      <a:pt x="14970" y="1362"/>
                      <a:pt x="15371" y="2518"/>
                      <a:pt x="15650" y="3318"/>
                    </a:cubicBezTo>
                    <a:cubicBezTo>
                      <a:pt x="16095" y="4600"/>
                      <a:pt x="16365" y="7014"/>
                      <a:pt x="16023" y="9620"/>
                    </a:cubicBezTo>
                    <a:cubicBezTo>
                      <a:pt x="16347" y="9495"/>
                      <a:pt x="16669" y="9350"/>
                      <a:pt x="16978" y="9185"/>
                    </a:cubicBezTo>
                    <a:cubicBezTo>
                      <a:pt x="17003" y="9173"/>
                      <a:pt x="17033" y="9165"/>
                      <a:pt x="17058" y="9165"/>
                    </a:cubicBezTo>
                    <a:cubicBezTo>
                      <a:pt x="17088" y="9165"/>
                      <a:pt x="17114" y="9173"/>
                      <a:pt x="17139" y="9185"/>
                    </a:cubicBezTo>
                    <a:cubicBezTo>
                      <a:pt x="17195" y="9211"/>
                      <a:pt x="17230" y="9263"/>
                      <a:pt x="17234" y="9323"/>
                    </a:cubicBezTo>
                    <a:cubicBezTo>
                      <a:pt x="17255" y="9478"/>
                      <a:pt x="17687" y="13157"/>
                      <a:pt x="15620" y="13768"/>
                    </a:cubicBezTo>
                    <a:cubicBezTo>
                      <a:pt x="15330" y="13858"/>
                      <a:pt x="15055" y="13915"/>
                      <a:pt x="14807" y="13944"/>
                    </a:cubicBezTo>
                    <a:cubicBezTo>
                      <a:pt x="13723" y="16299"/>
                      <a:pt x="11888" y="18363"/>
                      <a:pt x="8942" y="19373"/>
                    </a:cubicBezTo>
                    <a:cubicBezTo>
                      <a:pt x="7192" y="19971"/>
                      <a:pt x="5641" y="20358"/>
                      <a:pt x="4294" y="20646"/>
                    </a:cubicBezTo>
                    <a:cubicBezTo>
                      <a:pt x="3972" y="20968"/>
                      <a:pt x="3626" y="21269"/>
                      <a:pt x="3258" y="21544"/>
                    </a:cubicBezTo>
                    <a:cubicBezTo>
                      <a:pt x="2770" y="21571"/>
                      <a:pt x="2281" y="21586"/>
                      <a:pt x="1798" y="21596"/>
                    </a:cubicBezTo>
                    <a:cubicBezTo>
                      <a:pt x="1712" y="21471"/>
                      <a:pt x="1660" y="21324"/>
                      <a:pt x="1644" y="21179"/>
                    </a:cubicBezTo>
                    <a:cubicBezTo>
                      <a:pt x="1024" y="21303"/>
                      <a:pt x="475" y="21428"/>
                      <a:pt x="0" y="21578"/>
                    </a:cubicBezTo>
                    <a:cubicBezTo>
                      <a:pt x="424" y="21591"/>
                      <a:pt x="847" y="21600"/>
                      <a:pt x="1281" y="21600"/>
                    </a:cubicBezTo>
                    <a:cubicBezTo>
                      <a:pt x="2731" y="21600"/>
                      <a:pt x="4225" y="21513"/>
                      <a:pt x="5732" y="21320"/>
                    </a:cubicBezTo>
                    <a:cubicBezTo>
                      <a:pt x="15869" y="20013"/>
                      <a:pt x="19670" y="11512"/>
                      <a:pt x="20595" y="7393"/>
                    </a:cubicBezTo>
                    <a:cubicBezTo>
                      <a:pt x="20599" y="7390"/>
                      <a:pt x="20599" y="7386"/>
                      <a:pt x="20599" y="7380"/>
                    </a:cubicBezTo>
                    <a:cubicBezTo>
                      <a:pt x="21600" y="2906"/>
                      <a:pt x="20329" y="0"/>
                      <a:pt x="15522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50" name="Google Shape;2142;p41"/>
              <p:cNvSpPr/>
              <p:nvPr/>
            </p:nvSpPr>
            <p:spPr>
              <a:xfrm>
                <a:off x="743694" y="3229998"/>
                <a:ext cx="91376" cy="32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467" y="4768"/>
                      <a:pt x="6278" y="8487"/>
                      <a:pt x="0" y="12111"/>
                    </a:cubicBezTo>
                    <a:cubicBezTo>
                      <a:pt x="136" y="15425"/>
                      <a:pt x="553" y="18763"/>
                      <a:pt x="1259" y="21600"/>
                    </a:cubicBezTo>
                    <a:cubicBezTo>
                      <a:pt x="5198" y="21385"/>
                      <a:pt x="9179" y="21028"/>
                      <a:pt x="13161" y="20432"/>
                    </a:cubicBezTo>
                    <a:cubicBezTo>
                      <a:pt x="16155" y="14162"/>
                      <a:pt x="18980" y="7319"/>
                      <a:pt x="21600" y="0"/>
                    </a:cubicBezTo>
                    <a:close/>
                  </a:path>
                </a:pathLst>
              </a:custGeom>
              <a:solidFill>
                <a:srgbClr val="C8D3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51" name="Google Shape;2143;p41"/>
              <p:cNvSpPr/>
              <p:nvPr/>
            </p:nvSpPr>
            <p:spPr>
              <a:xfrm>
                <a:off x="1197580" y="2835744"/>
                <a:ext cx="85478" cy="164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88" h="21600" fill="norm" stroke="1" extrusionOk="0">
                    <a:moveTo>
                      <a:pt x="16881" y="0"/>
                    </a:moveTo>
                    <a:cubicBezTo>
                      <a:pt x="16693" y="0"/>
                      <a:pt x="16466" y="38"/>
                      <a:pt x="16278" y="90"/>
                    </a:cubicBezTo>
                    <a:cubicBezTo>
                      <a:pt x="13962" y="834"/>
                      <a:pt x="11551" y="1492"/>
                      <a:pt x="9117" y="2056"/>
                    </a:cubicBezTo>
                    <a:cubicBezTo>
                      <a:pt x="8992" y="2638"/>
                      <a:pt x="8828" y="3240"/>
                      <a:pt x="8663" y="3846"/>
                    </a:cubicBezTo>
                    <a:cubicBezTo>
                      <a:pt x="11074" y="3335"/>
                      <a:pt x="13445" y="2752"/>
                      <a:pt x="15762" y="2056"/>
                    </a:cubicBezTo>
                    <a:cubicBezTo>
                      <a:pt x="16177" y="5784"/>
                      <a:pt x="16591" y="17271"/>
                      <a:pt x="5361" y="19269"/>
                    </a:cubicBezTo>
                    <a:cubicBezTo>
                      <a:pt x="3921" y="19521"/>
                      <a:pt x="2575" y="19715"/>
                      <a:pt x="1283" y="19871"/>
                    </a:cubicBezTo>
                    <a:cubicBezTo>
                      <a:pt x="869" y="20454"/>
                      <a:pt x="454" y="21036"/>
                      <a:pt x="0" y="21600"/>
                    </a:cubicBezTo>
                    <a:cubicBezTo>
                      <a:pt x="1863" y="21467"/>
                      <a:pt x="3921" y="21212"/>
                      <a:pt x="6097" y="20804"/>
                    </a:cubicBezTo>
                    <a:cubicBezTo>
                      <a:pt x="21600" y="18043"/>
                      <a:pt x="18360" y="1416"/>
                      <a:pt x="18203" y="715"/>
                    </a:cubicBezTo>
                    <a:cubicBezTo>
                      <a:pt x="18172" y="441"/>
                      <a:pt x="17906" y="208"/>
                      <a:pt x="17491" y="90"/>
                    </a:cubicBezTo>
                    <a:cubicBezTo>
                      <a:pt x="17303" y="38"/>
                      <a:pt x="17108" y="0"/>
                      <a:pt x="1688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52" name="Google Shape;2144;p41"/>
              <p:cNvSpPr/>
              <p:nvPr/>
            </p:nvSpPr>
            <p:spPr>
              <a:xfrm>
                <a:off x="1203482" y="2851363"/>
                <a:ext cx="67300" cy="135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0" h="21600" fill="norm" stroke="1" extrusionOk="0">
                    <a:moveTo>
                      <a:pt x="20429" y="0"/>
                    </a:moveTo>
                    <a:cubicBezTo>
                      <a:pt x="17161" y="844"/>
                      <a:pt x="13815" y="1551"/>
                      <a:pt x="10413" y="2171"/>
                    </a:cubicBezTo>
                    <a:cubicBezTo>
                      <a:pt x="8470" y="8643"/>
                      <a:pt x="5168" y="15283"/>
                      <a:pt x="0" y="21600"/>
                    </a:cubicBezTo>
                    <a:cubicBezTo>
                      <a:pt x="1822" y="21410"/>
                      <a:pt x="3721" y="21175"/>
                      <a:pt x="5753" y="20871"/>
                    </a:cubicBezTo>
                    <a:cubicBezTo>
                      <a:pt x="21600" y="18447"/>
                      <a:pt x="21015" y="4520"/>
                      <a:pt x="204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53" name="Google Shape;2145;p41"/>
              <p:cNvSpPr/>
              <p:nvPr/>
            </p:nvSpPr>
            <p:spPr>
              <a:xfrm>
                <a:off x="0" y="1206260"/>
                <a:ext cx="2251924" cy="1391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3" h="21600" fill="norm" stroke="1" extrusionOk="0">
                    <a:moveTo>
                      <a:pt x="6681" y="0"/>
                    </a:moveTo>
                    <a:cubicBezTo>
                      <a:pt x="5130" y="0"/>
                      <a:pt x="4256" y="1910"/>
                      <a:pt x="4131" y="3240"/>
                    </a:cubicBezTo>
                    <a:cubicBezTo>
                      <a:pt x="4095" y="3628"/>
                      <a:pt x="3957" y="3960"/>
                      <a:pt x="3769" y="4166"/>
                    </a:cubicBezTo>
                    <a:cubicBezTo>
                      <a:pt x="2862" y="5156"/>
                      <a:pt x="522" y="7956"/>
                      <a:pt x="78" y="10921"/>
                    </a:cubicBezTo>
                    <a:cubicBezTo>
                      <a:pt x="-460" y="14504"/>
                      <a:pt x="1903" y="21600"/>
                      <a:pt x="4135" y="21600"/>
                    </a:cubicBezTo>
                    <a:cubicBezTo>
                      <a:pt x="4205" y="21600"/>
                      <a:pt x="4274" y="21593"/>
                      <a:pt x="4344" y="21579"/>
                    </a:cubicBezTo>
                    <a:cubicBezTo>
                      <a:pt x="6588" y="21121"/>
                      <a:pt x="10038" y="18010"/>
                      <a:pt x="11921" y="18010"/>
                    </a:cubicBezTo>
                    <a:cubicBezTo>
                      <a:pt x="11958" y="18010"/>
                      <a:pt x="11994" y="18011"/>
                      <a:pt x="12031" y="18014"/>
                    </a:cubicBezTo>
                    <a:cubicBezTo>
                      <a:pt x="13353" y="18104"/>
                      <a:pt x="15369" y="20538"/>
                      <a:pt x="17234" y="20538"/>
                    </a:cubicBezTo>
                    <a:cubicBezTo>
                      <a:pt x="17821" y="20538"/>
                      <a:pt x="18392" y="20298"/>
                      <a:pt x="18922" y="19668"/>
                    </a:cubicBezTo>
                    <a:cubicBezTo>
                      <a:pt x="21140" y="17036"/>
                      <a:pt x="18803" y="9478"/>
                      <a:pt x="17645" y="8502"/>
                    </a:cubicBezTo>
                    <a:cubicBezTo>
                      <a:pt x="17498" y="8378"/>
                      <a:pt x="17340" y="8323"/>
                      <a:pt x="17175" y="8323"/>
                    </a:cubicBezTo>
                    <a:cubicBezTo>
                      <a:pt x="16042" y="8323"/>
                      <a:pt x="14610" y="10880"/>
                      <a:pt x="14610" y="10880"/>
                    </a:cubicBezTo>
                    <a:cubicBezTo>
                      <a:pt x="14610" y="10880"/>
                      <a:pt x="13838" y="2262"/>
                      <a:pt x="11645" y="1751"/>
                    </a:cubicBezTo>
                    <a:cubicBezTo>
                      <a:pt x="11463" y="1708"/>
                      <a:pt x="11292" y="1689"/>
                      <a:pt x="11133" y="1689"/>
                    </a:cubicBezTo>
                    <a:cubicBezTo>
                      <a:pt x="10076" y="1689"/>
                      <a:pt x="9517" y="2543"/>
                      <a:pt x="9239" y="3224"/>
                    </a:cubicBezTo>
                    <a:cubicBezTo>
                      <a:pt x="9198" y="3322"/>
                      <a:pt x="9138" y="3368"/>
                      <a:pt x="9079" y="3368"/>
                    </a:cubicBezTo>
                    <a:cubicBezTo>
                      <a:pt x="8998" y="3368"/>
                      <a:pt x="8917" y="3279"/>
                      <a:pt x="8890" y="3116"/>
                    </a:cubicBezTo>
                    <a:cubicBezTo>
                      <a:pt x="8707" y="1973"/>
                      <a:pt x="8210" y="156"/>
                      <a:pt x="6898" y="12"/>
                    </a:cubicBezTo>
                    <a:cubicBezTo>
                      <a:pt x="6824" y="4"/>
                      <a:pt x="6752" y="0"/>
                      <a:pt x="66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54" name="Google Shape;2146;p41"/>
              <p:cNvSpPr/>
              <p:nvPr/>
            </p:nvSpPr>
            <p:spPr>
              <a:xfrm>
                <a:off x="1658988" y="1742416"/>
                <a:ext cx="471162" cy="354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00" y="0"/>
                    </a:moveTo>
                    <a:cubicBezTo>
                      <a:pt x="7664" y="0"/>
                      <a:pt x="605" y="9180"/>
                      <a:pt x="0" y="9976"/>
                    </a:cubicBezTo>
                    <a:lnTo>
                      <a:pt x="493" y="21600"/>
                    </a:lnTo>
                    <a:cubicBezTo>
                      <a:pt x="493" y="21600"/>
                      <a:pt x="7870" y="6469"/>
                      <a:pt x="16088" y="6469"/>
                    </a:cubicBezTo>
                    <a:cubicBezTo>
                      <a:pt x="17908" y="6469"/>
                      <a:pt x="19769" y="7210"/>
                      <a:pt x="21600" y="9022"/>
                    </a:cubicBezTo>
                    <a:cubicBezTo>
                      <a:pt x="19604" y="4885"/>
                      <a:pt x="17439" y="1779"/>
                      <a:pt x="15746" y="700"/>
                    </a:cubicBezTo>
                    <a:cubicBezTo>
                      <a:pt x="14982" y="213"/>
                      <a:pt x="14157" y="0"/>
                      <a:pt x="1330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55" name="Google Shape;2147;p41"/>
              <p:cNvSpPr/>
              <p:nvPr/>
            </p:nvSpPr>
            <p:spPr>
              <a:xfrm>
                <a:off x="1343837" y="1905479"/>
                <a:ext cx="347896" cy="502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9" h="21600" fill="norm" stroke="1" extrusionOk="0">
                    <a:moveTo>
                      <a:pt x="17884" y="0"/>
                    </a:moveTo>
                    <a:cubicBezTo>
                      <a:pt x="17884" y="2"/>
                      <a:pt x="17406" y="16801"/>
                      <a:pt x="0" y="20206"/>
                    </a:cubicBezTo>
                    <a:lnTo>
                      <a:pt x="2652" y="21131"/>
                    </a:lnTo>
                    <a:cubicBezTo>
                      <a:pt x="3587" y="21458"/>
                      <a:pt x="4520" y="21600"/>
                      <a:pt x="5444" y="21600"/>
                    </a:cubicBezTo>
                    <a:cubicBezTo>
                      <a:pt x="7861" y="21600"/>
                      <a:pt x="10223" y="20629"/>
                      <a:pt x="12407" y="19445"/>
                    </a:cubicBezTo>
                    <a:cubicBezTo>
                      <a:pt x="19847" y="15410"/>
                      <a:pt x="21600" y="7163"/>
                      <a:pt x="1788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56" name="Google Shape;2148;p41"/>
              <p:cNvSpPr/>
              <p:nvPr/>
            </p:nvSpPr>
            <p:spPr>
              <a:xfrm>
                <a:off x="491259" y="1228969"/>
                <a:ext cx="242670" cy="201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600" fill="norm" stroke="1" extrusionOk="0">
                    <a:moveTo>
                      <a:pt x="20902" y="0"/>
                    </a:moveTo>
                    <a:cubicBezTo>
                      <a:pt x="20892" y="0"/>
                      <a:pt x="20880" y="4"/>
                      <a:pt x="20870" y="4"/>
                    </a:cubicBezTo>
                    <a:cubicBezTo>
                      <a:pt x="16077" y="416"/>
                      <a:pt x="11803" y="2471"/>
                      <a:pt x="8027" y="6109"/>
                    </a:cubicBezTo>
                    <a:cubicBezTo>
                      <a:pt x="4414" y="9555"/>
                      <a:pt x="704" y="14990"/>
                      <a:pt x="4" y="20667"/>
                    </a:cubicBezTo>
                    <a:cubicBezTo>
                      <a:pt x="-43" y="21084"/>
                      <a:pt x="315" y="21600"/>
                      <a:pt x="634" y="21600"/>
                    </a:cubicBezTo>
                    <a:cubicBezTo>
                      <a:pt x="764" y="21600"/>
                      <a:pt x="888" y="21519"/>
                      <a:pt x="976" y="21315"/>
                    </a:cubicBezTo>
                    <a:cubicBezTo>
                      <a:pt x="3002" y="16620"/>
                      <a:pt x="4649" y="12303"/>
                      <a:pt x="7951" y="8653"/>
                    </a:cubicBezTo>
                    <a:cubicBezTo>
                      <a:pt x="11582" y="4652"/>
                      <a:pt x="16207" y="1997"/>
                      <a:pt x="21038" y="1018"/>
                    </a:cubicBezTo>
                    <a:cubicBezTo>
                      <a:pt x="21557" y="910"/>
                      <a:pt x="21361" y="0"/>
                      <a:pt x="2090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57" name="Google Shape;2149;p41"/>
              <p:cNvSpPr/>
              <p:nvPr/>
            </p:nvSpPr>
            <p:spPr>
              <a:xfrm>
                <a:off x="23525" y="1765628"/>
                <a:ext cx="96906" cy="38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8" h="21600" fill="norm" stroke="1" extrusionOk="0">
                    <a:moveTo>
                      <a:pt x="16555" y="0"/>
                    </a:moveTo>
                    <a:cubicBezTo>
                      <a:pt x="16412" y="0"/>
                      <a:pt x="16276" y="16"/>
                      <a:pt x="16165" y="55"/>
                    </a:cubicBezTo>
                    <a:cubicBezTo>
                      <a:pt x="-858" y="5483"/>
                      <a:pt x="-3790" y="14323"/>
                      <a:pt x="4344" y="21303"/>
                    </a:cubicBezTo>
                    <a:cubicBezTo>
                      <a:pt x="4546" y="21477"/>
                      <a:pt x="5241" y="21600"/>
                      <a:pt x="5801" y="21600"/>
                    </a:cubicBezTo>
                    <a:cubicBezTo>
                      <a:pt x="6275" y="21600"/>
                      <a:pt x="6659" y="21513"/>
                      <a:pt x="6587" y="21295"/>
                    </a:cubicBezTo>
                    <a:cubicBezTo>
                      <a:pt x="5280" y="17416"/>
                      <a:pt x="2426" y="13777"/>
                      <a:pt x="4130" y="9825"/>
                    </a:cubicBezTo>
                    <a:cubicBezTo>
                      <a:pt x="5651" y="6386"/>
                      <a:pt x="9786" y="3012"/>
                      <a:pt x="17361" y="420"/>
                    </a:cubicBezTo>
                    <a:cubicBezTo>
                      <a:pt x="17810" y="267"/>
                      <a:pt x="17140" y="0"/>
                      <a:pt x="16555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58" name="Google Shape;2150;p41"/>
              <p:cNvSpPr/>
              <p:nvPr/>
            </p:nvSpPr>
            <p:spPr>
              <a:xfrm>
                <a:off x="535697" y="1552073"/>
                <a:ext cx="223977" cy="254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5" h="21600" fill="norm" stroke="1" extrusionOk="0">
                    <a:moveTo>
                      <a:pt x="338" y="0"/>
                    </a:moveTo>
                    <a:cubicBezTo>
                      <a:pt x="98" y="0"/>
                      <a:pt x="-118" y="275"/>
                      <a:pt x="74" y="541"/>
                    </a:cubicBezTo>
                    <a:cubicBezTo>
                      <a:pt x="5431" y="8236"/>
                      <a:pt x="11467" y="17247"/>
                      <a:pt x="20806" y="21554"/>
                    </a:cubicBezTo>
                    <a:cubicBezTo>
                      <a:pt x="20875" y="21588"/>
                      <a:pt x="20940" y="21600"/>
                      <a:pt x="20998" y="21600"/>
                    </a:cubicBezTo>
                    <a:cubicBezTo>
                      <a:pt x="21355" y="21600"/>
                      <a:pt x="21482" y="21090"/>
                      <a:pt x="21160" y="20867"/>
                    </a:cubicBezTo>
                    <a:cubicBezTo>
                      <a:pt x="16838" y="17959"/>
                      <a:pt x="12928" y="15002"/>
                      <a:pt x="9495" y="11244"/>
                    </a:cubicBezTo>
                    <a:cubicBezTo>
                      <a:pt x="6275" y="7735"/>
                      <a:pt x="3435" y="3941"/>
                      <a:pt x="619" y="153"/>
                    </a:cubicBezTo>
                    <a:cubicBezTo>
                      <a:pt x="540" y="46"/>
                      <a:pt x="438" y="0"/>
                      <a:pt x="338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59" name="Google Shape;2151;p41"/>
              <p:cNvSpPr/>
              <p:nvPr/>
            </p:nvSpPr>
            <p:spPr>
              <a:xfrm>
                <a:off x="1076028" y="1346939"/>
                <a:ext cx="126523" cy="10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3" h="21600" fill="norm" stroke="1" extrusionOk="0">
                    <a:moveTo>
                      <a:pt x="20287" y="0"/>
                    </a:moveTo>
                    <a:cubicBezTo>
                      <a:pt x="20263" y="0"/>
                      <a:pt x="20245" y="0"/>
                      <a:pt x="20221" y="7"/>
                    </a:cubicBezTo>
                    <a:cubicBezTo>
                      <a:pt x="12068" y="773"/>
                      <a:pt x="1343" y="9846"/>
                      <a:pt x="9" y="20140"/>
                    </a:cubicBezTo>
                    <a:cubicBezTo>
                      <a:pt x="-75" y="20841"/>
                      <a:pt x="436" y="21600"/>
                      <a:pt x="952" y="21600"/>
                    </a:cubicBezTo>
                    <a:cubicBezTo>
                      <a:pt x="1157" y="21600"/>
                      <a:pt x="1367" y="21484"/>
                      <a:pt x="1535" y="21202"/>
                    </a:cubicBezTo>
                    <a:cubicBezTo>
                      <a:pt x="4149" y="16872"/>
                      <a:pt x="5927" y="12427"/>
                      <a:pt x="9376" y="8834"/>
                    </a:cubicBezTo>
                    <a:cubicBezTo>
                      <a:pt x="12777" y="5306"/>
                      <a:pt x="16598" y="3593"/>
                      <a:pt x="20714" y="1786"/>
                    </a:cubicBezTo>
                    <a:cubicBezTo>
                      <a:pt x="21525" y="1439"/>
                      <a:pt x="20996" y="0"/>
                      <a:pt x="2028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0" name="Google Shape;2152;p41"/>
              <p:cNvSpPr/>
              <p:nvPr/>
            </p:nvSpPr>
            <p:spPr>
              <a:xfrm>
                <a:off x="844210" y="1223103"/>
                <a:ext cx="172709" cy="216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78" y="1636"/>
                      <a:pt x="4375" y="3641"/>
                      <a:pt x="6405" y="6161"/>
                    </a:cubicBezTo>
                    <a:cubicBezTo>
                      <a:pt x="13678" y="15155"/>
                      <a:pt x="15668" y="21600"/>
                      <a:pt x="18751" y="21600"/>
                    </a:cubicBezTo>
                    <a:cubicBezTo>
                      <a:pt x="19579" y="21600"/>
                      <a:pt x="20488" y="21133"/>
                      <a:pt x="21600" y="20126"/>
                    </a:cubicBezTo>
                    <a:cubicBezTo>
                      <a:pt x="20934" y="19860"/>
                      <a:pt x="20380" y="19404"/>
                      <a:pt x="20160" y="18742"/>
                    </a:cubicBezTo>
                    <a:cubicBezTo>
                      <a:pt x="17959" y="12563"/>
                      <a:pt x="12625" y="3379"/>
                      <a:pt x="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1" name="Google Shape;2153;p41"/>
              <p:cNvSpPr/>
              <p:nvPr/>
            </p:nvSpPr>
            <p:spPr>
              <a:xfrm>
                <a:off x="1259552" y="1321747"/>
                <a:ext cx="393247" cy="70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" y="0"/>
                    </a:moveTo>
                    <a:cubicBezTo>
                      <a:pt x="658" y="0"/>
                      <a:pt x="332" y="7"/>
                      <a:pt x="0" y="22"/>
                    </a:cubicBezTo>
                    <a:cubicBezTo>
                      <a:pt x="2653" y="1236"/>
                      <a:pt x="8791" y="1766"/>
                      <a:pt x="13580" y="8440"/>
                    </a:cubicBezTo>
                    <a:cubicBezTo>
                      <a:pt x="17619" y="14071"/>
                      <a:pt x="20732" y="21600"/>
                      <a:pt x="20732" y="21600"/>
                    </a:cubicBezTo>
                    <a:lnTo>
                      <a:pt x="21600" y="17799"/>
                    </a:lnTo>
                    <a:cubicBezTo>
                      <a:pt x="20958" y="15763"/>
                      <a:pt x="15933" y="0"/>
                      <a:pt x="98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2" name="Google Shape;2154;p41"/>
              <p:cNvSpPr/>
              <p:nvPr/>
            </p:nvSpPr>
            <p:spPr>
              <a:xfrm>
                <a:off x="80476" y="1552433"/>
                <a:ext cx="420981" cy="822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76" h="21600" fill="norm" stroke="1" extrusionOk="0">
                    <a:moveTo>
                      <a:pt x="19276" y="0"/>
                    </a:moveTo>
                    <a:cubicBezTo>
                      <a:pt x="19276" y="0"/>
                      <a:pt x="3867" y="3370"/>
                      <a:pt x="771" y="9526"/>
                    </a:cubicBezTo>
                    <a:cubicBezTo>
                      <a:pt x="-2324" y="15681"/>
                      <a:pt x="4902" y="21600"/>
                      <a:pt x="4902" y="21600"/>
                    </a:cubicBezTo>
                    <a:lnTo>
                      <a:pt x="19276" y="0"/>
                    </a:ln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3" name="Google Shape;2155;p41"/>
              <p:cNvSpPr/>
              <p:nvPr/>
            </p:nvSpPr>
            <p:spPr>
              <a:xfrm>
                <a:off x="1270673" y="1860962"/>
                <a:ext cx="306056" cy="370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9" h="21600" fill="norm" stroke="1" extrusionOk="0">
                    <a:moveTo>
                      <a:pt x="9687" y="0"/>
                    </a:moveTo>
                    <a:cubicBezTo>
                      <a:pt x="2689" y="0"/>
                      <a:pt x="0" y="6340"/>
                      <a:pt x="0" y="6340"/>
                    </a:cubicBezTo>
                    <a:lnTo>
                      <a:pt x="2786" y="21600"/>
                    </a:lnTo>
                    <a:cubicBezTo>
                      <a:pt x="2786" y="21600"/>
                      <a:pt x="2788" y="21600"/>
                      <a:pt x="2795" y="21600"/>
                    </a:cubicBezTo>
                    <a:cubicBezTo>
                      <a:pt x="3124" y="21600"/>
                      <a:pt x="11838" y="21550"/>
                      <a:pt x="16979" y="16308"/>
                    </a:cubicBezTo>
                    <a:cubicBezTo>
                      <a:pt x="21600" y="11613"/>
                      <a:pt x="18740" y="817"/>
                      <a:pt x="10868" y="57"/>
                    </a:cubicBezTo>
                    <a:cubicBezTo>
                      <a:pt x="10461" y="19"/>
                      <a:pt x="10069" y="0"/>
                      <a:pt x="968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4" name="Google Shape;2156;p41"/>
              <p:cNvSpPr/>
              <p:nvPr/>
            </p:nvSpPr>
            <p:spPr>
              <a:xfrm>
                <a:off x="1330414" y="1911562"/>
                <a:ext cx="344474" cy="495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8" h="21600" fill="norm" stroke="1" extrusionOk="0">
                    <a:moveTo>
                      <a:pt x="18898" y="0"/>
                    </a:moveTo>
                    <a:cubicBezTo>
                      <a:pt x="18898" y="2"/>
                      <a:pt x="17825" y="16802"/>
                      <a:pt x="0" y="20185"/>
                    </a:cubicBezTo>
                    <a:lnTo>
                      <a:pt x="2713" y="21137"/>
                    </a:lnTo>
                    <a:cubicBezTo>
                      <a:pt x="3624" y="21459"/>
                      <a:pt x="4532" y="21600"/>
                      <a:pt x="5425" y="21600"/>
                    </a:cubicBezTo>
                    <a:cubicBezTo>
                      <a:pt x="7901" y="21600"/>
                      <a:pt x="10281" y="20519"/>
                      <a:pt x="12431" y="19182"/>
                    </a:cubicBezTo>
                    <a:cubicBezTo>
                      <a:pt x="19404" y="14840"/>
                      <a:pt x="21600" y="7494"/>
                      <a:pt x="18898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5" name="Google Shape;2157;p41"/>
              <p:cNvSpPr/>
              <p:nvPr/>
            </p:nvSpPr>
            <p:spPr>
              <a:xfrm>
                <a:off x="1324332" y="1905443"/>
                <a:ext cx="356977" cy="507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0" h="21600" fill="norm" stroke="1" extrusionOk="0">
                    <a:moveTo>
                      <a:pt x="18665" y="1792"/>
                    </a:moveTo>
                    <a:cubicBezTo>
                      <a:pt x="20539" y="8685"/>
                      <a:pt x="18145" y="14963"/>
                      <a:pt x="12090" y="18780"/>
                    </a:cubicBezTo>
                    <a:cubicBezTo>
                      <a:pt x="9648" y="20325"/>
                      <a:pt x="7522" y="21078"/>
                      <a:pt x="5565" y="21078"/>
                    </a:cubicBezTo>
                    <a:cubicBezTo>
                      <a:pt x="4711" y="21078"/>
                      <a:pt x="3892" y="20936"/>
                      <a:pt x="3090" y="20651"/>
                    </a:cubicBezTo>
                    <a:lnTo>
                      <a:pt x="1323" y="20023"/>
                    </a:lnTo>
                    <a:cubicBezTo>
                      <a:pt x="14658" y="17005"/>
                      <a:pt x="17912" y="5878"/>
                      <a:pt x="18665" y="1792"/>
                    </a:cubicBezTo>
                    <a:close/>
                    <a:moveTo>
                      <a:pt x="18534" y="0"/>
                    </a:moveTo>
                    <a:cubicBezTo>
                      <a:pt x="18522" y="0"/>
                      <a:pt x="18512" y="2"/>
                      <a:pt x="18500" y="2"/>
                    </a:cubicBezTo>
                    <a:cubicBezTo>
                      <a:pt x="18333" y="15"/>
                      <a:pt x="18202" y="115"/>
                      <a:pt x="18194" y="248"/>
                    </a:cubicBezTo>
                    <a:cubicBezTo>
                      <a:pt x="18184" y="410"/>
                      <a:pt x="16980" y="16489"/>
                      <a:pt x="260" y="19710"/>
                    </a:cubicBezTo>
                    <a:cubicBezTo>
                      <a:pt x="119" y="19734"/>
                      <a:pt x="20" y="19829"/>
                      <a:pt x="2" y="19935"/>
                    </a:cubicBezTo>
                    <a:cubicBezTo>
                      <a:pt x="-14" y="20042"/>
                      <a:pt x="69" y="20149"/>
                      <a:pt x="199" y="20193"/>
                    </a:cubicBezTo>
                    <a:lnTo>
                      <a:pt x="2803" y="21122"/>
                    </a:lnTo>
                    <a:cubicBezTo>
                      <a:pt x="3751" y="21462"/>
                      <a:pt x="4677" y="21600"/>
                      <a:pt x="5577" y="21600"/>
                    </a:cubicBezTo>
                    <a:cubicBezTo>
                      <a:pt x="8301" y="21600"/>
                      <a:pt x="10753" y="20300"/>
                      <a:pt x="12520" y="19181"/>
                    </a:cubicBezTo>
                    <a:cubicBezTo>
                      <a:pt x="19216" y="14957"/>
                      <a:pt x="21586" y="7857"/>
                      <a:pt x="18862" y="190"/>
                    </a:cubicBezTo>
                    <a:cubicBezTo>
                      <a:pt x="18824" y="73"/>
                      <a:pt x="18685" y="0"/>
                      <a:pt x="1853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6" name="Google Shape;2158;p41"/>
              <p:cNvSpPr/>
              <p:nvPr/>
            </p:nvSpPr>
            <p:spPr>
              <a:xfrm>
                <a:off x="1528674" y="1910662"/>
                <a:ext cx="145603" cy="376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1" h="21600" fill="norm" stroke="1" extrusionOk="0">
                    <a:moveTo>
                      <a:pt x="16546" y="0"/>
                    </a:moveTo>
                    <a:cubicBezTo>
                      <a:pt x="16546" y="2"/>
                      <a:pt x="15437" y="11346"/>
                      <a:pt x="0" y="19457"/>
                    </a:cubicBezTo>
                    <a:lnTo>
                      <a:pt x="9994" y="21600"/>
                    </a:lnTo>
                    <a:cubicBezTo>
                      <a:pt x="19367" y="15842"/>
                      <a:pt x="21600" y="7977"/>
                      <a:pt x="1654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7" name="Google Shape;2159;p41"/>
              <p:cNvSpPr/>
              <p:nvPr/>
            </p:nvSpPr>
            <p:spPr>
              <a:xfrm>
                <a:off x="1522506" y="1904580"/>
                <a:ext cx="157798" cy="3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8" h="21600" fill="norm" stroke="1" extrusionOk="0">
                    <a:moveTo>
                      <a:pt x="16388" y="2355"/>
                    </a:moveTo>
                    <a:cubicBezTo>
                      <a:pt x="19559" y="9251"/>
                      <a:pt x="17214" y="15884"/>
                      <a:pt x="9756" y="20830"/>
                    </a:cubicBezTo>
                    <a:lnTo>
                      <a:pt x="1921" y="19067"/>
                    </a:lnTo>
                    <a:cubicBezTo>
                      <a:pt x="12101" y="13269"/>
                      <a:pt x="15378" y="5856"/>
                      <a:pt x="16388" y="2355"/>
                    </a:cubicBezTo>
                    <a:close/>
                    <a:moveTo>
                      <a:pt x="16076" y="0"/>
                    </a:moveTo>
                    <a:cubicBezTo>
                      <a:pt x="16054" y="0"/>
                      <a:pt x="16032" y="0"/>
                      <a:pt x="16006" y="2"/>
                    </a:cubicBezTo>
                    <a:cubicBezTo>
                      <a:pt x="15633" y="20"/>
                      <a:pt x="15360" y="156"/>
                      <a:pt x="15343" y="330"/>
                    </a:cubicBezTo>
                    <a:cubicBezTo>
                      <a:pt x="15325" y="436"/>
                      <a:pt x="14152" y="11286"/>
                      <a:pt x="177" y="18961"/>
                    </a:cubicBezTo>
                    <a:cubicBezTo>
                      <a:pt x="28" y="19041"/>
                      <a:pt x="-25" y="19149"/>
                      <a:pt x="10" y="19247"/>
                    </a:cubicBezTo>
                    <a:cubicBezTo>
                      <a:pt x="67" y="19355"/>
                      <a:pt x="212" y="19435"/>
                      <a:pt x="410" y="19485"/>
                    </a:cubicBezTo>
                    <a:lnTo>
                      <a:pt x="9668" y="21568"/>
                    </a:lnTo>
                    <a:cubicBezTo>
                      <a:pt x="9778" y="21584"/>
                      <a:pt x="9888" y="21600"/>
                      <a:pt x="10011" y="21600"/>
                    </a:cubicBezTo>
                    <a:cubicBezTo>
                      <a:pt x="10244" y="21600"/>
                      <a:pt x="10459" y="21550"/>
                      <a:pt x="10604" y="21452"/>
                    </a:cubicBezTo>
                    <a:cubicBezTo>
                      <a:pt x="19322" y="15870"/>
                      <a:pt x="21575" y="8137"/>
                      <a:pt x="16805" y="248"/>
                    </a:cubicBezTo>
                    <a:cubicBezTo>
                      <a:pt x="16717" y="102"/>
                      <a:pt x="16397" y="0"/>
                      <a:pt x="1607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8" name="Google Shape;2160;p41"/>
              <p:cNvSpPr/>
              <p:nvPr/>
            </p:nvSpPr>
            <p:spPr>
              <a:xfrm>
                <a:off x="758215" y="1329772"/>
                <a:ext cx="291258" cy="120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2814" y="0"/>
                    </a:moveTo>
                    <a:cubicBezTo>
                      <a:pt x="12636" y="0"/>
                      <a:pt x="12470" y="563"/>
                      <a:pt x="12607" y="1125"/>
                    </a:cubicBezTo>
                    <a:cubicBezTo>
                      <a:pt x="12856" y="2134"/>
                      <a:pt x="13050" y="3246"/>
                      <a:pt x="13189" y="4417"/>
                    </a:cubicBezTo>
                    <a:cubicBezTo>
                      <a:pt x="13168" y="4546"/>
                      <a:pt x="13168" y="4708"/>
                      <a:pt x="13179" y="4863"/>
                    </a:cubicBezTo>
                    <a:cubicBezTo>
                      <a:pt x="13297" y="6163"/>
                      <a:pt x="13383" y="7625"/>
                      <a:pt x="13383" y="9054"/>
                    </a:cubicBezTo>
                    <a:cubicBezTo>
                      <a:pt x="13286" y="11337"/>
                      <a:pt x="12866" y="13432"/>
                      <a:pt x="12006" y="14894"/>
                    </a:cubicBezTo>
                    <a:cubicBezTo>
                      <a:pt x="9917" y="13995"/>
                      <a:pt x="7771" y="13594"/>
                      <a:pt x="5653" y="13594"/>
                    </a:cubicBezTo>
                    <a:cubicBezTo>
                      <a:pt x="3814" y="13594"/>
                      <a:pt x="1996" y="13898"/>
                      <a:pt x="253" y="14441"/>
                    </a:cubicBezTo>
                    <a:cubicBezTo>
                      <a:pt x="-177" y="14570"/>
                      <a:pt x="-4" y="16109"/>
                      <a:pt x="364" y="16109"/>
                    </a:cubicBezTo>
                    <a:cubicBezTo>
                      <a:pt x="374" y="16109"/>
                      <a:pt x="385" y="16109"/>
                      <a:pt x="392" y="16109"/>
                    </a:cubicBezTo>
                    <a:cubicBezTo>
                      <a:pt x="1607" y="15903"/>
                      <a:pt x="2825" y="15793"/>
                      <a:pt x="4045" y="15793"/>
                    </a:cubicBezTo>
                    <a:cubicBezTo>
                      <a:pt x="5816" y="15793"/>
                      <a:pt x="7587" y="16025"/>
                      <a:pt x="9348" y="16562"/>
                    </a:cubicBezTo>
                    <a:cubicBezTo>
                      <a:pt x="12363" y="17468"/>
                      <a:pt x="15191" y="19692"/>
                      <a:pt x="18120" y="21393"/>
                    </a:cubicBezTo>
                    <a:cubicBezTo>
                      <a:pt x="18198" y="21445"/>
                      <a:pt x="18335" y="21497"/>
                      <a:pt x="18440" y="21497"/>
                    </a:cubicBezTo>
                    <a:cubicBezTo>
                      <a:pt x="18495" y="21497"/>
                      <a:pt x="18539" y="21477"/>
                      <a:pt x="18560" y="21445"/>
                    </a:cubicBezTo>
                    <a:cubicBezTo>
                      <a:pt x="18833" y="21542"/>
                      <a:pt x="19096" y="21600"/>
                      <a:pt x="19353" y="21600"/>
                    </a:cubicBezTo>
                    <a:cubicBezTo>
                      <a:pt x="19975" y="21600"/>
                      <a:pt x="20554" y="21270"/>
                      <a:pt x="21111" y="20462"/>
                    </a:cubicBezTo>
                    <a:cubicBezTo>
                      <a:pt x="21423" y="20035"/>
                      <a:pt x="21079" y="19058"/>
                      <a:pt x="20843" y="19033"/>
                    </a:cubicBezTo>
                    <a:cubicBezTo>
                      <a:pt x="20722" y="19033"/>
                      <a:pt x="20604" y="19058"/>
                      <a:pt x="20486" y="19084"/>
                    </a:cubicBezTo>
                    <a:cubicBezTo>
                      <a:pt x="20455" y="18813"/>
                      <a:pt x="20389" y="18554"/>
                      <a:pt x="20261" y="18496"/>
                    </a:cubicBezTo>
                    <a:cubicBezTo>
                      <a:pt x="19227" y="17966"/>
                      <a:pt x="18453" y="17513"/>
                      <a:pt x="17558" y="17092"/>
                    </a:cubicBezTo>
                    <a:cubicBezTo>
                      <a:pt x="17534" y="17080"/>
                      <a:pt x="17508" y="17073"/>
                      <a:pt x="17487" y="17073"/>
                    </a:cubicBezTo>
                    <a:cubicBezTo>
                      <a:pt x="17230" y="17073"/>
                      <a:pt x="17138" y="17856"/>
                      <a:pt x="17269" y="18366"/>
                    </a:cubicBezTo>
                    <a:cubicBezTo>
                      <a:pt x="16839" y="17940"/>
                      <a:pt x="16388" y="17623"/>
                      <a:pt x="15944" y="17254"/>
                    </a:cubicBezTo>
                    <a:cubicBezTo>
                      <a:pt x="16020" y="17118"/>
                      <a:pt x="16094" y="16937"/>
                      <a:pt x="16083" y="16646"/>
                    </a:cubicBezTo>
                    <a:cubicBezTo>
                      <a:pt x="16062" y="14124"/>
                      <a:pt x="15784" y="12029"/>
                      <a:pt x="15215" y="9933"/>
                    </a:cubicBezTo>
                    <a:cubicBezTo>
                      <a:pt x="15215" y="9933"/>
                      <a:pt x="15215" y="9901"/>
                      <a:pt x="15204" y="9901"/>
                    </a:cubicBezTo>
                    <a:cubicBezTo>
                      <a:pt x="15181" y="9823"/>
                      <a:pt x="15170" y="9772"/>
                      <a:pt x="15149" y="9694"/>
                    </a:cubicBezTo>
                    <a:cubicBezTo>
                      <a:pt x="15073" y="9429"/>
                      <a:pt x="14968" y="9319"/>
                      <a:pt x="14871" y="9319"/>
                    </a:cubicBezTo>
                    <a:cubicBezTo>
                      <a:pt x="14840" y="9319"/>
                      <a:pt x="14811" y="9326"/>
                      <a:pt x="14782" y="9345"/>
                    </a:cubicBezTo>
                    <a:cubicBezTo>
                      <a:pt x="14708" y="8601"/>
                      <a:pt x="14577" y="7890"/>
                      <a:pt x="14375" y="7230"/>
                    </a:cubicBezTo>
                    <a:cubicBezTo>
                      <a:pt x="14244" y="6189"/>
                      <a:pt x="14052" y="5187"/>
                      <a:pt x="13782" y="4255"/>
                    </a:cubicBezTo>
                    <a:cubicBezTo>
                      <a:pt x="13759" y="4171"/>
                      <a:pt x="13740" y="4145"/>
                      <a:pt x="13706" y="4094"/>
                    </a:cubicBezTo>
                    <a:cubicBezTo>
                      <a:pt x="13546" y="2800"/>
                      <a:pt x="13318" y="1552"/>
                      <a:pt x="13019" y="330"/>
                    </a:cubicBezTo>
                    <a:cubicBezTo>
                      <a:pt x="12961" y="97"/>
                      <a:pt x="12887" y="0"/>
                      <a:pt x="1281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9" name="Google Shape;2161;p41"/>
              <p:cNvSpPr/>
              <p:nvPr/>
            </p:nvSpPr>
            <p:spPr>
              <a:xfrm>
                <a:off x="1336253" y="1525117"/>
                <a:ext cx="241594" cy="175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5" h="21600" fill="norm" stroke="1" extrusionOk="0">
                    <a:moveTo>
                      <a:pt x="1596" y="0"/>
                    </a:moveTo>
                    <a:cubicBezTo>
                      <a:pt x="1269" y="0"/>
                      <a:pt x="947" y="35"/>
                      <a:pt x="632" y="111"/>
                    </a:cubicBezTo>
                    <a:cubicBezTo>
                      <a:pt x="556" y="129"/>
                      <a:pt x="502" y="182"/>
                      <a:pt x="476" y="235"/>
                    </a:cubicBezTo>
                    <a:cubicBezTo>
                      <a:pt x="413" y="217"/>
                      <a:pt x="346" y="200"/>
                      <a:pt x="295" y="182"/>
                    </a:cubicBezTo>
                    <a:cubicBezTo>
                      <a:pt x="270" y="173"/>
                      <a:pt x="247" y="169"/>
                      <a:pt x="225" y="169"/>
                    </a:cubicBezTo>
                    <a:cubicBezTo>
                      <a:pt x="-93" y="169"/>
                      <a:pt x="-61" y="865"/>
                      <a:pt x="241" y="985"/>
                    </a:cubicBezTo>
                    <a:cubicBezTo>
                      <a:pt x="3114" y="2129"/>
                      <a:pt x="5945" y="3601"/>
                      <a:pt x="8642" y="5402"/>
                    </a:cubicBezTo>
                    <a:cubicBezTo>
                      <a:pt x="10993" y="7731"/>
                      <a:pt x="13408" y="9895"/>
                      <a:pt x="15600" y="12552"/>
                    </a:cubicBezTo>
                    <a:cubicBezTo>
                      <a:pt x="16891" y="14135"/>
                      <a:pt x="17791" y="15568"/>
                      <a:pt x="18482" y="17843"/>
                    </a:cubicBezTo>
                    <a:cubicBezTo>
                      <a:pt x="18898" y="19227"/>
                      <a:pt x="19096" y="20318"/>
                      <a:pt x="19904" y="21356"/>
                    </a:cubicBezTo>
                    <a:cubicBezTo>
                      <a:pt x="20037" y="21525"/>
                      <a:pt x="20196" y="21600"/>
                      <a:pt x="20340" y="21600"/>
                    </a:cubicBezTo>
                    <a:cubicBezTo>
                      <a:pt x="20664" y="21600"/>
                      <a:pt x="20925" y="21219"/>
                      <a:pt x="20728" y="20629"/>
                    </a:cubicBezTo>
                    <a:cubicBezTo>
                      <a:pt x="20152" y="18952"/>
                      <a:pt x="19850" y="17080"/>
                      <a:pt x="19213" y="15462"/>
                    </a:cubicBezTo>
                    <a:cubicBezTo>
                      <a:pt x="19213" y="15373"/>
                      <a:pt x="19188" y="15266"/>
                      <a:pt x="19147" y="15173"/>
                    </a:cubicBezTo>
                    <a:cubicBezTo>
                      <a:pt x="19083" y="15045"/>
                      <a:pt x="19019" y="14898"/>
                      <a:pt x="18953" y="14752"/>
                    </a:cubicBezTo>
                    <a:cubicBezTo>
                      <a:pt x="19487" y="15333"/>
                      <a:pt x="20025" y="15936"/>
                      <a:pt x="20543" y="16517"/>
                    </a:cubicBezTo>
                    <a:cubicBezTo>
                      <a:pt x="20639" y="16624"/>
                      <a:pt x="20744" y="16668"/>
                      <a:pt x="20845" y="16668"/>
                    </a:cubicBezTo>
                    <a:cubicBezTo>
                      <a:pt x="21198" y="16668"/>
                      <a:pt x="21507" y="16122"/>
                      <a:pt x="21275" y="15626"/>
                    </a:cubicBezTo>
                    <a:cubicBezTo>
                      <a:pt x="20543" y="14007"/>
                      <a:pt x="19512" y="12388"/>
                      <a:pt x="18313" y="11168"/>
                    </a:cubicBezTo>
                    <a:cubicBezTo>
                      <a:pt x="18536" y="10933"/>
                      <a:pt x="18520" y="10330"/>
                      <a:pt x="18246" y="10002"/>
                    </a:cubicBezTo>
                    <a:cubicBezTo>
                      <a:pt x="17623" y="9239"/>
                      <a:pt x="16891" y="8640"/>
                      <a:pt x="16121" y="8094"/>
                    </a:cubicBezTo>
                    <a:cubicBezTo>
                      <a:pt x="16484" y="7766"/>
                      <a:pt x="16500" y="6861"/>
                      <a:pt x="16029" y="6422"/>
                    </a:cubicBezTo>
                    <a:cubicBezTo>
                      <a:pt x="13576" y="4183"/>
                      <a:pt x="10745" y="3238"/>
                      <a:pt x="7939" y="2142"/>
                    </a:cubicBezTo>
                    <a:cubicBezTo>
                      <a:pt x="6031" y="1406"/>
                      <a:pt x="3702" y="0"/>
                      <a:pt x="159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0" name="Google Shape;2162;p41"/>
              <p:cNvSpPr/>
              <p:nvPr/>
            </p:nvSpPr>
            <p:spPr>
              <a:xfrm>
                <a:off x="1372447" y="1459619"/>
                <a:ext cx="123831" cy="89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2" h="21600" fill="norm" stroke="1" extrusionOk="0">
                    <a:moveTo>
                      <a:pt x="474" y="0"/>
                    </a:moveTo>
                    <a:cubicBezTo>
                      <a:pt x="6" y="0"/>
                      <a:pt x="-191" y="1079"/>
                      <a:pt x="234" y="1557"/>
                    </a:cubicBezTo>
                    <a:cubicBezTo>
                      <a:pt x="6473" y="8525"/>
                      <a:pt x="13174" y="16189"/>
                      <a:pt x="20189" y="21435"/>
                    </a:cubicBezTo>
                    <a:cubicBezTo>
                      <a:pt x="20343" y="21548"/>
                      <a:pt x="20479" y="21600"/>
                      <a:pt x="20596" y="21600"/>
                    </a:cubicBezTo>
                    <a:cubicBezTo>
                      <a:pt x="21255" y="21600"/>
                      <a:pt x="21409" y="20060"/>
                      <a:pt x="20849" y="19364"/>
                    </a:cubicBezTo>
                    <a:cubicBezTo>
                      <a:pt x="14936" y="11979"/>
                      <a:pt x="7508" y="5872"/>
                      <a:pt x="770" y="130"/>
                    </a:cubicBezTo>
                    <a:cubicBezTo>
                      <a:pt x="659" y="35"/>
                      <a:pt x="560" y="0"/>
                      <a:pt x="47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1" name="Google Shape;2163;p41"/>
              <p:cNvSpPr/>
              <p:nvPr/>
            </p:nvSpPr>
            <p:spPr>
              <a:xfrm>
                <a:off x="1595232" y="2349037"/>
                <a:ext cx="583090" cy="114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fill="norm" stroke="1" extrusionOk="0">
                    <a:moveTo>
                      <a:pt x="21021" y="0"/>
                    </a:moveTo>
                    <a:cubicBezTo>
                      <a:pt x="20949" y="0"/>
                      <a:pt x="20880" y="142"/>
                      <a:pt x="20827" y="474"/>
                    </a:cubicBezTo>
                    <a:cubicBezTo>
                      <a:pt x="18576" y="14639"/>
                      <a:pt x="15147" y="18052"/>
                      <a:pt x="11735" y="18113"/>
                    </a:cubicBezTo>
                    <a:cubicBezTo>
                      <a:pt x="11711" y="18113"/>
                      <a:pt x="11686" y="18113"/>
                      <a:pt x="11661" y="18113"/>
                    </a:cubicBezTo>
                    <a:cubicBezTo>
                      <a:pt x="7757" y="18113"/>
                      <a:pt x="3841" y="13922"/>
                      <a:pt x="244" y="6223"/>
                    </a:cubicBezTo>
                    <a:cubicBezTo>
                      <a:pt x="211" y="6148"/>
                      <a:pt x="182" y="6114"/>
                      <a:pt x="154" y="6114"/>
                    </a:cubicBezTo>
                    <a:cubicBezTo>
                      <a:pt x="-34" y="6114"/>
                      <a:pt x="-64" y="7712"/>
                      <a:pt x="142" y="8193"/>
                    </a:cubicBezTo>
                    <a:cubicBezTo>
                      <a:pt x="3814" y="16908"/>
                      <a:pt x="7760" y="21600"/>
                      <a:pt x="11799" y="21600"/>
                    </a:cubicBezTo>
                    <a:cubicBezTo>
                      <a:pt x="12139" y="21600"/>
                      <a:pt x="12479" y="21566"/>
                      <a:pt x="12819" y="21498"/>
                    </a:cubicBezTo>
                    <a:cubicBezTo>
                      <a:pt x="15940" y="20882"/>
                      <a:pt x="19563" y="16860"/>
                      <a:pt x="21391" y="2614"/>
                    </a:cubicBezTo>
                    <a:cubicBezTo>
                      <a:pt x="21536" y="1490"/>
                      <a:pt x="21260" y="0"/>
                      <a:pt x="2102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2" name="Google Shape;2164;p41"/>
              <p:cNvSpPr/>
              <p:nvPr/>
            </p:nvSpPr>
            <p:spPr>
              <a:xfrm>
                <a:off x="132181" y="1552433"/>
                <a:ext cx="1418726" cy="1202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5527" y="0"/>
                    </a:moveTo>
                    <a:cubicBezTo>
                      <a:pt x="5527" y="0"/>
                      <a:pt x="501" y="4608"/>
                      <a:pt x="82" y="8126"/>
                    </a:cubicBezTo>
                    <a:cubicBezTo>
                      <a:pt x="-323" y="11539"/>
                      <a:pt x="712" y="18957"/>
                      <a:pt x="4778" y="18957"/>
                    </a:cubicBezTo>
                    <a:cubicBezTo>
                      <a:pt x="4908" y="18957"/>
                      <a:pt x="5042" y="18950"/>
                      <a:pt x="5178" y="18934"/>
                    </a:cubicBezTo>
                    <a:cubicBezTo>
                      <a:pt x="9577" y="18432"/>
                      <a:pt x="11391" y="18098"/>
                      <a:pt x="11391" y="18098"/>
                    </a:cubicBezTo>
                    <a:lnTo>
                      <a:pt x="11742" y="20814"/>
                    </a:lnTo>
                    <a:cubicBezTo>
                      <a:pt x="11742" y="20814"/>
                      <a:pt x="12378" y="21600"/>
                      <a:pt x="13246" y="21600"/>
                    </a:cubicBezTo>
                    <a:cubicBezTo>
                      <a:pt x="13409" y="21600"/>
                      <a:pt x="13581" y="21572"/>
                      <a:pt x="13758" y="21506"/>
                    </a:cubicBezTo>
                    <a:cubicBezTo>
                      <a:pt x="14874" y="21087"/>
                      <a:pt x="15369" y="19941"/>
                      <a:pt x="15369" y="19941"/>
                    </a:cubicBezTo>
                    <a:lnTo>
                      <a:pt x="15650" y="15415"/>
                    </a:lnTo>
                    <a:cubicBezTo>
                      <a:pt x="15650" y="15415"/>
                      <a:pt x="16555" y="12568"/>
                      <a:pt x="17952" y="12149"/>
                    </a:cubicBezTo>
                    <a:cubicBezTo>
                      <a:pt x="19348" y="11730"/>
                      <a:pt x="21164" y="10809"/>
                      <a:pt x="21232" y="8630"/>
                    </a:cubicBezTo>
                    <a:cubicBezTo>
                      <a:pt x="21277" y="7244"/>
                      <a:pt x="20305" y="5689"/>
                      <a:pt x="19053" y="5689"/>
                    </a:cubicBezTo>
                    <a:cubicBezTo>
                      <a:pt x="18336" y="5689"/>
                      <a:pt x="17528" y="6199"/>
                      <a:pt x="16765" y="7541"/>
                    </a:cubicBezTo>
                    <a:cubicBezTo>
                      <a:pt x="16765" y="7541"/>
                      <a:pt x="16397" y="7603"/>
                      <a:pt x="15781" y="7603"/>
                    </a:cubicBezTo>
                    <a:cubicBezTo>
                      <a:pt x="13629" y="7603"/>
                      <a:pt x="8459" y="6843"/>
                      <a:pt x="552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3" name="Google Shape;2165;p41"/>
              <p:cNvSpPr/>
              <p:nvPr/>
            </p:nvSpPr>
            <p:spPr>
              <a:xfrm>
                <a:off x="845908" y="2110362"/>
                <a:ext cx="268463" cy="225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7" h="21600" fill="norm" stroke="1" extrusionOk="0">
                    <a:moveTo>
                      <a:pt x="11862" y="0"/>
                    </a:moveTo>
                    <a:cubicBezTo>
                      <a:pt x="10033" y="0"/>
                      <a:pt x="8055" y="626"/>
                      <a:pt x="6162" y="1934"/>
                    </a:cubicBezTo>
                    <a:cubicBezTo>
                      <a:pt x="1224" y="5338"/>
                      <a:pt x="-1245" y="12070"/>
                      <a:pt x="625" y="16971"/>
                    </a:cubicBezTo>
                    <a:cubicBezTo>
                      <a:pt x="1777" y="19986"/>
                      <a:pt x="4311" y="21600"/>
                      <a:pt x="7243" y="21600"/>
                    </a:cubicBezTo>
                    <a:cubicBezTo>
                      <a:pt x="9070" y="21600"/>
                      <a:pt x="11052" y="20974"/>
                      <a:pt x="12950" y="19666"/>
                    </a:cubicBezTo>
                    <a:cubicBezTo>
                      <a:pt x="17876" y="16265"/>
                      <a:pt x="20355" y="9530"/>
                      <a:pt x="18483" y="4629"/>
                    </a:cubicBezTo>
                    <a:cubicBezTo>
                      <a:pt x="17327" y="1614"/>
                      <a:pt x="14789" y="0"/>
                      <a:pt x="1186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4" name="Google Shape;2166;p41"/>
              <p:cNvSpPr/>
              <p:nvPr/>
            </p:nvSpPr>
            <p:spPr>
              <a:xfrm>
                <a:off x="196670" y="2331223"/>
                <a:ext cx="269553" cy="237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4" h="21600" fill="norm" stroke="1" extrusionOk="0">
                    <a:moveTo>
                      <a:pt x="10703" y="0"/>
                    </a:moveTo>
                    <a:cubicBezTo>
                      <a:pt x="9895" y="0"/>
                      <a:pt x="9071" y="89"/>
                      <a:pt x="8239" y="279"/>
                    </a:cubicBezTo>
                    <a:cubicBezTo>
                      <a:pt x="4415" y="1167"/>
                      <a:pt x="1387" y="3925"/>
                      <a:pt x="0" y="7342"/>
                    </a:cubicBezTo>
                    <a:cubicBezTo>
                      <a:pt x="2253" y="13258"/>
                      <a:pt x="5361" y="18383"/>
                      <a:pt x="9457" y="21600"/>
                    </a:cubicBezTo>
                    <a:cubicBezTo>
                      <a:pt x="10184" y="21584"/>
                      <a:pt x="10936" y="21489"/>
                      <a:pt x="11688" y="21328"/>
                    </a:cubicBezTo>
                    <a:cubicBezTo>
                      <a:pt x="17596" y="19970"/>
                      <a:pt x="21600" y="14176"/>
                      <a:pt x="20643" y="8365"/>
                    </a:cubicBezTo>
                    <a:cubicBezTo>
                      <a:pt x="19821" y="3374"/>
                      <a:pt x="15617" y="0"/>
                      <a:pt x="1070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5" name="Google Shape;2167;p41"/>
              <p:cNvSpPr/>
              <p:nvPr/>
            </p:nvSpPr>
            <p:spPr>
              <a:xfrm>
                <a:off x="275196" y="1961873"/>
                <a:ext cx="976404" cy="581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6525" y="253"/>
                    </a:lnTo>
                    <a:cubicBezTo>
                      <a:pt x="16525" y="253"/>
                      <a:pt x="16800" y="3275"/>
                      <a:pt x="16901" y="4120"/>
                    </a:cubicBezTo>
                    <a:cubicBezTo>
                      <a:pt x="17003" y="4960"/>
                      <a:pt x="17101" y="11429"/>
                      <a:pt x="13525" y="13190"/>
                    </a:cubicBezTo>
                    <a:cubicBezTo>
                      <a:pt x="13232" y="13335"/>
                      <a:pt x="12946" y="13402"/>
                      <a:pt x="12668" y="13402"/>
                    </a:cubicBezTo>
                    <a:cubicBezTo>
                      <a:pt x="9563" y="13402"/>
                      <a:pt x="7477" y="5086"/>
                      <a:pt x="7477" y="5086"/>
                    </a:cubicBezTo>
                    <a:lnTo>
                      <a:pt x="3527" y="8109"/>
                    </a:lnTo>
                    <a:cubicBezTo>
                      <a:pt x="3527" y="8109"/>
                      <a:pt x="4725" y="14956"/>
                      <a:pt x="3426" y="18609"/>
                    </a:cubicBezTo>
                    <a:cubicBezTo>
                      <a:pt x="2677" y="20714"/>
                      <a:pt x="1654" y="21161"/>
                      <a:pt x="921" y="21161"/>
                    </a:cubicBezTo>
                    <a:cubicBezTo>
                      <a:pt x="382" y="21161"/>
                      <a:pt x="0" y="20919"/>
                      <a:pt x="0" y="20919"/>
                    </a:cubicBezTo>
                    <a:lnTo>
                      <a:pt x="937" y="21600"/>
                    </a:lnTo>
                    <a:cubicBezTo>
                      <a:pt x="5682" y="21090"/>
                      <a:pt x="4747" y="11829"/>
                      <a:pt x="4391" y="9228"/>
                    </a:cubicBezTo>
                    <a:cubicBezTo>
                      <a:pt x="4336" y="8828"/>
                      <a:pt x="4457" y="8427"/>
                      <a:pt x="4680" y="8257"/>
                    </a:cubicBezTo>
                    <a:lnTo>
                      <a:pt x="7359" y="6249"/>
                    </a:lnTo>
                    <a:cubicBezTo>
                      <a:pt x="7359" y="6249"/>
                      <a:pt x="8482" y="13879"/>
                      <a:pt x="12575" y="13879"/>
                    </a:cubicBezTo>
                    <a:cubicBezTo>
                      <a:pt x="12957" y="13879"/>
                      <a:pt x="13366" y="13812"/>
                      <a:pt x="13803" y="13667"/>
                    </a:cubicBezTo>
                    <a:cubicBezTo>
                      <a:pt x="17841" y="12312"/>
                      <a:pt x="17773" y="5883"/>
                      <a:pt x="17567" y="3260"/>
                    </a:cubicBezTo>
                    <a:cubicBezTo>
                      <a:pt x="17518" y="2623"/>
                      <a:pt x="17770" y="2031"/>
                      <a:pt x="18146" y="1893"/>
                    </a:cubicBezTo>
                    <a:lnTo>
                      <a:pt x="21561" y="6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6" name="Google Shape;2168;p41"/>
              <p:cNvSpPr/>
              <p:nvPr/>
            </p:nvSpPr>
            <p:spPr>
              <a:xfrm>
                <a:off x="127239" y="1552918"/>
                <a:ext cx="369810" cy="71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21383" y="0"/>
                    </a:moveTo>
                    <a:cubicBezTo>
                      <a:pt x="15511" y="2737"/>
                      <a:pt x="1539" y="8459"/>
                      <a:pt x="285" y="13602"/>
                    </a:cubicBezTo>
                    <a:cubicBezTo>
                      <a:pt x="-217" y="15690"/>
                      <a:pt x="-115" y="18656"/>
                      <a:pt x="1071" y="21600"/>
                    </a:cubicBezTo>
                    <a:cubicBezTo>
                      <a:pt x="582" y="12626"/>
                      <a:pt x="5006" y="8527"/>
                      <a:pt x="2138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7" name="Google Shape;2169;p41"/>
              <p:cNvSpPr/>
              <p:nvPr/>
            </p:nvSpPr>
            <p:spPr>
              <a:xfrm>
                <a:off x="498505" y="1552433"/>
                <a:ext cx="745717" cy="445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" y="0"/>
                    </a:moveTo>
                    <a:cubicBezTo>
                      <a:pt x="85" y="0"/>
                      <a:pt x="52" y="44"/>
                      <a:pt x="0" y="113"/>
                    </a:cubicBezTo>
                    <a:cubicBezTo>
                      <a:pt x="506" y="4759"/>
                      <a:pt x="2963" y="16009"/>
                      <a:pt x="12095" y="20033"/>
                    </a:cubicBezTo>
                    <a:cubicBezTo>
                      <a:pt x="14664" y="21164"/>
                      <a:pt x="16309" y="21600"/>
                      <a:pt x="17638" y="21600"/>
                    </a:cubicBezTo>
                    <a:cubicBezTo>
                      <a:pt x="19074" y="21600"/>
                      <a:pt x="20141" y="21090"/>
                      <a:pt x="21600" y="20398"/>
                    </a:cubicBezTo>
                    <a:cubicBezTo>
                      <a:pt x="21299" y="20448"/>
                      <a:pt x="20718" y="20522"/>
                      <a:pt x="19928" y="20522"/>
                    </a:cubicBezTo>
                    <a:cubicBezTo>
                      <a:pt x="15759" y="20522"/>
                      <a:pt x="5757" y="18466"/>
                      <a:pt x="8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8" name="Google Shape;2170;p41"/>
              <p:cNvSpPr/>
              <p:nvPr/>
            </p:nvSpPr>
            <p:spPr>
              <a:xfrm>
                <a:off x="1340922" y="1974505"/>
                <a:ext cx="130639" cy="12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03" y="0"/>
                    </a:moveTo>
                    <a:cubicBezTo>
                      <a:pt x="9830" y="0"/>
                      <a:pt x="9652" y="0"/>
                      <a:pt x="9467" y="13"/>
                    </a:cubicBezTo>
                    <a:cubicBezTo>
                      <a:pt x="1505" y="402"/>
                      <a:pt x="0" y="18818"/>
                      <a:pt x="0" y="18818"/>
                    </a:cubicBezTo>
                    <a:cubicBezTo>
                      <a:pt x="0" y="18818"/>
                      <a:pt x="4493" y="13749"/>
                      <a:pt x="8420" y="13749"/>
                    </a:cubicBezTo>
                    <a:cubicBezTo>
                      <a:pt x="8914" y="13749"/>
                      <a:pt x="9390" y="13824"/>
                      <a:pt x="9854" y="14000"/>
                    </a:cubicBezTo>
                    <a:cubicBezTo>
                      <a:pt x="14031" y="15595"/>
                      <a:pt x="9854" y="21600"/>
                      <a:pt x="9854" y="21600"/>
                    </a:cubicBezTo>
                    <a:cubicBezTo>
                      <a:pt x="9854" y="21600"/>
                      <a:pt x="14787" y="15212"/>
                      <a:pt x="12520" y="12813"/>
                    </a:cubicBezTo>
                    <a:cubicBezTo>
                      <a:pt x="11550" y="11783"/>
                      <a:pt x="10026" y="11481"/>
                      <a:pt x="8592" y="11481"/>
                    </a:cubicBezTo>
                    <a:cubicBezTo>
                      <a:pt x="6676" y="11481"/>
                      <a:pt x="4927" y="12015"/>
                      <a:pt x="4927" y="12015"/>
                    </a:cubicBezTo>
                    <a:cubicBezTo>
                      <a:pt x="4927" y="12015"/>
                      <a:pt x="6516" y="4051"/>
                      <a:pt x="12567" y="4051"/>
                    </a:cubicBezTo>
                    <a:cubicBezTo>
                      <a:pt x="14870" y="4051"/>
                      <a:pt x="17833" y="5213"/>
                      <a:pt x="21600" y="8416"/>
                    </a:cubicBezTo>
                    <a:cubicBezTo>
                      <a:pt x="21600" y="8416"/>
                      <a:pt x="17631" y="0"/>
                      <a:pt x="100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9" name="Google Shape;2171;p41"/>
              <p:cNvSpPr/>
              <p:nvPr/>
            </p:nvSpPr>
            <p:spPr>
              <a:xfrm>
                <a:off x="274872" y="2183598"/>
                <a:ext cx="55658" cy="12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5" h="21600" fill="norm" stroke="1" extrusionOk="0">
                    <a:moveTo>
                      <a:pt x="6965" y="0"/>
                    </a:moveTo>
                    <a:cubicBezTo>
                      <a:pt x="6767" y="0"/>
                      <a:pt x="6556" y="6"/>
                      <a:pt x="6358" y="19"/>
                    </a:cubicBezTo>
                    <a:cubicBezTo>
                      <a:pt x="1376" y="417"/>
                      <a:pt x="-1214" y="5588"/>
                      <a:pt x="558" y="11535"/>
                    </a:cubicBezTo>
                    <a:cubicBezTo>
                      <a:pt x="2268" y="17245"/>
                      <a:pt x="7386" y="21600"/>
                      <a:pt x="12195" y="21600"/>
                    </a:cubicBezTo>
                    <a:cubicBezTo>
                      <a:pt x="12405" y="21600"/>
                      <a:pt x="12604" y="21594"/>
                      <a:pt x="12814" y="21574"/>
                    </a:cubicBezTo>
                    <a:cubicBezTo>
                      <a:pt x="17796" y="21176"/>
                      <a:pt x="20386" y="16044"/>
                      <a:pt x="18601" y="10090"/>
                    </a:cubicBezTo>
                    <a:cubicBezTo>
                      <a:pt x="16904" y="4374"/>
                      <a:pt x="11786" y="0"/>
                      <a:pt x="6965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0" name="Google Shape;2172;p41"/>
              <p:cNvSpPr/>
              <p:nvPr/>
            </p:nvSpPr>
            <p:spPr>
              <a:xfrm>
                <a:off x="268808" y="2177480"/>
                <a:ext cx="67879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71"/>
                    </a:moveTo>
                    <a:cubicBezTo>
                      <a:pt x="9483" y="1971"/>
                      <a:pt x="11091" y="2688"/>
                      <a:pt x="12598" y="3929"/>
                    </a:cubicBezTo>
                    <a:cubicBezTo>
                      <a:pt x="14573" y="5556"/>
                      <a:pt x="16036" y="7806"/>
                      <a:pt x="16772" y="10290"/>
                    </a:cubicBezTo>
                    <a:cubicBezTo>
                      <a:pt x="17498" y="12773"/>
                      <a:pt x="17409" y="15146"/>
                      <a:pt x="16493" y="16989"/>
                    </a:cubicBezTo>
                    <a:cubicBezTo>
                      <a:pt x="15712" y="18516"/>
                      <a:pt x="14473" y="19495"/>
                      <a:pt x="13145" y="19594"/>
                    </a:cubicBezTo>
                    <a:cubicBezTo>
                      <a:pt x="13055" y="19600"/>
                      <a:pt x="12977" y="19606"/>
                      <a:pt x="12888" y="19606"/>
                    </a:cubicBezTo>
                    <a:cubicBezTo>
                      <a:pt x="10242" y="19606"/>
                      <a:pt x="5866" y="16569"/>
                      <a:pt x="4270" y="11293"/>
                    </a:cubicBezTo>
                    <a:cubicBezTo>
                      <a:pt x="3533" y="8809"/>
                      <a:pt x="3634" y="6442"/>
                      <a:pt x="4538" y="4600"/>
                    </a:cubicBezTo>
                    <a:cubicBezTo>
                      <a:pt x="5319" y="3072"/>
                      <a:pt x="6547" y="2093"/>
                      <a:pt x="7887" y="1994"/>
                    </a:cubicBezTo>
                    <a:cubicBezTo>
                      <a:pt x="7976" y="1994"/>
                      <a:pt x="8065" y="1971"/>
                      <a:pt x="8155" y="1971"/>
                    </a:cubicBezTo>
                    <a:close/>
                    <a:moveTo>
                      <a:pt x="8199" y="0"/>
                    </a:moveTo>
                    <a:cubicBezTo>
                      <a:pt x="7909" y="0"/>
                      <a:pt x="7619" y="12"/>
                      <a:pt x="7329" y="35"/>
                    </a:cubicBezTo>
                    <a:cubicBezTo>
                      <a:pt x="4359" y="268"/>
                      <a:pt x="2071" y="1708"/>
                      <a:pt x="888" y="4098"/>
                    </a:cubicBezTo>
                    <a:cubicBezTo>
                      <a:pt x="-173" y="6203"/>
                      <a:pt x="-262" y="8856"/>
                      <a:pt x="508" y="11607"/>
                    </a:cubicBezTo>
                    <a:cubicBezTo>
                      <a:pt x="2261" y="17443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90"/>
                    </a:cubicBezTo>
                    <a:cubicBezTo>
                      <a:pt x="21215" y="15409"/>
                      <a:pt x="21338" y="12733"/>
                      <a:pt x="20523" y="9981"/>
                    </a:cubicBezTo>
                    <a:cubicBezTo>
                      <a:pt x="19697" y="7229"/>
                      <a:pt x="18045" y="4716"/>
                      <a:pt x="15801" y="2874"/>
                    </a:cubicBezTo>
                    <a:cubicBezTo>
                      <a:pt x="13535" y="1003"/>
                      <a:pt x="10890" y="0"/>
                      <a:pt x="8199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1" name="Google Shape;2173;p41"/>
              <p:cNvSpPr/>
              <p:nvPr/>
            </p:nvSpPr>
            <p:spPr>
              <a:xfrm>
                <a:off x="827509" y="2003980"/>
                <a:ext cx="55517" cy="120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6944" y="0"/>
                    </a:moveTo>
                    <a:cubicBezTo>
                      <a:pt x="6732" y="0"/>
                      <a:pt x="6534" y="6"/>
                      <a:pt x="6323" y="26"/>
                    </a:cubicBezTo>
                    <a:cubicBezTo>
                      <a:pt x="1379" y="418"/>
                      <a:pt x="-1217" y="5583"/>
                      <a:pt x="559" y="11532"/>
                    </a:cubicBezTo>
                    <a:cubicBezTo>
                      <a:pt x="2273" y="17250"/>
                      <a:pt x="7403" y="21600"/>
                      <a:pt x="12222" y="21600"/>
                    </a:cubicBezTo>
                    <a:cubicBezTo>
                      <a:pt x="12434" y="21600"/>
                      <a:pt x="12632" y="21594"/>
                      <a:pt x="12843" y="21574"/>
                    </a:cubicBezTo>
                    <a:cubicBezTo>
                      <a:pt x="17787" y="21176"/>
                      <a:pt x="20383" y="16043"/>
                      <a:pt x="18594" y="10087"/>
                    </a:cubicBezTo>
                    <a:cubicBezTo>
                      <a:pt x="16893" y="4382"/>
                      <a:pt x="11763" y="0"/>
                      <a:pt x="6944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2" name="Google Shape;2174;p41"/>
              <p:cNvSpPr/>
              <p:nvPr/>
            </p:nvSpPr>
            <p:spPr>
              <a:xfrm>
                <a:off x="821371" y="1997862"/>
                <a:ext cx="67825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65"/>
                    </a:moveTo>
                    <a:cubicBezTo>
                      <a:pt x="10779" y="1965"/>
                      <a:pt x="15173" y="5002"/>
                      <a:pt x="16723" y="10284"/>
                    </a:cubicBezTo>
                    <a:cubicBezTo>
                      <a:pt x="17459" y="12779"/>
                      <a:pt x="17370" y="15140"/>
                      <a:pt x="16444" y="17006"/>
                    </a:cubicBezTo>
                    <a:cubicBezTo>
                      <a:pt x="15719" y="18516"/>
                      <a:pt x="14437" y="19490"/>
                      <a:pt x="13110" y="19589"/>
                    </a:cubicBezTo>
                    <a:cubicBezTo>
                      <a:pt x="13021" y="19594"/>
                      <a:pt x="12931" y="19600"/>
                      <a:pt x="12842" y="19600"/>
                    </a:cubicBezTo>
                    <a:cubicBezTo>
                      <a:pt x="10166" y="19600"/>
                      <a:pt x="5839" y="16563"/>
                      <a:pt x="4289" y="11293"/>
                    </a:cubicBezTo>
                    <a:cubicBezTo>
                      <a:pt x="3509" y="8803"/>
                      <a:pt x="3654" y="6436"/>
                      <a:pt x="4557" y="4600"/>
                    </a:cubicBezTo>
                    <a:cubicBezTo>
                      <a:pt x="5293" y="3067"/>
                      <a:pt x="6564" y="2087"/>
                      <a:pt x="7902" y="1988"/>
                    </a:cubicBezTo>
                    <a:cubicBezTo>
                      <a:pt x="7991" y="1988"/>
                      <a:pt x="8081" y="1965"/>
                      <a:pt x="8125" y="1965"/>
                    </a:cubicBezTo>
                    <a:close/>
                    <a:moveTo>
                      <a:pt x="8136" y="0"/>
                    </a:moveTo>
                    <a:cubicBezTo>
                      <a:pt x="7858" y="0"/>
                      <a:pt x="7579" y="12"/>
                      <a:pt x="7300" y="29"/>
                    </a:cubicBezTo>
                    <a:cubicBezTo>
                      <a:pt x="4334" y="268"/>
                      <a:pt x="2092" y="1702"/>
                      <a:pt x="910" y="4093"/>
                    </a:cubicBezTo>
                    <a:cubicBezTo>
                      <a:pt x="-149" y="6203"/>
                      <a:pt x="-294" y="8850"/>
                      <a:pt x="531" y="11602"/>
                    </a:cubicBezTo>
                    <a:cubicBezTo>
                      <a:pt x="2282" y="17437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9"/>
                      <a:pt x="18920" y="19874"/>
                      <a:pt x="20113" y="17484"/>
                    </a:cubicBezTo>
                    <a:cubicBezTo>
                      <a:pt x="21172" y="15409"/>
                      <a:pt x="21306" y="12727"/>
                      <a:pt x="20481" y="9975"/>
                    </a:cubicBezTo>
                    <a:cubicBezTo>
                      <a:pt x="18730" y="4151"/>
                      <a:pt x="13522" y="0"/>
                      <a:pt x="8136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3" name="Google Shape;2175;p41"/>
              <p:cNvSpPr/>
              <p:nvPr/>
            </p:nvSpPr>
            <p:spPr>
              <a:xfrm>
                <a:off x="622665" y="2442787"/>
                <a:ext cx="61685" cy="29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9650"/>
                    </a:lnTo>
                    <a:lnTo>
                      <a:pt x="90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4" name="Google Shape;2176;p41"/>
              <p:cNvSpPr/>
              <p:nvPr/>
            </p:nvSpPr>
            <p:spPr>
              <a:xfrm>
                <a:off x="791254" y="1919767"/>
                <a:ext cx="90929" cy="3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3" h="21600" fill="norm" stroke="1" extrusionOk="0">
                    <a:moveTo>
                      <a:pt x="8348" y="0"/>
                    </a:moveTo>
                    <a:cubicBezTo>
                      <a:pt x="4670" y="0"/>
                      <a:pt x="1285" y="2407"/>
                      <a:pt x="225" y="8120"/>
                    </a:cubicBezTo>
                    <a:cubicBezTo>
                      <a:pt x="-1349" y="16552"/>
                      <a:pt x="5635" y="21600"/>
                      <a:pt x="11725" y="21600"/>
                    </a:cubicBezTo>
                    <a:cubicBezTo>
                      <a:pt x="15972" y="21600"/>
                      <a:pt x="19792" y="19135"/>
                      <a:pt x="19974" y="13676"/>
                    </a:cubicBezTo>
                    <a:cubicBezTo>
                      <a:pt x="20251" y="5615"/>
                      <a:pt x="13955" y="0"/>
                      <a:pt x="834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5" name="Google Shape;2177;p41"/>
              <p:cNvSpPr/>
              <p:nvPr/>
            </p:nvSpPr>
            <p:spPr>
              <a:xfrm>
                <a:off x="785086" y="1913505"/>
                <a:ext cx="103294" cy="5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20"/>
                    </a:moveTo>
                    <a:cubicBezTo>
                      <a:pt x="10663" y="5120"/>
                      <a:pt x="12388" y="5553"/>
                      <a:pt x="13959" y="6419"/>
                    </a:cubicBezTo>
                    <a:cubicBezTo>
                      <a:pt x="16835" y="7941"/>
                      <a:pt x="18738" y="10569"/>
                      <a:pt x="18649" y="12778"/>
                    </a:cubicBezTo>
                    <a:cubicBezTo>
                      <a:pt x="18620" y="13629"/>
                      <a:pt x="17986" y="14554"/>
                      <a:pt x="16983" y="15286"/>
                    </a:cubicBezTo>
                    <a:cubicBezTo>
                      <a:pt x="15714" y="16151"/>
                      <a:pt x="14040" y="16540"/>
                      <a:pt x="12285" y="16540"/>
                    </a:cubicBezTo>
                    <a:cubicBezTo>
                      <a:pt x="8391" y="16540"/>
                      <a:pt x="4085" y="14629"/>
                      <a:pt x="2772" y="11673"/>
                    </a:cubicBezTo>
                    <a:cubicBezTo>
                      <a:pt x="2440" y="10942"/>
                      <a:pt x="2470" y="10464"/>
                      <a:pt x="2617" y="9837"/>
                    </a:cubicBezTo>
                    <a:cubicBezTo>
                      <a:pt x="3347" y="6598"/>
                      <a:pt x="6039" y="5120"/>
                      <a:pt x="9026" y="5120"/>
                    </a:cubicBezTo>
                    <a:close/>
                    <a:moveTo>
                      <a:pt x="8981" y="0"/>
                    </a:moveTo>
                    <a:cubicBezTo>
                      <a:pt x="5102" y="0"/>
                      <a:pt x="1563" y="2284"/>
                      <a:pt x="316" y="7703"/>
                    </a:cubicBezTo>
                    <a:cubicBezTo>
                      <a:pt x="-259" y="10270"/>
                      <a:pt x="-45" y="12897"/>
                      <a:pt x="928" y="15047"/>
                    </a:cubicBezTo>
                    <a:cubicBezTo>
                      <a:pt x="2801" y="19331"/>
                      <a:pt x="7757" y="21600"/>
                      <a:pt x="12211" y="21600"/>
                    </a:cubicBezTo>
                    <a:cubicBezTo>
                      <a:pt x="14291" y="21600"/>
                      <a:pt x="16289" y="21107"/>
                      <a:pt x="17809" y="20062"/>
                    </a:cubicBezTo>
                    <a:cubicBezTo>
                      <a:pt x="20404" y="18286"/>
                      <a:pt x="21068" y="15345"/>
                      <a:pt x="21157" y="13211"/>
                    </a:cubicBezTo>
                    <a:cubicBezTo>
                      <a:pt x="21341" y="8195"/>
                      <a:pt x="18922" y="3792"/>
                      <a:pt x="14623" y="1508"/>
                    </a:cubicBezTo>
                    <a:cubicBezTo>
                      <a:pt x="12809" y="537"/>
                      <a:pt x="10854" y="0"/>
                      <a:pt x="8981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6" name="Google Shape;2178;p41"/>
              <p:cNvSpPr/>
              <p:nvPr/>
            </p:nvSpPr>
            <p:spPr>
              <a:xfrm>
                <a:off x="209979" y="2048929"/>
                <a:ext cx="96421" cy="69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7" h="21600" fill="norm" stroke="1" extrusionOk="0">
                    <a:moveTo>
                      <a:pt x="12820" y="0"/>
                    </a:moveTo>
                    <a:cubicBezTo>
                      <a:pt x="7049" y="0"/>
                      <a:pt x="-2498" y="12803"/>
                      <a:pt x="606" y="19939"/>
                    </a:cubicBezTo>
                    <a:cubicBezTo>
                      <a:pt x="1117" y="21095"/>
                      <a:pt x="2039" y="21600"/>
                      <a:pt x="3204" y="21600"/>
                    </a:cubicBezTo>
                    <a:cubicBezTo>
                      <a:pt x="8607" y="21600"/>
                      <a:pt x="19102" y="10604"/>
                      <a:pt x="16198" y="2727"/>
                    </a:cubicBezTo>
                    <a:cubicBezTo>
                      <a:pt x="15487" y="819"/>
                      <a:pt x="14272" y="0"/>
                      <a:pt x="1282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7" name="Google Shape;2179;p41"/>
              <p:cNvSpPr/>
              <p:nvPr/>
            </p:nvSpPr>
            <p:spPr>
              <a:xfrm>
                <a:off x="203955" y="2042847"/>
                <a:ext cx="108633" cy="81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4" h="21600" fill="norm" stroke="1" extrusionOk="0">
                    <a:moveTo>
                      <a:pt x="14837" y="3228"/>
                    </a:moveTo>
                    <a:cubicBezTo>
                      <a:pt x="16124" y="3228"/>
                      <a:pt x="16997" y="3772"/>
                      <a:pt x="17491" y="4841"/>
                    </a:cubicBezTo>
                    <a:cubicBezTo>
                      <a:pt x="18911" y="7897"/>
                      <a:pt x="15471" y="11850"/>
                      <a:pt x="14371" y="12987"/>
                    </a:cubicBezTo>
                    <a:cubicBezTo>
                      <a:pt x="11011" y="16453"/>
                      <a:pt x="6897" y="18411"/>
                      <a:pt x="4497" y="18411"/>
                    </a:cubicBezTo>
                    <a:cubicBezTo>
                      <a:pt x="3617" y="18411"/>
                      <a:pt x="2971" y="18153"/>
                      <a:pt x="2671" y="17599"/>
                    </a:cubicBezTo>
                    <a:cubicBezTo>
                      <a:pt x="2477" y="17255"/>
                      <a:pt x="1931" y="16233"/>
                      <a:pt x="2557" y="14114"/>
                    </a:cubicBezTo>
                    <a:cubicBezTo>
                      <a:pt x="3984" y="9415"/>
                      <a:pt x="9944" y="3820"/>
                      <a:pt x="14184" y="3266"/>
                    </a:cubicBezTo>
                    <a:cubicBezTo>
                      <a:pt x="14397" y="3266"/>
                      <a:pt x="14617" y="3228"/>
                      <a:pt x="14837" y="3228"/>
                    </a:cubicBezTo>
                    <a:close/>
                    <a:moveTo>
                      <a:pt x="14864" y="0"/>
                    </a:moveTo>
                    <a:cubicBezTo>
                      <a:pt x="14577" y="0"/>
                      <a:pt x="14277" y="19"/>
                      <a:pt x="13957" y="67"/>
                    </a:cubicBezTo>
                    <a:cubicBezTo>
                      <a:pt x="8904" y="716"/>
                      <a:pt x="2231" y="7028"/>
                      <a:pt x="477" y="12824"/>
                    </a:cubicBezTo>
                    <a:cubicBezTo>
                      <a:pt x="-476" y="16042"/>
                      <a:pt x="177" y="18267"/>
                      <a:pt x="891" y="19604"/>
                    </a:cubicBezTo>
                    <a:cubicBezTo>
                      <a:pt x="1651" y="21018"/>
                      <a:pt x="2964" y="21600"/>
                      <a:pt x="4557" y="21600"/>
                    </a:cubicBezTo>
                    <a:cubicBezTo>
                      <a:pt x="7944" y="21600"/>
                      <a:pt x="12591" y="18812"/>
                      <a:pt x="15684" y="15613"/>
                    </a:cubicBezTo>
                    <a:cubicBezTo>
                      <a:pt x="19784" y="11344"/>
                      <a:pt x="21124" y="6789"/>
                      <a:pt x="19371" y="3037"/>
                    </a:cubicBezTo>
                    <a:cubicBezTo>
                      <a:pt x="18711" y="1633"/>
                      <a:pt x="17411" y="0"/>
                      <a:pt x="1486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8" name="Google Shape;2180;p41"/>
              <p:cNvSpPr/>
              <p:nvPr/>
            </p:nvSpPr>
            <p:spPr>
              <a:xfrm>
                <a:off x="580594" y="2375021"/>
                <a:ext cx="543175" cy="273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596" y="11"/>
                    </a:lnTo>
                    <a:cubicBezTo>
                      <a:pt x="21599" y="3"/>
                      <a:pt x="21600" y="0"/>
                      <a:pt x="21600" y="0"/>
                    </a:cubicBezTo>
                    <a:close/>
                    <a:moveTo>
                      <a:pt x="21596" y="11"/>
                    </a:moveTo>
                    <a:cubicBezTo>
                      <a:pt x="21538" y="151"/>
                      <a:pt x="20854" y="1677"/>
                      <a:pt x="17474" y="4577"/>
                    </a:cubicBezTo>
                    <a:cubicBezTo>
                      <a:pt x="13923" y="7635"/>
                      <a:pt x="0" y="17373"/>
                      <a:pt x="0" y="17373"/>
                    </a:cubicBezTo>
                    <a:lnTo>
                      <a:pt x="258" y="17470"/>
                    </a:lnTo>
                    <a:cubicBezTo>
                      <a:pt x="8816" y="15727"/>
                      <a:pt x="12432" y="14629"/>
                      <a:pt x="12432" y="14629"/>
                    </a:cubicBezTo>
                    <a:lnTo>
                      <a:pt x="12937" y="21600"/>
                    </a:lnTo>
                    <a:lnTo>
                      <a:pt x="21596" y="11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9" name="Google Shape;2181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4790" y="0"/>
                      <a:pt x="0" y="4877"/>
                      <a:pt x="0" y="10811"/>
                    </a:cubicBezTo>
                    <a:cubicBezTo>
                      <a:pt x="0" y="16745"/>
                      <a:pt x="4790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0" name="Google Shape;2182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82" y="0"/>
                      <a:pt x="0" y="4769"/>
                      <a:pt x="0" y="10789"/>
                    </a:cubicBezTo>
                    <a:cubicBezTo>
                      <a:pt x="0" y="16702"/>
                      <a:pt x="488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1" name="Google Shape;2183;p41"/>
              <p:cNvSpPr/>
              <p:nvPr/>
            </p:nvSpPr>
            <p:spPr>
              <a:xfrm>
                <a:off x="601657" y="1805611"/>
                <a:ext cx="448780" cy="530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3" h="21600" fill="norm" stroke="1" extrusionOk="0">
                    <a:moveTo>
                      <a:pt x="8727" y="1231"/>
                    </a:moveTo>
                    <a:cubicBezTo>
                      <a:pt x="12572" y="1231"/>
                      <a:pt x="16324" y="4222"/>
                      <a:pt x="17643" y="8641"/>
                    </a:cubicBezTo>
                    <a:cubicBezTo>
                      <a:pt x="19170" y="13782"/>
                      <a:pt x="16814" y="18923"/>
                      <a:pt x="12375" y="20118"/>
                    </a:cubicBezTo>
                    <a:cubicBezTo>
                      <a:pt x="11748" y="20287"/>
                      <a:pt x="11112" y="20369"/>
                      <a:pt x="10479" y="20369"/>
                    </a:cubicBezTo>
                    <a:cubicBezTo>
                      <a:pt x="6634" y="20369"/>
                      <a:pt x="2880" y="17380"/>
                      <a:pt x="1563" y="12965"/>
                    </a:cubicBezTo>
                    <a:cubicBezTo>
                      <a:pt x="34" y="7818"/>
                      <a:pt x="2388" y="2677"/>
                      <a:pt x="6829" y="1482"/>
                    </a:cubicBezTo>
                    <a:cubicBezTo>
                      <a:pt x="7458" y="1313"/>
                      <a:pt x="8094" y="1231"/>
                      <a:pt x="8727" y="1231"/>
                    </a:cubicBezTo>
                    <a:close/>
                    <a:moveTo>
                      <a:pt x="8611" y="0"/>
                    </a:moveTo>
                    <a:cubicBezTo>
                      <a:pt x="7898" y="0"/>
                      <a:pt x="7182" y="91"/>
                      <a:pt x="6475" y="280"/>
                    </a:cubicBezTo>
                    <a:cubicBezTo>
                      <a:pt x="1461" y="1633"/>
                      <a:pt x="-1198" y="7434"/>
                      <a:pt x="525" y="13242"/>
                    </a:cubicBezTo>
                    <a:cubicBezTo>
                      <a:pt x="2013" y="18229"/>
                      <a:pt x="6252" y="21600"/>
                      <a:pt x="10593" y="21600"/>
                    </a:cubicBezTo>
                    <a:cubicBezTo>
                      <a:pt x="11306" y="21600"/>
                      <a:pt x="12022" y="21509"/>
                      <a:pt x="12729" y="21319"/>
                    </a:cubicBezTo>
                    <a:cubicBezTo>
                      <a:pt x="17744" y="19969"/>
                      <a:pt x="20402" y="14167"/>
                      <a:pt x="18677" y="8358"/>
                    </a:cubicBezTo>
                    <a:cubicBezTo>
                      <a:pt x="17193" y="3369"/>
                      <a:pt x="12952" y="0"/>
                      <a:pt x="861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2" name="Google Shape;2184;p41"/>
              <p:cNvSpPr/>
              <p:nvPr/>
            </p:nvSpPr>
            <p:spPr>
              <a:xfrm>
                <a:off x="595539" y="1799529"/>
                <a:ext cx="461025" cy="543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fill="norm" stroke="1" extrusionOk="0">
                    <a:moveTo>
                      <a:pt x="9545" y="1691"/>
                    </a:moveTo>
                    <a:cubicBezTo>
                      <a:pt x="11153" y="1691"/>
                      <a:pt x="12774" y="2154"/>
                      <a:pt x="14264" y="3065"/>
                    </a:cubicBezTo>
                    <a:cubicBezTo>
                      <a:pt x="16375" y="4356"/>
                      <a:pt x="17964" y="6376"/>
                      <a:pt x="18734" y="8754"/>
                    </a:cubicBezTo>
                    <a:cubicBezTo>
                      <a:pt x="20310" y="13645"/>
                      <a:pt x="17890" y="18547"/>
                      <a:pt x="13332" y="19675"/>
                    </a:cubicBezTo>
                    <a:cubicBezTo>
                      <a:pt x="12694" y="19832"/>
                      <a:pt x="12047" y="19908"/>
                      <a:pt x="11403" y="19908"/>
                    </a:cubicBezTo>
                    <a:cubicBezTo>
                      <a:pt x="7448" y="19908"/>
                      <a:pt x="3564" y="17056"/>
                      <a:pt x="2202" y="12845"/>
                    </a:cubicBezTo>
                    <a:cubicBezTo>
                      <a:pt x="622" y="7955"/>
                      <a:pt x="3048" y="3052"/>
                      <a:pt x="7600" y="1925"/>
                    </a:cubicBezTo>
                    <a:cubicBezTo>
                      <a:pt x="8242" y="1766"/>
                      <a:pt x="8894" y="1691"/>
                      <a:pt x="9545" y="1691"/>
                    </a:cubicBezTo>
                    <a:close/>
                    <a:moveTo>
                      <a:pt x="9545" y="1202"/>
                    </a:moveTo>
                    <a:cubicBezTo>
                      <a:pt x="8840" y="1202"/>
                      <a:pt x="8139" y="1287"/>
                      <a:pt x="7453" y="1456"/>
                    </a:cubicBezTo>
                    <a:cubicBezTo>
                      <a:pt x="2598" y="2660"/>
                      <a:pt x="4" y="7826"/>
                      <a:pt x="1666" y="12981"/>
                    </a:cubicBezTo>
                    <a:cubicBezTo>
                      <a:pt x="3093" y="17403"/>
                      <a:pt x="7206" y="20398"/>
                      <a:pt x="11408" y="20398"/>
                    </a:cubicBezTo>
                    <a:cubicBezTo>
                      <a:pt x="12104" y="20398"/>
                      <a:pt x="12796" y="20315"/>
                      <a:pt x="13485" y="20143"/>
                    </a:cubicBezTo>
                    <a:cubicBezTo>
                      <a:pt x="18338" y="18940"/>
                      <a:pt x="20934" y="13774"/>
                      <a:pt x="19263" y="8618"/>
                    </a:cubicBezTo>
                    <a:cubicBezTo>
                      <a:pt x="18467" y="6135"/>
                      <a:pt x="16797" y="4021"/>
                      <a:pt x="14579" y="2664"/>
                    </a:cubicBezTo>
                    <a:cubicBezTo>
                      <a:pt x="12995" y="1699"/>
                      <a:pt x="11261" y="1202"/>
                      <a:pt x="9545" y="1202"/>
                    </a:cubicBezTo>
                    <a:close/>
                    <a:moveTo>
                      <a:pt x="9430" y="487"/>
                    </a:moveTo>
                    <a:cubicBezTo>
                      <a:pt x="11246" y="487"/>
                      <a:pt x="13083" y="1015"/>
                      <a:pt x="14773" y="2043"/>
                    </a:cubicBezTo>
                    <a:cubicBezTo>
                      <a:pt x="17166" y="3504"/>
                      <a:pt x="18963" y="5789"/>
                      <a:pt x="19836" y="8483"/>
                    </a:cubicBezTo>
                    <a:cubicBezTo>
                      <a:pt x="20699" y="11173"/>
                      <a:pt x="20538" y="13943"/>
                      <a:pt x="19371" y="16286"/>
                    </a:cubicBezTo>
                    <a:cubicBezTo>
                      <a:pt x="18212" y="18611"/>
                      <a:pt x="16207" y="20233"/>
                      <a:pt x="13713" y="20848"/>
                    </a:cubicBezTo>
                    <a:cubicBezTo>
                      <a:pt x="12989" y="21027"/>
                      <a:pt x="12255" y="21113"/>
                      <a:pt x="11522" y="21113"/>
                    </a:cubicBezTo>
                    <a:cubicBezTo>
                      <a:pt x="7039" y="21113"/>
                      <a:pt x="2642" y="17881"/>
                      <a:pt x="1104" y="13121"/>
                    </a:cubicBezTo>
                    <a:cubicBezTo>
                      <a:pt x="231" y="10427"/>
                      <a:pt x="400" y="7656"/>
                      <a:pt x="1565" y="5312"/>
                    </a:cubicBezTo>
                    <a:cubicBezTo>
                      <a:pt x="2726" y="2988"/>
                      <a:pt x="4731" y="1367"/>
                      <a:pt x="7224" y="752"/>
                    </a:cubicBezTo>
                    <a:cubicBezTo>
                      <a:pt x="7948" y="575"/>
                      <a:pt x="8685" y="487"/>
                      <a:pt x="9430" y="487"/>
                    </a:cubicBezTo>
                    <a:close/>
                    <a:moveTo>
                      <a:pt x="9432" y="0"/>
                    </a:moveTo>
                    <a:cubicBezTo>
                      <a:pt x="8638" y="0"/>
                      <a:pt x="7845" y="96"/>
                      <a:pt x="7070" y="288"/>
                    </a:cubicBezTo>
                    <a:cubicBezTo>
                      <a:pt x="4416" y="945"/>
                      <a:pt x="2283" y="2660"/>
                      <a:pt x="1057" y="5119"/>
                    </a:cubicBezTo>
                    <a:cubicBezTo>
                      <a:pt x="-164" y="7561"/>
                      <a:pt x="-331" y="10450"/>
                      <a:pt x="575" y="13251"/>
                    </a:cubicBezTo>
                    <a:cubicBezTo>
                      <a:pt x="2176" y="18230"/>
                      <a:pt x="6802" y="21600"/>
                      <a:pt x="11527" y="21600"/>
                    </a:cubicBezTo>
                    <a:cubicBezTo>
                      <a:pt x="12305" y="21600"/>
                      <a:pt x="13090" y="21506"/>
                      <a:pt x="13868" y="21318"/>
                    </a:cubicBezTo>
                    <a:cubicBezTo>
                      <a:pt x="16516" y="20661"/>
                      <a:pt x="18654" y="18940"/>
                      <a:pt x="19881" y="16480"/>
                    </a:cubicBezTo>
                    <a:cubicBezTo>
                      <a:pt x="21101" y="14037"/>
                      <a:pt x="21269" y="11149"/>
                      <a:pt x="20365" y="8349"/>
                    </a:cubicBezTo>
                    <a:cubicBezTo>
                      <a:pt x="19458" y="5547"/>
                      <a:pt x="17590" y="3164"/>
                      <a:pt x="15089" y="1643"/>
                    </a:cubicBezTo>
                    <a:cubicBezTo>
                      <a:pt x="13309" y="558"/>
                      <a:pt x="11361" y="0"/>
                      <a:pt x="9432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3" name="Google Shape;2185;p41"/>
              <p:cNvSpPr/>
              <p:nvPr/>
            </p:nvSpPr>
            <p:spPr>
              <a:xfrm>
                <a:off x="86947" y="2010422"/>
                <a:ext cx="383121" cy="526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5" h="21600" fill="norm" stroke="1" extrusionOk="0">
                    <a:moveTo>
                      <a:pt x="7812" y="1058"/>
                    </a:moveTo>
                    <a:cubicBezTo>
                      <a:pt x="11760" y="1058"/>
                      <a:pt x="15853" y="4292"/>
                      <a:pt x="17450" y="8949"/>
                    </a:cubicBezTo>
                    <a:cubicBezTo>
                      <a:pt x="19261" y="14227"/>
                      <a:pt x="17171" y="19337"/>
                      <a:pt x="12792" y="20360"/>
                    </a:cubicBezTo>
                    <a:cubicBezTo>
                      <a:pt x="12273" y="20481"/>
                      <a:pt x="11746" y="20539"/>
                      <a:pt x="11217" y="20539"/>
                    </a:cubicBezTo>
                    <a:cubicBezTo>
                      <a:pt x="7270" y="20539"/>
                      <a:pt x="3183" y="17306"/>
                      <a:pt x="1586" y="12654"/>
                    </a:cubicBezTo>
                    <a:cubicBezTo>
                      <a:pt x="-225" y="7370"/>
                      <a:pt x="1865" y="2260"/>
                      <a:pt x="6244" y="1237"/>
                    </a:cubicBezTo>
                    <a:cubicBezTo>
                      <a:pt x="6759" y="1116"/>
                      <a:pt x="7285" y="1058"/>
                      <a:pt x="7812" y="1058"/>
                    </a:cubicBezTo>
                    <a:close/>
                    <a:moveTo>
                      <a:pt x="7637" y="0"/>
                    </a:moveTo>
                    <a:cubicBezTo>
                      <a:pt x="7047" y="0"/>
                      <a:pt x="6460" y="65"/>
                      <a:pt x="5885" y="201"/>
                    </a:cubicBezTo>
                    <a:cubicBezTo>
                      <a:pt x="1030" y="1333"/>
                      <a:pt x="-1282" y="6999"/>
                      <a:pt x="722" y="12855"/>
                    </a:cubicBezTo>
                    <a:cubicBezTo>
                      <a:pt x="2493" y="18015"/>
                      <a:pt x="7031" y="21600"/>
                      <a:pt x="11406" y="21600"/>
                    </a:cubicBezTo>
                    <a:cubicBezTo>
                      <a:pt x="11993" y="21600"/>
                      <a:pt x="12577" y="21535"/>
                      <a:pt x="13151" y="21402"/>
                    </a:cubicBezTo>
                    <a:cubicBezTo>
                      <a:pt x="18006" y="20270"/>
                      <a:pt x="20318" y="14604"/>
                      <a:pt x="18314" y="8750"/>
                    </a:cubicBezTo>
                    <a:cubicBezTo>
                      <a:pt x="16545" y="3584"/>
                      <a:pt x="12011" y="0"/>
                      <a:pt x="763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4" name="Google Shape;2186;p41"/>
              <p:cNvSpPr/>
              <p:nvPr/>
            </p:nvSpPr>
            <p:spPr>
              <a:xfrm>
                <a:off x="80870" y="2004267"/>
                <a:ext cx="395214" cy="53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0" h="21600" fill="norm" stroke="1" extrusionOk="0">
                    <a:moveTo>
                      <a:pt x="7884" y="1526"/>
                    </a:moveTo>
                    <a:cubicBezTo>
                      <a:pt x="9418" y="1526"/>
                      <a:pt x="11027" y="2064"/>
                      <a:pt x="12527" y="3104"/>
                    </a:cubicBezTo>
                    <a:cubicBezTo>
                      <a:pt x="14533" y="4495"/>
                      <a:pt x="16097" y="6608"/>
                      <a:pt x="16929" y="9057"/>
                    </a:cubicBezTo>
                    <a:cubicBezTo>
                      <a:pt x="17761" y="11507"/>
                      <a:pt x="17761" y="13992"/>
                      <a:pt x="16929" y="16051"/>
                    </a:cubicBezTo>
                    <a:cubicBezTo>
                      <a:pt x="16104" y="18080"/>
                      <a:pt x="14574" y="19446"/>
                      <a:pt x="12619" y="19908"/>
                    </a:cubicBezTo>
                    <a:cubicBezTo>
                      <a:pt x="12144" y="20020"/>
                      <a:pt x="11658" y="20074"/>
                      <a:pt x="11171" y="20074"/>
                    </a:cubicBezTo>
                    <a:cubicBezTo>
                      <a:pt x="7478" y="20074"/>
                      <a:pt x="3624" y="16980"/>
                      <a:pt x="2115" y="12543"/>
                    </a:cubicBezTo>
                    <a:cubicBezTo>
                      <a:pt x="1283" y="10093"/>
                      <a:pt x="1283" y="7614"/>
                      <a:pt x="2115" y="5554"/>
                    </a:cubicBezTo>
                    <a:cubicBezTo>
                      <a:pt x="2940" y="3525"/>
                      <a:pt x="4470" y="2152"/>
                      <a:pt x="6425" y="1691"/>
                    </a:cubicBezTo>
                    <a:cubicBezTo>
                      <a:pt x="6902" y="1578"/>
                      <a:pt x="7384" y="1526"/>
                      <a:pt x="7884" y="1526"/>
                    </a:cubicBezTo>
                    <a:close/>
                    <a:moveTo>
                      <a:pt x="7889" y="1036"/>
                    </a:moveTo>
                    <a:cubicBezTo>
                      <a:pt x="7337" y="1036"/>
                      <a:pt x="6793" y="1098"/>
                      <a:pt x="6261" y="1223"/>
                    </a:cubicBezTo>
                    <a:cubicBezTo>
                      <a:pt x="4114" y="1727"/>
                      <a:pt x="2443" y="3211"/>
                      <a:pt x="1560" y="5395"/>
                    </a:cubicBezTo>
                    <a:cubicBezTo>
                      <a:pt x="685" y="7549"/>
                      <a:pt x="685" y="10134"/>
                      <a:pt x="1548" y="12678"/>
                    </a:cubicBezTo>
                    <a:cubicBezTo>
                      <a:pt x="3133" y="17329"/>
                      <a:pt x="7223" y="20564"/>
                      <a:pt x="11181" y="20564"/>
                    </a:cubicBezTo>
                    <a:cubicBezTo>
                      <a:pt x="11715" y="20564"/>
                      <a:pt x="12256" y="20505"/>
                      <a:pt x="12776" y="20381"/>
                    </a:cubicBezTo>
                    <a:cubicBezTo>
                      <a:pt x="14930" y="19873"/>
                      <a:pt x="16601" y="18393"/>
                      <a:pt x="17484" y="16204"/>
                    </a:cubicBezTo>
                    <a:cubicBezTo>
                      <a:pt x="18359" y="14051"/>
                      <a:pt x="18359" y="11465"/>
                      <a:pt x="17496" y="8926"/>
                    </a:cubicBezTo>
                    <a:cubicBezTo>
                      <a:pt x="16629" y="6383"/>
                      <a:pt x="15001" y="4183"/>
                      <a:pt x="12905" y="2728"/>
                    </a:cubicBezTo>
                    <a:cubicBezTo>
                      <a:pt x="11297" y="1613"/>
                      <a:pt x="9565" y="1036"/>
                      <a:pt x="7889" y="1036"/>
                    </a:cubicBezTo>
                    <a:close/>
                    <a:moveTo>
                      <a:pt x="7705" y="490"/>
                    </a:moveTo>
                    <a:cubicBezTo>
                      <a:pt x="9418" y="490"/>
                      <a:pt x="11204" y="1088"/>
                      <a:pt x="12875" y="2242"/>
                    </a:cubicBezTo>
                    <a:cubicBezTo>
                      <a:pt x="15100" y="3792"/>
                      <a:pt x="16842" y="6141"/>
                      <a:pt x="17768" y="8861"/>
                    </a:cubicBezTo>
                    <a:cubicBezTo>
                      <a:pt x="19667" y="14442"/>
                      <a:pt x="17511" y="19855"/>
                      <a:pt x="12967" y="20925"/>
                    </a:cubicBezTo>
                    <a:cubicBezTo>
                      <a:pt x="12435" y="21050"/>
                      <a:pt x="11894" y="21111"/>
                      <a:pt x="11349" y="21111"/>
                    </a:cubicBezTo>
                    <a:cubicBezTo>
                      <a:pt x="7237" y="21111"/>
                      <a:pt x="2954" y="17671"/>
                      <a:pt x="1276" y="12743"/>
                    </a:cubicBezTo>
                    <a:cubicBezTo>
                      <a:pt x="-623" y="7158"/>
                      <a:pt x="1533" y="1744"/>
                      <a:pt x="6077" y="674"/>
                    </a:cubicBezTo>
                    <a:cubicBezTo>
                      <a:pt x="6609" y="550"/>
                      <a:pt x="7150" y="490"/>
                      <a:pt x="7705" y="490"/>
                    </a:cubicBezTo>
                    <a:close/>
                    <a:moveTo>
                      <a:pt x="7714" y="0"/>
                    </a:moveTo>
                    <a:cubicBezTo>
                      <a:pt x="7107" y="0"/>
                      <a:pt x="6507" y="68"/>
                      <a:pt x="5921" y="206"/>
                    </a:cubicBezTo>
                    <a:cubicBezTo>
                      <a:pt x="1063" y="1349"/>
                      <a:pt x="-1278" y="7034"/>
                      <a:pt x="707" y="12873"/>
                    </a:cubicBezTo>
                    <a:cubicBezTo>
                      <a:pt x="2457" y="18020"/>
                      <a:pt x="6987" y="21600"/>
                      <a:pt x="11362" y="21600"/>
                    </a:cubicBezTo>
                    <a:cubicBezTo>
                      <a:pt x="11958" y="21600"/>
                      <a:pt x="12548" y="21535"/>
                      <a:pt x="13125" y="21399"/>
                    </a:cubicBezTo>
                    <a:cubicBezTo>
                      <a:pt x="17981" y="20257"/>
                      <a:pt x="20322" y="14571"/>
                      <a:pt x="18330" y="8727"/>
                    </a:cubicBezTo>
                    <a:cubicBezTo>
                      <a:pt x="17378" y="5916"/>
                      <a:pt x="15570" y="3478"/>
                      <a:pt x="13251" y="1868"/>
                    </a:cubicBezTo>
                    <a:cubicBezTo>
                      <a:pt x="11479" y="638"/>
                      <a:pt x="9565" y="0"/>
                      <a:pt x="771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5" name="Google Shape;2187;p41"/>
              <p:cNvSpPr/>
              <p:nvPr/>
            </p:nvSpPr>
            <p:spPr>
              <a:xfrm>
                <a:off x="411880" y="2078188"/>
                <a:ext cx="206467" cy="113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38" y="0"/>
                    </a:moveTo>
                    <a:lnTo>
                      <a:pt x="0" y="15932"/>
                    </a:lnTo>
                    <a:lnTo>
                      <a:pt x="2421" y="21600"/>
                    </a:lnTo>
                    <a:lnTo>
                      <a:pt x="21600" y="3870"/>
                    </a:lnTo>
                    <a:lnTo>
                      <a:pt x="20738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6" name="Google Shape;2188;p41"/>
              <p:cNvSpPr/>
              <p:nvPr/>
            </p:nvSpPr>
            <p:spPr>
              <a:xfrm>
                <a:off x="405753" y="2072034"/>
                <a:ext cx="218658" cy="12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9764" y="2424"/>
                    </a:moveTo>
                    <a:lnTo>
                      <a:pt x="20139" y="4065"/>
                    </a:lnTo>
                    <a:lnTo>
                      <a:pt x="3055" y="19219"/>
                    </a:lnTo>
                    <a:lnTo>
                      <a:pt x="1558" y="15858"/>
                    </a:lnTo>
                    <a:lnTo>
                      <a:pt x="19764" y="2424"/>
                    </a:lnTo>
                    <a:close/>
                    <a:moveTo>
                      <a:pt x="20097" y="0"/>
                    </a:moveTo>
                    <a:cubicBezTo>
                      <a:pt x="20015" y="0"/>
                      <a:pt x="19937" y="31"/>
                      <a:pt x="19863" y="99"/>
                    </a:cubicBezTo>
                    <a:lnTo>
                      <a:pt x="369" y="14439"/>
                    </a:lnTo>
                    <a:cubicBezTo>
                      <a:pt x="192" y="14562"/>
                      <a:pt x="64" y="14846"/>
                      <a:pt x="18" y="15148"/>
                    </a:cubicBezTo>
                    <a:cubicBezTo>
                      <a:pt x="-24" y="15475"/>
                      <a:pt x="4" y="15802"/>
                      <a:pt x="125" y="16055"/>
                    </a:cubicBezTo>
                    <a:lnTo>
                      <a:pt x="2404" y="21193"/>
                    </a:lnTo>
                    <a:cubicBezTo>
                      <a:pt x="2517" y="21452"/>
                      <a:pt x="2705" y="21600"/>
                      <a:pt x="2878" y="21600"/>
                    </a:cubicBezTo>
                    <a:cubicBezTo>
                      <a:pt x="2967" y="21600"/>
                      <a:pt x="3069" y="21544"/>
                      <a:pt x="3154" y="21470"/>
                    </a:cubicBezTo>
                    <a:lnTo>
                      <a:pt x="21169" y="5483"/>
                    </a:lnTo>
                    <a:cubicBezTo>
                      <a:pt x="21445" y="5230"/>
                      <a:pt x="21576" y="4675"/>
                      <a:pt x="21463" y="4170"/>
                    </a:cubicBezTo>
                    <a:lnTo>
                      <a:pt x="20663" y="654"/>
                    </a:lnTo>
                    <a:cubicBezTo>
                      <a:pt x="20592" y="401"/>
                      <a:pt x="20472" y="197"/>
                      <a:pt x="20330" y="99"/>
                    </a:cubicBezTo>
                    <a:cubicBezTo>
                      <a:pt x="20256" y="31"/>
                      <a:pt x="20178" y="0"/>
                      <a:pt x="2009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7" name="Google Shape;2189;p41"/>
              <p:cNvSpPr/>
              <p:nvPr/>
            </p:nvSpPr>
            <p:spPr>
              <a:xfrm>
                <a:off x="1010692" y="1949349"/>
                <a:ext cx="251524" cy="40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09" y="21600"/>
                    </a:lnTo>
                    <a:lnTo>
                      <a:pt x="20015" y="119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8" name="Google Shape;2190;p41"/>
              <p:cNvSpPr/>
              <p:nvPr/>
            </p:nvSpPr>
            <p:spPr>
              <a:xfrm>
                <a:off x="1004689" y="1943303"/>
                <a:ext cx="263620" cy="53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21600" fill="norm" stroke="1" extrusionOk="0">
                    <a:moveTo>
                      <a:pt x="19994" y="4976"/>
                    </a:moveTo>
                    <a:lnTo>
                      <a:pt x="19282" y="9249"/>
                    </a:lnTo>
                    <a:lnTo>
                      <a:pt x="2155" y="16449"/>
                    </a:lnTo>
                    <a:lnTo>
                      <a:pt x="1240" y="4976"/>
                    </a:lnTo>
                    <a:close/>
                    <a:moveTo>
                      <a:pt x="491" y="0"/>
                    </a:moveTo>
                    <a:cubicBezTo>
                      <a:pt x="335" y="0"/>
                      <a:pt x="179" y="410"/>
                      <a:pt x="82" y="1068"/>
                    </a:cubicBezTo>
                    <a:cubicBezTo>
                      <a:pt x="-3" y="1741"/>
                      <a:pt x="-27" y="2634"/>
                      <a:pt x="35" y="3410"/>
                    </a:cubicBezTo>
                    <a:lnTo>
                      <a:pt x="1373" y="20049"/>
                    </a:lnTo>
                    <a:cubicBezTo>
                      <a:pt x="1443" y="20941"/>
                      <a:pt x="1625" y="21600"/>
                      <a:pt x="1831" y="21600"/>
                    </a:cubicBezTo>
                    <a:cubicBezTo>
                      <a:pt x="1843" y="21600"/>
                      <a:pt x="1867" y="21600"/>
                      <a:pt x="1878" y="21541"/>
                    </a:cubicBezTo>
                    <a:lnTo>
                      <a:pt x="19582" y="14093"/>
                    </a:lnTo>
                    <a:cubicBezTo>
                      <a:pt x="19715" y="14034"/>
                      <a:pt x="19838" y="13741"/>
                      <a:pt x="19921" y="13200"/>
                    </a:cubicBezTo>
                    <a:lnTo>
                      <a:pt x="21429" y="4010"/>
                    </a:lnTo>
                    <a:cubicBezTo>
                      <a:pt x="21549" y="3293"/>
                      <a:pt x="21573" y="2268"/>
                      <a:pt x="21488" y="1434"/>
                    </a:cubicBezTo>
                    <a:cubicBezTo>
                      <a:pt x="21402" y="527"/>
                      <a:pt x="21235" y="0"/>
                      <a:pt x="2104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9" name="Google Shape;2191;p41"/>
              <p:cNvSpPr/>
              <p:nvPr/>
            </p:nvSpPr>
            <p:spPr>
              <a:xfrm>
                <a:off x="759169" y="1842032"/>
                <a:ext cx="217011" cy="10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32" y="0"/>
                    </a:moveTo>
                    <a:cubicBezTo>
                      <a:pt x="3206" y="0"/>
                      <a:pt x="1777" y="391"/>
                      <a:pt x="369" y="1209"/>
                    </a:cubicBezTo>
                    <a:cubicBezTo>
                      <a:pt x="251" y="1276"/>
                      <a:pt x="136" y="1357"/>
                      <a:pt x="0" y="1453"/>
                    </a:cubicBezTo>
                    <a:cubicBezTo>
                      <a:pt x="7304" y="11497"/>
                      <a:pt x="14769" y="17750"/>
                      <a:pt x="21600" y="21600"/>
                    </a:cubicBezTo>
                    <a:cubicBezTo>
                      <a:pt x="19834" y="15789"/>
                      <a:pt x="17588" y="10826"/>
                      <a:pt x="14973" y="7080"/>
                    </a:cubicBezTo>
                    <a:cubicBezTo>
                      <a:pt x="11710" y="2389"/>
                      <a:pt x="8156" y="0"/>
                      <a:pt x="46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0" name="Google Shape;2192;p41"/>
              <p:cNvSpPr/>
              <p:nvPr/>
            </p:nvSpPr>
            <p:spPr>
              <a:xfrm>
                <a:off x="633425" y="1873593"/>
                <a:ext cx="385258" cy="42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8" y="6296"/>
                    </a:moveTo>
                    <a:cubicBezTo>
                      <a:pt x="12986" y="6296"/>
                      <a:pt x="13929" y="7588"/>
                      <a:pt x="14243" y="9413"/>
                    </a:cubicBezTo>
                    <a:cubicBezTo>
                      <a:pt x="14393" y="10273"/>
                      <a:pt x="14368" y="11112"/>
                      <a:pt x="14177" y="11761"/>
                    </a:cubicBezTo>
                    <a:cubicBezTo>
                      <a:pt x="13961" y="12508"/>
                      <a:pt x="13555" y="12956"/>
                      <a:pt x="13016" y="13033"/>
                    </a:cubicBezTo>
                    <a:cubicBezTo>
                      <a:pt x="12968" y="13040"/>
                      <a:pt x="12918" y="13047"/>
                      <a:pt x="12861" y="13047"/>
                    </a:cubicBezTo>
                    <a:cubicBezTo>
                      <a:pt x="11885" y="13047"/>
                      <a:pt x="10950" y="11746"/>
                      <a:pt x="10634" y="9921"/>
                    </a:cubicBezTo>
                    <a:cubicBezTo>
                      <a:pt x="10484" y="9061"/>
                      <a:pt x="10510" y="8234"/>
                      <a:pt x="10702" y="7574"/>
                    </a:cubicBezTo>
                    <a:cubicBezTo>
                      <a:pt x="10916" y="6826"/>
                      <a:pt x="11322" y="6378"/>
                      <a:pt x="11858" y="6303"/>
                    </a:cubicBezTo>
                    <a:cubicBezTo>
                      <a:pt x="11909" y="6296"/>
                      <a:pt x="11959" y="6296"/>
                      <a:pt x="12008" y="6296"/>
                    </a:cubicBezTo>
                    <a:close/>
                    <a:moveTo>
                      <a:pt x="4360" y="0"/>
                    </a:moveTo>
                    <a:cubicBezTo>
                      <a:pt x="1622" y="1863"/>
                      <a:pt x="0" y="5146"/>
                      <a:pt x="0" y="8779"/>
                    </a:cubicBezTo>
                    <a:cubicBezTo>
                      <a:pt x="0" y="10027"/>
                      <a:pt x="190" y="11321"/>
                      <a:pt x="595" y="12605"/>
                    </a:cubicBezTo>
                    <a:cubicBezTo>
                      <a:pt x="2276" y="17967"/>
                      <a:pt x="7068" y="21600"/>
                      <a:pt x="11951" y="21600"/>
                    </a:cubicBezTo>
                    <a:cubicBezTo>
                      <a:pt x="12240" y="21600"/>
                      <a:pt x="12530" y="21584"/>
                      <a:pt x="12811" y="21562"/>
                    </a:cubicBezTo>
                    <a:cubicBezTo>
                      <a:pt x="12661" y="21383"/>
                      <a:pt x="12520" y="21190"/>
                      <a:pt x="12405" y="20980"/>
                    </a:cubicBezTo>
                    <a:cubicBezTo>
                      <a:pt x="10932" y="18385"/>
                      <a:pt x="12877" y="14819"/>
                      <a:pt x="16767" y="13017"/>
                    </a:cubicBezTo>
                    <a:cubicBezTo>
                      <a:pt x="18257" y="12322"/>
                      <a:pt x="19812" y="11994"/>
                      <a:pt x="21251" y="11994"/>
                    </a:cubicBezTo>
                    <a:cubicBezTo>
                      <a:pt x="21360" y="11994"/>
                      <a:pt x="21469" y="11994"/>
                      <a:pt x="21576" y="12001"/>
                    </a:cubicBezTo>
                    <a:cubicBezTo>
                      <a:pt x="21592" y="11739"/>
                      <a:pt x="21600" y="11484"/>
                      <a:pt x="21600" y="11223"/>
                    </a:cubicBezTo>
                    <a:cubicBezTo>
                      <a:pt x="21600" y="9974"/>
                      <a:pt x="21408" y="8682"/>
                      <a:pt x="21003" y="7395"/>
                    </a:cubicBezTo>
                    <a:cubicBezTo>
                      <a:pt x="20813" y="6781"/>
                      <a:pt x="20575" y="6183"/>
                      <a:pt x="20309" y="5614"/>
                    </a:cubicBezTo>
                    <a:cubicBezTo>
                      <a:pt x="18993" y="5370"/>
                      <a:pt x="17520" y="5055"/>
                      <a:pt x="15847" y="4659"/>
                    </a:cubicBezTo>
                    <a:cubicBezTo>
                      <a:pt x="15212" y="4510"/>
                      <a:pt x="14590" y="4344"/>
                      <a:pt x="13979" y="4172"/>
                    </a:cubicBezTo>
                    <a:cubicBezTo>
                      <a:pt x="13846" y="4285"/>
                      <a:pt x="13646" y="4389"/>
                      <a:pt x="13376" y="4471"/>
                    </a:cubicBezTo>
                    <a:cubicBezTo>
                      <a:pt x="12960" y="4599"/>
                      <a:pt x="12413" y="4659"/>
                      <a:pt x="11844" y="4659"/>
                    </a:cubicBezTo>
                    <a:cubicBezTo>
                      <a:pt x="10625" y="4659"/>
                      <a:pt x="9270" y="4382"/>
                      <a:pt x="8757" y="3859"/>
                    </a:cubicBezTo>
                    <a:cubicBezTo>
                      <a:pt x="8491" y="3596"/>
                      <a:pt x="8432" y="3276"/>
                      <a:pt x="8590" y="2962"/>
                    </a:cubicBezTo>
                    <a:cubicBezTo>
                      <a:pt x="8696" y="2760"/>
                      <a:pt x="8864" y="2588"/>
                      <a:pt x="9078" y="2453"/>
                    </a:cubicBezTo>
                    <a:cubicBezTo>
                      <a:pt x="7332" y="1712"/>
                      <a:pt x="5767" y="884"/>
                      <a:pt x="4360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1" name="Google Shape;2193;p41"/>
              <p:cNvSpPr/>
              <p:nvPr/>
            </p:nvSpPr>
            <p:spPr>
              <a:xfrm>
                <a:off x="845908" y="2110398"/>
                <a:ext cx="172343" cy="188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09" h="21600" fill="norm" stroke="1" extrusionOk="0">
                    <a:moveTo>
                      <a:pt x="18950" y="0"/>
                    </a:moveTo>
                    <a:cubicBezTo>
                      <a:pt x="16030" y="0"/>
                      <a:pt x="12873" y="741"/>
                      <a:pt x="9851" y="2309"/>
                    </a:cubicBezTo>
                    <a:cubicBezTo>
                      <a:pt x="1956" y="6378"/>
                      <a:pt x="-1991" y="14427"/>
                      <a:pt x="998" y="20287"/>
                    </a:cubicBezTo>
                    <a:cubicBezTo>
                      <a:pt x="1232" y="20761"/>
                      <a:pt x="1518" y="21197"/>
                      <a:pt x="1821" y="21600"/>
                    </a:cubicBezTo>
                    <a:cubicBezTo>
                      <a:pt x="2865" y="21501"/>
                      <a:pt x="3889" y="21316"/>
                      <a:pt x="4913" y="21012"/>
                    </a:cubicBezTo>
                    <a:cubicBezTo>
                      <a:pt x="13479" y="18580"/>
                      <a:pt x="19036" y="10057"/>
                      <a:pt x="19609" y="16"/>
                    </a:cubicBezTo>
                    <a:cubicBezTo>
                      <a:pt x="19392" y="0"/>
                      <a:pt x="19171" y="0"/>
                      <a:pt x="18950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2" name="Google Shape;2194;p41"/>
              <p:cNvSpPr/>
              <p:nvPr/>
            </p:nvSpPr>
            <p:spPr>
              <a:xfrm>
                <a:off x="711196" y="1849122"/>
                <a:ext cx="284454" cy="135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3" y="0"/>
                    </a:moveTo>
                    <a:cubicBezTo>
                      <a:pt x="2309" y="850"/>
                      <a:pt x="1088" y="2189"/>
                      <a:pt x="0" y="3906"/>
                    </a:cubicBezTo>
                    <a:cubicBezTo>
                      <a:pt x="1905" y="6693"/>
                      <a:pt x="4025" y="9301"/>
                      <a:pt x="6389" y="11639"/>
                    </a:cubicBezTo>
                    <a:cubicBezTo>
                      <a:pt x="7018" y="10697"/>
                      <a:pt x="7958" y="10271"/>
                      <a:pt x="8944" y="10271"/>
                    </a:cubicBezTo>
                    <a:cubicBezTo>
                      <a:pt x="9639" y="10271"/>
                      <a:pt x="10357" y="10484"/>
                      <a:pt x="11030" y="10857"/>
                    </a:cubicBezTo>
                    <a:cubicBezTo>
                      <a:pt x="12623" y="11736"/>
                      <a:pt x="13519" y="13431"/>
                      <a:pt x="13451" y="15361"/>
                    </a:cubicBezTo>
                    <a:cubicBezTo>
                      <a:pt x="13429" y="15878"/>
                      <a:pt x="13328" y="16493"/>
                      <a:pt x="13027" y="17056"/>
                    </a:cubicBezTo>
                    <a:cubicBezTo>
                      <a:pt x="13855" y="17596"/>
                      <a:pt x="14697" y="18119"/>
                      <a:pt x="15558" y="18590"/>
                    </a:cubicBezTo>
                    <a:cubicBezTo>
                      <a:pt x="17823" y="19836"/>
                      <a:pt x="19818" y="20830"/>
                      <a:pt x="21600" y="21600"/>
                    </a:cubicBezTo>
                    <a:cubicBezTo>
                      <a:pt x="21174" y="19532"/>
                      <a:pt x="20682" y="17556"/>
                      <a:pt x="20122" y="15694"/>
                    </a:cubicBezTo>
                    <a:cubicBezTo>
                      <a:pt x="14910" y="12696"/>
                      <a:pt x="9215" y="7824"/>
                      <a:pt x="364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3" name="Google Shape;2195;p41"/>
              <p:cNvSpPr/>
              <p:nvPr/>
            </p:nvSpPr>
            <p:spPr>
              <a:xfrm>
                <a:off x="834457" y="2009990"/>
                <a:ext cx="4246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6" h="21600" fill="norm" stroke="1" extrusionOk="0">
                    <a:moveTo>
                      <a:pt x="6559" y="0"/>
                    </a:moveTo>
                    <a:cubicBezTo>
                      <a:pt x="6487" y="0"/>
                      <a:pt x="6343" y="29"/>
                      <a:pt x="6200" y="29"/>
                    </a:cubicBezTo>
                    <a:cubicBezTo>
                      <a:pt x="4043" y="150"/>
                      <a:pt x="1995" y="1349"/>
                      <a:pt x="809" y="3225"/>
                    </a:cubicBezTo>
                    <a:cubicBezTo>
                      <a:pt x="449" y="3753"/>
                      <a:pt x="162" y="4310"/>
                      <a:pt x="0" y="4888"/>
                    </a:cubicBezTo>
                    <a:cubicBezTo>
                      <a:pt x="952" y="4745"/>
                      <a:pt x="1995" y="4688"/>
                      <a:pt x="3019" y="4688"/>
                    </a:cubicBezTo>
                    <a:cubicBezTo>
                      <a:pt x="8033" y="4688"/>
                      <a:pt x="12004" y="6265"/>
                      <a:pt x="12004" y="8256"/>
                    </a:cubicBezTo>
                    <a:cubicBezTo>
                      <a:pt x="12004" y="10211"/>
                      <a:pt x="8033" y="11831"/>
                      <a:pt x="3019" y="11831"/>
                    </a:cubicBezTo>
                    <a:cubicBezTo>
                      <a:pt x="2138" y="11831"/>
                      <a:pt x="1258" y="11767"/>
                      <a:pt x="449" y="11681"/>
                    </a:cubicBezTo>
                    <a:cubicBezTo>
                      <a:pt x="3019" y="17975"/>
                      <a:pt x="9884" y="21600"/>
                      <a:pt x="14160" y="21600"/>
                    </a:cubicBezTo>
                    <a:cubicBezTo>
                      <a:pt x="14304" y="21600"/>
                      <a:pt x="14448" y="21600"/>
                      <a:pt x="14592" y="21571"/>
                    </a:cubicBezTo>
                    <a:cubicBezTo>
                      <a:pt x="16730" y="21450"/>
                      <a:pt x="18797" y="20258"/>
                      <a:pt x="19965" y="18410"/>
                    </a:cubicBezTo>
                    <a:cubicBezTo>
                      <a:pt x="21456" y="16127"/>
                      <a:pt x="21600" y="13237"/>
                      <a:pt x="20414" y="10183"/>
                    </a:cubicBezTo>
                    <a:cubicBezTo>
                      <a:pt x="17916" y="3718"/>
                      <a:pt x="10836" y="0"/>
                      <a:pt x="655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4" name="Google Shape;2196;p41"/>
              <p:cNvSpPr/>
              <p:nvPr/>
            </p:nvSpPr>
            <p:spPr>
              <a:xfrm>
                <a:off x="821371" y="1997898"/>
                <a:ext cx="67825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59"/>
                    </a:moveTo>
                    <a:cubicBezTo>
                      <a:pt x="10779" y="1959"/>
                      <a:pt x="15173" y="4998"/>
                      <a:pt x="16723" y="10281"/>
                    </a:cubicBezTo>
                    <a:cubicBezTo>
                      <a:pt x="17459" y="12777"/>
                      <a:pt x="17370" y="15139"/>
                      <a:pt x="16444" y="17005"/>
                    </a:cubicBezTo>
                    <a:cubicBezTo>
                      <a:pt x="15719" y="18515"/>
                      <a:pt x="14437" y="19489"/>
                      <a:pt x="13110" y="19588"/>
                    </a:cubicBezTo>
                    <a:cubicBezTo>
                      <a:pt x="13021" y="19611"/>
                      <a:pt x="12931" y="19611"/>
                      <a:pt x="12842" y="19611"/>
                    </a:cubicBezTo>
                    <a:cubicBezTo>
                      <a:pt x="10188" y="19611"/>
                      <a:pt x="5928" y="16649"/>
                      <a:pt x="4334" y="11506"/>
                    </a:cubicBezTo>
                    <a:cubicBezTo>
                      <a:pt x="2048" y="11121"/>
                      <a:pt x="353" y="10019"/>
                      <a:pt x="353" y="8706"/>
                    </a:cubicBezTo>
                    <a:cubicBezTo>
                      <a:pt x="353" y="7435"/>
                      <a:pt x="1903" y="6362"/>
                      <a:pt x="4055" y="5954"/>
                    </a:cubicBezTo>
                    <a:cubicBezTo>
                      <a:pt x="4155" y="5482"/>
                      <a:pt x="4334" y="5027"/>
                      <a:pt x="4557" y="4595"/>
                    </a:cubicBezTo>
                    <a:cubicBezTo>
                      <a:pt x="5293" y="3062"/>
                      <a:pt x="6564" y="2082"/>
                      <a:pt x="7902" y="1983"/>
                    </a:cubicBezTo>
                    <a:cubicBezTo>
                      <a:pt x="7991" y="1983"/>
                      <a:pt x="8081" y="1959"/>
                      <a:pt x="8125" y="1959"/>
                    </a:cubicBezTo>
                    <a:close/>
                    <a:moveTo>
                      <a:pt x="8125" y="0"/>
                    </a:moveTo>
                    <a:cubicBezTo>
                      <a:pt x="7858" y="0"/>
                      <a:pt x="7579" y="0"/>
                      <a:pt x="7300" y="23"/>
                    </a:cubicBezTo>
                    <a:cubicBezTo>
                      <a:pt x="4334" y="262"/>
                      <a:pt x="2092" y="1697"/>
                      <a:pt x="910" y="4088"/>
                    </a:cubicBezTo>
                    <a:cubicBezTo>
                      <a:pt x="-149" y="6199"/>
                      <a:pt x="-294" y="8846"/>
                      <a:pt x="531" y="11599"/>
                    </a:cubicBezTo>
                    <a:cubicBezTo>
                      <a:pt x="2282" y="17436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8"/>
                      <a:pt x="18920" y="19874"/>
                      <a:pt x="20113" y="17483"/>
                    </a:cubicBezTo>
                    <a:cubicBezTo>
                      <a:pt x="21172" y="15407"/>
                      <a:pt x="21306" y="12724"/>
                      <a:pt x="20481" y="9972"/>
                    </a:cubicBezTo>
                    <a:cubicBezTo>
                      <a:pt x="18741" y="4135"/>
                      <a:pt x="13534" y="0"/>
                      <a:pt x="812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5" name="Google Shape;2197;p41"/>
              <p:cNvSpPr/>
              <p:nvPr/>
            </p:nvSpPr>
            <p:spPr>
              <a:xfrm>
                <a:off x="785086" y="1913469"/>
                <a:ext cx="103294" cy="52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31"/>
                    </a:moveTo>
                    <a:cubicBezTo>
                      <a:pt x="10663" y="5131"/>
                      <a:pt x="12388" y="5564"/>
                      <a:pt x="13959" y="6429"/>
                    </a:cubicBezTo>
                    <a:cubicBezTo>
                      <a:pt x="16835" y="7951"/>
                      <a:pt x="18738" y="10576"/>
                      <a:pt x="18649" y="12784"/>
                    </a:cubicBezTo>
                    <a:cubicBezTo>
                      <a:pt x="18620" y="13634"/>
                      <a:pt x="17986" y="14559"/>
                      <a:pt x="16983" y="15290"/>
                    </a:cubicBezTo>
                    <a:cubicBezTo>
                      <a:pt x="15714" y="16155"/>
                      <a:pt x="14025" y="16513"/>
                      <a:pt x="12263" y="16513"/>
                    </a:cubicBezTo>
                    <a:cubicBezTo>
                      <a:pt x="8369" y="16513"/>
                      <a:pt x="4070" y="14619"/>
                      <a:pt x="2772" y="11680"/>
                    </a:cubicBezTo>
                    <a:cubicBezTo>
                      <a:pt x="2440" y="10949"/>
                      <a:pt x="2470" y="10472"/>
                      <a:pt x="2617" y="9845"/>
                    </a:cubicBezTo>
                    <a:cubicBezTo>
                      <a:pt x="3347" y="6608"/>
                      <a:pt x="6039" y="5131"/>
                      <a:pt x="9026" y="5131"/>
                    </a:cubicBezTo>
                    <a:close/>
                    <a:moveTo>
                      <a:pt x="8996" y="0"/>
                    </a:moveTo>
                    <a:cubicBezTo>
                      <a:pt x="6334" y="0"/>
                      <a:pt x="3797" y="1104"/>
                      <a:pt x="2101" y="3550"/>
                    </a:cubicBezTo>
                    <a:cubicBezTo>
                      <a:pt x="1319" y="4654"/>
                      <a:pt x="707" y="6056"/>
                      <a:pt x="316" y="7712"/>
                    </a:cubicBezTo>
                    <a:cubicBezTo>
                      <a:pt x="-259" y="10278"/>
                      <a:pt x="-45" y="12903"/>
                      <a:pt x="928" y="15051"/>
                    </a:cubicBezTo>
                    <a:cubicBezTo>
                      <a:pt x="2801" y="19333"/>
                      <a:pt x="7757" y="21600"/>
                      <a:pt x="12211" y="21600"/>
                    </a:cubicBezTo>
                    <a:cubicBezTo>
                      <a:pt x="14291" y="21600"/>
                      <a:pt x="16289" y="21108"/>
                      <a:pt x="17809" y="20064"/>
                    </a:cubicBezTo>
                    <a:cubicBezTo>
                      <a:pt x="18797" y="19392"/>
                      <a:pt x="19527" y="18542"/>
                      <a:pt x="20014" y="17617"/>
                    </a:cubicBezTo>
                    <a:cubicBezTo>
                      <a:pt x="20825" y="16155"/>
                      <a:pt x="21098" y="14559"/>
                      <a:pt x="21157" y="13217"/>
                    </a:cubicBezTo>
                    <a:cubicBezTo>
                      <a:pt x="21341" y="8204"/>
                      <a:pt x="18922" y="3804"/>
                      <a:pt x="14623" y="1522"/>
                    </a:cubicBezTo>
                    <a:cubicBezTo>
                      <a:pt x="12809" y="552"/>
                      <a:pt x="10869" y="0"/>
                      <a:pt x="899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6" name="Google Shape;2198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9569" y="0"/>
                      <a:pt x="8316" y="173"/>
                      <a:pt x="7171" y="604"/>
                    </a:cubicBezTo>
                    <a:cubicBezTo>
                      <a:pt x="3002" y="2115"/>
                      <a:pt x="0" y="6085"/>
                      <a:pt x="0" y="10789"/>
                    </a:cubicBezTo>
                    <a:cubicBezTo>
                      <a:pt x="0" y="15644"/>
                      <a:pt x="3283" y="19723"/>
                      <a:pt x="7711" y="21147"/>
                    </a:cubicBezTo>
                    <a:cubicBezTo>
                      <a:pt x="8683" y="21406"/>
                      <a:pt x="974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7" name="Google Shape;2199;p41"/>
              <p:cNvSpPr/>
              <p:nvPr/>
            </p:nvSpPr>
            <p:spPr>
              <a:xfrm>
                <a:off x="621153" y="1829796"/>
                <a:ext cx="409766" cy="48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8" y="548"/>
                    </a:moveTo>
                    <a:cubicBezTo>
                      <a:pt x="11595" y="548"/>
                      <a:pt x="13477" y="1070"/>
                      <a:pt x="15205" y="2094"/>
                    </a:cubicBezTo>
                    <a:cubicBezTo>
                      <a:pt x="17656" y="3547"/>
                      <a:pt x="19500" y="5820"/>
                      <a:pt x="20393" y="8496"/>
                    </a:cubicBezTo>
                    <a:cubicBezTo>
                      <a:pt x="20775" y="9634"/>
                      <a:pt x="20955" y="10776"/>
                      <a:pt x="20955" y="11879"/>
                    </a:cubicBezTo>
                    <a:cubicBezTo>
                      <a:pt x="20955" y="12110"/>
                      <a:pt x="20947" y="12335"/>
                      <a:pt x="20932" y="12567"/>
                    </a:cubicBezTo>
                    <a:cubicBezTo>
                      <a:pt x="20667" y="16498"/>
                      <a:pt x="18092" y="19834"/>
                      <a:pt x="14124" y="20786"/>
                    </a:cubicBezTo>
                    <a:cubicBezTo>
                      <a:pt x="13649" y="20906"/>
                      <a:pt x="13175" y="20978"/>
                      <a:pt x="12691" y="21017"/>
                    </a:cubicBezTo>
                    <a:cubicBezTo>
                      <a:pt x="12428" y="21036"/>
                      <a:pt x="12155" y="21051"/>
                      <a:pt x="11883" y="21051"/>
                    </a:cubicBezTo>
                    <a:cubicBezTo>
                      <a:pt x="7292" y="21051"/>
                      <a:pt x="2787" y="17840"/>
                      <a:pt x="1207" y="13100"/>
                    </a:cubicBezTo>
                    <a:cubicBezTo>
                      <a:pt x="825" y="11966"/>
                      <a:pt x="647" y="10823"/>
                      <a:pt x="647" y="9719"/>
                    </a:cubicBezTo>
                    <a:cubicBezTo>
                      <a:pt x="647" y="5495"/>
                      <a:pt x="3278" y="1824"/>
                      <a:pt x="7471" y="812"/>
                    </a:cubicBezTo>
                    <a:cubicBezTo>
                      <a:pt x="8216" y="633"/>
                      <a:pt x="8973" y="548"/>
                      <a:pt x="9728" y="548"/>
                    </a:cubicBezTo>
                    <a:close/>
                    <a:moveTo>
                      <a:pt x="9736" y="0"/>
                    </a:moveTo>
                    <a:cubicBezTo>
                      <a:pt x="8911" y="0"/>
                      <a:pt x="8100" y="92"/>
                      <a:pt x="7300" y="284"/>
                    </a:cubicBezTo>
                    <a:cubicBezTo>
                      <a:pt x="2827" y="1360"/>
                      <a:pt x="0" y="5258"/>
                      <a:pt x="0" y="9725"/>
                    </a:cubicBezTo>
                    <a:cubicBezTo>
                      <a:pt x="0" y="10874"/>
                      <a:pt x="197" y="12065"/>
                      <a:pt x="584" y="13254"/>
                    </a:cubicBezTo>
                    <a:cubicBezTo>
                      <a:pt x="2240" y="18230"/>
                      <a:pt x="7013" y="21600"/>
                      <a:pt x="11891" y="21600"/>
                    </a:cubicBezTo>
                    <a:cubicBezTo>
                      <a:pt x="12699" y="21600"/>
                      <a:pt x="13501" y="21507"/>
                      <a:pt x="14302" y="21313"/>
                    </a:cubicBezTo>
                    <a:cubicBezTo>
                      <a:pt x="18777" y="20237"/>
                      <a:pt x="21600" y="16340"/>
                      <a:pt x="21600" y="11879"/>
                    </a:cubicBezTo>
                    <a:cubicBezTo>
                      <a:pt x="21600" y="10723"/>
                      <a:pt x="21406" y="9534"/>
                      <a:pt x="21008" y="8343"/>
                    </a:cubicBezTo>
                    <a:cubicBezTo>
                      <a:pt x="20084" y="5550"/>
                      <a:pt x="18145" y="3170"/>
                      <a:pt x="15571" y="1643"/>
                    </a:cubicBezTo>
                    <a:cubicBezTo>
                      <a:pt x="13735" y="561"/>
                      <a:pt x="11728" y="0"/>
                      <a:pt x="9736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8" name="Google Shape;2200;p41"/>
              <p:cNvSpPr/>
              <p:nvPr/>
            </p:nvSpPr>
            <p:spPr>
              <a:xfrm>
                <a:off x="152980" y="2386861"/>
                <a:ext cx="43403" cy="59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107" y="8193"/>
                      <a:pt x="13290" y="15485"/>
                      <a:pt x="21152" y="21600"/>
                    </a:cubicBezTo>
                    <a:cubicBezTo>
                      <a:pt x="21296" y="20947"/>
                      <a:pt x="21439" y="20359"/>
                      <a:pt x="21600" y="19718"/>
                    </a:cubicBezTo>
                    <a:cubicBezTo>
                      <a:pt x="14096" y="13446"/>
                      <a:pt x="6896" y="6847"/>
                      <a:pt x="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9" name="Google Shape;2201;p41"/>
              <p:cNvSpPr/>
              <p:nvPr/>
            </p:nvSpPr>
            <p:spPr>
              <a:xfrm>
                <a:off x="195482" y="2441167"/>
                <a:ext cx="3293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90" y="0"/>
                    </a:moveTo>
                    <a:cubicBezTo>
                      <a:pt x="378" y="1116"/>
                      <a:pt x="189" y="2142"/>
                      <a:pt x="0" y="3281"/>
                    </a:cubicBezTo>
                    <a:cubicBezTo>
                      <a:pt x="6893" y="10276"/>
                      <a:pt x="14046" y="16337"/>
                      <a:pt x="21600" y="21600"/>
                    </a:cubicBezTo>
                    <a:cubicBezTo>
                      <a:pt x="14424" y="14673"/>
                      <a:pt x="7460" y="7473"/>
                      <a:pt x="590" y="0"/>
                    </a:cubicBezTo>
                    <a:close/>
                  </a:path>
                </a:pathLst>
              </a:custGeom>
              <a:solidFill>
                <a:srgbClr val="D9D7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0" name="Google Shape;2202;p41"/>
              <p:cNvSpPr/>
              <p:nvPr/>
            </p:nvSpPr>
            <p:spPr>
              <a:xfrm>
                <a:off x="111773" y="2217823"/>
                <a:ext cx="120922" cy="260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0" y="233"/>
                      <a:pt x="0" y="466"/>
                      <a:pt x="0" y="714"/>
                    </a:cubicBezTo>
                    <a:cubicBezTo>
                      <a:pt x="0" y="2878"/>
                      <a:pt x="611" y="5132"/>
                      <a:pt x="1826" y="7383"/>
                    </a:cubicBezTo>
                    <a:cubicBezTo>
                      <a:pt x="1980" y="7667"/>
                      <a:pt x="2141" y="7959"/>
                      <a:pt x="2321" y="8243"/>
                    </a:cubicBezTo>
                    <a:cubicBezTo>
                      <a:pt x="3587" y="10321"/>
                      <a:pt x="5304" y="12270"/>
                      <a:pt x="7361" y="14023"/>
                    </a:cubicBezTo>
                    <a:cubicBezTo>
                      <a:pt x="9836" y="15587"/>
                      <a:pt x="12420" y="17095"/>
                      <a:pt x="15114" y="18528"/>
                    </a:cubicBezTo>
                    <a:cubicBezTo>
                      <a:pt x="16984" y="19507"/>
                      <a:pt x="18881" y="20451"/>
                      <a:pt x="20835" y="21358"/>
                    </a:cubicBezTo>
                    <a:cubicBezTo>
                      <a:pt x="21066" y="21442"/>
                      <a:pt x="21330" y="21528"/>
                      <a:pt x="21600" y="21600"/>
                    </a:cubicBezTo>
                    <a:cubicBezTo>
                      <a:pt x="17222" y="18504"/>
                      <a:pt x="13764" y="14939"/>
                      <a:pt x="11076" y="11193"/>
                    </a:cubicBezTo>
                    <a:cubicBezTo>
                      <a:pt x="8312" y="9037"/>
                      <a:pt x="3696" y="5057"/>
                      <a:pt x="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1" name="Google Shape;2203;p41"/>
              <p:cNvSpPr/>
              <p:nvPr/>
            </p:nvSpPr>
            <p:spPr>
              <a:xfrm>
                <a:off x="111917" y="2122346"/>
                <a:ext cx="61865" cy="230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26" y="0"/>
                    </a:moveTo>
                    <a:cubicBezTo>
                      <a:pt x="6295" y="607"/>
                      <a:pt x="5315" y="1245"/>
                      <a:pt x="4486" y="1920"/>
                    </a:cubicBezTo>
                    <a:cubicBezTo>
                      <a:pt x="1759" y="4093"/>
                      <a:pt x="264" y="6475"/>
                      <a:pt x="0" y="8951"/>
                    </a:cubicBezTo>
                    <a:cubicBezTo>
                      <a:pt x="7175" y="14667"/>
                      <a:pt x="16197" y="19164"/>
                      <a:pt x="21600" y="21600"/>
                    </a:cubicBezTo>
                    <a:cubicBezTo>
                      <a:pt x="12792" y="14501"/>
                      <a:pt x="8343" y="6805"/>
                      <a:pt x="732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2" name="Google Shape;2204;p41"/>
              <p:cNvSpPr/>
              <p:nvPr/>
            </p:nvSpPr>
            <p:spPr>
              <a:xfrm>
                <a:off x="132898" y="2042343"/>
                <a:ext cx="312345" cy="43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7" y="6697"/>
                    </a:moveTo>
                    <a:cubicBezTo>
                      <a:pt x="11819" y="6697"/>
                      <a:pt x="12414" y="7003"/>
                      <a:pt x="12922" y="7574"/>
                    </a:cubicBezTo>
                    <a:cubicBezTo>
                      <a:pt x="13422" y="8137"/>
                      <a:pt x="13790" y="8906"/>
                      <a:pt x="13974" y="9747"/>
                    </a:cubicBezTo>
                    <a:cubicBezTo>
                      <a:pt x="14156" y="10589"/>
                      <a:pt x="14129" y="11407"/>
                      <a:pt x="13892" y="12044"/>
                    </a:cubicBezTo>
                    <a:cubicBezTo>
                      <a:pt x="13628" y="12775"/>
                      <a:pt x="13116" y="13213"/>
                      <a:pt x="12464" y="13286"/>
                    </a:cubicBezTo>
                    <a:cubicBezTo>
                      <a:pt x="12392" y="13293"/>
                      <a:pt x="12329" y="13301"/>
                      <a:pt x="12267" y="13301"/>
                    </a:cubicBezTo>
                    <a:cubicBezTo>
                      <a:pt x="11065" y="13301"/>
                      <a:pt x="9903" y="12029"/>
                      <a:pt x="9512" y="10245"/>
                    </a:cubicBezTo>
                    <a:cubicBezTo>
                      <a:pt x="9340" y="9403"/>
                      <a:pt x="9360" y="8592"/>
                      <a:pt x="9597" y="7948"/>
                    </a:cubicBezTo>
                    <a:cubicBezTo>
                      <a:pt x="9860" y="7217"/>
                      <a:pt x="10371" y="6777"/>
                      <a:pt x="11033" y="6706"/>
                    </a:cubicBezTo>
                    <a:cubicBezTo>
                      <a:pt x="11095" y="6697"/>
                      <a:pt x="11157" y="6697"/>
                      <a:pt x="11217" y="6697"/>
                    </a:cubicBezTo>
                    <a:close/>
                    <a:moveTo>
                      <a:pt x="7718" y="0"/>
                    </a:moveTo>
                    <a:cubicBezTo>
                      <a:pt x="7001" y="0"/>
                      <a:pt x="6309" y="64"/>
                      <a:pt x="5625" y="203"/>
                    </a:cubicBezTo>
                    <a:cubicBezTo>
                      <a:pt x="5371" y="257"/>
                      <a:pt x="5114" y="321"/>
                      <a:pt x="4871" y="394"/>
                    </a:cubicBezTo>
                    <a:cubicBezTo>
                      <a:pt x="3788" y="702"/>
                      <a:pt x="2817" y="1184"/>
                      <a:pt x="1969" y="1827"/>
                    </a:cubicBezTo>
                    <a:cubicBezTo>
                      <a:pt x="1317" y="4628"/>
                      <a:pt x="1122" y="7684"/>
                      <a:pt x="1267" y="11195"/>
                    </a:cubicBezTo>
                    <a:cubicBezTo>
                      <a:pt x="530" y="8708"/>
                      <a:pt x="142" y="6222"/>
                      <a:pt x="32" y="3919"/>
                    </a:cubicBezTo>
                    <a:cubicBezTo>
                      <a:pt x="20" y="3933"/>
                      <a:pt x="10" y="3949"/>
                      <a:pt x="0" y="3963"/>
                    </a:cubicBezTo>
                    <a:cubicBezTo>
                      <a:pt x="202" y="7560"/>
                      <a:pt x="1083" y="11626"/>
                      <a:pt x="2827" y="15378"/>
                    </a:cubicBezTo>
                    <a:cubicBezTo>
                      <a:pt x="3293" y="16380"/>
                      <a:pt x="3818" y="17360"/>
                      <a:pt x="4410" y="18303"/>
                    </a:cubicBezTo>
                    <a:cubicBezTo>
                      <a:pt x="5654" y="16446"/>
                      <a:pt x="8370" y="14946"/>
                      <a:pt x="11799" y="14463"/>
                    </a:cubicBezTo>
                    <a:cubicBezTo>
                      <a:pt x="12556" y="14361"/>
                      <a:pt x="13290" y="14310"/>
                      <a:pt x="14024" y="14310"/>
                    </a:cubicBezTo>
                    <a:cubicBezTo>
                      <a:pt x="16946" y="14310"/>
                      <a:pt x="19589" y="15121"/>
                      <a:pt x="21252" y="16460"/>
                    </a:cubicBezTo>
                    <a:cubicBezTo>
                      <a:pt x="21478" y="15613"/>
                      <a:pt x="21600" y="14720"/>
                      <a:pt x="21600" y="13814"/>
                    </a:cubicBezTo>
                    <a:cubicBezTo>
                      <a:pt x="21600" y="12343"/>
                      <a:pt x="21304" y="10821"/>
                      <a:pt x="20702" y="9309"/>
                    </a:cubicBezTo>
                    <a:cubicBezTo>
                      <a:pt x="19507" y="6281"/>
                      <a:pt x="17262" y="3669"/>
                      <a:pt x="14383" y="1951"/>
                    </a:cubicBezTo>
                    <a:cubicBezTo>
                      <a:pt x="13728" y="1556"/>
                      <a:pt x="13054" y="1221"/>
                      <a:pt x="12372" y="949"/>
                    </a:cubicBezTo>
                    <a:cubicBezTo>
                      <a:pt x="12606" y="1573"/>
                      <a:pt x="12046" y="2275"/>
                      <a:pt x="10769" y="2940"/>
                    </a:cubicBezTo>
                    <a:cubicBezTo>
                      <a:pt x="9614" y="3537"/>
                      <a:pt x="7879" y="4058"/>
                      <a:pt x="6615" y="4058"/>
                    </a:cubicBezTo>
                    <a:cubicBezTo>
                      <a:pt x="6020" y="4058"/>
                      <a:pt x="5530" y="3949"/>
                      <a:pt x="5246" y="3685"/>
                    </a:cubicBezTo>
                    <a:cubicBezTo>
                      <a:pt x="4980" y="3436"/>
                      <a:pt x="4736" y="3020"/>
                      <a:pt x="5092" y="2419"/>
                    </a:cubicBezTo>
                    <a:cubicBezTo>
                      <a:pt x="5667" y="1476"/>
                      <a:pt x="7645" y="446"/>
                      <a:pt x="9403" y="125"/>
                    </a:cubicBezTo>
                    <a:cubicBezTo>
                      <a:pt x="8838" y="43"/>
                      <a:pt x="8268" y="0"/>
                      <a:pt x="7718" y="0"/>
                    </a:cubicBezTo>
                    <a:close/>
                    <a:moveTo>
                      <a:pt x="4410" y="18303"/>
                    </a:moveTo>
                    <a:cubicBezTo>
                      <a:pt x="4410" y="18303"/>
                      <a:pt x="4410" y="18303"/>
                      <a:pt x="4410" y="18303"/>
                    </a:cubicBezTo>
                    <a:cubicBezTo>
                      <a:pt x="4415" y="18311"/>
                      <a:pt x="4418" y="18318"/>
                      <a:pt x="4423" y="18327"/>
                    </a:cubicBezTo>
                    <a:cubicBezTo>
                      <a:pt x="4418" y="18318"/>
                      <a:pt x="4415" y="18311"/>
                      <a:pt x="4410" y="18303"/>
                    </a:cubicBezTo>
                    <a:close/>
                    <a:moveTo>
                      <a:pt x="4423" y="18327"/>
                    </a:moveTo>
                    <a:cubicBezTo>
                      <a:pt x="5149" y="19480"/>
                      <a:pt x="5971" y="20578"/>
                      <a:pt x="6901" y="21593"/>
                    </a:cubicBezTo>
                    <a:lnTo>
                      <a:pt x="6911" y="21600"/>
                    </a:lnTo>
                    <a:cubicBezTo>
                      <a:pt x="5978" y="20584"/>
                      <a:pt x="5154" y="19480"/>
                      <a:pt x="4423" y="18327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3" name="Google Shape;2205;p41"/>
              <p:cNvSpPr/>
              <p:nvPr/>
            </p:nvSpPr>
            <p:spPr>
              <a:xfrm>
                <a:off x="196670" y="2331186"/>
                <a:ext cx="243534" cy="173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1" y="0"/>
                    </a:moveTo>
                    <a:cubicBezTo>
                      <a:pt x="11389" y="0"/>
                      <a:pt x="10447" y="130"/>
                      <a:pt x="9477" y="384"/>
                    </a:cubicBezTo>
                    <a:cubicBezTo>
                      <a:pt x="5078" y="1596"/>
                      <a:pt x="1596" y="5355"/>
                      <a:pt x="0" y="10013"/>
                    </a:cubicBezTo>
                    <a:cubicBezTo>
                      <a:pt x="942" y="12923"/>
                      <a:pt x="2005" y="15717"/>
                      <a:pt x="3208" y="18279"/>
                    </a:cubicBezTo>
                    <a:cubicBezTo>
                      <a:pt x="5471" y="20406"/>
                      <a:pt x="7894" y="21600"/>
                      <a:pt x="10288" y="21600"/>
                    </a:cubicBezTo>
                    <a:cubicBezTo>
                      <a:pt x="11194" y="21600"/>
                      <a:pt x="12082" y="21435"/>
                      <a:pt x="12959" y="21086"/>
                    </a:cubicBezTo>
                    <a:cubicBezTo>
                      <a:pt x="16560" y="19655"/>
                      <a:pt x="19375" y="15422"/>
                      <a:pt x="20895" y="9133"/>
                    </a:cubicBezTo>
                    <a:cubicBezTo>
                      <a:pt x="21182" y="7921"/>
                      <a:pt x="21418" y="6678"/>
                      <a:pt x="21600" y="5391"/>
                    </a:cubicBezTo>
                    <a:cubicBezTo>
                      <a:pt x="19468" y="2034"/>
                      <a:pt x="16078" y="0"/>
                      <a:pt x="12331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4" name="Google Shape;2206;p41"/>
              <p:cNvSpPr/>
              <p:nvPr/>
            </p:nvSpPr>
            <p:spPr>
              <a:xfrm>
                <a:off x="133366" y="2079232"/>
                <a:ext cx="28000" cy="18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188" y="1332"/>
                      <a:pt x="5775" y="2952"/>
                      <a:pt x="0" y="4822"/>
                    </a:cubicBezTo>
                    <a:cubicBezTo>
                      <a:pt x="1222" y="10134"/>
                      <a:pt x="5553" y="15865"/>
                      <a:pt x="13771" y="21600"/>
                    </a:cubicBezTo>
                    <a:cubicBezTo>
                      <a:pt x="12160" y="13505"/>
                      <a:pt x="14326" y="6459"/>
                      <a:pt x="21600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5" name="Google Shape;2207;p41"/>
              <p:cNvSpPr/>
              <p:nvPr/>
            </p:nvSpPr>
            <p:spPr>
              <a:xfrm>
                <a:off x="282142" y="2189644"/>
                <a:ext cx="4229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9" h="21600" fill="norm" stroke="1" extrusionOk="0">
                    <a:moveTo>
                      <a:pt x="6496" y="0"/>
                    </a:moveTo>
                    <a:cubicBezTo>
                      <a:pt x="6352" y="0"/>
                      <a:pt x="6208" y="29"/>
                      <a:pt x="6063" y="29"/>
                    </a:cubicBezTo>
                    <a:cubicBezTo>
                      <a:pt x="3898" y="150"/>
                      <a:pt x="1913" y="1349"/>
                      <a:pt x="650" y="3218"/>
                    </a:cubicBezTo>
                    <a:cubicBezTo>
                      <a:pt x="505" y="3482"/>
                      <a:pt x="361" y="3775"/>
                      <a:pt x="217" y="4039"/>
                    </a:cubicBezTo>
                    <a:cubicBezTo>
                      <a:pt x="1101" y="3953"/>
                      <a:pt x="1985" y="3889"/>
                      <a:pt x="2941" y="3889"/>
                    </a:cubicBezTo>
                    <a:cubicBezTo>
                      <a:pt x="7904" y="3889"/>
                      <a:pt x="11982" y="5502"/>
                      <a:pt x="11982" y="7464"/>
                    </a:cubicBezTo>
                    <a:cubicBezTo>
                      <a:pt x="11982" y="9426"/>
                      <a:pt x="7904" y="11032"/>
                      <a:pt x="2941" y="11032"/>
                    </a:cubicBezTo>
                    <a:cubicBezTo>
                      <a:pt x="1913" y="11032"/>
                      <a:pt x="956" y="10975"/>
                      <a:pt x="0" y="10861"/>
                    </a:cubicBezTo>
                    <a:cubicBezTo>
                      <a:pt x="72" y="11032"/>
                      <a:pt x="144" y="11239"/>
                      <a:pt x="217" y="11410"/>
                    </a:cubicBezTo>
                    <a:cubicBezTo>
                      <a:pt x="2797" y="17882"/>
                      <a:pt x="9835" y="21600"/>
                      <a:pt x="14111" y="21600"/>
                    </a:cubicBezTo>
                    <a:cubicBezTo>
                      <a:pt x="14274" y="21600"/>
                      <a:pt x="14418" y="21600"/>
                      <a:pt x="14562" y="21571"/>
                    </a:cubicBezTo>
                    <a:cubicBezTo>
                      <a:pt x="16710" y="21450"/>
                      <a:pt x="18713" y="20251"/>
                      <a:pt x="19976" y="18382"/>
                    </a:cubicBezTo>
                    <a:cubicBezTo>
                      <a:pt x="21456" y="16127"/>
                      <a:pt x="21600" y="13223"/>
                      <a:pt x="20427" y="10183"/>
                    </a:cubicBezTo>
                    <a:cubicBezTo>
                      <a:pt x="19236" y="7143"/>
                      <a:pt x="16872" y="4389"/>
                      <a:pt x="13678" y="2398"/>
                    </a:cubicBezTo>
                    <a:cubicBezTo>
                      <a:pt x="11242" y="878"/>
                      <a:pt x="8644" y="0"/>
                      <a:pt x="649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6" name="Google Shape;2208;p41"/>
              <p:cNvSpPr/>
              <p:nvPr/>
            </p:nvSpPr>
            <p:spPr>
              <a:xfrm>
                <a:off x="268808" y="2177516"/>
                <a:ext cx="67879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65"/>
                    </a:moveTo>
                    <a:cubicBezTo>
                      <a:pt x="9483" y="1965"/>
                      <a:pt x="11091" y="2683"/>
                      <a:pt x="12598" y="3925"/>
                    </a:cubicBezTo>
                    <a:cubicBezTo>
                      <a:pt x="14573" y="5552"/>
                      <a:pt x="16036" y="7803"/>
                      <a:pt x="16772" y="10287"/>
                    </a:cubicBezTo>
                    <a:cubicBezTo>
                      <a:pt x="17498" y="12771"/>
                      <a:pt x="17409" y="15144"/>
                      <a:pt x="16493" y="16987"/>
                    </a:cubicBezTo>
                    <a:cubicBezTo>
                      <a:pt x="15712" y="18515"/>
                      <a:pt x="14473" y="19495"/>
                      <a:pt x="13145" y="19594"/>
                    </a:cubicBezTo>
                    <a:cubicBezTo>
                      <a:pt x="13055" y="19617"/>
                      <a:pt x="12966" y="19617"/>
                      <a:pt x="12865" y="19617"/>
                    </a:cubicBezTo>
                    <a:cubicBezTo>
                      <a:pt x="10220" y="19617"/>
                      <a:pt x="5866" y="16579"/>
                      <a:pt x="4270" y="11290"/>
                    </a:cubicBezTo>
                    <a:cubicBezTo>
                      <a:pt x="4225" y="11150"/>
                      <a:pt x="4181" y="10981"/>
                      <a:pt x="4136" y="10841"/>
                    </a:cubicBezTo>
                    <a:cubicBezTo>
                      <a:pt x="1937" y="10433"/>
                      <a:pt x="374" y="9360"/>
                      <a:pt x="374" y="8065"/>
                    </a:cubicBezTo>
                    <a:cubicBezTo>
                      <a:pt x="374" y="6747"/>
                      <a:pt x="1982" y="5651"/>
                      <a:pt x="4270" y="5266"/>
                    </a:cubicBezTo>
                    <a:cubicBezTo>
                      <a:pt x="4359" y="5050"/>
                      <a:pt x="4449" y="4811"/>
                      <a:pt x="4538" y="4595"/>
                    </a:cubicBezTo>
                    <a:cubicBezTo>
                      <a:pt x="5319" y="3067"/>
                      <a:pt x="6547" y="2088"/>
                      <a:pt x="7887" y="1989"/>
                    </a:cubicBezTo>
                    <a:cubicBezTo>
                      <a:pt x="7976" y="1989"/>
                      <a:pt x="8065" y="1965"/>
                      <a:pt x="8155" y="1965"/>
                    </a:cubicBezTo>
                    <a:close/>
                    <a:moveTo>
                      <a:pt x="8155" y="0"/>
                    </a:moveTo>
                    <a:cubicBezTo>
                      <a:pt x="7887" y="0"/>
                      <a:pt x="7608" y="0"/>
                      <a:pt x="7329" y="29"/>
                    </a:cubicBezTo>
                    <a:cubicBezTo>
                      <a:pt x="4359" y="262"/>
                      <a:pt x="2071" y="1703"/>
                      <a:pt x="888" y="4094"/>
                    </a:cubicBezTo>
                    <a:cubicBezTo>
                      <a:pt x="-173" y="6199"/>
                      <a:pt x="-262" y="8852"/>
                      <a:pt x="508" y="11605"/>
                    </a:cubicBezTo>
                    <a:cubicBezTo>
                      <a:pt x="2261" y="17442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89"/>
                    </a:cubicBezTo>
                    <a:cubicBezTo>
                      <a:pt x="21215" y="15407"/>
                      <a:pt x="21338" y="12730"/>
                      <a:pt x="20523" y="9978"/>
                    </a:cubicBezTo>
                    <a:cubicBezTo>
                      <a:pt x="19697" y="7225"/>
                      <a:pt x="18045" y="4712"/>
                      <a:pt x="15801" y="2869"/>
                    </a:cubicBezTo>
                    <a:cubicBezTo>
                      <a:pt x="13524" y="1003"/>
                      <a:pt x="10856" y="0"/>
                      <a:pt x="81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7" name="Google Shape;2209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9646" y="0"/>
                      <a:pt x="8588" y="194"/>
                      <a:pt x="7531" y="453"/>
                    </a:cubicBezTo>
                    <a:cubicBezTo>
                      <a:pt x="3107" y="1877"/>
                      <a:pt x="0" y="5934"/>
                      <a:pt x="0" y="10811"/>
                    </a:cubicBezTo>
                    <a:cubicBezTo>
                      <a:pt x="0" y="15601"/>
                      <a:pt x="3021" y="19572"/>
                      <a:pt x="7272" y="21082"/>
                    </a:cubicBezTo>
                    <a:cubicBezTo>
                      <a:pt x="8416" y="21427"/>
                      <a:pt x="9559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120" name="Google Shape;2210;p41"/>
              <p:cNvGrpSpPr/>
              <p:nvPr/>
            </p:nvGrpSpPr>
            <p:grpSpPr>
              <a:xfrm>
                <a:off x="107742" y="2226424"/>
                <a:ext cx="18283" cy="80399"/>
                <a:chOff x="0" y="0"/>
                <a:chExt cx="18282" cy="80398"/>
              </a:xfrm>
            </p:grpSpPr>
            <p:sp>
              <p:nvSpPr>
                <p:cNvPr id="3118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7010"/>
                        <a:pt x="7225" y="14310"/>
                        <a:pt x="2160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9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7225" y="14310"/>
                        <a:pt x="0" y="7010"/>
                        <a:pt x="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123" name="Google Shape;2211;p41"/>
              <p:cNvGrpSpPr/>
              <p:nvPr/>
            </p:nvGrpSpPr>
            <p:grpSpPr>
              <a:xfrm>
                <a:off x="102704" y="2212983"/>
                <a:ext cx="18283" cy="18283"/>
                <a:chOff x="0" y="0"/>
                <a:chExt cx="18282" cy="18282"/>
              </a:xfrm>
            </p:grpSpPr>
            <p:sp>
              <p:nvSpPr>
                <p:cNvPr id="3121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0" y="7049"/>
                        <a:pt x="0" y="14099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2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14099"/>
                        <a:pt x="0" y="7049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126" name="Google Shape;2212;p41"/>
              <p:cNvGrpSpPr/>
              <p:nvPr/>
            </p:nvGrpSpPr>
            <p:grpSpPr>
              <a:xfrm>
                <a:off x="111917" y="2122346"/>
                <a:ext cx="20982" cy="95478"/>
                <a:chOff x="0" y="35"/>
                <a:chExt cx="20981" cy="95477"/>
              </a:xfrm>
            </p:grpSpPr>
            <p:sp>
              <p:nvSpPr>
                <p:cNvPr id="3124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8562" y="1466"/>
                        <a:pt x="15672" y="3004"/>
                        <a:pt x="13227" y="4633"/>
                      </a:cubicBezTo>
                      <a:cubicBezTo>
                        <a:pt x="5187" y="9876"/>
                        <a:pt x="778" y="15624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5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778" y="15624"/>
                        <a:pt x="5187" y="9876"/>
                        <a:pt x="13227" y="4633"/>
                      </a:cubicBezTo>
                      <a:cubicBezTo>
                        <a:pt x="15672" y="3004"/>
                        <a:pt x="18562" y="14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127" name="Google Shape;2213;p41"/>
              <p:cNvSpPr/>
              <p:nvPr/>
            </p:nvSpPr>
            <p:spPr>
              <a:xfrm>
                <a:off x="132898" y="2050297"/>
                <a:ext cx="70430" cy="7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" y="21330"/>
                    </a:moveTo>
                    <a:cubicBezTo>
                      <a:pt x="88" y="21417"/>
                      <a:pt x="44" y="21514"/>
                      <a:pt x="0" y="21600"/>
                    </a:cubicBezTo>
                    <a:cubicBezTo>
                      <a:pt x="44" y="21514"/>
                      <a:pt x="88" y="21417"/>
                      <a:pt x="143" y="21330"/>
                    </a:cubicBezTo>
                    <a:close/>
                    <a:moveTo>
                      <a:pt x="21600" y="0"/>
                    </a:moveTo>
                    <a:cubicBezTo>
                      <a:pt x="16799" y="1867"/>
                      <a:pt x="12494" y="4780"/>
                      <a:pt x="8731" y="8675"/>
                    </a:cubicBezTo>
                    <a:cubicBezTo>
                      <a:pt x="12494" y="4780"/>
                      <a:pt x="16799" y="1867"/>
                      <a:pt x="21600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130" name="Google Shape;2214;p41"/>
              <p:cNvGrpSpPr/>
              <p:nvPr/>
            </p:nvGrpSpPr>
            <p:grpSpPr>
              <a:xfrm>
                <a:off x="133366" y="2079231"/>
                <a:ext cx="28000" cy="42216"/>
                <a:chOff x="35" y="35"/>
                <a:chExt cx="27999" cy="42214"/>
              </a:xfrm>
            </p:grpSpPr>
            <p:sp>
              <p:nvSpPr>
                <p:cNvPr id="3128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3188" y="5966"/>
                        <a:pt x="5775" y="13221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9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5775" y="13221"/>
                        <a:pt x="13188" y="59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131" name="Google Shape;2215;p41"/>
              <p:cNvSpPr/>
              <p:nvPr/>
            </p:nvSpPr>
            <p:spPr>
              <a:xfrm>
                <a:off x="99537" y="2030071"/>
                <a:ext cx="357942" cy="48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48" y="544"/>
                    </a:moveTo>
                    <a:cubicBezTo>
                      <a:pt x="10670" y="544"/>
                      <a:pt x="12685" y="1139"/>
                      <a:pt x="14564" y="2289"/>
                    </a:cubicBezTo>
                    <a:cubicBezTo>
                      <a:pt x="17076" y="3827"/>
                      <a:pt x="19035" y="6165"/>
                      <a:pt x="20078" y="8874"/>
                    </a:cubicBezTo>
                    <a:cubicBezTo>
                      <a:pt x="20603" y="10226"/>
                      <a:pt x="20862" y="11589"/>
                      <a:pt x="20862" y="12905"/>
                    </a:cubicBezTo>
                    <a:cubicBezTo>
                      <a:pt x="20862" y="13716"/>
                      <a:pt x="20755" y="14515"/>
                      <a:pt x="20558" y="15273"/>
                    </a:cubicBezTo>
                    <a:cubicBezTo>
                      <a:pt x="20434" y="15732"/>
                      <a:pt x="20273" y="16176"/>
                      <a:pt x="20078" y="16608"/>
                    </a:cubicBezTo>
                    <a:cubicBezTo>
                      <a:pt x="19044" y="18853"/>
                      <a:pt x="17128" y="20364"/>
                      <a:pt x="14679" y="20874"/>
                    </a:cubicBezTo>
                    <a:cubicBezTo>
                      <a:pt x="14081" y="20999"/>
                      <a:pt x="13478" y="21058"/>
                      <a:pt x="12861" y="21058"/>
                    </a:cubicBezTo>
                    <a:cubicBezTo>
                      <a:pt x="11232" y="21058"/>
                      <a:pt x="9584" y="20632"/>
                      <a:pt x="8044" y="19872"/>
                    </a:cubicBezTo>
                    <a:lnTo>
                      <a:pt x="8035" y="19866"/>
                    </a:lnTo>
                    <a:cubicBezTo>
                      <a:pt x="7944" y="19828"/>
                      <a:pt x="7855" y="19781"/>
                      <a:pt x="7777" y="19737"/>
                    </a:cubicBezTo>
                    <a:cubicBezTo>
                      <a:pt x="7082" y="19368"/>
                      <a:pt x="6424" y="18944"/>
                      <a:pt x="5790" y="18454"/>
                    </a:cubicBezTo>
                    <a:cubicBezTo>
                      <a:pt x="3937" y="17007"/>
                      <a:pt x="2404" y="15032"/>
                      <a:pt x="1522" y="12728"/>
                    </a:cubicBezTo>
                    <a:cubicBezTo>
                      <a:pt x="1462" y="12576"/>
                      <a:pt x="1407" y="12420"/>
                      <a:pt x="1355" y="12269"/>
                    </a:cubicBezTo>
                    <a:cubicBezTo>
                      <a:pt x="945" y="11066"/>
                      <a:pt x="738" y="9861"/>
                      <a:pt x="738" y="8704"/>
                    </a:cubicBezTo>
                    <a:cubicBezTo>
                      <a:pt x="738" y="8572"/>
                      <a:pt x="738" y="8448"/>
                      <a:pt x="747" y="8323"/>
                    </a:cubicBezTo>
                    <a:cubicBezTo>
                      <a:pt x="793" y="7152"/>
                      <a:pt x="1051" y="6026"/>
                      <a:pt x="1522" y="4998"/>
                    </a:cubicBezTo>
                    <a:cubicBezTo>
                      <a:pt x="1666" y="4679"/>
                      <a:pt x="1835" y="4378"/>
                      <a:pt x="2013" y="4091"/>
                    </a:cubicBezTo>
                    <a:cubicBezTo>
                      <a:pt x="2022" y="4078"/>
                      <a:pt x="2031" y="4063"/>
                      <a:pt x="2041" y="4051"/>
                    </a:cubicBezTo>
                    <a:cubicBezTo>
                      <a:pt x="2493" y="3325"/>
                      <a:pt x="3073" y="2696"/>
                      <a:pt x="3731" y="2179"/>
                    </a:cubicBezTo>
                    <a:cubicBezTo>
                      <a:pt x="4472" y="1603"/>
                      <a:pt x="5319" y="1173"/>
                      <a:pt x="6263" y="897"/>
                    </a:cubicBezTo>
                    <a:cubicBezTo>
                      <a:pt x="6476" y="831"/>
                      <a:pt x="6700" y="774"/>
                      <a:pt x="6921" y="726"/>
                    </a:cubicBezTo>
                    <a:cubicBezTo>
                      <a:pt x="7519" y="601"/>
                      <a:pt x="8122" y="544"/>
                      <a:pt x="8748" y="544"/>
                    </a:cubicBezTo>
                    <a:close/>
                    <a:moveTo>
                      <a:pt x="8748" y="0"/>
                    </a:moveTo>
                    <a:cubicBezTo>
                      <a:pt x="8061" y="0"/>
                      <a:pt x="7384" y="73"/>
                      <a:pt x="6715" y="209"/>
                    </a:cubicBezTo>
                    <a:cubicBezTo>
                      <a:pt x="4026" y="766"/>
                      <a:pt x="1933" y="2407"/>
                      <a:pt x="827" y="4823"/>
                    </a:cubicBezTo>
                    <a:cubicBezTo>
                      <a:pt x="276" y="6019"/>
                      <a:pt x="0" y="7336"/>
                      <a:pt x="0" y="8704"/>
                    </a:cubicBezTo>
                    <a:cubicBezTo>
                      <a:pt x="0" y="10064"/>
                      <a:pt x="276" y="11477"/>
                      <a:pt x="812" y="12878"/>
                    </a:cubicBezTo>
                    <a:cubicBezTo>
                      <a:pt x="2797" y="18022"/>
                      <a:pt x="7920" y="21600"/>
                      <a:pt x="12878" y="21600"/>
                    </a:cubicBezTo>
                    <a:cubicBezTo>
                      <a:pt x="13547" y="21600"/>
                      <a:pt x="14225" y="21535"/>
                      <a:pt x="14876" y="21397"/>
                    </a:cubicBezTo>
                    <a:cubicBezTo>
                      <a:pt x="17574" y="20836"/>
                      <a:pt x="19667" y="19199"/>
                      <a:pt x="20773" y="16777"/>
                    </a:cubicBezTo>
                    <a:cubicBezTo>
                      <a:pt x="21324" y="15587"/>
                      <a:pt x="21591" y="14271"/>
                      <a:pt x="21600" y="12897"/>
                    </a:cubicBezTo>
                    <a:cubicBezTo>
                      <a:pt x="21600" y="11543"/>
                      <a:pt x="21324" y="10129"/>
                      <a:pt x="20788" y="8728"/>
                    </a:cubicBezTo>
                    <a:cubicBezTo>
                      <a:pt x="20621" y="8291"/>
                      <a:pt x="20425" y="7859"/>
                      <a:pt x="20212" y="7447"/>
                    </a:cubicBezTo>
                    <a:cubicBezTo>
                      <a:pt x="20112" y="7439"/>
                      <a:pt x="20023" y="7401"/>
                      <a:pt x="19954" y="7342"/>
                    </a:cubicBezTo>
                    <a:lnTo>
                      <a:pt x="18555" y="6013"/>
                    </a:lnTo>
                    <a:cubicBezTo>
                      <a:pt x="18481" y="5948"/>
                      <a:pt x="18464" y="5863"/>
                      <a:pt x="18490" y="5779"/>
                    </a:cubicBezTo>
                    <a:cubicBezTo>
                      <a:pt x="18518" y="5700"/>
                      <a:pt x="18597" y="5627"/>
                      <a:pt x="18705" y="5595"/>
                    </a:cubicBezTo>
                    <a:lnTo>
                      <a:pt x="19007" y="5503"/>
                    </a:lnTo>
                    <a:cubicBezTo>
                      <a:pt x="17938" y="4063"/>
                      <a:pt x="16585" y="2821"/>
                      <a:pt x="15037" y="1873"/>
                    </a:cubicBezTo>
                    <a:cubicBezTo>
                      <a:pt x="13022" y="641"/>
                      <a:pt x="10848" y="0"/>
                      <a:pt x="874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2" name="Google Shape;2216;p41"/>
              <p:cNvSpPr/>
              <p:nvPr/>
            </p:nvSpPr>
            <p:spPr>
              <a:xfrm>
                <a:off x="405753" y="2154195"/>
                <a:ext cx="28729" cy="43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6527" y="0"/>
                    </a:moveTo>
                    <a:lnTo>
                      <a:pt x="2797" y="1028"/>
                    </a:lnTo>
                    <a:cubicBezTo>
                      <a:pt x="1456" y="1382"/>
                      <a:pt x="490" y="2197"/>
                      <a:pt x="141" y="3065"/>
                    </a:cubicBezTo>
                    <a:cubicBezTo>
                      <a:pt x="-181" y="4005"/>
                      <a:pt x="34" y="4944"/>
                      <a:pt x="946" y="5670"/>
                    </a:cubicBezTo>
                    <a:lnTo>
                      <a:pt x="18226" y="20431"/>
                    </a:lnTo>
                    <a:cubicBezTo>
                      <a:pt x="19085" y="21086"/>
                      <a:pt x="20185" y="21511"/>
                      <a:pt x="21419" y="21600"/>
                    </a:cubicBezTo>
                    <a:cubicBezTo>
                      <a:pt x="17099" y="14034"/>
                      <a:pt x="12162" y="6840"/>
                      <a:pt x="652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3" name="Google Shape;2217;p41"/>
              <p:cNvSpPr/>
              <p:nvPr/>
            </p:nvSpPr>
            <p:spPr>
              <a:xfrm>
                <a:off x="152867" y="2171434"/>
                <a:ext cx="94135" cy="21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59" h="21600" fill="norm" stroke="1" extrusionOk="0">
                    <a:moveTo>
                      <a:pt x="4191" y="0"/>
                    </a:moveTo>
                    <a:cubicBezTo>
                      <a:pt x="2220" y="0"/>
                      <a:pt x="507" y="584"/>
                      <a:pt x="287" y="1991"/>
                    </a:cubicBezTo>
                    <a:cubicBezTo>
                      <a:pt x="-724" y="8652"/>
                      <a:pt x="594" y="15171"/>
                      <a:pt x="9875" y="20460"/>
                    </a:cubicBezTo>
                    <a:cubicBezTo>
                      <a:pt x="11281" y="21265"/>
                      <a:pt x="12878" y="21600"/>
                      <a:pt x="14335" y="21600"/>
                    </a:cubicBezTo>
                    <a:cubicBezTo>
                      <a:pt x="18019" y="21600"/>
                      <a:pt x="20876" y="19470"/>
                      <a:pt x="17954" y="17318"/>
                    </a:cubicBezTo>
                    <a:cubicBezTo>
                      <a:pt x="11852" y="12862"/>
                      <a:pt x="10233" y="8463"/>
                      <a:pt x="10563" y="3117"/>
                    </a:cubicBezTo>
                    <a:cubicBezTo>
                      <a:pt x="10673" y="1311"/>
                      <a:pt x="7143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4" name="Google Shape;2218;p41"/>
              <p:cNvSpPr/>
              <p:nvPr/>
            </p:nvSpPr>
            <p:spPr>
              <a:xfrm>
                <a:off x="253775" y="2403091"/>
                <a:ext cx="53309" cy="54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0" h="21600" fill="norm" stroke="1" extrusionOk="0">
                    <a:moveTo>
                      <a:pt x="7883" y="0"/>
                    </a:moveTo>
                    <a:cubicBezTo>
                      <a:pt x="2510" y="0"/>
                      <a:pt x="-917" y="6501"/>
                      <a:pt x="216" y="11614"/>
                    </a:cubicBezTo>
                    <a:cubicBezTo>
                      <a:pt x="1590" y="17535"/>
                      <a:pt x="6176" y="21600"/>
                      <a:pt x="11923" y="21600"/>
                    </a:cubicBezTo>
                    <a:cubicBezTo>
                      <a:pt x="17283" y="21600"/>
                      <a:pt x="20683" y="15170"/>
                      <a:pt x="19523" y="10042"/>
                    </a:cubicBezTo>
                    <a:cubicBezTo>
                      <a:pt x="18216" y="4065"/>
                      <a:pt x="13616" y="0"/>
                      <a:pt x="78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5" name="Google Shape;2219;p41"/>
              <p:cNvSpPr/>
              <p:nvPr/>
            </p:nvSpPr>
            <p:spPr>
              <a:xfrm>
                <a:off x="669483" y="1993543"/>
                <a:ext cx="106246" cy="222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8" h="21600" fill="norm" stroke="1" extrusionOk="0">
                    <a:moveTo>
                      <a:pt x="4775" y="0"/>
                    </a:moveTo>
                    <a:cubicBezTo>
                      <a:pt x="3257" y="0"/>
                      <a:pt x="1897" y="409"/>
                      <a:pt x="1380" y="1411"/>
                    </a:cubicBezTo>
                    <a:cubicBezTo>
                      <a:pt x="-822" y="5608"/>
                      <a:pt x="-384" y="8729"/>
                      <a:pt x="2660" y="12780"/>
                    </a:cubicBezTo>
                    <a:cubicBezTo>
                      <a:pt x="5133" y="16062"/>
                      <a:pt x="7282" y="19501"/>
                      <a:pt x="13456" y="21275"/>
                    </a:cubicBezTo>
                    <a:cubicBezTo>
                      <a:pt x="14252" y="21502"/>
                      <a:pt x="15002" y="21600"/>
                      <a:pt x="15685" y="21600"/>
                    </a:cubicBezTo>
                    <a:cubicBezTo>
                      <a:pt x="19113" y="21600"/>
                      <a:pt x="20778" y="19051"/>
                      <a:pt x="18596" y="17452"/>
                    </a:cubicBezTo>
                    <a:cubicBezTo>
                      <a:pt x="12886" y="13255"/>
                      <a:pt x="8589" y="8370"/>
                      <a:pt x="10492" y="3129"/>
                    </a:cubicBezTo>
                    <a:cubicBezTo>
                      <a:pt x="11095" y="1460"/>
                      <a:pt x="7654" y="0"/>
                      <a:pt x="4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6" name="Google Shape;2220;p41"/>
              <p:cNvSpPr/>
              <p:nvPr/>
            </p:nvSpPr>
            <p:spPr>
              <a:xfrm>
                <a:off x="790117" y="2219335"/>
                <a:ext cx="54169" cy="55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16" h="21600" fill="norm" stroke="1" extrusionOk="0">
                    <a:moveTo>
                      <a:pt x="7703" y="0"/>
                    </a:moveTo>
                    <a:cubicBezTo>
                      <a:pt x="2398" y="0"/>
                      <a:pt x="-942" y="6602"/>
                      <a:pt x="237" y="11662"/>
                    </a:cubicBezTo>
                    <a:cubicBezTo>
                      <a:pt x="1638" y="17703"/>
                      <a:pt x="6262" y="21600"/>
                      <a:pt x="11947" y="21600"/>
                    </a:cubicBezTo>
                    <a:cubicBezTo>
                      <a:pt x="17331" y="21600"/>
                      <a:pt x="20658" y="14942"/>
                      <a:pt x="19479" y="9882"/>
                    </a:cubicBezTo>
                    <a:cubicBezTo>
                      <a:pt x="18025" y="3897"/>
                      <a:pt x="13454" y="0"/>
                      <a:pt x="7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7" name="Google Shape;2221;p41"/>
              <p:cNvSpPr/>
              <p:nvPr/>
            </p:nvSpPr>
            <p:spPr>
              <a:xfrm>
                <a:off x="453264" y="2119395"/>
                <a:ext cx="7694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6" h="21600" fill="norm" stroke="1" extrusionOk="0">
                    <a:moveTo>
                      <a:pt x="20038" y="0"/>
                    </a:moveTo>
                    <a:cubicBezTo>
                      <a:pt x="20028" y="0"/>
                      <a:pt x="20018" y="0"/>
                      <a:pt x="20009" y="0"/>
                    </a:cubicBezTo>
                    <a:cubicBezTo>
                      <a:pt x="13359" y="1686"/>
                      <a:pt x="6387" y="10732"/>
                      <a:pt x="469" y="17567"/>
                    </a:cubicBezTo>
                    <a:cubicBezTo>
                      <a:pt x="-400" y="18570"/>
                      <a:pt x="59" y="21600"/>
                      <a:pt x="860" y="21600"/>
                    </a:cubicBezTo>
                    <a:cubicBezTo>
                      <a:pt x="957" y="21600"/>
                      <a:pt x="1045" y="21577"/>
                      <a:pt x="1143" y="21486"/>
                    </a:cubicBezTo>
                    <a:cubicBezTo>
                      <a:pt x="7392" y="15699"/>
                      <a:pt x="14921" y="11780"/>
                      <a:pt x="20614" y="3349"/>
                    </a:cubicBezTo>
                    <a:cubicBezTo>
                      <a:pt x="21200" y="2438"/>
                      <a:pt x="20712" y="0"/>
                      <a:pt x="20038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8" name="Google Shape;2222;p41"/>
              <p:cNvSpPr/>
              <p:nvPr/>
            </p:nvSpPr>
            <p:spPr>
              <a:xfrm>
                <a:off x="95920" y="2067967"/>
                <a:ext cx="49594" cy="88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5" h="21600" fill="norm" stroke="1" extrusionOk="0">
                    <a:moveTo>
                      <a:pt x="19081" y="0"/>
                    </a:moveTo>
                    <a:cubicBezTo>
                      <a:pt x="18905" y="0"/>
                      <a:pt x="18715" y="35"/>
                      <a:pt x="18540" y="114"/>
                    </a:cubicBezTo>
                    <a:cubicBezTo>
                      <a:pt x="8478" y="4622"/>
                      <a:pt x="-1059" y="13173"/>
                      <a:pt x="95" y="20959"/>
                    </a:cubicBezTo>
                    <a:cubicBezTo>
                      <a:pt x="139" y="21284"/>
                      <a:pt x="752" y="21600"/>
                      <a:pt x="1307" y="21600"/>
                    </a:cubicBezTo>
                    <a:cubicBezTo>
                      <a:pt x="1555" y="21600"/>
                      <a:pt x="1789" y="21538"/>
                      <a:pt x="1950" y="21389"/>
                    </a:cubicBezTo>
                    <a:cubicBezTo>
                      <a:pt x="5236" y="18067"/>
                      <a:pt x="5849" y="14069"/>
                      <a:pt x="9003" y="10642"/>
                    </a:cubicBezTo>
                    <a:cubicBezTo>
                      <a:pt x="11954" y="7364"/>
                      <a:pt x="15196" y="3726"/>
                      <a:pt x="19796" y="1195"/>
                    </a:cubicBezTo>
                    <a:cubicBezTo>
                      <a:pt x="20541" y="782"/>
                      <a:pt x="19898" y="0"/>
                      <a:pt x="19081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9" name="Google Shape;2223;p41"/>
              <p:cNvSpPr/>
              <p:nvPr/>
            </p:nvSpPr>
            <p:spPr>
              <a:xfrm>
                <a:off x="635757" y="1851641"/>
                <a:ext cx="60473" cy="79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600" fill="norm" stroke="1" extrusionOk="0">
                    <a:moveTo>
                      <a:pt x="20084" y="0"/>
                    </a:moveTo>
                    <a:cubicBezTo>
                      <a:pt x="19946" y="0"/>
                      <a:pt x="19808" y="29"/>
                      <a:pt x="19682" y="79"/>
                    </a:cubicBezTo>
                    <a:cubicBezTo>
                      <a:pt x="9692" y="4342"/>
                      <a:pt x="2538" y="12121"/>
                      <a:pt x="15" y="20775"/>
                    </a:cubicBezTo>
                    <a:cubicBezTo>
                      <a:pt x="-98" y="21217"/>
                      <a:pt x="442" y="21600"/>
                      <a:pt x="931" y="21600"/>
                    </a:cubicBezTo>
                    <a:cubicBezTo>
                      <a:pt x="1132" y="21600"/>
                      <a:pt x="1320" y="21541"/>
                      <a:pt x="1458" y="21384"/>
                    </a:cubicBezTo>
                    <a:cubicBezTo>
                      <a:pt x="4860" y="17926"/>
                      <a:pt x="6190" y="13526"/>
                      <a:pt x="9541" y="10068"/>
                    </a:cubicBezTo>
                    <a:cubicBezTo>
                      <a:pt x="12578" y="6886"/>
                      <a:pt x="16745" y="3664"/>
                      <a:pt x="20762" y="1287"/>
                    </a:cubicBezTo>
                    <a:cubicBezTo>
                      <a:pt x="21502" y="835"/>
                      <a:pt x="20862" y="0"/>
                      <a:pt x="20084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0" name="Google Shape;2224;p41"/>
              <p:cNvSpPr/>
              <p:nvPr/>
            </p:nvSpPr>
            <p:spPr>
              <a:xfrm>
                <a:off x="518453" y="2291923"/>
                <a:ext cx="154769" cy="146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22" h="21600" fill="norm" stroke="1" extrusionOk="0">
                    <a:moveTo>
                      <a:pt x="14210" y="0"/>
                    </a:moveTo>
                    <a:cubicBezTo>
                      <a:pt x="11722" y="0"/>
                      <a:pt x="11597" y="8095"/>
                      <a:pt x="8784" y="9792"/>
                    </a:cubicBezTo>
                    <a:cubicBezTo>
                      <a:pt x="5808" y="11606"/>
                      <a:pt x="1178" y="9037"/>
                      <a:pt x="82" y="12829"/>
                    </a:cubicBezTo>
                    <a:cubicBezTo>
                      <a:pt x="-747" y="15701"/>
                      <a:pt x="4850" y="21600"/>
                      <a:pt x="10188" y="21600"/>
                    </a:cubicBezTo>
                    <a:cubicBezTo>
                      <a:pt x="11860" y="21600"/>
                      <a:pt x="13506" y="21020"/>
                      <a:pt x="14923" y="19589"/>
                    </a:cubicBezTo>
                    <a:cubicBezTo>
                      <a:pt x="20853" y="13616"/>
                      <a:pt x="16477" y="660"/>
                      <a:pt x="14614" y="64"/>
                    </a:cubicBezTo>
                    <a:cubicBezTo>
                      <a:pt x="14473" y="21"/>
                      <a:pt x="14339" y="0"/>
                      <a:pt x="1421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1" name="Google Shape;2225;p41"/>
              <p:cNvSpPr/>
              <p:nvPr/>
            </p:nvSpPr>
            <p:spPr>
              <a:xfrm>
                <a:off x="512311" y="2285769"/>
                <a:ext cx="167090" cy="15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9" h="21600" fill="norm" stroke="1" extrusionOk="0">
                    <a:moveTo>
                      <a:pt x="15780" y="1663"/>
                    </a:moveTo>
                    <a:cubicBezTo>
                      <a:pt x="15855" y="1663"/>
                      <a:pt x="15930" y="1687"/>
                      <a:pt x="16000" y="1707"/>
                    </a:cubicBezTo>
                    <a:cubicBezTo>
                      <a:pt x="16489" y="1883"/>
                      <a:pt x="18055" y="4360"/>
                      <a:pt x="18689" y="8161"/>
                    </a:cubicBezTo>
                    <a:cubicBezTo>
                      <a:pt x="19120" y="10697"/>
                      <a:pt x="19335" y="15366"/>
                      <a:pt x="16035" y="18260"/>
                    </a:cubicBezTo>
                    <a:cubicBezTo>
                      <a:pt x="14720" y="19427"/>
                      <a:pt x="13140" y="19908"/>
                      <a:pt x="11508" y="19908"/>
                    </a:cubicBezTo>
                    <a:cubicBezTo>
                      <a:pt x="8934" y="19908"/>
                      <a:pt x="6232" y="18711"/>
                      <a:pt x="4212" y="17073"/>
                    </a:cubicBezTo>
                    <a:cubicBezTo>
                      <a:pt x="2140" y="15405"/>
                      <a:pt x="1291" y="13694"/>
                      <a:pt x="1528" y="12948"/>
                    </a:cubicBezTo>
                    <a:cubicBezTo>
                      <a:pt x="2012" y="11501"/>
                      <a:pt x="3420" y="11418"/>
                      <a:pt x="5695" y="11398"/>
                    </a:cubicBezTo>
                    <a:cubicBezTo>
                      <a:pt x="7209" y="11398"/>
                      <a:pt x="8907" y="11384"/>
                      <a:pt x="10333" y="10638"/>
                    </a:cubicBezTo>
                    <a:cubicBezTo>
                      <a:pt x="12066" y="9731"/>
                      <a:pt x="12916" y="7318"/>
                      <a:pt x="13672" y="5189"/>
                    </a:cubicBezTo>
                    <a:cubicBezTo>
                      <a:pt x="14429" y="3036"/>
                      <a:pt x="14988" y="1663"/>
                      <a:pt x="15780" y="1663"/>
                    </a:cubicBezTo>
                    <a:close/>
                    <a:moveTo>
                      <a:pt x="15719" y="0"/>
                    </a:moveTo>
                    <a:cubicBezTo>
                      <a:pt x="13910" y="0"/>
                      <a:pt x="13043" y="2428"/>
                      <a:pt x="12282" y="4586"/>
                    </a:cubicBezTo>
                    <a:cubicBezTo>
                      <a:pt x="11631" y="6415"/>
                      <a:pt x="10892" y="8505"/>
                      <a:pt x="9699" y="9128"/>
                    </a:cubicBezTo>
                    <a:cubicBezTo>
                      <a:pt x="8582" y="9731"/>
                      <a:pt x="7103" y="9731"/>
                      <a:pt x="5695" y="9731"/>
                    </a:cubicBezTo>
                    <a:cubicBezTo>
                      <a:pt x="3495" y="9750"/>
                      <a:pt x="1005" y="9750"/>
                      <a:pt x="138" y="12365"/>
                    </a:cubicBezTo>
                    <a:cubicBezTo>
                      <a:pt x="-531" y="14380"/>
                      <a:pt x="1343" y="16813"/>
                      <a:pt x="3328" y="18422"/>
                    </a:cubicBezTo>
                    <a:cubicBezTo>
                      <a:pt x="5642" y="20295"/>
                      <a:pt x="8617" y="21600"/>
                      <a:pt x="11490" y="21600"/>
                    </a:cubicBezTo>
                    <a:cubicBezTo>
                      <a:pt x="13439" y="21600"/>
                      <a:pt x="15331" y="20997"/>
                      <a:pt x="16973" y="19569"/>
                    </a:cubicBezTo>
                    <a:cubicBezTo>
                      <a:pt x="19934" y="16950"/>
                      <a:pt x="21069" y="12507"/>
                      <a:pt x="20079" y="7362"/>
                    </a:cubicBezTo>
                    <a:cubicBezTo>
                      <a:pt x="19445" y="4120"/>
                      <a:pt x="17897" y="520"/>
                      <a:pt x="16361" y="93"/>
                    </a:cubicBezTo>
                    <a:cubicBezTo>
                      <a:pt x="16137" y="29"/>
                      <a:pt x="15921" y="0"/>
                      <a:pt x="1571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2" name="Google Shape;2226;p41"/>
              <p:cNvSpPr/>
              <p:nvPr/>
            </p:nvSpPr>
            <p:spPr>
              <a:xfrm>
                <a:off x="590779" y="2361561"/>
                <a:ext cx="82217" cy="76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600" fill="norm" stroke="1" extrusionOk="0">
                    <a:moveTo>
                      <a:pt x="17755" y="0"/>
                    </a:moveTo>
                    <a:cubicBezTo>
                      <a:pt x="15295" y="0"/>
                      <a:pt x="13203" y="285"/>
                      <a:pt x="12053" y="1007"/>
                    </a:cubicBezTo>
                    <a:cubicBezTo>
                      <a:pt x="9509" y="2685"/>
                      <a:pt x="9349" y="5268"/>
                      <a:pt x="9697" y="7149"/>
                    </a:cubicBezTo>
                    <a:cubicBezTo>
                      <a:pt x="9933" y="8308"/>
                      <a:pt x="9113" y="9437"/>
                      <a:pt x="8001" y="9559"/>
                    </a:cubicBezTo>
                    <a:cubicBezTo>
                      <a:pt x="6682" y="9732"/>
                      <a:pt x="4901" y="10149"/>
                      <a:pt x="2940" y="11064"/>
                    </a:cubicBezTo>
                    <a:cubicBezTo>
                      <a:pt x="622" y="12112"/>
                      <a:pt x="75" y="15946"/>
                      <a:pt x="0" y="19281"/>
                    </a:cubicBezTo>
                    <a:cubicBezTo>
                      <a:pt x="0" y="20369"/>
                      <a:pt x="726" y="21325"/>
                      <a:pt x="1743" y="21447"/>
                    </a:cubicBezTo>
                    <a:cubicBezTo>
                      <a:pt x="2554" y="21549"/>
                      <a:pt x="3374" y="21600"/>
                      <a:pt x="4194" y="21600"/>
                    </a:cubicBezTo>
                    <a:cubicBezTo>
                      <a:pt x="7935" y="21600"/>
                      <a:pt x="11629" y="20522"/>
                      <a:pt x="14805" y="17776"/>
                    </a:cubicBezTo>
                    <a:cubicBezTo>
                      <a:pt x="19555" y="13769"/>
                      <a:pt x="21336" y="8054"/>
                      <a:pt x="21525" y="2298"/>
                    </a:cubicBezTo>
                    <a:cubicBezTo>
                      <a:pt x="21600" y="1139"/>
                      <a:pt x="20761" y="102"/>
                      <a:pt x="19640" y="51"/>
                    </a:cubicBezTo>
                    <a:cubicBezTo>
                      <a:pt x="18990" y="20"/>
                      <a:pt x="18358" y="0"/>
                      <a:pt x="1775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3" name="Google Shape;2227;p41"/>
              <p:cNvSpPr/>
              <p:nvPr/>
            </p:nvSpPr>
            <p:spPr>
              <a:xfrm>
                <a:off x="584694" y="2355407"/>
                <a:ext cx="94517" cy="88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2" h="21600" fill="norm" stroke="1" extrusionOk="0">
                    <a:moveTo>
                      <a:pt x="16874" y="2979"/>
                    </a:moveTo>
                    <a:cubicBezTo>
                      <a:pt x="17309" y="2979"/>
                      <a:pt x="17816" y="2979"/>
                      <a:pt x="18382" y="3014"/>
                    </a:cubicBezTo>
                    <a:cubicBezTo>
                      <a:pt x="18578" y="3014"/>
                      <a:pt x="18717" y="3198"/>
                      <a:pt x="18717" y="3444"/>
                    </a:cubicBezTo>
                    <a:cubicBezTo>
                      <a:pt x="18545" y="8736"/>
                      <a:pt x="16735" y="12829"/>
                      <a:pt x="13377" y="15668"/>
                    </a:cubicBezTo>
                    <a:cubicBezTo>
                      <a:pt x="11051" y="17648"/>
                      <a:pt x="8233" y="18621"/>
                      <a:pt x="5006" y="18621"/>
                    </a:cubicBezTo>
                    <a:cubicBezTo>
                      <a:pt x="4367" y="18621"/>
                      <a:pt x="3703" y="18586"/>
                      <a:pt x="3023" y="18507"/>
                    </a:cubicBezTo>
                    <a:cubicBezTo>
                      <a:pt x="2900" y="18507"/>
                      <a:pt x="2794" y="18323"/>
                      <a:pt x="2794" y="18148"/>
                    </a:cubicBezTo>
                    <a:cubicBezTo>
                      <a:pt x="2827" y="14984"/>
                      <a:pt x="3466" y="12864"/>
                      <a:pt x="4473" y="12399"/>
                    </a:cubicBezTo>
                    <a:cubicBezTo>
                      <a:pt x="5816" y="11786"/>
                      <a:pt x="7160" y="11391"/>
                      <a:pt x="8503" y="11207"/>
                    </a:cubicBezTo>
                    <a:cubicBezTo>
                      <a:pt x="9380" y="11111"/>
                      <a:pt x="10158" y="10594"/>
                      <a:pt x="10657" y="9884"/>
                    </a:cubicBezTo>
                    <a:cubicBezTo>
                      <a:pt x="11165" y="9131"/>
                      <a:pt x="11321" y="8228"/>
                      <a:pt x="11198" y="7361"/>
                    </a:cubicBezTo>
                    <a:cubicBezTo>
                      <a:pt x="10723" y="4819"/>
                      <a:pt x="12099" y="3952"/>
                      <a:pt x="12574" y="3663"/>
                    </a:cubicBezTo>
                    <a:cubicBezTo>
                      <a:pt x="13008" y="3382"/>
                      <a:pt x="14081" y="2979"/>
                      <a:pt x="16874" y="2979"/>
                    </a:cubicBezTo>
                    <a:close/>
                    <a:moveTo>
                      <a:pt x="16965" y="0"/>
                    </a:moveTo>
                    <a:cubicBezTo>
                      <a:pt x="14212" y="0"/>
                      <a:pt x="12328" y="342"/>
                      <a:pt x="11165" y="1113"/>
                    </a:cubicBezTo>
                    <a:cubicBezTo>
                      <a:pt x="8872" y="2550"/>
                      <a:pt x="7897" y="4960"/>
                      <a:pt x="8438" y="7939"/>
                    </a:cubicBezTo>
                    <a:lnTo>
                      <a:pt x="8167" y="8272"/>
                    </a:lnTo>
                    <a:cubicBezTo>
                      <a:pt x="6562" y="8482"/>
                      <a:pt x="4948" y="8947"/>
                      <a:pt x="3400" y="9665"/>
                    </a:cubicBezTo>
                    <a:cubicBezTo>
                      <a:pt x="1213" y="10638"/>
                      <a:pt x="74" y="13477"/>
                      <a:pt x="1" y="18112"/>
                    </a:cubicBezTo>
                    <a:cubicBezTo>
                      <a:pt x="-32" y="19804"/>
                      <a:pt x="1180" y="21276"/>
                      <a:pt x="2728" y="21460"/>
                    </a:cubicBezTo>
                    <a:cubicBezTo>
                      <a:pt x="3507" y="21565"/>
                      <a:pt x="4236" y="21600"/>
                      <a:pt x="4981" y="21600"/>
                    </a:cubicBezTo>
                    <a:cubicBezTo>
                      <a:pt x="8839" y="21600"/>
                      <a:pt x="12296" y="20382"/>
                      <a:pt x="15122" y="18007"/>
                    </a:cubicBezTo>
                    <a:cubicBezTo>
                      <a:pt x="19086" y="14660"/>
                      <a:pt x="21306" y="9665"/>
                      <a:pt x="21511" y="3558"/>
                    </a:cubicBezTo>
                    <a:cubicBezTo>
                      <a:pt x="21568" y="1691"/>
                      <a:pt x="20233" y="105"/>
                      <a:pt x="18480" y="35"/>
                    </a:cubicBezTo>
                    <a:cubicBezTo>
                      <a:pt x="17948" y="9"/>
                      <a:pt x="17448" y="0"/>
                      <a:pt x="169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4" name="Google Shape;2228;p41"/>
              <p:cNvSpPr/>
              <p:nvPr/>
            </p:nvSpPr>
            <p:spPr>
              <a:xfrm>
                <a:off x="618067" y="2430658"/>
                <a:ext cx="47852" cy="24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17903" y="0"/>
                    </a:moveTo>
                    <a:cubicBezTo>
                      <a:pt x="17827" y="0"/>
                      <a:pt x="17736" y="0"/>
                      <a:pt x="17644" y="0"/>
                    </a:cubicBezTo>
                    <a:cubicBezTo>
                      <a:pt x="15091" y="420"/>
                      <a:pt x="12659" y="3745"/>
                      <a:pt x="10227" y="5715"/>
                    </a:cubicBezTo>
                    <a:cubicBezTo>
                      <a:pt x="7612" y="7846"/>
                      <a:pt x="4876" y="9686"/>
                      <a:pt x="2125" y="10752"/>
                    </a:cubicBezTo>
                    <a:cubicBezTo>
                      <a:pt x="-627" y="11946"/>
                      <a:pt x="-809" y="21600"/>
                      <a:pt x="2186" y="21600"/>
                    </a:cubicBezTo>
                    <a:cubicBezTo>
                      <a:pt x="2368" y="21600"/>
                      <a:pt x="2550" y="21600"/>
                      <a:pt x="2733" y="21600"/>
                    </a:cubicBezTo>
                    <a:cubicBezTo>
                      <a:pt x="8418" y="21600"/>
                      <a:pt x="16869" y="19114"/>
                      <a:pt x="19833" y="7717"/>
                    </a:cubicBezTo>
                    <a:cubicBezTo>
                      <a:pt x="20791" y="4133"/>
                      <a:pt x="19849" y="0"/>
                      <a:pt x="179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5" name="Google Shape;2229;p41"/>
              <p:cNvSpPr/>
              <p:nvPr/>
            </p:nvSpPr>
            <p:spPr>
              <a:xfrm>
                <a:off x="1633682" y="3123040"/>
                <a:ext cx="383786" cy="291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4357" y="0"/>
                    </a:moveTo>
                    <a:cubicBezTo>
                      <a:pt x="13593" y="0"/>
                      <a:pt x="12814" y="219"/>
                      <a:pt x="12068" y="683"/>
                    </a:cubicBezTo>
                    <a:lnTo>
                      <a:pt x="3312" y="6131"/>
                    </a:lnTo>
                    <a:cubicBezTo>
                      <a:pt x="513" y="7873"/>
                      <a:pt x="-760" y="12500"/>
                      <a:pt x="466" y="16475"/>
                    </a:cubicBezTo>
                    <a:lnTo>
                      <a:pt x="598" y="16899"/>
                    </a:lnTo>
                    <a:cubicBezTo>
                      <a:pt x="1508" y="19847"/>
                      <a:pt x="3542" y="21600"/>
                      <a:pt x="5671" y="21600"/>
                    </a:cubicBezTo>
                    <a:cubicBezTo>
                      <a:pt x="6414" y="21600"/>
                      <a:pt x="7166" y="21387"/>
                      <a:pt x="7888" y="20938"/>
                    </a:cubicBezTo>
                    <a:lnTo>
                      <a:pt x="16651" y="15490"/>
                    </a:lnTo>
                    <a:cubicBezTo>
                      <a:pt x="19529" y="13695"/>
                      <a:pt x="20840" y="8924"/>
                      <a:pt x="19576" y="4832"/>
                    </a:cubicBezTo>
                    <a:cubicBezTo>
                      <a:pt x="18637" y="1804"/>
                      <a:pt x="16550" y="0"/>
                      <a:pt x="14357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6" name="Google Shape;2230;p41"/>
              <p:cNvSpPr/>
              <p:nvPr/>
            </p:nvSpPr>
            <p:spPr>
              <a:xfrm>
                <a:off x="1657836" y="3123004"/>
                <a:ext cx="359632" cy="291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37" h="21600" fill="norm" stroke="1" extrusionOk="0">
                    <a:moveTo>
                      <a:pt x="14449" y="0"/>
                    </a:moveTo>
                    <a:cubicBezTo>
                      <a:pt x="13625" y="0"/>
                      <a:pt x="12789" y="211"/>
                      <a:pt x="11984" y="654"/>
                    </a:cubicBezTo>
                    <a:cubicBezTo>
                      <a:pt x="14078" y="1254"/>
                      <a:pt x="17091" y="2830"/>
                      <a:pt x="16732" y="6944"/>
                    </a:cubicBezTo>
                    <a:cubicBezTo>
                      <a:pt x="16306" y="11727"/>
                      <a:pt x="5173" y="16507"/>
                      <a:pt x="0" y="18490"/>
                    </a:cubicBezTo>
                    <a:cubicBezTo>
                      <a:pt x="1164" y="20461"/>
                      <a:pt x="2982" y="21600"/>
                      <a:pt x="4870" y="21600"/>
                    </a:cubicBezTo>
                    <a:cubicBezTo>
                      <a:pt x="5686" y="21600"/>
                      <a:pt x="6514" y="21387"/>
                      <a:pt x="7311" y="20938"/>
                    </a:cubicBezTo>
                    <a:lnTo>
                      <a:pt x="16979" y="15491"/>
                    </a:lnTo>
                    <a:cubicBezTo>
                      <a:pt x="20154" y="13696"/>
                      <a:pt x="21600" y="8926"/>
                      <a:pt x="20206" y="4834"/>
                    </a:cubicBezTo>
                    <a:cubicBezTo>
                      <a:pt x="19170" y="1806"/>
                      <a:pt x="16867" y="0"/>
                      <a:pt x="14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7" name="Google Shape;2231;p41"/>
              <p:cNvSpPr/>
              <p:nvPr/>
            </p:nvSpPr>
            <p:spPr>
              <a:xfrm>
                <a:off x="1680342" y="3238923"/>
                <a:ext cx="84637" cy="51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4859" y="0"/>
                    </a:moveTo>
                    <a:cubicBezTo>
                      <a:pt x="3557" y="0"/>
                      <a:pt x="2237" y="196"/>
                      <a:pt x="927" y="573"/>
                    </a:cubicBezTo>
                    <a:cubicBezTo>
                      <a:pt x="-703" y="1071"/>
                      <a:pt x="41" y="4857"/>
                      <a:pt x="1431" y="4857"/>
                    </a:cubicBezTo>
                    <a:cubicBezTo>
                      <a:pt x="1449" y="4857"/>
                      <a:pt x="1458" y="4857"/>
                      <a:pt x="1467" y="4857"/>
                    </a:cubicBezTo>
                    <a:cubicBezTo>
                      <a:pt x="1918" y="4812"/>
                      <a:pt x="2361" y="4797"/>
                      <a:pt x="2813" y="4797"/>
                    </a:cubicBezTo>
                    <a:cubicBezTo>
                      <a:pt x="6417" y="4797"/>
                      <a:pt x="10048" y="5988"/>
                      <a:pt x="13015" y="9623"/>
                    </a:cubicBezTo>
                    <a:cubicBezTo>
                      <a:pt x="15530" y="12580"/>
                      <a:pt x="16434" y="16909"/>
                      <a:pt x="18320" y="20695"/>
                    </a:cubicBezTo>
                    <a:cubicBezTo>
                      <a:pt x="18639" y="21313"/>
                      <a:pt x="19082" y="21600"/>
                      <a:pt x="19507" y="21600"/>
                    </a:cubicBezTo>
                    <a:cubicBezTo>
                      <a:pt x="20180" y="21600"/>
                      <a:pt x="20808" y="20846"/>
                      <a:pt x="20826" y="19443"/>
                    </a:cubicBezTo>
                    <a:cubicBezTo>
                      <a:pt x="20897" y="13394"/>
                      <a:pt x="17443" y="7632"/>
                      <a:pt x="14653" y="4601"/>
                    </a:cubicBezTo>
                    <a:cubicBezTo>
                      <a:pt x="11625" y="1373"/>
                      <a:pt x="8277" y="0"/>
                      <a:pt x="4859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8" name="Google Shape;2232;p41"/>
              <p:cNvSpPr/>
              <p:nvPr/>
            </p:nvSpPr>
            <p:spPr>
              <a:xfrm>
                <a:off x="1201251" y="3696588"/>
                <a:ext cx="371672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89" y="0"/>
                    </a:moveTo>
                    <a:lnTo>
                      <a:pt x="0" y="17599"/>
                    </a:lnTo>
                    <a:lnTo>
                      <a:pt x="1232" y="21600"/>
                    </a:lnTo>
                    <a:lnTo>
                      <a:pt x="21600" y="3596"/>
                    </a:lnTo>
                    <a:lnTo>
                      <a:pt x="1888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9" name="Google Shape;2233;p41"/>
              <p:cNvSpPr/>
              <p:nvPr/>
            </p:nvSpPr>
            <p:spPr>
              <a:xfrm>
                <a:off x="1201251" y="3696588"/>
                <a:ext cx="342230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4" y="0"/>
                    </a:moveTo>
                    <a:lnTo>
                      <a:pt x="0" y="17599"/>
                    </a:lnTo>
                    <a:lnTo>
                      <a:pt x="1339" y="21600"/>
                    </a:lnTo>
                    <a:lnTo>
                      <a:pt x="2291" y="20827"/>
                    </a:lnTo>
                    <a:cubicBezTo>
                      <a:pt x="2065" y="19412"/>
                      <a:pt x="1877" y="17852"/>
                      <a:pt x="2452" y="17234"/>
                    </a:cubicBezTo>
                    <a:cubicBezTo>
                      <a:pt x="3245" y="16380"/>
                      <a:pt x="17242" y="4826"/>
                      <a:pt x="21600" y="1328"/>
                    </a:cubicBezTo>
                    <a:lnTo>
                      <a:pt x="205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0" name="Google Shape;2234;p41"/>
              <p:cNvSpPr/>
              <p:nvPr/>
            </p:nvSpPr>
            <p:spPr>
              <a:xfrm>
                <a:off x="1772964" y="4250666"/>
                <a:ext cx="276176" cy="783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212" y="21600"/>
                    </a:lnTo>
                    <a:lnTo>
                      <a:pt x="21600" y="21340"/>
                    </a:lnTo>
                    <a:lnTo>
                      <a:pt x="6879" y="2352"/>
                    </a:lnTo>
                    <a:cubicBezTo>
                      <a:pt x="4582" y="1245"/>
                      <a:pt x="2263" y="448"/>
                      <a:pt x="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1" name="Google Shape;2235;p41"/>
              <p:cNvSpPr/>
              <p:nvPr/>
            </p:nvSpPr>
            <p:spPr>
              <a:xfrm>
                <a:off x="1454846" y="3685360"/>
                <a:ext cx="371993" cy="62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7719" y="0"/>
                    </a:moveTo>
                    <a:cubicBezTo>
                      <a:pt x="6112" y="0"/>
                      <a:pt x="4543" y="344"/>
                      <a:pt x="3300" y="974"/>
                    </a:cubicBezTo>
                    <a:lnTo>
                      <a:pt x="2518" y="1368"/>
                    </a:lnTo>
                    <a:cubicBezTo>
                      <a:pt x="514" y="2378"/>
                      <a:pt x="-395" y="3983"/>
                      <a:pt x="161" y="5532"/>
                    </a:cubicBezTo>
                    <a:lnTo>
                      <a:pt x="6775" y="21600"/>
                    </a:lnTo>
                    <a:cubicBezTo>
                      <a:pt x="7632" y="20375"/>
                      <a:pt x="8642" y="19370"/>
                      <a:pt x="9770" y="18606"/>
                    </a:cubicBezTo>
                    <a:lnTo>
                      <a:pt x="5318" y="7147"/>
                    </a:lnTo>
                    <a:cubicBezTo>
                      <a:pt x="4966" y="6065"/>
                      <a:pt x="6059" y="5004"/>
                      <a:pt x="7809" y="4728"/>
                    </a:cubicBezTo>
                    <a:cubicBezTo>
                      <a:pt x="8090" y="4683"/>
                      <a:pt x="8375" y="4663"/>
                      <a:pt x="8654" y="4663"/>
                    </a:cubicBezTo>
                    <a:cubicBezTo>
                      <a:pt x="10137" y="4663"/>
                      <a:pt x="11499" y="5257"/>
                      <a:pt x="11924" y="6167"/>
                    </a:cubicBezTo>
                    <a:lnTo>
                      <a:pt x="16913" y="16991"/>
                    </a:lnTo>
                    <a:cubicBezTo>
                      <a:pt x="18327" y="17175"/>
                      <a:pt x="19765" y="17606"/>
                      <a:pt x="21205" y="18267"/>
                    </a:cubicBezTo>
                    <a:lnTo>
                      <a:pt x="14415" y="3116"/>
                    </a:lnTo>
                    <a:cubicBezTo>
                      <a:pt x="13674" y="1455"/>
                      <a:pt x="11352" y="236"/>
                      <a:pt x="8541" y="30"/>
                    </a:cubicBezTo>
                    <a:cubicBezTo>
                      <a:pt x="8266" y="10"/>
                      <a:pt x="7991" y="0"/>
                      <a:pt x="77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2" name="Google Shape;2236;p41"/>
              <p:cNvSpPr/>
              <p:nvPr/>
            </p:nvSpPr>
            <p:spPr>
              <a:xfrm>
                <a:off x="1573695" y="4221011"/>
                <a:ext cx="257103" cy="87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23" y="0"/>
                    </a:moveTo>
                    <a:cubicBezTo>
                      <a:pt x="2751" y="542"/>
                      <a:pt x="1264" y="1256"/>
                      <a:pt x="0" y="2126"/>
                    </a:cubicBezTo>
                    <a:lnTo>
                      <a:pt x="1772" y="4208"/>
                    </a:lnTo>
                    <a:lnTo>
                      <a:pt x="16614" y="21600"/>
                    </a:lnTo>
                    <a:lnTo>
                      <a:pt x="21600" y="21291"/>
                    </a:lnTo>
                    <a:lnTo>
                      <a:pt x="5690" y="1569"/>
                    </a:lnTo>
                    <a:lnTo>
                      <a:pt x="4423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3" name="Google Shape;2237;p41"/>
              <p:cNvSpPr/>
              <p:nvPr/>
            </p:nvSpPr>
            <p:spPr>
              <a:xfrm>
                <a:off x="1507304" y="4171635"/>
                <a:ext cx="708824" cy="1816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2" h="21600" fill="norm" stroke="1" extrusionOk="0">
                    <a:moveTo>
                      <a:pt x="6004" y="0"/>
                    </a:moveTo>
                    <a:cubicBezTo>
                      <a:pt x="5828" y="0"/>
                      <a:pt x="5653" y="6"/>
                      <a:pt x="5479" y="18"/>
                    </a:cubicBezTo>
                    <a:cubicBezTo>
                      <a:pt x="4668" y="80"/>
                      <a:pt x="3934" y="276"/>
                      <a:pt x="3289" y="587"/>
                    </a:cubicBezTo>
                    <a:lnTo>
                      <a:pt x="3706" y="1344"/>
                    </a:lnTo>
                    <a:cubicBezTo>
                      <a:pt x="4232" y="1024"/>
                      <a:pt x="4844" y="826"/>
                      <a:pt x="5545" y="775"/>
                    </a:cubicBezTo>
                    <a:cubicBezTo>
                      <a:pt x="5669" y="766"/>
                      <a:pt x="5794" y="761"/>
                      <a:pt x="5922" y="761"/>
                    </a:cubicBezTo>
                    <a:cubicBezTo>
                      <a:pt x="6381" y="761"/>
                      <a:pt x="6856" y="823"/>
                      <a:pt x="7339" y="940"/>
                    </a:cubicBezTo>
                    <a:cubicBezTo>
                      <a:pt x="8139" y="1133"/>
                      <a:pt x="8958" y="1477"/>
                      <a:pt x="9769" y="1955"/>
                    </a:cubicBezTo>
                    <a:cubicBezTo>
                      <a:pt x="12509" y="3563"/>
                      <a:pt x="15152" y="6648"/>
                      <a:pt x="16623" y="10287"/>
                    </a:cubicBezTo>
                    <a:cubicBezTo>
                      <a:pt x="18867" y="15831"/>
                      <a:pt x="17546" y="20562"/>
                      <a:pt x="13669" y="20853"/>
                    </a:cubicBezTo>
                    <a:cubicBezTo>
                      <a:pt x="13543" y="20863"/>
                      <a:pt x="13418" y="20867"/>
                      <a:pt x="13291" y="20867"/>
                    </a:cubicBezTo>
                    <a:cubicBezTo>
                      <a:pt x="9477" y="20867"/>
                      <a:pt x="4759" y="16706"/>
                      <a:pt x="2589" y="11339"/>
                    </a:cubicBezTo>
                    <a:cubicBezTo>
                      <a:pt x="1146" y="7772"/>
                      <a:pt x="1177" y="4546"/>
                      <a:pt x="2417" y="2616"/>
                    </a:cubicBezTo>
                    <a:lnTo>
                      <a:pt x="1835" y="1612"/>
                    </a:lnTo>
                    <a:cubicBezTo>
                      <a:pt x="-193" y="3636"/>
                      <a:pt x="-641" y="7343"/>
                      <a:pt x="1002" y="11451"/>
                    </a:cubicBezTo>
                    <a:cubicBezTo>
                      <a:pt x="3295" y="17182"/>
                      <a:pt x="8816" y="21600"/>
                      <a:pt x="13554" y="21600"/>
                    </a:cubicBezTo>
                    <a:cubicBezTo>
                      <a:pt x="13737" y="21600"/>
                      <a:pt x="13919" y="21593"/>
                      <a:pt x="14100" y="21580"/>
                    </a:cubicBezTo>
                    <a:cubicBezTo>
                      <a:pt x="18957" y="21220"/>
                      <a:pt x="20959" y="16103"/>
                      <a:pt x="18581" y="10149"/>
                    </a:cubicBezTo>
                    <a:cubicBezTo>
                      <a:pt x="16731" y="5521"/>
                      <a:pt x="12779" y="1753"/>
                      <a:pt x="8828" y="471"/>
                    </a:cubicBezTo>
                    <a:cubicBezTo>
                      <a:pt x="8130" y="245"/>
                      <a:pt x="7433" y="97"/>
                      <a:pt x="6748" y="34"/>
                    </a:cubicBezTo>
                    <a:cubicBezTo>
                      <a:pt x="6498" y="12"/>
                      <a:pt x="6250" y="0"/>
                      <a:pt x="600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4" name="Google Shape;2238;p41"/>
              <p:cNvSpPr/>
              <p:nvPr/>
            </p:nvSpPr>
            <p:spPr>
              <a:xfrm>
                <a:off x="1566750" y="3795736"/>
                <a:ext cx="231298" cy="397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59" y="0"/>
                    </a:moveTo>
                    <a:cubicBezTo>
                      <a:pt x="6322" y="0"/>
                      <a:pt x="5858" y="27"/>
                      <a:pt x="5361" y="80"/>
                    </a:cubicBezTo>
                    <a:cubicBezTo>
                      <a:pt x="2773" y="370"/>
                      <a:pt x="538" y="1126"/>
                      <a:pt x="0" y="2151"/>
                    </a:cubicBezTo>
                    <a:cubicBezTo>
                      <a:pt x="649" y="1807"/>
                      <a:pt x="1432" y="1533"/>
                      <a:pt x="2342" y="1400"/>
                    </a:cubicBezTo>
                    <a:cubicBezTo>
                      <a:pt x="2803" y="1329"/>
                      <a:pt x="3270" y="1298"/>
                      <a:pt x="3727" y="1298"/>
                    </a:cubicBezTo>
                    <a:cubicBezTo>
                      <a:pt x="6157" y="1298"/>
                      <a:pt x="8389" y="2228"/>
                      <a:pt x="9084" y="3653"/>
                    </a:cubicBezTo>
                    <a:lnTo>
                      <a:pt x="17258" y="20604"/>
                    </a:lnTo>
                    <a:cubicBezTo>
                      <a:pt x="18690" y="20780"/>
                      <a:pt x="20155" y="21124"/>
                      <a:pt x="21600" y="21600"/>
                    </a:cubicBezTo>
                    <a:cubicBezTo>
                      <a:pt x="19543" y="17152"/>
                      <a:pt x="18569" y="14647"/>
                      <a:pt x="17628" y="12720"/>
                    </a:cubicBezTo>
                    <a:cubicBezTo>
                      <a:pt x="13430" y="4166"/>
                      <a:pt x="12186" y="0"/>
                      <a:pt x="675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5" name="Google Shape;2239;p41"/>
              <p:cNvSpPr/>
              <p:nvPr/>
            </p:nvSpPr>
            <p:spPr>
              <a:xfrm>
                <a:off x="1771164" y="4251132"/>
                <a:ext cx="258470" cy="80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674" y="21600"/>
                    </a:lnTo>
                    <a:lnTo>
                      <a:pt x="21600" y="21097"/>
                    </a:lnTo>
                    <a:lnTo>
                      <a:pt x="3786" y="652"/>
                    </a:lnTo>
                    <a:cubicBezTo>
                      <a:pt x="2171" y="23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6" name="Google Shape;2240;p41"/>
              <p:cNvSpPr/>
              <p:nvPr/>
            </p:nvSpPr>
            <p:spPr>
              <a:xfrm>
                <a:off x="1573695" y="4281975"/>
                <a:ext cx="220647" cy="814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6" y="0"/>
                    </a:moveTo>
                    <a:cubicBezTo>
                      <a:pt x="750" y="216"/>
                      <a:pt x="359" y="434"/>
                      <a:pt x="0" y="669"/>
                    </a:cubicBezTo>
                    <a:lnTo>
                      <a:pt x="2065" y="2907"/>
                    </a:lnTo>
                    <a:lnTo>
                      <a:pt x="19359" y="21600"/>
                    </a:lnTo>
                    <a:lnTo>
                      <a:pt x="21600" y="21471"/>
                    </a:lnTo>
                    <a:cubicBezTo>
                      <a:pt x="20575" y="20407"/>
                      <a:pt x="9463" y="8998"/>
                      <a:pt x="115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7" name="Google Shape;2241;p41"/>
              <p:cNvSpPr/>
              <p:nvPr/>
            </p:nvSpPr>
            <p:spPr>
              <a:xfrm>
                <a:off x="1454846" y="3703210"/>
                <a:ext cx="130655" cy="60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2" h="21600" fill="norm" stroke="1" extrusionOk="0">
                    <a:moveTo>
                      <a:pt x="11382" y="0"/>
                    </a:moveTo>
                    <a:cubicBezTo>
                      <a:pt x="10568" y="104"/>
                      <a:pt x="9805" y="227"/>
                      <a:pt x="9088" y="364"/>
                    </a:cubicBezTo>
                    <a:lnTo>
                      <a:pt x="6935" y="770"/>
                    </a:lnTo>
                    <a:cubicBezTo>
                      <a:pt x="1415" y="1810"/>
                      <a:pt x="-1088" y="3462"/>
                      <a:pt x="443" y="5057"/>
                    </a:cubicBezTo>
                    <a:lnTo>
                      <a:pt x="18659" y="21600"/>
                    </a:lnTo>
                    <a:cubicBezTo>
                      <a:pt x="19235" y="21283"/>
                      <a:pt x="19862" y="20989"/>
                      <a:pt x="20512" y="20698"/>
                    </a:cubicBezTo>
                    <a:cubicBezTo>
                      <a:pt x="13579" y="14400"/>
                      <a:pt x="9387" y="10040"/>
                      <a:pt x="6302" y="7227"/>
                    </a:cubicBezTo>
                    <a:cubicBezTo>
                      <a:pt x="443" y="1889"/>
                      <a:pt x="7788" y="734"/>
                      <a:pt x="1138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8" name="Google Shape;2242;p41"/>
              <p:cNvSpPr/>
              <p:nvPr/>
            </p:nvSpPr>
            <p:spPr>
              <a:xfrm>
                <a:off x="1420313" y="3430129"/>
                <a:ext cx="150720" cy="246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49" y="0"/>
                    </a:moveTo>
                    <a:lnTo>
                      <a:pt x="0" y="2250"/>
                    </a:lnTo>
                    <a:lnTo>
                      <a:pt x="11171" y="21600"/>
                    </a:lnTo>
                    <a:lnTo>
                      <a:pt x="21600" y="19353"/>
                    </a:lnTo>
                    <a:lnTo>
                      <a:pt x="1044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9" name="Google Shape;2243;p41"/>
              <p:cNvSpPr/>
              <p:nvPr/>
            </p:nvSpPr>
            <p:spPr>
              <a:xfrm>
                <a:off x="1475087" y="3430129"/>
                <a:ext cx="95946" cy="227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83" y="0"/>
                    </a:moveTo>
                    <a:lnTo>
                      <a:pt x="0" y="602"/>
                    </a:lnTo>
                    <a:lnTo>
                      <a:pt x="17508" y="21600"/>
                    </a:lnTo>
                    <a:lnTo>
                      <a:pt x="21600" y="20998"/>
                    </a:lnTo>
                    <a:lnTo>
                      <a:pt x="4083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60" name="Google Shape;2244;p41"/>
              <p:cNvSpPr/>
              <p:nvPr/>
            </p:nvSpPr>
            <p:spPr>
              <a:xfrm>
                <a:off x="1492417" y="3592869"/>
                <a:ext cx="31550" cy="5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1" h="21600" fill="norm" stroke="1" extrusionOk="0">
                    <a:moveTo>
                      <a:pt x="2411" y="0"/>
                    </a:moveTo>
                    <a:cubicBezTo>
                      <a:pt x="748" y="0"/>
                      <a:pt x="-678" y="759"/>
                      <a:pt x="344" y="2034"/>
                    </a:cubicBezTo>
                    <a:cubicBezTo>
                      <a:pt x="2886" y="5302"/>
                      <a:pt x="5215" y="8637"/>
                      <a:pt x="7568" y="11919"/>
                    </a:cubicBezTo>
                    <a:cubicBezTo>
                      <a:pt x="9706" y="14929"/>
                      <a:pt x="11251" y="18319"/>
                      <a:pt x="14981" y="20827"/>
                    </a:cubicBezTo>
                    <a:cubicBezTo>
                      <a:pt x="15671" y="21342"/>
                      <a:pt x="16811" y="21600"/>
                      <a:pt x="17928" y="21600"/>
                    </a:cubicBezTo>
                    <a:cubicBezTo>
                      <a:pt x="19472" y="21600"/>
                      <a:pt x="20922" y="21071"/>
                      <a:pt x="20827" y="19932"/>
                    </a:cubicBezTo>
                    <a:cubicBezTo>
                      <a:pt x="20613" y="16719"/>
                      <a:pt x="17310" y="13708"/>
                      <a:pt x="14886" y="10820"/>
                    </a:cubicBezTo>
                    <a:cubicBezTo>
                      <a:pt x="11964" y="7485"/>
                      <a:pt x="8542" y="4190"/>
                      <a:pt x="5310" y="963"/>
                    </a:cubicBezTo>
                    <a:cubicBezTo>
                      <a:pt x="4597" y="298"/>
                      <a:pt x="3457" y="0"/>
                      <a:pt x="2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61" name="Google Shape;2245;p41"/>
              <p:cNvSpPr/>
              <p:nvPr/>
            </p:nvSpPr>
            <p:spPr>
              <a:xfrm>
                <a:off x="1470193" y="3274695"/>
                <a:ext cx="267633" cy="18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fill="norm" stroke="1" extrusionOk="0">
                    <a:moveTo>
                      <a:pt x="16566" y="0"/>
                    </a:moveTo>
                    <a:cubicBezTo>
                      <a:pt x="16009" y="0"/>
                      <a:pt x="15447" y="157"/>
                      <a:pt x="14902" y="487"/>
                    </a:cubicBezTo>
                    <a:lnTo>
                      <a:pt x="0" y="9287"/>
                    </a:lnTo>
                    <a:lnTo>
                      <a:pt x="3339" y="21600"/>
                    </a:lnTo>
                    <a:lnTo>
                      <a:pt x="18238" y="12813"/>
                    </a:lnTo>
                    <a:cubicBezTo>
                      <a:pt x="20510" y="11424"/>
                      <a:pt x="21600" y="7556"/>
                      <a:pt x="20685" y="4148"/>
                    </a:cubicBezTo>
                    <a:cubicBezTo>
                      <a:pt x="19978" y="1562"/>
                      <a:pt x="18317" y="0"/>
                      <a:pt x="1656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62" name="Google Shape;2246;p41"/>
              <p:cNvSpPr/>
              <p:nvPr/>
            </p:nvSpPr>
            <p:spPr>
              <a:xfrm>
                <a:off x="1497364" y="3311476"/>
                <a:ext cx="240350" cy="146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6" h="21600" fill="norm" stroke="1" extrusionOk="0">
                    <a:moveTo>
                      <a:pt x="20673" y="0"/>
                    </a:moveTo>
                    <a:cubicBezTo>
                      <a:pt x="19834" y="2795"/>
                      <a:pt x="18288" y="4726"/>
                      <a:pt x="16729" y="5859"/>
                    </a:cubicBezTo>
                    <a:cubicBezTo>
                      <a:pt x="15051" y="7071"/>
                      <a:pt x="5182" y="12978"/>
                      <a:pt x="0" y="16058"/>
                    </a:cubicBezTo>
                    <a:lnTo>
                      <a:pt x="1342" y="21600"/>
                    </a:lnTo>
                    <a:lnTo>
                      <a:pt x="17914" y="10612"/>
                    </a:lnTo>
                    <a:cubicBezTo>
                      <a:pt x="20403" y="8918"/>
                      <a:pt x="21600" y="4208"/>
                      <a:pt x="2067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63" name="Google Shape;2247;p41"/>
              <p:cNvSpPr/>
              <p:nvPr/>
            </p:nvSpPr>
            <p:spPr>
              <a:xfrm>
                <a:off x="1589095" y="3293158"/>
                <a:ext cx="112140" cy="3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fill="norm" stroke="1" extrusionOk="0">
                    <a:moveTo>
                      <a:pt x="17459" y="0"/>
                    </a:moveTo>
                    <a:cubicBezTo>
                      <a:pt x="15930" y="0"/>
                      <a:pt x="14448" y="1074"/>
                      <a:pt x="12811" y="2715"/>
                    </a:cubicBezTo>
                    <a:cubicBezTo>
                      <a:pt x="8676" y="6718"/>
                      <a:pt x="4237" y="10488"/>
                      <a:pt x="407" y="16659"/>
                    </a:cubicBezTo>
                    <a:cubicBezTo>
                      <a:pt x="-324" y="17850"/>
                      <a:pt x="1" y="21600"/>
                      <a:pt x="820" y="21600"/>
                    </a:cubicBezTo>
                    <a:cubicBezTo>
                      <a:pt x="874" y="21600"/>
                      <a:pt x="928" y="21580"/>
                      <a:pt x="989" y="21541"/>
                    </a:cubicBezTo>
                    <a:cubicBezTo>
                      <a:pt x="7708" y="17616"/>
                      <a:pt x="13589" y="6171"/>
                      <a:pt x="20559" y="5429"/>
                    </a:cubicBezTo>
                    <a:cubicBezTo>
                      <a:pt x="21276" y="5351"/>
                      <a:pt x="21222" y="2168"/>
                      <a:pt x="20633" y="1582"/>
                    </a:cubicBezTo>
                    <a:cubicBezTo>
                      <a:pt x="19517" y="469"/>
                      <a:pt x="18481" y="0"/>
                      <a:pt x="17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64" name="Google Shape;2248;p41"/>
              <p:cNvSpPr/>
              <p:nvPr/>
            </p:nvSpPr>
            <p:spPr>
              <a:xfrm>
                <a:off x="1422928" y="3490554"/>
                <a:ext cx="132119" cy="88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7" h="21600" fill="norm" stroke="1" extrusionOk="0">
                    <a:moveTo>
                      <a:pt x="15290" y="0"/>
                    </a:moveTo>
                    <a:cubicBezTo>
                      <a:pt x="14742" y="0"/>
                      <a:pt x="14183" y="140"/>
                      <a:pt x="13634" y="455"/>
                    </a:cubicBezTo>
                    <a:lnTo>
                      <a:pt x="3369" y="6094"/>
                    </a:lnTo>
                    <a:cubicBezTo>
                      <a:pt x="755" y="7565"/>
                      <a:pt x="-629" y="12091"/>
                      <a:pt x="279" y="16250"/>
                    </a:cubicBezTo>
                    <a:cubicBezTo>
                      <a:pt x="993" y="19542"/>
                      <a:pt x="2942" y="21600"/>
                      <a:pt x="5024" y="21600"/>
                    </a:cubicBezTo>
                    <a:cubicBezTo>
                      <a:pt x="5584" y="21600"/>
                      <a:pt x="6154" y="21451"/>
                      <a:pt x="6708" y="21136"/>
                    </a:cubicBezTo>
                    <a:lnTo>
                      <a:pt x="16951" y="15497"/>
                    </a:lnTo>
                    <a:cubicBezTo>
                      <a:pt x="19559" y="14026"/>
                      <a:pt x="20971" y="9500"/>
                      <a:pt x="20041" y="5341"/>
                    </a:cubicBezTo>
                    <a:cubicBezTo>
                      <a:pt x="19321" y="2075"/>
                      <a:pt x="17366" y="0"/>
                      <a:pt x="1529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65" name="Google Shape;2249;p41"/>
              <p:cNvSpPr/>
              <p:nvPr/>
            </p:nvSpPr>
            <p:spPr>
              <a:xfrm>
                <a:off x="1485560" y="3490554"/>
                <a:ext cx="69487" cy="75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4" h="21600" fill="norm" stroke="1" extrusionOk="0">
                    <a:moveTo>
                      <a:pt x="10774" y="0"/>
                    </a:moveTo>
                    <a:cubicBezTo>
                      <a:pt x="9729" y="0"/>
                      <a:pt x="8663" y="165"/>
                      <a:pt x="7619" y="537"/>
                    </a:cubicBezTo>
                    <a:lnTo>
                      <a:pt x="6321" y="961"/>
                    </a:lnTo>
                    <a:lnTo>
                      <a:pt x="0" y="6304"/>
                    </a:lnTo>
                    <a:cubicBezTo>
                      <a:pt x="0" y="6304"/>
                      <a:pt x="6226" y="6811"/>
                      <a:pt x="7787" y="11131"/>
                    </a:cubicBezTo>
                    <a:cubicBezTo>
                      <a:pt x="8874" y="14149"/>
                      <a:pt x="6099" y="18923"/>
                      <a:pt x="4284" y="21600"/>
                    </a:cubicBezTo>
                    <a:lnTo>
                      <a:pt x="13939" y="18293"/>
                    </a:lnTo>
                    <a:cubicBezTo>
                      <a:pt x="18909" y="16557"/>
                      <a:pt x="21600" y="11213"/>
                      <a:pt x="19827" y="6304"/>
                    </a:cubicBezTo>
                    <a:cubicBezTo>
                      <a:pt x="18455" y="2449"/>
                      <a:pt x="14731" y="0"/>
                      <a:pt x="1077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66" name="Google Shape;2250;p41"/>
              <p:cNvSpPr/>
              <p:nvPr/>
            </p:nvSpPr>
            <p:spPr>
              <a:xfrm>
                <a:off x="1443282" y="3533524"/>
                <a:ext cx="57413" cy="24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23" h="21600" fill="norm" stroke="1" extrusionOk="0">
                    <a:moveTo>
                      <a:pt x="16677" y="0"/>
                    </a:moveTo>
                    <a:cubicBezTo>
                      <a:pt x="16432" y="0"/>
                      <a:pt x="16188" y="94"/>
                      <a:pt x="15943" y="312"/>
                    </a:cubicBezTo>
                    <a:cubicBezTo>
                      <a:pt x="10913" y="4682"/>
                      <a:pt x="5149" y="8521"/>
                      <a:pt x="523" y="15170"/>
                    </a:cubicBezTo>
                    <a:cubicBezTo>
                      <a:pt x="-762" y="16949"/>
                      <a:pt x="596" y="21600"/>
                      <a:pt x="1637" y="21600"/>
                    </a:cubicBezTo>
                    <a:cubicBezTo>
                      <a:pt x="1649" y="21600"/>
                      <a:pt x="1661" y="21600"/>
                      <a:pt x="1673" y="21600"/>
                    </a:cubicBezTo>
                    <a:cubicBezTo>
                      <a:pt x="7144" y="21444"/>
                      <a:pt x="13275" y="15919"/>
                      <a:pt x="18341" y="11206"/>
                    </a:cubicBezTo>
                    <a:cubicBezTo>
                      <a:pt x="20838" y="8896"/>
                      <a:pt x="18941" y="0"/>
                      <a:pt x="16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67" name="Google Shape;2251;p41"/>
              <p:cNvSpPr/>
              <p:nvPr/>
            </p:nvSpPr>
            <p:spPr>
              <a:xfrm>
                <a:off x="1475778" y="3639906"/>
                <a:ext cx="132190" cy="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3" h="21600" fill="norm" stroke="1" extrusionOk="0">
                    <a:moveTo>
                      <a:pt x="15318" y="0"/>
                    </a:moveTo>
                    <a:cubicBezTo>
                      <a:pt x="14759" y="0"/>
                      <a:pt x="14194" y="149"/>
                      <a:pt x="13635" y="464"/>
                    </a:cubicBezTo>
                    <a:lnTo>
                      <a:pt x="3388" y="6100"/>
                    </a:lnTo>
                    <a:cubicBezTo>
                      <a:pt x="758" y="7571"/>
                      <a:pt x="-627" y="12095"/>
                      <a:pt x="276" y="16253"/>
                    </a:cubicBezTo>
                    <a:cubicBezTo>
                      <a:pt x="1012" y="19535"/>
                      <a:pt x="2951" y="21600"/>
                      <a:pt x="5028" y="21600"/>
                    </a:cubicBezTo>
                    <a:cubicBezTo>
                      <a:pt x="5587" y="21600"/>
                      <a:pt x="6152" y="21451"/>
                      <a:pt x="6711" y="21136"/>
                    </a:cubicBezTo>
                    <a:lnTo>
                      <a:pt x="16952" y="15509"/>
                    </a:lnTo>
                    <a:cubicBezTo>
                      <a:pt x="19588" y="14029"/>
                      <a:pt x="20973" y="9505"/>
                      <a:pt x="20065" y="5339"/>
                    </a:cubicBezTo>
                    <a:cubicBezTo>
                      <a:pt x="19334" y="2057"/>
                      <a:pt x="17395" y="0"/>
                      <a:pt x="1531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68" name="Google Shape;2252;p41"/>
              <p:cNvSpPr/>
              <p:nvPr/>
            </p:nvSpPr>
            <p:spPr>
              <a:xfrm>
                <a:off x="1529250" y="3639906"/>
                <a:ext cx="78718" cy="75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3" h="21600" fill="norm" stroke="1" extrusionOk="0">
                    <a:moveTo>
                      <a:pt x="12016" y="0"/>
                    </a:moveTo>
                    <a:cubicBezTo>
                      <a:pt x="11068" y="0"/>
                      <a:pt x="10110" y="176"/>
                      <a:pt x="9162" y="547"/>
                    </a:cubicBezTo>
                    <a:lnTo>
                      <a:pt x="8054" y="961"/>
                    </a:lnTo>
                    <a:lnTo>
                      <a:pt x="0" y="4690"/>
                    </a:lnTo>
                    <a:cubicBezTo>
                      <a:pt x="0" y="4690"/>
                      <a:pt x="7970" y="6807"/>
                      <a:pt x="9322" y="11136"/>
                    </a:cubicBezTo>
                    <a:cubicBezTo>
                      <a:pt x="10279" y="14142"/>
                      <a:pt x="7820" y="18935"/>
                      <a:pt x="6205" y="21600"/>
                    </a:cubicBezTo>
                    <a:lnTo>
                      <a:pt x="14785" y="18305"/>
                    </a:lnTo>
                    <a:cubicBezTo>
                      <a:pt x="19253" y="16559"/>
                      <a:pt x="21600" y="11218"/>
                      <a:pt x="20060" y="6301"/>
                    </a:cubicBezTo>
                    <a:cubicBezTo>
                      <a:pt x="18821" y="2428"/>
                      <a:pt x="15536" y="0"/>
                      <a:pt x="1201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69" name="Google Shape;2253;p41"/>
              <p:cNvSpPr/>
              <p:nvPr/>
            </p:nvSpPr>
            <p:spPr>
              <a:xfrm>
                <a:off x="1496257" y="3682912"/>
                <a:ext cx="57345" cy="2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44" h="21600" fill="norm" stroke="1" extrusionOk="0">
                    <a:moveTo>
                      <a:pt x="16679" y="0"/>
                    </a:moveTo>
                    <a:cubicBezTo>
                      <a:pt x="16434" y="0"/>
                      <a:pt x="16176" y="94"/>
                      <a:pt x="15918" y="313"/>
                    </a:cubicBezTo>
                    <a:cubicBezTo>
                      <a:pt x="10902" y="4658"/>
                      <a:pt x="5100" y="8502"/>
                      <a:pt x="525" y="15192"/>
                    </a:cubicBezTo>
                    <a:cubicBezTo>
                      <a:pt x="-763" y="16942"/>
                      <a:pt x="598" y="21600"/>
                      <a:pt x="1641" y="21600"/>
                    </a:cubicBezTo>
                    <a:cubicBezTo>
                      <a:pt x="1666" y="21600"/>
                      <a:pt x="1678" y="21600"/>
                      <a:pt x="1690" y="21600"/>
                    </a:cubicBezTo>
                    <a:cubicBezTo>
                      <a:pt x="7124" y="21475"/>
                      <a:pt x="13257" y="15973"/>
                      <a:pt x="18384" y="11222"/>
                    </a:cubicBezTo>
                    <a:cubicBezTo>
                      <a:pt x="20837" y="8878"/>
                      <a:pt x="18985" y="0"/>
                      <a:pt x="16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0" name="Google Shape;2254;p41"/>
              <p:cNvSpPr/>
              <p:nvPr/>
            </p:nvSpPr>
            <p:spPr>
              <a:xfrm>
                <a:off x="1132045" y="3401878"/>
                <a:ext cx="294322" cy="192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7026" y="0"/>
                    </a:moveTo>
                    <a:cubicBezTo>
                      <a:pt x="16516" y="0"/>
                      <a:pt x="15998" y="150"/>
                      <a:pt x="15496" y="473"/>
                    </a:cubicBezTo>
                    <a:lnTo>
                      <a:pt x="0" y="10056"/>
                    </a:lnTo>
                    <a:lnTo>
                      <a:pt x="3382" y="21600"/>
                    </a:lnTo>
                    <a:lnTo>
                      <a:pt x="18538" y="12231"/>
                    </a:lnTo>
                    <a:cubicBezTo>
                      <a:pt x="20608" y="10901"/>
                      <a:pt x="21600" y="7201"/>
                      <a:pt x="20768" y="3954"/>
                    </a:cubicBezTo>
                    <a:cubicBezTo>
                      <a:pt x="20127" y="1492"/>
                      <a:pt x="18618" y="0"/>
                      <a:pt x="1702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1" name="Google Shape;2255;p41"/>
              <p:cNvSpPr/>
              <p:nvPr/>
            </p:nvSpPr>
            <p:spPr>
              <a:xfrm>
                <a:off x="1132045" y="3404002"/>
                <a:ext cx="294322" cy="190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8072" y="0"/>
                    </a:moveTo>
                    <a:cubicBezTo>
                      <a:pt x="19509" y="2600"/>
                      <a:pt x="19182" y="6959"/>
                      <a:pt x="17925" y="7629"/>
                    </a:cubicBezTo>
                    <a:cubicBezTo>
                      <a:pt x="16287" y="8488"/>
                      <a:pt x="8501" y="13263"/>
                      <a:pt x="8501" y="13263"/>
                    </a:cubicBezTo>
                    <a:cubicBezTo>
                      <a:pt x="8501" y="13263"/>
                      <a:pt x="8501" y="11857"/>
                      <a:pt x="7616" y="9257"/>
                    </a:cubicBezTo>
                    <a:cubicBezTo>
                      <a:pt x="7193" y="8018"/>
                      <a:pt x="6433" y="7024"/>
                      <a:pt x="5756" y="6321"/>
                    </a:cubicBezTo>
                    <a:lnTo>
                      <a:pt x="0" y="9927"/>
                    </a:lnTo>
                    <a:lnTo>
                      <a:pt x="3382" y="21600"/>
                    </a:lnTo>
                    <a:lnTo>
                      <a:pt x="18538" y="12127"/>
                    </a:lnTo>
                    <a:cubicBezTo>
                      <a:pt x="20608" y="10782"/>
                      <a:pt x="21600" y="7041"/>
                      <a:pt x="20768" y="3757"/>
                    </a:cubicBezTo>
                    <a:cubicBezTo>
                      <a:pt x="20271" y="1828"/>
                      <a:pt x="19246" y="519"/>
                      <a:pt x="1807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2" name="Google Shape;2256;p41"/>
              <p:cNvSpPr/>
              <p:nvPr/>
            </p:nvSpPr>
            <p:spPr>
              <a:xfrm>
                <a:off x="1252268" y="3422896"/>
                <a:ext cx="97738" cy="44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9" h="21600" fill="norm" stroke="1" extrusionOk="0">
                    <a:moveTo>
                      <a:pt x="19242" y="0"/>
                    </a:moveTo>
                    <a:cubicBezTo>
                      <a:pt x="19098" y="0"/>
                      <a:pt x="18946" y="70"/>
                      <a:pt x="18794" y="210"/>
                    </a:cubicBezTo>
                    <a:cubicBezTo>
                      <a:pt x="15491" y="3358"/>
                      <a:pt x="12257" y="6891"/>
                      <a:pt x="8955" y="9969"/>
                    </a:cubicBezTo>
                    <a:cubicBezTo>
                      <a:pt x="6054" y="12628"/>
                      <a:pt x="2919" y="14552"/>
                      <a:pt x="261" y="18434"/>
                    </a:cubicBezTo>
                    <a:cubicBezTo>
                      <a:pt x="-346" y="19361"/>
                      <a:pt x="216" y="21600"/>
                      <a:pt x="831" y="21600"/>
                    </a:cubicBezTo>
                    <a:cubicBezTo>
                      <a:pt x="838" y="21600"/>
                      <a:pt x="854" y="21600"/>
                      <a:pt x="861" y="21600"/>
                    </a:cubicBezTo>
                    <a:cubicBezTo>
                      <a:pt x="7216" y="20516"/>
                      <a:pt x="14429" y="12260"/>
                      <a:pt x="20009" y="5597"/>
                    </a:cubicBezTo>
                    <a:cubicBezTo>
                      <a:pt x="21254" y="4128"/>
                      <a:pt x="20388" y="0"/>
                      <a:pt x="19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3" name="Google Shape;2257;p41"/>
              <p:cNvSpPr/>
              <p:nvPr/>
            </p:nvSpPr>
            <p:spPr>
              <a:xfrm>
                <a:off x="857714" y="3446792"/>
                <a:ext cx="385628" cy="283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96" h="21600" fill="norm" stroke="1" extrusionOk="0">
                    <a:moveTo>
                      <a:pt x="14418" y="0"/>
                    </a:moveTo>
                    <a:cubicBezTo>
                      <a:pt x="13730" y="0"/>
                      <a:pt x="13030" y="184"/>
                      <a:pt x="12349" y="576"/>
                    </a:cubicBezTo>
                    <a:lnTo>
                      <a:pt x="3619" y="5547"/>
                    </a:lnTo>
                    <a:cubicBezTo>
                      <a:pt x="697" y="7222"/>
                      <a:pt x="-751" y="12034"/>
                      <a:pt x="389" y="16306"/>
                    </a:cubicBezTo>
                    <a:cubicBezTo>
                      <a:pt x="1263" y="19590"/>
                      <a:pt x="3409" y="21600"/>
                      <a:pt x="5680" y="21600"/>
                    </a:cubicBezTo>
                    <a:cubicBezTo>
                      <a:pt x="6366" y="21600"/>
                      <a:pt x="7064" y="21416"/>
                      <a:pt x="7741" y="21030"/>
                    </a:cubicBezTo>
                    <a:lnTo>
                      <a:pt x="16481" y="16048"/>
                    </a:lnTo>
                    <a:cubicBezTo>
                      <a:pt x="19403" y="14375"/>
                      <a:pt x="20849" y="9561"/>
                      <a:pt x="19703" y="5286"/>
                    </a:cubicBezTo>
                    <a:cubicBezTo>
                      <a:pt x="18831" y="2010"/>
                      <a:pt x="16687" y="0"/>
                      <a:pt x="14418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4" name="Google Shape;2258;p41"/>
              <p:cNvSpPr/>
              <p:nvPr/>
            </p:nvSpPr>
            <p:spPr>
              <a:xfrm>
                <a:off x="902367" y="3447116"/>
                <a:ext cx="340975" cy="283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2" h="21600" fill="norm" stroke="1" extrusionOk="0">
                    <a:moveTo>
                      <a:pt x="14505" y="0"/>
                    </a:moveTo>
                    <a:cubicBezTo>
                      <a:pt x="15977" y="1532"/>
                      <a:pt x="17287" y="2770"/>
                      <a:pt x="17762" y="5493"/>
                    </a:cubicBezTo>
                    <a:cubicBezTo>
                      <a:pt x="19384" y="14827"/>
                      <a:pt x="4460" y="17971"/>
                      <a:pt x="0" y="19986"/>
                    </a:cubicBezTo>
                    <a:cubicBezTo>
                      <a:pt x="1131" y="21023"/>
                      <a:pt x="2504" y="21600"/>
                      <a:pt x="3919" y="21600"/>
                    </a:cubicBezTo>
                    <a:cubicBezTo>
                      <a:pt x="4718" y="21600"/>
                      <a:pt x="5527" y="21416"/>
                      <a:pt x="6314" y="21032"/>
                    </a:cubicBezTo>
                    <a:lnTo>
                      <a:pt x="16506" y="16044"/>
                    </a:lnTo>
                    <a:cubicBezTo>
                      <a:pt x="19914" y="14369"/>
                      <a:pt x="21600" y="9548"/>
                      <a:pt x="20264" y="5268"/>
                    </a:cubicBezTo>
                    <a:cubicBezTo>
                      <a:pt x="19295" y="2161"/>
                      <a:pt x="17000" y="203"/>
                      <a:pt x="1450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5" name="Google Shape;2259;p41"/>
              <p:cNvSpPr/>
              <p:nvPr/>
            </p:nvSpPr>
            <p:spPr>
              <a:xfrm>
                <a:off x="881487" y="3585276"/>
                <a:ext cx="66068" cy="113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91" h="21600" fill="norm" stroke="1" extrusionOk="0">
                    <a:moveTo>
                      <a:pt x="5412" y="0"/>
                    </a:moveTo>
                    <a:cubicBezTo>
                      <a:pt x="4957" y="0"/>
                      <a:pt x="4512" y="48"/>
                      <a:pt x="4088" y="136"/>
                    </a:cubicBezTo>
                    <a:cubicBezTo>
                      <a:pt x="-236" y="1085"/>
                      <a:pt x="-1302" y="6625"/>
                      <a:pt x="1719" y="12506"/>
                    </a:cubicBezTo>
                    <a:cubicBezTo>
                      <a:pt x="4398" y="17827"/>
                      <a:pt x="9446" y="21600"/>
                      <a:pt x="13584" y="21600"/>
                    </a:cubicBezTo>
                    <a:cubicBezTo>
                      <a:pt x="14039" y="21600"/>
                      <a:pt x="14484" y="21552"/>
                      <a:pt x="14908" y="21464"/>
                    </a:cubicBezTo>
                    <a:cubicBezTo>
                      <a:pt x="19201" y="20508"/>
                      <a:pt x="20298" y="14969"/>
                      <a:pt x="17288" y="9067"/>
                    </a:cubicBezTo>
                    <a:cubicBezTo>
                      <a:pt x="14619" y="3773"/>
                      <a:pt x="9529" y="0"/>
                      <a:pt x="541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6" name="Google Shape;2260;p41"/>
              <p:cNvSpPr/>
              <p:nvPr/>
            </p:nvSpPr>
            <p:spPr>
              <a:xfrm>
                <a:off x="721178" y="2577779"/>
                <a:ext cx="225977" cy="687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59" h="21600" fill="norm" stroke="1" extrusionOk="0">
                    <a:moveTo>
                      <a:pt x="7050" y="0"/>
                    </a:moveTo>
                    <a:cubicBezTo>
                      <a:pt x="4840" y="0"/>
                      <a:pt x="3656" y="1123"/>
                      <a:pt x="6054" y="1631"/>
                    </a:cubicBezTo>
                    <a:cubicBezTo>
                      <a:pt x="15817" y="3695"/>
                      <a:pt x="15635" y="8175"/>
                      <a:pt x="13644" y="11728"/>
                    </a:cubicBezTo>
                    <a:cubicBezTo>
                      <a:pt x="11756" y="15095"/>
                      <a:pt x="7532" y="17702"/>
                      <a:pt x="713" y="20059"/>
                    </a:cubicBezTo>
                    <a:cubicBezTo>
                      <a:pt x="-918" y="20620"/>
                      <a:pt x="510" y="21600"/>
                      <a:pt x="2394" y="21600"/>
                    </a:cubicBezTo>
                    <a:cubicBezTo>
                      <a:pt x="2783" y="21600"/>
                      <a:pt x="3187" y="21559"/>
                      <a:pt x="3590" y="21464"/>
                    </a:cubicBezTo>
                    <a:cubicBezTo>
                      <a:pt x="13130" y="19219"/>
                      <a:pt x="17689" y="14869"/>
                      <a:pt x="19167" y="10958"/>
                    </a:cubicBezTo>
                    <a:cubicBezTo>
                      <a:pt x="20682" y="6955"/>
                      <a:pt x="19129" y="2335"/>
                      <a:pt x="8468" y="146"/>
                    </a:cubicBezTo>
                    <a:cubicBezTo>
                      <a:pt x="7967" y="44"/>
                      <a:pt x="7488" y="0"/>
                      <a:pt x="7050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7" name="Google Shape;2261;p41"/>
              <p:cNvSpPr/>
              <p:nvPr/>
            </p:nvSpPr>
            <p:spPr>
              <a:xfrm>
                <a:off x="728183" y="2577851"/>
                <a:ext cx="218972" cy="687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5" h="21600" fill="norm" stroke="1" extrusionOk="0">
                    <a:moveTo>
                      <a:pt x="6596" y="0"/>
                    </a:moveTo>
                    <a:cubicBezTo>
                      <a:pt x="6136" y="0"/>
                      <a:pt x="5720" y="48"/>
                      <a:pt x="5365" y="126"/>
                    </a:cubicBezTo>
                    <a:cubicBezTo>
                      <a:pt x="7847" y="579"/>
                      <a:pt x="12412" y="1675"/>
                      <a:pt x="14604" y="3804"/>
                    </a:cubicBezTo>
                    <a:cubicBezTo>
                      <a:pt x="17569" y="6691"/>
                      <a:pt x="21600" y="15383"/>
                      <a:pt x="0" y="21262"/>
                    </a:cubicBezTo>
                    <a:cubicBezTo>
                      <a:pt x="457" y="21463"/>
                      <a:pt x="1116" y="21600"/>
                      <a:pt x="1836" y="21600"/>
                    </a:cubicBezTo>
                    <a:cubicBezTo>
                      <a:pt x="2227" y="21600"/>
                      <a:pt x="2639" y="21559"/>
                      <a:pt x="3045" y="21467"/>
                    </a:cubicBezTo>
                    <a:cubicBezTo>
                      <a:pt x="12793" y="19221"/>
                      <a:pt x="17451" y="14870"/>
                      <a:pt x="18961" y="10958"/>
                    </a:cubicBezTo>
                    <a:cubicBezTo>
                      <a:pt x="20509" y="6954"/>
                      <a:pt x="18922" y="2334"/>
                      <a:pt x="8030" y="144"/>
                    </a:cubicBezTo>
                    <a:cubicBezTo>
                      <a:pt x="7521" y="44"/>
                      <a:pt x="7038" y="0"/>
                      <a:pt x="659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8" name="Google Shape;2262;p41"/>
              <p:cNvSpPr/>
              <p:nvPr/>
            </p:nvSpPr>
            <p:spPr>
              <a:xfrm>
                <a:off x="432510" y="2738971"/>
                <a:ext cx="672770" cy="912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8" h="21600" fill="norm" stroke="1" extrusionOk="0">
                    <a:moveTo>
                      <a:pt x="6511" y="0"/>
                    </a:moveTo>
                    <a:cubicBezTo>
                      <a:pt x="2722" y="0"/>
                      <a:pt x="-645" y="5962"/>
                      <a:pt x="106" y="11053"/>
                    </a:cubicBezTo>
                    <a:cubicBezTo>
                      <a:pt x="1051" y="17442"/>
                      <a:pt x="13668" y="19420"/>
                      <a:pt x="14611" y="20052"/>
                    </a:cubicBezTo>
                    <a:cubicBezTo>
                      <a:pt x="15483" y="20634"/>
                      <a:pt x="14943" y="21600"/>
                      <a:pt x="15694" y="21600"/>
                    </a:cubicBezTo>
                    <a:cubicBezTo>
                      <a:pt x="15755" y="21600"/>
                      <a:pt x="15826" y="21593"/>
                      <a:pt x="15906" y="21580"/>
                    </a:cubicBezTo>
                    <a:cubicBezTo>
                      <a:pt x="16969" y="21401"/>
                      <a:pt x="17087" y="19871"/>
                      <a:pt x="17087" y="19871"/>
                    </a:cubicBezTo>
                    <a:cubicBezTo>
                      <a:pt x="17087" y="19871"/>
                      <a:pt x="17203" y="21220"/>
                      <a:pt x="17912" y="21310"/>
                    </a:cubicBezTo>
                    <a:cubicBezTo>
                      <a:pt x="17931" y="21313"/>
                      <a:pt x="17950" y="21314"/>
                      <a:pt x="17969" y="21314"/>
                    </a:cubicBezTo>
                    <a:cubicBezTo>
                      <a:pt x="18654" y="21314"/>
                      <a:pt x="19326" y="19781"/>
                      <a:pt x="19326" y="19780"/>
                    </a:cubicBezTo>
                    <a:cubicBezTo>
                      <a:pt x="19326" y="19780"/>
                      <a:pt x="18975" y="20682"/>
                      <a:pt x="19326" y="21041"/>
                    </a:cubicBezTo>
                    <a:cubicBezTo>
                      <a:pt x="19388" y="21103"/>
                      <a:pt x="19476" y="21138"/>
                      <a:pt x="19580" y="21138"/>
                    </a:cubicBezTo>
                    <a:cubicBezTo>
                      <a:pt x="20083" y="21138"/>
                      <a:pt x="20955" y="20319"/>
                      <a:pt x="20861" y="17711"/>
                    </a:cubicBezTo>
                    <a:cubicBezTo>
                      <a:pt x="20741" y="14564"/>
                      <a:pt x="12134" y="13485"/>
                      <a:pt x="8242" y="11234"/>
                    </a:cubicBezTo>
                    <a:cubicBezTo>
                      <a:pt x="4351" y="8984"/>
                      <a:pt x="11671" y="3345"/>
                      <a:pt x="9428" y="1273"/>
                    </a:cubicBezTo>
                    <a:cubicBezTo>
                      <a:pt x="8469" y="387"/>
                      <a:pt x="7477" y="0"/>
                      <a:pt x="651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9" name="Google Shape;2263;p41"/>
              <p:cNvSpPr/>
              <p:nvPr/>
            </p:nvSpPr>
            <p:spPr>
              <a:xfrm>
                <a:off x="432510" y="2738971"/>
                <a:ext cx="672783" cy="890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0" h="21600" fill="norm" stroke="1" extrusionOk="0">
                    <a:moveTo>
                      <a:pt x="6515" y="0"/>
                    </a:moveTo>
                    <a:cubicBezTo>
                      <a:pt x="2723" y="0"/>
                      <a:pt x="-646" y="6112"/>
                      <a:pt x="106" y="11331"/>
                    </a:cubicBezTo>
                    <a:cubicBezTo>
                      <a:pt x="134" y="11529"/>
                      <a:pt x="230" y="11538"/>
                      <a:pt x="281" y="11729"/>
                    </a:cubicBezTo>
                    <a:cubicBezTo>
                      <a:pt x="504" y="11751"/>
                      <a:pt x="752" y="11760"/>
                      <a:pt x="1019" y="11760"/>
                    </a:cubicBezTo>
                    <a:cubicBezTo>
                      <a:pt x="2317" y="11760"/>
                      <a:pt x="4041" y="11514"/>
                      <a:pt x="5328" y="11077"/>
                    </a:cubicBezTo>
                    <a:cubicBezTo>
                      <a:pt x="5461" y="11032"/>
                      <a:pt x="5584" y="11010"/>
                      <a:pt x="5706" y="11010"/>
                    </a:cubicBezTo>
                    <a:cubicBezTo>
                      <a:pt x="6843" y="11010"/>
                      <a:pt x="7745" y="12911"/>
                      <a:pt x="14056" y="14669"/>
                    </a:cubicBezTo>
                    <a:cubicBezTo>
                      <a:pt x="17656" y="15673"/>
                      <a:pt x="19892" y="16822"/>
                      <a:pt x="20212" y="18778"/>
                    </a:cubicBezTo>
                    <a:cubicBezTo>
                      <a:pt x="20413" y="20010"/>
                      <a:pt x="20107" y="21020"/>
                      <a:pt x="19850" y="21600"/>
                    </a:cubicBezTo>
                    <a:cubicBezTo>
                      <a:pt x="20345" y="21361"/>
                      <a:pt x="20954" y="20411"/>
                      <a:pt x="20872" y="18158"/>
                    </a:cubicBezTo>
                    <a:cubicBezTo>
                      <a:pt x="20752" y="14931"/>
                      <a:pt x="12140" y="13825"/>
                      <a:pt x="8246" y="11517"/>
                    </a:cubicBezTo>
                    <a:cubicBezTo>
                      <a:pt x="5222" y="9726"/>
                      <a:pt x="8961" y="5843"/>
                      <a:pt x="9736" y="3200"/>
                    </a:cubicBezTo>
                    <a:lnTo>
                      <a:pt x="9863" y="2430"/>
                    </a:lnTo>
                    <a:cubicBezTo>
                      <a:pt x="9878" y="1993"/>
                      <a:pt x="9758" y="1613"/>
                      <a:pt x="9433" y="1306"/>
                    </a:cubicBezTo>
                    <a:cubicBezTo>
                      <a:pt x="8474" y="396"/>
                      <a:pt x="7481" y="0"/>
                      <a:pt x="6515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0" name="Google Shape;2264;p41"/>
              <p:cNvSpPr/>
              <p:nvPr/>
            </p:nvSpPr>
            <p:spPr>
              <a:xfrm>
                <a:off x="1194693" y="2469202"/>
                <a:ext cx="131383" cy="672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2" h="21600" fill="norm" stroke="1" extrusionOk="0">
                    <a:moveTo>
                      <a:pt x="3198" y="0"/>
                    </a:moveTo>
                    <a:cubicBezTo>
                      <a:pt x="1080" y="0"/>
                      <a:pt x="-954" y="540"/>
                      <a:pt x="480" y="1248"/>
                    </a:cubicBezTo>
                    <a:cubicBezTo>
                      <a:pt x="6804" y="4355"/>
                      <a:pt x="9153" y="6863"/>
                      <a:pt x="9082" y="10398"/>
                    </a:cubicBezTo>
                    <a:cubicBezTo>
                      <a:pt x="9007" y="13793"/>
                      <a:pt x="5641" y="17052"/>
                      <a:pt x="2412" y="20315"/>
                    </a:cubicBezTo>
                    <a:cubicBezTo>
                      <a:pt x="1719" y="21017"/>
                      <a:pt x="4326" y="21600"/>
                      <a:pt x="6613" y="21600"/>
                    </a:cubicBezTo>
                    <a:cubicBezTo>
                      <a:pt x="7870" y="21600"/>
                      <a:pt x="9029" y="21425"/>
                      <a:pt x="9500" y="20999"/>
                    </a:cubicBezTo>
                    <a:cubicBezTo>
                      <a:pt x="17422" y="13803"/>
                      <a:pt x="20646" y="7168"/>
                      <a:pt x="5987" y="441"/>
                    </a:cubicBezTo>
                    <a:cubicBezTo>
                      <a:pt x="5312" y="132"/>
                      <a:pt x="4242" y="0"/>
                      <a:pt x="3198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1" name="Google Shape;2265;p41"/>
              <p:cNvSpPr/>
              <p:nvPr/>
            </p:nvSpPr>
            <p:spPr>
              <a:xfrm>
                <a:off x="1229416" y="2475968"/>
                <a:ext cx="96660" cy="659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56" h="21600" fill="norm" stroke="1" extrusionOk="0">
                    <a:moveTo>
                      <a:pt x="1295" y="0"/>
                    </a:moveTo>
                    <a:cubicBezTo>
                      <a:pt x="60" y="228"/>
                      <a:pt x="-535" y="605"/>
                      <a:pt x="620" y="1050"/>
                    </a:cubicBezTo>
                    <a:cubicBezTo>
                      <a:pt x="8750" y="4218"/>
                      <a:pt x="11780" y="6775"/>
                      <a:pt x="11683" y="10378"/>
                    </a:cubicBezTo>
                    <a:cubicBezTo>
                      <a:pt x="11614" y="13839"/>
                      <a:pt x="7258" y="17161"/>
                      <a:pt x="3101" y="20488"/>
                    </a:cubicBezTo>
                    <a:cubicBezTo>
                      <a:pt x="2518" y="20957"/>
                      <a:pt x="3759" y="21368"/>
                      <a:pt x="5491" y="21600"/>
                    </a:cubicBezTo>
                    <a:cubicBezTo>
                      <a:pt x="6011" y="21505"/>
                      <a:pt x="6457" y="21368"/>
                      <a:pt x="6715" y="21185"/>
                    </a:cubicBezTo>
                    <a:cubicBezTo>
                      <a:pt x="16914" y="13850"/>
                      <a:pt x="21065" y="7085"/>
                      <a:pt x="2192" y="228"/>
                    </a:cubicBezTo>
                    <a:cubicBezTo>
                      <a:pt x="1929" y="137"/>
                      <a:pt x="1626" y="65"/>
                      <a:pt x="1295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2" name="Google Shape;2266;p41"/>
              <p:cNvSpPr/>
              <p:nvPr/>
            </p:nvSpPr>
            <p:spPr>
              <a:xfrm>
                <a:off x="386668" y="2731162"/>
                <a:ext cx="376429" cy="457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95" h="21600" fill="norm" stroke="1" extrusionOk="0">
                    <a:moveTo>
                      <a:pt x="12904" y="0"/>
                    </a:moveTo>
                    <a:cubicBezTo>
                      <a:pt x="9595" y="0"/>
                      <a:pt x="7203" y="2550"/>
                      <a:pt x="5569" y="5200"/>
                    </a:cubicBezTo>
                    <a:cubicBezTo>
                      <a:pt x="2288" y="10530"/>
                      <a:pt x="-564" y="15312"/>
                      <a:pt x="96" y="20239"/>
                    </a:cubicBezTo>
                    <a:cubicBezTo>
                      <a:pt x="204" y="21026"/>
                      <a:pt x="888" y="21600"/>
                      <a:pt x="1664" y="21600"/>
                    </a:cubicBezTo>
                    <a:cubicBezTo>
                      <a:pt x="1740" y="21600"/>
                      <a:pt x="1816" y="21593"/>
                      <a:pt x="1892" y="21583"/>
                    </a:cubicBezTo>
                    <a:lnTo>
                      <a:pt x="13633" y="19904"/>
                    </a:lnTo>
                    <a:cubicBezTo>
                      <a:pt x="14347" y="19806"/>
                      <a:pt x="14903" y="19235"/>
                      <a:pt x="14978" y="18516"/>
                    </a:cubicBezTo>
                    <a:cubicBezTo>
                      <a:pt x="15653" y="12203"/>
                      <a:pt x="21036" y="1709"/>
                      <a:pt x="14472" y="183"/>
                    </a:cubicBezTo>
                    <a:cubicBezTo>
                      <a:pt x="13927" y="58"/>
                      <a:pt x="13405" y="0"/>
                      <a:pt x="12904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3" name="Google Shape;2267;p41"/>
              <p:cNvSpPr/>
              <p:nvPr/>
            </p:nvSpPr>
            <p:spPr>
              <a:xfrm>
                <a:off x="617051" y="2733573"/>
                <a:ext cx="146046" cy="427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29" h="21600" fill="norm" stroke="1" extrusionOk="0">
                    <a:moveTo>
                      <a:pt x="6842" y="0"/>
                    </a:moveTo>
                    <a:cubicBezTo>
                      <a:pt x="7723" y="1007"/>
                      <a:pt x="8134" y="2490"/>
                      <a:pt x="7458" y="4667"/>
                    </a:cubicBezTo>
                    <a:cubicBezTo>
                      <a:pt x="5933" y="9555"/>
                      <a:pt x="999" y="16942"/>
                      <a:pt x="0" y="21600"/>
                    </a:cubicBezTo>
                    <a:lnTo>
                      <a:pt x="5933" y="21169"/>
                    </a:lnTo>
                    <a:cubicBezTo>
                      <a:pt x="7443" y="21064"/>
                      <a:pt x="8621" y="20453"/>
                      <a:pt x="8779" y="19685"/>
                    </a:cubicBezTo>
                    <a:cubicBezTo>
                      <a:pt x="10207" y="12932"/>
                      <a:pt x="21600" y="1706"/>
                      <a:pt x="7708" y="75"/>
                    </a:cubicBezTo>
                    <a:cubicBezTo>
                      <a:pt x="7415" y="44"/>
                      <a:pt x="7136" y="24"/>
                      <a:pt x="68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4" name="Google Shape;2268;p41"/>
              <p:cNvSpPr/>
              <p:nvPr/>
            </p:nvSpPr>
            <p:spPr>
              <a:xfrm>
                <a:off x="1373959" y="2990099"/>
                <a:ext cx="518270" cy="252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fill="norm" stroke="1" extrusionOk="0">
                    <a:moveTo>
                      <a:pt x="5756" y="0"/>
                    </a:moveTo>
                    <a:cubicBezTo>
                      <a:pt x="3453" y="4255"/>
                      <a:pt x="1530" y="6111"/>
                      <a:pt x="0" y="6717"/>
                    </a:cubicBezTo>
                    <a:cubicBezTo>
                      <a:pt x="575" y="8382"/>
                      <a:pt x="1150" y="9871"/>
                      <a:pt x="1694" y="11055"/>
                    </a:cubicBezTo>
                    <a:cubicBezTo>
                      <a:pt x="5322" y="18966"/>
                      <a:pt x="11244" y="19406"/>
                      <a:pt x="12512" y="19406"/>
                    </a:cubicBezTo>
                    <a:cubicBezTo>
                      <a:pt x="12670" y="19406"/>
                      <a:pt x="12755" y="19397"/>
                      <a:pt x="12755" y="19397"/>
                    </a:cubicBezTo>
                    <a:lnTo>
                      <a:pt x="13632" y="18286"/>
                    </a:lnTo>
                    <a:cubicBezTo>
                      <a:pt x="13760" y="18022"/>
                      <a:pt x="13927" y="17883"/>
                      <a:pt x="14095" y="17883"/>
                    </a:cubicBezTo>
                    <a:cubicBezTo>
                      <a:pt x="14229" y="17883"/>
                      <a:pt x="14363" y="17969"/>
                      <a:pt x="14480" y="18151"/>
                    </a:cubicBezTo>
                    <a:cubicBezTo>
                      <a:pt x="15097" y="19117"/>
                      <a:pt x="15785" y="21600"/>
                      <a:pt x="16724" y="21600"/>
                    </a:cubicBezTo>
                    <a:cubicBezTo>
                      <a:pt x="16851" y="21600"/>
                      <a:pt x="16984" y="21554"/>
                      <a:pt x="17119" y="21455"/>
                    </a:cubicBezTo>
                    <a:cubicBezTo>
                      <a:pt x="17853" y="20929"/>
                      <a:pt x="17262" y="16671"/>
                      <a:pt x="17177" y="16068"/>
                    </a:cubicBezTo>
                    <a:cubicBezTo>
                      <a:pt x="17248" y="16563"/>
                      <a:pt x="17722" y="19465"/>
                      <a:pt x="18515" y="19465"/>
                    </a:cubicBezTo>
                    <a:cubicBezTo>
                      <a:pt x="18624" y="19465"/>
                      <a:pt x="18739" y="19409"/>
                      <a:pt x="18861" y="19286"/>
                    </a:cubicBezTo>
                    <a:cubicBezTo>
                      <a:pt x="19943" y="18175"/>
                      <a:pt x="18777" y="14252"/>
                      <a:pt x="18777" y="14249"/>
                    </a:cubicBezTo>
                    <a:cubicBezTo>
                      <a:pt x="18777" y="14249"/>
                      <a:pt x="19858" y="17418"/>
                      <a:pt x="20574" y="17418"/>
                    </a:cubicBezTo>
                    <a:cubicBezTo>
                      <a:pt x="20642" y="17418"/>
                      <a:pt x="20705" y="17391"/>
                      <a:pt x="20766" y="17329"/>
                    </a:cubicBezTo>
                    <a:cubicBezTo>
                      <a:pt x="21461" y="16597"/>
                      <a:pt x="21600" y="11686"/>
                      <a:pt x="19497" y="10791"/>
                    </a:cubicBezTo>
                    <a:cubicBezTo>
                      <a:pt x="19262" y="10689"/>
                      <a:pt x="18953" y="10658"/>
                      <a:pt x="18584" y="10658"/>
                    </a:cubicBezTo>
                    <a:cubicBezTo>
                      <a:pt x="17853" y="10658"/>
                      <a:pt x="16889" y="10788"/>
                      <a:pt x="15803" y="10788"/>
                    </a:cubicBezTo>
                    <a:cubicBezTo>
                      <a:pt x="12515" y="10788"/>
                      <a:pt x="8118" y="9597"/>
                      <a:pt x="575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5" name="Google Shape;2269;p41"/>
              <p:cNvSpPr/>
              <p:nvPr/>
            </p:nvSpPr>
            <p:spPr>
              <a:xfrm>
                <a:off x="1373959" y="2990099"/>
                <a:ext cx="518245" cy="196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7" h="21600" fill="norm" stroke="1" extrusionOk="0">
                    <a:moveTo>
                      <a:pt x="5794" y="0"/>
                    </a:moveTo>
                    <a:cubicBezTo>
                      <a:pt x="3477" y="5467"/>
                      <a:pt x="1540" y="7851"/>
                      <a:pt x="0" y="8630"/>
                    </a:cubicBezTo>
                    <a:cubicBezTo>
                      <a:pt x="159" y="9211"/>
                      <a:pt x="312" y="9760"/>
                      <a:pt x="469" y="10298"/>
                    </a:cubicBezTo>
                    <a:cubicBezTo>
                      <a:pt x="1635" y="8918"/>
                      <a:pt x="3782" y="6515"/>
                      <a:pt x="4698" y="6515"/>
                    </a:cubicBezTo>
                    <a:cubicBezTo>
                      <a:pt x="4762" y="6515"/>
                      <a:pt x="4818" y="6527"/>
                      <a:pt x="4870" y="6550"/>
                    </a:cubicBezTo>
                    <a:cubicBezTo>
                      <a:pt x="5940" y="7052"/>
                      <a:pt x="7207" y="13959"/>
                      <a:pt x="12196" y="15307"/>
                    </a:cubicBezTo>
                    <a:cubicBezTo>
                      <a:pt x="13074" y="15544"/>
                      <a:pt x="13854" y="15631"/>
                      <a:pt x="14550" y="15631"/>
                    </a:cubicBezTo>
                    <a:cubicBezTo>
                      <a:pt x="16395" y="15631"/>
                      <a:pt x="17646" y="15026"/>
                      <a:pt x="18555" y="15026"/>
                    </a:cubicBezTo>
                    <a:cubicBezTo>
                      <a:pt x="19257" y="15026"/>
                      <a:pt x="19754" y="15386"/>
                      <a:pt x="20164" y="16655"/>
                    </a:cubicBezTo>
                    <a:cubicBezTo>
                      <a:pt x="20601" y="17999"/>
                      <a:pt x="20886" y="19991"/>
                      <a:pt x="21155" y="21600"/>
                    </a:cubicBezTo>
                    <a:cubicBezTo>
                      <a:pt x="21600" y="19699"/>
                      <a:pt x="21459" y="14856"/>
                      <a:pt x="19628" y="13864"/>
                    </a:cubicBezTo>
                    <a:cubicBezTo>
                      <a:pt x="19392" y="13733"/>
                      <a:pt x="19080" y="13694"/>
                      <a:pt x="18710" y="13694"/>
                    </a:cubicBezTo>
                    <a:cubicBezTo>
                      <a:pt x="17974" y="13694"/>
                      <a:pt x="17003" y="13860"/>
                      <a:pt x="15910" y="13860"/>
                    </a:cubicBezTo>
                    <a:cubicBezTo>
                      <a:pt x="12599" y="13860"/>
                      <a:pt x="8173" y="12330"/>
                      <a:pt x="579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6" name="Google Shape;2270;p41"/>
              <p:cNvSpPr/>
              <p:nvPr/>
            </p:nvSpPr>
            <p:spPr>
              <a:xfrm rot="20334606">
                <a:off x="1371721" y="3338766"/>
                <a:ext cx="135621" cy="183742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7" name="Google Shape;2271;p41"/>
              <p:cNvSpPr/>
              <p:nvPr/>
            </p:nvSpPr>
            <p:spPr>
              <a:xfrm>
                <a:off x="1389124" y="3347529"/>
                <a:ext cx="93058" cy="4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9" h="21600" fill="norm" stroke="1" extrusionOk="0">
                    <a:moveTo>
                      <a:pt x="12454" y="0"/>
                    </a:moveTo>
                    <a:cubicBezTo>
                      <a:pt x="8389" y="0"/>
                      <a:pt x="3568" y="5741"/>
                      <a:pt x="520" y="9627"/>
                    </a:cubicBezTo>
                    <a:cubicBezTo>
                      <a:pt x="-528" y="10888"/>
                      <a:pt x="173" y="13933"/>
                      <a:pt x="1174" y="13933"/>
                    </a:cubicBezTo>
                    <a:cubicBezTo>
                      <a:pt x="1260" y="13933"/>
                      <a:pt x="1339" y="13916"/>
                      <a:pt x="1426" y="13881"/>
                    </a:cubicBezTo>
                    <a:cubicBezTo>
                      <a:pt x="4206" y="12375"/>
                      <a:pt x="6916" y="9995"/>
                      <a:pt x="9705" y="8770"/>
                    </a:cubicBezTo>
                    <a:cubicBezTo>
                      <a:pt x="10697" y="8314"/>
                      <a:pt x="11572" y="8034"/>
                      <a:pt x="12344" y="8034"/>
                    </a:cubicBezTo>
                    <a:cubicBezTo>
                      <a:pt x="14337" y="8034"/>
                      <a:pt x="15676" y="9890"/>
                      <a:pt x="16771" y="15299"/>
                    </a:cubicBezTo>
                    <a:cubicBezTo>
                      <a:pt x="17259" y="17679"/>
                      <a:pt x="17417" y="18747"/>
                      <a:pt x="18260" y="20550"/>
                    </a:cubicBezTo>
                    <a:cubicBezTo>
                      <a:pt x="18535" y="21162"/>
                      <a:pt x="18969" y="21600"/>
                      <a:pt x="19355" y="21600"/>
                    </a:cubicBezTo>
                    <a:cubicBezTo>
                      <a:pt x="19749" y="21600"/>
                      <a:pt x="20103" y="21162"/>
                      <a:pt x="20229" y="20042"/>
                    </a:cubicBezTo>
                    <a:cubicBezTo>
                      <a:pt x="21072" y="12585"/>
                      <a:pt x="17968" y="3028"/>
                      <a:pt x="14770" y="735"/>
                    </a:cubicBezTo>
                    <a:cubicBezTo>
                      <a:pt x="14045" y="228"/>
                      <a:pt x="13265" y="0"/>
                      <a:pt x="12454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8" name="Google Shape;2272;p41"/>
              <p:cNvSpPr/>
              <p:nvPr/>
            </p:nvSpPr>
            <p:spPr>
              <a:xfrm>
                <a:off x="1815574" y="5023986"/>
                <a:ext cx="211591" cy="86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fill="norm" stroke="1" extrusionOk="0">
                    <a:moveTo>
                      <a:pt x="19358" y="0"/>
                    </a:moveTo>
                    <a:cubicBezTo>
                      <a:pt x="18914" y="0"/>
                      <a:pt x="18368" y="260"/>
                      <a:pt x="17706" y="859"/>
                    </a:cubicBezTo>
                    <a:cubicBezTo>
                      <a:pt x="13721" y="4503"/>
                      <a:pt x="255" y="12532"/>
                      <a:pt x="255" y="12532"/>
                    </a:cubicBezTo>
                    <a:cubicBezTo>
                      <a:pt x="255" y="12532"/>
                      <a:pt x="1183" y="13230"/>
                      <a:pt x="0" y="21600"/>
                    </a:cubicBezTo>
                    <a:lnTo>
                      <a:pt x="21393" y="6329"/>
                    </a:lnTo>
                    <a:cubicBezTo>
                      <a:pt x="21393" y="6329"/>
                      <a:pt x="21600" y="0"/>
                      <a:pt x="1935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9" name="Google Shape;2273;p41"/>
              <p:cNvSpPr/>
              <p:nvPr/>
            </p:nvSpPr>
            <p:spPr>
              <a:xfrm>
                <a:off x="1641426" y="4261750"/>
                <a:ext cx="19470" cy="44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94" y="3141"/>
                      <a:pt x="6867" y="6874"/>
                      <a:pt x="0" y="11097"/>
                    </a:cubicBezTo>
                    <a:lnTo>
                      <a:pt x="5749" y="21600"/>
                    </a:lnTo>
                    <a:cubicBezTo>
                      <a:pt x="10501" y="13941"/>
                      <a:pt x="15930" y="6717"/>
                      <a:pt x="216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0" name="Google Shape;2274;p41"/>
              <p:cNvSpPr/>
              <p:nvPr/>
            </p:nvSpPr>
            <p:spPr>
              <a:xfrm>
                <a:off x="1561448" y="4391632"/>
                <a:ext cx="525012" cy="1534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0" h="21600" fill="norm" stroke="1" extrusionOk="0">
                    <a:moveTo>
                      <a:pt x="1339" y="0"/>
                    </a:moveTo>
                    <a:cubicBezTo>
                      <a:pt x="-464" y="2283"/>
                      <a:pt x="-510" y="6102"/>
                      <a:pt x="1589" y="10324"/>
                    </a:cubicBezTo>
                    <a:cubicBezTo>
                      <a:pt x="1956" y="11069"/>
                      <a:pt x="2377" y="11797"/>
                      <a:pt x="2845" y="12497"/>
                    </a:cubicBezTo>
                    <a:cubicBezTo>
                      <a:pt x="3789" y="12490"/>
                      <a:pt x="4749" y="12486"/>
                      <a:pt x="5721" y="12482"/>
                    </a:cubicBezTo>
                    <a:cubicBezTo>
                      <a:pt x="4933" y="11448"/>
                      <a:pt x="4233" y="10348"/>
                      <a:pt x="3652" y="9202"/>
                    </a:cubicBezTo>
                    <a:cubicBezTo>
                      <a:pt x="2163" y="6239"/>
                      <a:pt x="1742" y="3468"/>
                      <a:pt x="2251" y="1276"/>
                    </a:cubicBezTo>
                    <a:lnTo>
                      <a:pt x="1339" y="0"/>
                    </a:lnTo>
                    <a:close/>
                    <a:moveTo>
                      <a:pt x="3646" y="13625"/>
                    </a:moveTo>
                    <a:cubicBezTo>
                      <a:pt x="4400" y="14619"/>
                      <a:pt x="5241" y="15550"/>
                      <a:pt x="6137" y="16402"/>
                    </a:cubicBezTo>
                    <a:cubicBezTo>
                      <a:pt x="9071" y="19132"/>
                      <a:pt x="12617" y="21035"/>
                      <a:pt x="15901" y="21521"/>
                    </a:cubicBezTo>
                    <a:cubicBezTo>
                      <a:pt x="16324" y="21573"/>
                      <a:pt x="16738" y="21600"/>
                      <a:pt x="17148" y="21600"/>
                    </a:cubicBezTo>
                    <a:cubicBezTo>
                      <a:pt x="17331" y="21600"/>
                      <a:pt x="17515" y="21594"/>
                      <a:pt x="17700" y="21584"/>
                    </a:cubicBezTo>
                    <a:cubicBezTo>
                      <a:pt x="19052" y="21500"/>
                      <a:pt x="20189" y="21116"/>
                      <a:pt x="21090" y="20489"/>
                    </a:cubicBezTo>
                    <a:cubicBezTo>
                      <a:pt x="20841" y="20528"/>
                      <a:pt x="20574" y="20558"/>
                      <a:pt x="20308" y="20574"/>
                    </a:cubicBezTo>
                    <a:cubicBezTo>
                      <a:pt x="20105" y="20584"/>
                      <a:pt x="19910" y="20590"/>
                      <a:pt x="19709" y="20590"/>
                    </a:cubicBezTo>
                    <a:cubicBezTo>
                      <a:pt x="15380" y="20590"/>
                      <a:pt x="10299" y="17773"/>
                      <a:pt x="6677" y="13641"/>
                    </a:cubicBezTo>
                    <a:cubicBezTo>
                      <a:pt x="5650" y="13635"/>
                      <a:pt x="4635" y="13631"/>
                      <a:pt x="3646" y="13625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1" name="Google Shape;2275;p41"/>
              <p:cNvSpPr/>
              <p:nvPr/>
            </p:nvSpPr>
            <p:spPr>
              <a:xfrm>
                <a:off x="1635236" y="5291163"/>
                <a:ext cx="88424" cy="56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35" y="0"/>
                    </a:moveTo>
                    <a:cubicBezTo>
                      <a:pt x="11613" y="178"/>
                      <a:pt x="5732" y="274"/>
                      <a:pt x="0" y="384"/>
                    </a:cubicBezTo>
                    <a:cubicBezTo>
                      <a:pt x="1081" y="7419"/>
                      <a:pt x="2163" y="14400"/>
                      <a:pt x="3323" y="21202"/>
                    </a:cubicBezTo>
                    <a:cubicBezTo>
                      <a:pt x="9266" y="21367"/>
                      <a:pt x="15358" y="21490"/>
                      <a:pt x="21600" y="21600"/>
                    </a:cubicBezTo>
                    <a:cubicBezTo>
                      <a:pt x="20229" y="14565"/>
                      <a:pt x="18927" y="7365"/>
                      <a:pt x="1763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2" name="Google Shape;2276;p41"/>
              <p:cNvSpPr/>
              <p:nvPr/>
            </p:nvSpPr>
            <p:spPr>
              <a:xfrm>
                <a:off x="1632285" y="5278459"/>
                <a:ext cx="95370" cy="8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12" y="0"/>
                    </a:moveTo>
                    <a:cubicBezTo>
                      <a:pt x="10735" y="75"/>
                      <a:pt x="5323" y="151"/>
                      <a:pt x="0" y="274"/>
                    </a:cubicBezTo>
                    <a:cubicBezTo>
                      <a:pt x="196" y="1397"/>
                      <a:pt x="432" y="2520"/>
                      <a:pt x="668" y="3595"/>
                    </a:cubicBezTo>
                    <a:cubicBezTo>
                      <a:pt x="5983" y="3520"/>
                      <a:pt x="11436" y="3454"/>
                      <a:pt x="17019" y="3331"/>
                    </a:cubicBezTo>
                    <a:cubicBezTo>
                      <a:pt x="16750" y="2246"/>
                      <a:pt x="16481" y="1123"/>
                      <a:pt x="16212" y="0"/>
                    </a:cubicBezTo>
                    <a:close/>
                    <a:moveTo>
                      <a:pt x="3749" y="17920"/>
                    </a:moveTo>
                    <a:cubicBezTo>
                      <a:pt x="4010" y="19043"/>
                      <a:pt x="4247" y="20166"/>
                      <a:pt x="4516" y="21289"/>
                    </a:cubicBezTo>
                    <a:cubicBezTo>
                      <a:pt x="10091" y="21402"/>
                      <a:pt x="15813" y="21477"/>
                      <a:pt x="21600" y="21600"/>
                    </a:cubicBezTo>
                    <a:cubicBezTo>
                      <a:pt x="21290" y="20439"/>
                      <a:pt x="20997" y="19316"/>
                      <a:pt x="20695" y="18193"/>
                    </a:cubicBezTo>
                    <a:cubicBezTo>
                      <a:pt x="14908" y="18118"/>
                      <a:pt x="9259" y="18033"/>
                      <a:pt x="3749" y="1792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3" name="Google Shape;2277;p41"/>
              <p:cNvSpPr/>
              <p:nvPr/>
            </p:nvSpPr>
            <p:spPr>
              <a:xfrm>
                <a:off x="1591834" y="4347798"/>
                <a:ext cx="30987" cy="134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00" y="0"/>
                    </a:moveTo>
                    <a:cubicBezTo>
                      <a:pt x="4541" y="1665"/>
                      <a:pt x="2258" y="3370"/>
                      <a:pt x="0" y="5190"/>
                    </a:cubicBezTo>
                    <a:lnTo>
                      <a:pt x="2057" y="7040"/>
                    </a:lnTo>
                    <a:lnTo>
                      <a:pt x="17887" y="21600"/>
                    </a:lnTo>
                    <a:cubicBezTo>
                      <a:pt x="18941" y="18733"/>
                      <a:pt x="20170" y="15930"/>
                      <a:pt x="21600" y="13254"/>
                    </a:cubicBezTo>
                    <a:cubicBezTo>
                      <a:pt x="16658" y="8797"/>
                      <a:pt x="11841" y="4387"/>
                      <a:pt x="71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4" name="Google Shape;2278;p41"/>
              <p:cNvSpPr/>
              <p:nvPr/>
            </p:nvSpPr>
            <p:spPr>
              <a:xfrm>
                <a:off x="433890" y="2181942"/>
                <a:ext cx="121154" cy="124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0" h="21600" fill="norm" stroke="1" extrusionOk="0">
                    <a:moveTo>
                      <a:pt x="19790" y="0"/>
                    </a:moveTo>
                    <a:lnTo>
                      <a:pt x="14357" y="361"/>
                    </a:lnTo>
                    <a:cubicBezTo>
                      <a:pt x="14357" y="361"/>
                      <a:pt x="15719" y="5266"/>
                      <a:pt x="14209" y="5440"/>
                    </a:cubicBezTo>
                    <a:cubicBezTo>
                      <a:pt x="14167" y="5447"/>
                      <a:pt x="14120" y="5453"/>
                      <a:pt x="14060" y="5453"/>
                    </a:cubicBezTo>
                    <a:cubicBezTo>
                      <a:pt x="12877" y="5453"/>
                      <a:pt x="8740" y="4382"/>
                      <a:pt x="5263" y="4382"/>
                    </a:cubicBezTo>
                    <a:cubicBezTo>
                      <a:pt x="2993" y="4382"/>
                      <a:pt x="1002" y="4837"/>
                      <a:pt x="288" y="6337"/>
                    </a:cubicBezTo>
                    <a:cubicBezTo>
                      <a:pt x="-1590" y="10240"/>
                      <a:pt x="6042" y="19664"/>
                      <a:pt x="13870" y="20735"/>
                    </a:cubicBezTo>
                    <a:lnTo>
                      <a:pt x="20010" y="21600"/>
                    </a:lnTo>
                    <a:lnTo>
                      <a:pt x="19790" y="0"/>
                    </a:ln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5" name="Google Shape;2279;p41"/>
              <p:cNvSpPr/>
              <p:nvPr/>
            </p:nvSpPr>
            <p:spPr>
              <a:xfrm>
                <a:off x="432817" y="2218579"/>
                <a:ext cx="100671" cy="8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9" h="21600" fill="norm" stroke="1" extrusionOk="0">
                    <a:moveTo>
                      <a:pt x="531" y="0"/>
                    </a:moveTo>
                    <a:cubicBezTo>
                      <a:pt x="-2526" y="4208"/>
                      <a:pt x="8399" y="19739"/>
                      <a:pt x="13733" y="21352"/>
                    </a:cubicBezTo>
                    <a:cubicBezTo>
                      <a:pt x="14282" y="21527"/>
                      <a:pt x="14777" y="21600"/>
                      <a:pt x="15218" y="21600"/>
                    </a:cubicBezTo>
                    <a:cubicBezTo>
                      <a:pt x="19074" y="21600"/>
                      <a:pt x="18959" y="15760"/>
                      <a:pt x="18959" y="15760"/>
                    </a:cubicBez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6" name="Google Shape;2280;p41"/>
              <p:cNvSpPr/>
              <p:nvPr/>
            </p:nvSpPr>
            <p:spPr>
              <a:xfrm>
                <a:off x="428477" y="2176220"/>
                <a:ext cx="100763" cy="135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18657" y="0"/>
                    </a:moveTo>
                    <a:lnTo>
                      <a:pt x="16525" y="727"/>
                    </a:lnTo>
                    <a:cubicBezTo>
                      <a:pt x="17506" y="2416"/>
                      <a:pt x="18263" y="4248"/>
                      <a:pt x="18323" y="4998"/>
                    </a:cubicBezTo>
                    <a:cubicBezTo>
                      <a:pt x="17743" y="4975"/>
                      <a:pt x="16800" y="4832"/>
                      <a:pt x="15946" y="4746"/>
                    </a:cubicBezTo>
                    <a:cubicBezTo>
                      <a:pt x="13480" y="4425"/>
                      <a:pt x="10420" y="4036"/>
                      <a:pt x="7642" y="4036"/>
                    </a:cubicBezTo>
                    <a:cubicBezTo>
                      <a:pt x="4425" y="4036"/>
                      <a:pt x="1573" y="4563"/>
                      <a:pt x="407" y="6337"/>
                    </a:cubicBezTo>
                    <a:cubicBezTo>
                      <a:pt x="-321" y="7488"/>
                      <a:pt x="-83" y="9062"/>
                      <a:pt x="1202" y="10894"/>
                    </a:cubicBezTo>
                    <a:cubicBezTo>
                      <a:pt x="4247" y="15331"/>
                      <a:pt x="12938" y="20827"/>
                      <a:pt x="20484" y="21600"/>
                    </a:cubicBezTo>
                    <a:lnTo>
                      <a:pt x="20796" y="19820"/>
                    </a:lnTo>
                    <a:cubicBezTo>
                      <a:pt x="14148" y="19138"/>
                      <a:pt x="6045" y="14112"/>
                      <a:pt x="3244" y="10047"/>
                    </a:cubicBezTo>
                    <a:cubicBezTo>
                      <a:pt x="2390" y="8799"/>
                      <a:pt x="2115" y="7746"/>
                      <a:pt x="2516" y="7139"/>
                    </a:cubicBezTo>
                    <a:cubicBezTo>
                      <a:pt x="3155" y="6154"/>
                      <a:pt x="5205" y="5845"/>
                      <a:pt x="7597" y="5845"/>
                    </a:cubicBezTo>
                    <a:cubicBezTo>
                      <a:pt x="10345" y="5845"/>
                      <a:pt x="13547" y="6252"/>
                      <a:pt x="15582" y="6503"/>
                    </a:cubicBezTo>
                    <a:cubicBezTo>
                      <a:pt x="17142" y="6715"/>
                      <a:pt x="18040" y="6818"/>
                      <a:pt x="18650" y="6818"/>
                    </a:cubicBezTo>
                    <a:cubicBezTo>
                      <a:pt x="18776" y="6818"/>
                      <a:pt x="18887" y="6813"/>
                      <a:pt x="18999" y="6807"/>
                    </a:cubicBezTo>
                    <a:cubicBezTo>
                      <a:pt x="19571" y="6761"/>
                      <a:pt x="20024" y="6526"/>
                      <a:pt x="20336" y="6126"/>
                    </a:cubicBezTo>
                    <a:cubicBezTo>
                      <a:pt x="21279" y="4855"/>
                      <a:pt x="19660" y="1735"/>
                      <a:pt x="1865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228" name="Google Shape;2281;p41"/>
              <p:cNvGrpSpPr/>
              <p:nvPr/>
            </p:nvGrpSpPr>
            <p:grpSpPr>
              <a:xfrm>
                <a:off x="3075570" y="3834390"/>
                <a:ext cx="1222863" cy="1749506"/>
                <a:chOff x="0" y="0"/>
                <a:chExt cx="1222862" cy="1749504"/>
              </a:xfrm>
            </p:grpSpPr>
            <p:sp>
              <p:nvSpPr>
                <p:cNvPr id="3197" name="Google Shape;2282;p41"/>
                <p:cNvSpPr/>
                <p:nvPr/>
              </p:nvSpPr>
              <p:spPr>
                <a:xfrm flipH="1">
                  <a:off x="97682" y="786722"/>
                  <a:ext cx="290719" cy="27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98" name="Google Shape;2283;p41"/>
                <p:cNvSpPr/>
                <p:nvPr/>
              </p:nvSpPr>
              <p:spPr>
                <a:xfrm flipH="1">
                  <a:off x="350461" y="608471"/>
                  <a:ext cx="144178" cy="5923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99" name="Google Shape;2284;p41"/>
                <p:cNvSpPr/>
                <p:nvPr/>
              </p:nvSpPr>
              <p:spPr>
                <a:xfrm flipH="1">
                  <a:off x="194192" y="0"/>
                  <a:ext cx="600735" cy="640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0" name="Google Shape;2285;p41"/>
                <p:cNvSpPr/>
                <p:nvPr/>
              </p:nvSpPr>
              <p:spPr>
                <a:xfrm flipH="1">
                  <a:off x="108902" y="387764"/>
                  <a:ext cx="81550" cy="92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1" name="Google Shape;2286;p41"/>
                <p:cNvSpPr/>
                <p:nvPr/>
              </p:nvSpPr>
              <p:spPr>
                <a:xfrm flipH="1">
                  <a:off x="0" y="84764"/>
                  <a:ext cx="336151" cy="3618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2" name="Google Shape;2287;p41"/>
                <p:cNvSpPr/>
                <p:nvPr/>
              </p:nvSpPr>
              <p:spPr>
                <a:xfrm flipH="1">
                  <a:off x="467302" y="632314"/>
                  <a:ext cx="52060" cy="6301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3" name="Google Shape;2288;p41"/>
                <p:cNvSpPr/>
                <p:nvPr/>
              </p:nvSpPr>
              <p:spPr>
                <a:xfrm flipH="1">
                  <a:off x="316306" y="277846"/>
                  <a:ext cx="370898" cy="440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4" name="Google Shape;2289;p41"/>
                <p:cNvSpPr/>
                <p:nvPr/>
              </p:nvSpPr>
              <p:spPr>
                <a:xfrm flipH="1">
                  <a:off x="206129" y="985184"/>
                  <a:ext cx="119715" cy="22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5" name="Google Shape;2290;p41"/>
                <p:cNvSpPr/>
                <p:nvPr/>
              </p:nvSpPr>
              <p:spPr>
                <a:xfrm flipH="1">
                  <a:off x="381809" y="1068930"/>
                  <a:ext cx="841054" cy="6805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6" name="Google Shape;2291;p41"/>
                <p:cNvSpPr/>
                <p:nvPr/>
              </p:nvSpPr>
              <p:spPr>
                <a:xfrm flipH="1">
                  <a:off x="431104" y="1103679"/>
                  <a:ext cx="764304" cy="582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7" name="Google Shape;2292;p41"/>
                <p:cNvSpPr/>
                <p:nvPr/>
              </p:nvSpPr>
              <p:spPr>
                <a:xfrm flipH="1">
                  <a:off x="564397" y="446649"/>
                  <a:ext cx="311819" cy="693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8" name="Google Shape;2293;p41"/>
                <p:cNvSpPr/>
                <p:nvPr/>
              </p:nvSpPr>
              <p:spPr>
                <a:xfrm flipH="1">
                  <a:off x="701807" y="348799"/>
                  <a:ext cx="124504" cy="124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9" name="Google Shape;2294;p41"/>
                <p:cNvSpPr/>
                <p:nvPr/>
              </p:nvSpPr>
              <p:spPr>
                <a:xfrm flipH="1">
                  <a:off x="518895" y="475146"/>
                  <a:ext cx="124672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0" name="Google Shape;2295;p41"/>
                <p:cNvSpPr/>
                <p:nvPr/>
              </p:nvSpPr>
              <p:spPr>
                <a:xfrm flipH="1">
                  <a:off x="520770" y="678260"/>
                  <a:ext cx="114073" cy="114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1" name="Google Shape;2296;p41"/>
                <p:cNvSpPr/>
                <p:nvPr/>
              </p:nvSpPr>
              <p:spPr>
                <a:xfrm flipH="1">
                  <a:off x="772179" y="798645"/>
                  <a:ext cx="114292" cy="114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2" name="Google Shape;2297;p41"/>
                <p:cNvSpPr/>
                <p:nvPr/>
              </p:nvSpPr>
              <p:spPr>
                <a:xfrm flipH="1">
                  <a:off x="713813" y="975589"/>
                  <a:ext cx="78764" cy="78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3" name="Google Shape;2298;p41"/>
                <p:cNvSpPr/>
                <p:nvPr/>
              </p:nvSpPr>
              <p:spPr>
                <a:xfrm flipH="1">
                  <a:off x="541484" y="870177"/>
                  <a:ext cx="78528" cy="78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4" name="Google Shape;2299;p41"/>
                <p:cNvSpPr/>
                <p:nvPr/>
              </p:nvSpPr>
              <p:spPr>
                <a:xfrm flipH="1">
                  <a:off x="821486" y="564562"/>
                  <a:ext cx="124441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5" name="Google Shape;2300;p41"/>
                <p:cNvSpPr/>
                <p:nvPr/>
              </p:nvSpPr>
              <p:spPr>
                <a:xfrm flipH="1">
                  <a:off x="546311" y="883119"/>
                  <a:ext cx="37418" cy="373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6" name="Google Shape;2301;p41"/>
                <p:cNvSpPr/>
                <p:nvPr/>
              </p:nvSpPr>
              <p:spPr>
                <a:xfrm flipH="1">
                  <a:off x="756867" y="986928"/>
                  <a:ext cx="26271" cy="263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7" name="Google Shape;2302;p41"/>
                <p:cNvSpPr/>
                <p:nvPr/>
              </p:nvSpPr>
              <p:spPr>
                <a:xfrm flipH="1">
                  <a:off x="832205" y="816820"/>
                  <a:ext cx="43112" cy="43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8" name="Google Shape;2303;p41"/>
                <p:cNvSpPr/>
                <p:nvPr/>
              </p:nvSpPr>
              <p:spPr>
                <a:xfrm flipH="1">
                  <a:off x="882798" y="580410"/>
                  <a:ext cx="50482" cy="50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9" name="Google Shape;2304;p41"/>
                <p:cNvSpPr/>
                <p:nvPr/>
              </p:nvSpPr>
              <p:spPr>
                <a:xfrm flipH="1">
                  <a:off x="731216" y="363773"/>
                  <a:ext cx="49144" cy="489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0" name="Google Shape;2305;p41"/>
                <p:cNvSpPr/>
                <p:nvPr/>
              </p:nvSpPr>
              <p:spPr>
                <a:xfrm flipH="1">
                  <a:off x="527385" y="501897"/>
                  <a:ext cx="38021" cy="379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1" name="Google Shape;2306;p41"/>
                <p:cNvSpPr/>
                <p:nvPr/>
              </p:nvSpPr>
              <p:spPr>
                <a:xfrm flipH="1">
                  <a:off x="532866" y="698468"/>
                  <a:ext cx="39392" cy="395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2" name="Google Shape;2307;p41"/>
                <p:cNvSpPr/>
                <p:nvPr/>
              </p:nvSpPr>
              <p:spPr>
                <a:xfrm flipH="1">
                  <a:off x="83021" y="1145408"/>
                  <a:ext cx="610574" cy="4036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3" name="Google Shape;2308;p41"/>
                <p:cNvSpPr/>
                <p:nvPr/>
              </p:nvSpPr>
              <p:spPr>
                <a:xfrm flipH="1">
                  <a:off x="284541" y="1546546"/>
                  <a:ext cx="196871" cy="201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4" name="Google Shape;2309;p41"/>
                <p:cNvSpPr/>
                <p:nvPr/>
              </p:nvSpPr>
              <p:spPr>
                <a:xfrm flipH="1">
                  <a:off x="382816" y="1360300"/>
                  <a:ext cx="91756" cy="91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5" name="Google Shape;2310;p41"/>
                <p:cNvSpPr/>
                <p:nvPr/>
              </p:nvSpPr>
              <p:spPr>
                <a:xfrm flipH="1">
                  <a:off x="569086" y="1305194"/>
                  <a:ext cx="84879" cy="898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6" name="Google Shape;2311;p41"/>
                <p:cNvSpPr/>
                <p:nvPr/>
              </p:nvSpPr>
              <p:spPr>
                <a:xfrm flipH="1">
                  <a:off x="347625" y="1192078"/>
                  <a:ext cx="93358" cy="71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7" name="Google Shape;2312;p41"/>
                <p:cNvSpPr/>
                <p:nvPr/>
              </p:nvSpPr>
              <p:spPr>
                <a:xfrm flipH="1">
                  <a:off x="164398" y="1291819"/>
                  <a:ext cx="80416" cy="750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229" name="Google Shape;2313;p41"/>
              <p:cNvSpPr/>
              <p:nvPr/>
            </p:nvSpPr>
            <p:spPr>
              <a:xfrm>
                <a:off x="1767637" y="5056915"/>
                <a:ext cx="67587" cy="6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08" y="0"/>
                      <a:pt x="0" y="4843"/>
                      <a:pt x="0" y="10823"/>
                    </a:cubicBezTo>
                    <a:cubicBezTo>
                      <a:pt x="0" y="16757"/>
                      <a:pt x="4808" y="21600"/>
                      <a:pt x="10800" y="21600"/>
                    </a:cubicBezTo>
                    <a:cubicBezTo>
                      <a:pt x="16792" y="21600"/>
                      <a:pt x="21600" y="16757"/>
                      <a:pt x="21600" y="10823"/>
                    </a:cubicBezTo>
                    <a:cubicBezTo>
                      <a:pt x="21600" y="4843"/>
                      <a:pt x="16792" y="0"/>
                      <a:pt x="108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0" name="Google Shape;2314;p41"/>
              <p:cNvSpPr/>
              <p:nvPr/>
            </p:nvSpPr>
            <p:spPr>
              <a:xfrm>
                <a:off x="1988183" y="4996094"/>
                <a:ext cx="67734" cy="67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2" h="21600" fill="norm" stroke="1" extrusionOk="0">
                    <a:moveTo>
                      <a:pt x="9453" y="0"/>
                    </a:moveTo>
                    <a:cubicBezTo>
                      <a:pt x="5908" y="0"/>
                      <a:pt x="2525" y="2288"/>
                      <a:pt x="903" y="6173"/>
                    </a:cubicBezTo>
                    <a:cubicBezTo>
                      <a:pt x="-1322" y="11599"/>
                      <a:pt x="702" y="18059"/>
                      <a:pt x="5445" y="20565"/>
                    </a:cubicBezTo>
                    <a:cubicBezTo>
                      <a:pt x="6744" y="21267"/>
                      <a:pt x="8114" y="21600"/>
                      <a:pt x="9463" y="21600"/>
                    </a:cubicBezTo>
                    <a:cubicBezTo>
                      <a:pt x="13018" y="21600"/>
                      <a:pt x="16431" y="19301"/>
                      <a:pt x="18042" y="15415"/>
                    </a:cubicBezTo>
                    <a:cubicBezTo>
                      <a:pt x="20278" y="9990"/>
                      <a:pt x="18254" y="3587"/>
                      <a:pt x="13491" y="1046"/>
                    </a:cubicBezTo>
                    <a:cubicBezTo>
                      <a:pt x="12182" y="333"/>
                      <a:pt x="10802" y="0"/>
                      <a:pt x="945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234" name="Google Shape;2315;p41"/>
            <p:cNvGrpSpPr/>
            <p:nvPr/>
          </p:nvGrpSpPr>
          <p:grpSpPr>
            <a:xfrm>
              <a:off x="0" y="1441269"/>
              <a:ext cx="2794091" cy="2426416"/>
              <a:chOff x="0" y="0"/>
              <a:chExt cx="2794089" cy="2426415"/>
            </a:xfrm>
          </p:grpSpPr>
          <p:sp>
            <p:nvSpPr>
              <p:cNvPr id="3232" name="Google Shape;2316;p41"/>
              <p:cNvSpPr/>
              <p:nvPr/>
            </p:nvSpPr>
            <p:spPr>
              <a:xfrm>
                <a:off x="247556" y="202738"/>
                <a:ext cx="2298979" cy="2020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fill="norm" stroke="1" extrusionOk="0">
                    <a:moveTo>
                      <a:pt x="8470" y="0"/>
                    </a:moveTo>
                    <a:cubicBezTo>
                      <a:pt x="8210" y="0"/>
                      <a:pt x="7949" y="9"/>
                      <a:pt x="7688" y="27"/>
                    </a:cubicBezTo>
                    <a:cubicBezTo>
                      <a:pt x="7490" y="41"/>
                      <a:pt x="7286" y="24"/>
                      <a:pt x="7092" y="68"/>
                    </a:cubicBezTo>
                    <a:cubicBezTo>
                      <a:pt x="6612" y="177"/>
                      <a:pt x="6128" y="262"/>
                      <a:pt x="5655" y="428"/>
                    </a:cubicBezTo>
                    <a:cubicBezTo>
                      <a:pt x="4647" y="788"/>
                      <a:pt x="3724" y="1332"/>
                      <a:pt x="2845" y="1982"/>
                    </a:cubicBezTo>
                    <a:cubicBezTo>
                      <a:pt x="2742" y="2058"/>
                      <a:pt x="2636" y="2139"/>
                      <a:pt x="2557" y="2244"/>
                    </a:cubicBezTo>
                    <a:cubicBezTo>
                      <a:pt x="2349" y="2524"/>
                      <a:pt x="2143" y="2807"/>
                      <a:pt x="1959" y="3106"/>
                    </a:cubicBezTo>
                    <a:cubicBezTo>
                      <a:pt x="1539" y="3794"/>
                      <a:pt x="1085" y="4463"/>
                      <a:pt x="898" y="5298"/>
                    </a:cubicBezTo>
                    <a:cubicBezTo>
                      <a:pt x="890" y="5331"/>
                      <a:pt x="874" y="5363"/>
                      <a:pt x="859" y="5393"/>
                    </a:cubicBezTo>
                    <a:cubicBezTo>
                      <a:pt x="612" y="5923"/>
                      <a:pt x="496" y="6506"/>
                      <a:pt x="330" y="7067"/>
                    </a:cubicBezTo>
                    <a:cubicBezTo>
                      <a:pt x="288" y="7217"/>
                      <a:pt x="261" y="7374"/>
                      <a:pt x="240" y="7529"/>
                    </a:cubicBezTo>
                    <a:cubicBezTo>
                      <a:pt x="184" y="7944"/>
                      <a:pt x="126" y="8356"/>
                      <a:pt x="84" y="8773"/>
                    </a:cubicBezTo>
                    <a:cubicBezTo>
                      <a:pt x="45" y="9155"/>
                      <a:pt x="-12" y="9542"/>
                      <a:pt x="2" y="9924"/>
                    </a:cubicBezTo>
                    <a:cubicBezTo>
                      <a:pt x="59" y="11538"/>
                      <a:pt x="237" y="13129"/>
                      <a:pt x="766" y="14650"/>
                    </a:cubicBezTo>
                    <a:cubicBezTo>
                      <a:pt x="1054" y="15481"/>
                      <a:pt x="1358" y="16296"/>
                      <a:pt x="1826" y="17028"/>
                    </a:cubicBezTo>
                    <a:cubicBezTo>
                      <a:pt x="2309" y="17785"/>
                      <a:pt x="2864" y="18457"/>
                      <a:pt x="3483" y="19062"/>
                    </a:cubicBezTo>
                    <a:cubicBezTo>
                      <a:pt x="3976" y="19546"/>
                      <a:pt x="4537" y="19911"/>
                      <a:pt x="5137" y="20195"/>
                    </a:cubicBezTo>
                    <a:cubicBezTo>
                      <a:pt x="5549" y="20390"/>
                      <a:pt x="5960" y="20584"/>
                      <a:pt x="6373" y="20773"/>
                    </a:cubicBezTo>
                    <a:cubicBezTo>
                      <a:pt x="6702" y="20921"/>
                      <a:pt x="7032" y="21059"/>
                      <a:pt x="7376" y="21158"/>
                    </a:cubicBezTo>
                    <a:cubicBezTo>
                      <a:pt x="7913" y="21315"/>
                      <a:pt x="8457" y="21420"/>
                      <a:pt x="9006" y="21509"/>
                    </a:cubicBezTo>
                    <a:cubicBezTo>
                      <a:pt x="9361" y="21568"/>
                      <a:pt x="9714" y="21600"/>
                      <a:pt x="10066" y="21600"/>
                    </a:cubicBezTo>
                    <a:cubicBezTo>
                      <a:pt x="10602" y="21600"/>
                      <a:pt x="11133" y="21526"/>
                      <a:pt x="11660" y="21363"/>
                    </a:cubicBezTo>
                    <a:cubicBezTo>
                      <a:pt x="12649" y="21054"/>
                      <a:pt x="13581" y="20616"/>
                      <a:pt x="14300" y="19731"/>
                    </a:cubicBezTo>
                    <a:cubicBezTo>
                      <a:pt x="14393" y="19617"/>
                      <a:pt x="14512" y="19527"/>
                      <a:pt x="14614" y="19421"/>
                    </a:cubicBezTo>
                    <a:cubicBezTo>
                      <a:pt x="15173" y="18838"/>
                      <a:pt x="15677" y="18208"/>
                      <a:pt x="15954" y="17380"/>
                    </a:cubicBezTo>
                    <a:cubicBezTo>
                      <a:pt x="16003" y="17233"/>
                      <a:pt x="16077" y="17098"/>
                      <a:pt x="16143" y="16960"/>
                    </a:cubicBezTo>
                    <a:cubicBezTo>
                      <a:pt x="16487" y="16251"/>
                      <a:pt x="16753" y="15504"/>
                      <a:pt x="16922" y="14721"/>
                    </a:cubicBezTo>
                    <a:cubicBezTo>
                      <a:pt x="17061" y="14075"/>
                      <a:pt x="17148" y="13416"/>
                      <a:pt x="17265" y="12764"/>
                    </a:cubicBezTo>
                    <a:cubicBezTo>
                      <a:pt x="17301" y="12560"/>
                      <a:pt x="17357" y="12357"/>
                      <a:pt x="17421" y="12161"/>
                    </a:cubicBezTo>
                    <a:cubicBezTo>
                      <a:pt x="17478" y="11984"/>
                      <a:pt x="17602" y="11887"/>
                      <a:pt x="17768" y="11855"/>
                    </a:cubicBezTo>
                    <a:cubicBezTo>
                      <a:pt x="18222" y="11766"/>
                      <a:pt x="18677" y="11682"/>
                      <a:pt x="19129" y="11580"/>
                    </a:cubicBezTo>
                    <a:cubicBezTo>
                      <a:pt x="19414" y="11517"/>
                      <a:pt x="21440" y="11003"/>
                      <a:pt x="21588" y="10960"/>
                    </a:cubicBezTo>
                    <a:cubicBezTo>
                      <a:pt x="21464" y="10856"/>
                      <a:pt x="21421" y="10803"/>
                      <a:pt x="21368" y="10778"/>
                    </a:cubicBezTo>
                    <a:cubicBezTo>
                      <a:pt x="20974" y="10581"/>
                      <a:pt x="20579" y="10389"/>
                      <a:pt x="20181" y="10199"/>
                    </a:cubicBezTo>
                    <a:cubicBezTo>
                      <a:pt x="19898" y="10062"/>
                      <a:pt x="19605" y="9951"/>
                      <a:pt x="19331" y="9794"/>
                    </a:cubicBezTo>
                    <a:cubicBezTo>
                      <a:pt x="18727" y="9448"/>
                      <a:pt x="18130" y="9087"/>
                      <a:pt x="17478" y="8869"/>
                    </a:cubicBezTo>
                    <a:cubicBezTo>
                      <a:pt x="17272" y="8801"/>
                      <a:pt x="17118" y="8665"/>
                      <a:pt x="17029" y="8447"/>
                    </a:cubicBezTo>
                    <a:cubicBezTo>
                      <a:pt x="16881" y="8083"/>
                      <a:pt x="16716" y="7723"/>
                      <a:pt x="16602" y="7345"/>
                    </a:cubicBezTo>
                    <a:cubicBezTo>
                      <a:pt x="16341" y="6481"/>
                      <a:pt x="16030" y="5645"/>
                      <a:pt x="15614" y="4863"/>
                    </a:cubicBezTo>
                    <a:cubicBezTo>
                      <a:pt x="15437" y="4531"/>
                      <a:pt x="15286" y="4189"/>
                      <a:pt x="15163" y="3830"/>
                    </a:cubicBezTo>
                    <a:cubicBezTo>
                      <a:pt x="15063" y="3533"/>
                      <a:pt x="14929" y="3261"/>
                      <a:pt x="14753" y="3012"/>
                    </a:cubicBezTo>
                    <a:cubicBezTo>
                      <a:pt x="14485" y="2631"/>
                      <a:pt x="14239" y="2227"/>
                      <a:pt x="13967" y="1849"/>
                    </a:cubicBezTo>
                    <a:cubicBezTo>
                      <a:pt x="13801" y="1620"/>
                      <a:pt x="13609" y="1421"/>
                      <a:pt x="13362" y="1293"/>
                    </a:cubicBezTo>
                    <a:cubicBezTo>
                      <a:pt x="12409" y="799"/>
                      <a:pt x="11442" y="383"/>
                      <a:pt x="10397" y="180"/>
                    </a:cubicBezTo>
                    <a:cubicBezTo>
                      <a:pt x="9753" y="57"/>
                      <a:pt x="9113" y="0"/>
                      <a:pt x="847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3" name="Google Shape;2317;p41"/>
              <p:cNvSpPr txBox="1"/>
              <p:nvPr/>
            </p:nvSpPr>
            <p:spPr>
              <a:xfrm rot="21221180">
                <a:off x="110780" y="134912"/>
                <a:ext cx="2572531" cy="215659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7000">
                    <a:solidFill>
                      <a:srgbClr val="2AB0A7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/>
                <a:r>
                  <a:t>ختاماً</a:t>
                </a:r>
              </a:p>
            </p:txBody>
          </p:sp>
        </p:grpSp>
      </p:grpSp>
      <p:grpSp>
        <p:nvGrpSpPr>
          <p:cNvPr id="3346" name="تجميع"/>
          <p:cNvGrpSpPr/>
          <p:nvPr/>
        </p:nvGrpSpPr>
        <p:grpSpPr>
          <a:xfrm>
            <a:off x="3950725" y="1244997"/>
            <a:ext cx="9211369" cy="9363904"/>
            <a:chOff x="0" y="0"/>
            <a:chExt cx="9211367" cy="9363902"/>
          </a:xfrm>
        </p:grpSpPr>
        <p:grpSp>
          <p:nvGrpSpPr>
            <p:cNvPr id="3334" name="تجميع"/>
            <p:cNvGrpSpPr/>
            <p:nvPr/>
          </p:nvGrpSpPr>
          <p:grpSpPr>
            <a:xfrm>
              <a:off x="0" y="0"/>
              <a:ext cx="9211369" cy="9363904"/>
              <a:chOff x="0" y="0"/>
              <a:chExt cx="9211367" cy="9363902"/>
            </a:xfrm>
          </p:grpSpPr>
          <p:grpSp>
            <p:nvGrpSpPr>
              <p:cNvPr id="3332" name="Google Shape;1136;p35"/>
              <p:cNvGrpSpPr/>
              <p:nvPr/>
            </p:nvGrpSpPr>
            <p:grpSpPr>
              <a:xfrm flipH="1">
                <a:off x="-1" y="509596"/>
                <a:ext cx="9211369" cy="8854308"/>
                <a:chOff x="0" y="0"/>
                <a:chExt cx="9211367" cy="8854306"/>
              </a:xfrm>
            </p:grpSpPr>
            <p:sp>
              <p:nvSpPr>
                <p:cNvPr id="3236" name="Google Shape;1137;p35"/>
                <p:cNvSpPr/>
                <p:nvPr/>
              </p:nvSpPr>
              <p:spPr>
                <a:xfrm>
                  <a:off x="2339177" y="-1"/>
                  <a:ext cx="5066144" cy="75635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9" h="21600" fill="norm" stroke="1" extrusionOk="0">
                      <a:moveTo>
                        <a:pt x="13179" y="0"/>
                      </a:moveTo>
                      <a:cubicBezTo>
                        <a:pt x="13165" y="0"/>
                        <a:pt x="13152" y="0"/>
                        <a:pt x="13138" y="0"/>
                      </a:cubicBezTo>
                      <a:cubicBezTo>
                        <a:pt x="11806" y="6"/>
                        <a:pt x="10522" y="330"/>
                        <a:pt x="9301" y="689"/>
                      </a:cubicBezTo>
                      <a:cubicBezTo>
                        <a:pt x="8422" y="947"/>
                        <a:pt x="7557" y="1227"/>
                        <a:pt x="6709" y="1526"/>
                      </a:cubicBezTo>
                      <a:cubicBezTo>
                        <a:pt x="5636" y="1906"/>
                        <a:pt x="4567" y="2329"/>
                        <a:pt x="3775" y="2949"/>
                      </a:cubicBezTo>
                      <a:cubicBezTo>
                        <a:pt x="2170" y="4208"/>
                        <a:pt x="2017" y="6114"/>
                        <a:pt x="2926" y="7659"/>
                      </a:cubicBezTo>
                      <a:cubicBezTo>
                        <a:pt x="3133" y="8009"/>
                        <a:pt x="3395" y="8373"/>
                        <a:pt x="3312" y="8747"/>
                      </a:cubicBezTo>
                      <a:cubicBezTo>
                        <a:pt x="3146" y="9507"/>
                        <a:pt x="1780" y="9794"/>
                        <a:pt x="958" y="10325"/>
                      </a:cubicBezTo>
                      <a:cubicBezTo>
                        <a:pt x="-8" y="10946"/>
                        <a:pt x="-207" y="11979"/>
                        <a:pt x="197" y="12839"/>
                      </a:cubicBezTo>
                      <a:cubicBezTo>
                        <a:pt x="599" y="13699"/>
                        <a:pt x="1511" y="14408"/>
                        <a:pt x="2513" y="15003"/>
                      </a:cubicBezTo>
                      <a:cubicBezTo>
                        <a:pt x="2749" y="15144"/>
                        <a:pt x="2996" y="15284"/>
                        <a:pt x="3161" y="15465"/>
                      </a:cubicBezTo>
                      <a:cubicBezTo>
                        <a:pt x="3502" y="15845"/>
                        <a:pt x="3419" y="16322"/>
                        <a:pt x="3455" y="16765"/>
                      </a:cubicBezTo>
                      <a:cubicBezTo>
                        <a:pt x="3531" y="17668"/>
                        <a:pt x="4153" y="18518"/>
                        <a:pt x="4983" y="19226"/>
                      </a:cubicBezTo>
                      <a:cubicBezTo>
                        <a:pt x="5812" y="19935"/>
                        <a:pt x="7258" y="21020"/>
                        <a:pt x="8282" y="21600"/>
                      </a:cubicBezTo>
                      <a:lnTo>
                        <a:pt x="15989" y="21509"/>
                      </a:lnTo>
                      <a:cubicBezTo>
                        <a:pt x="17193" y="21112"/>
                        <a:pt x="17135" y="20087"/>
                        <a:pt x="18055" y="19427"/>
                      </a:cubicBezTo>
                      <a:cubicBezTo>
                        <a:pt x="18871" y="18841"/>
                        <a:pt x="20076" y="18504"/>
                        <a:pt x="20686" y="17812"/>
                      </a:cubicBezTo>
                      <a:cubicBezTo>
                        <a:pt x="21171" y="17263"/>
                        <a:pt x="21387" y="16526"/>
                        <a:pt x="21389" y="15887"/>
                      </a:cubicBezTo>
                      <a:cubicBezTo>
                        <a:pt x="21393" y="14897"/>
                        <a:pt x="21162" y="13911"/>
                        <a:pt x="20378" y="13074"/>
                      </a:cubicBezTo>
                      <a:cubicBezTo>
                        <a:pt x="20057" y="12732"/>
                        <a:pt x="19616" y="12431"/>
                        <a:pt x="19426" y="12046"/>
                      </a:cubicBezTo>
                      <a:cubicBezTo>
                        <a:pt x="19184" y="11554"/>
                        <a:pt x="19398" y="11018"/>
                        <a:pt x="19590" y="10515"/>
                      </a:cubicBezTo>
                      <a:cubicBezTo>
                        <a:pt x="20343" y="8553"/>
                        <a:pt x="20765" y="6527"/>
                        <a:pt x="20734" y="4499"/>
                      </a:cubicBezTo>
                      <a:cubicBezTo>
                        <a:pt x="20718" y="3491"/>
                        <a:pt x="20548" y="2408"/>
                        <a:pt x="19583" y="1640"/>
                      </a:cubicBezTo>
                      <a:cubicBezTo>
                        <a:pt x="18751" y="977"/>
                        <a:pt x="17474" y="664"/>
                        <a:pt x="16247" y="406"/>
                      </a:cubicBezTo>
                      <a:cubicBezTo>
                        <a:pt x="15249" y="195"/>
                        <a:pt x="14226" y="0"/>
                        <a:pt x="13179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37" name="Google Shape;1138;p35"/>
                <p:cNvSpPr/>
                <p:nvPr/>
              </p:nvSpPr>
              <p:spPr>
                <a:xfrm>
                  <a:off x="2447743" y="55561"/>
                  <a:ext cx="4906495" cy="74031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3" h="21600" fill="norm" stroke="1" extrusionOk="0">
                      <a:moveTo>
                        <a:pt x="13210" y="0"/>
                      </a:moveTo>
                      <a:cubicBezTo>
                        <a:pt x="11894" y="6"/>
                        <a:pt x="10596" y="332"/>
                        <a:pt x="9385" y="686"/>
                      </a:cubicBezTo>
                      <a:cubicBezTo>
                        <a:pt x="8493" y="946"/>
                        <a:pt x="7600" y="1231"/>
                        <a:pt x="6735" y="1534"/>
                      </a:cubicBezTo>
                      <a:cubicBezTo>
                        <a:pt x="5508" y="1962"/>
                        <a:pt x="4543" y="2364"/>
                        <a:pt x="3812" y="2932"/>
                      </a:cubicBezTo>
                      <a:cubicBezTo>
                        <a:pt x="3071" y="3506"/>
                        <a:pt x="2612" y="4256"/>
                        <a:pt x="2483" y="5100"/>
                      </a:cubicBezTo>
                      <a:cubicBezTo>
                        <a:pt x="2361" y="5892"/>
                        <a:pt x="2544" y="6746"/>
                        <a:pt x="2995" y="7505"/>
                      </a:cubicBezTo>
                      <a:cubicBezTo>
                        <a:pt x="3020" y="7547"/>
                        <a:pt x="3046" y="7589"/>
                        <a:pt x="3071" y="7632"/>
                      </a:cubicBezTo>
                      <a:cubicBezTo>
                        <a:pt x="3273" y="7962"/>
                        <a:pt x="3501" y="8337"/>
                        <a:pt x="3414" y="8737"/>
                      </a:cubicBezTo>
                      <a:cubicBezTo>
                        <a:pt x="3275" y="9363"/>
                        <a:pt x="2514" y="9704"/>
                        <a:pt x="1777" y="10034"/>
                      </a:cubicBezTo>
                      <a:cubicBezTo>
                        <a:pt x="1447" y="10182"/>
                        <a:pt x="1135" y="10321"/>
                        <a:pt x="880" y="10483"/>
                      </a:cubicBezTo>
                      <a:cubicBezTo>
                        <a:pt x="56" y="11011"/>
                        <a:pt x="-224" y="11947"/>
                        <a:pt x="187" y="12814"/>
                      </a:cubicBezTo>
                      <a:cubicBezTo>
                        <a:pt x="522" y="13523"/>
                        <a:pt x="1271" y="14211"/>
                        <a:pt x="2473" y="14920"/>
                      </a:cubicBezTo>
                      <a:lnTo>
                        <a:pt x="2530" y="14953"/>
                      </a:lnTo>
                      <a:cubicBezTo>
                        <a:pt x="2774" y="15096"/>
                        <a:pt x="3025" y="15244"/>
                        <a:pt x="3211" y="15447"/>
                      </a:cubicBezTo>
                      <a:cubicBezTo>
                        <a:pt x="3534" y="15802"/>
                        <a:pt x="3543" y="16202"/>
                        <a:pt x="3553" y="16588"/>
                      </a:cubicBezTo>
                      <a:cubicBezTo>
                        <a:pt x="3555" y="16690"/>
                        <a:pt x="3559" y="16787"/>
                        <a:pt x="3566" y="16883"/>
                      </a:cubicBezTo>
                      <a:cubicBezTo>
                        <a:pt x="3650" y="17873"/>
                        <a:pt x="4428" y="18725"/>
                        <a:pt x="5066" y="19265"/>
                      </a:cubicBezTo>
                      <a:cubicBezTo>
                        <a:pt x="5902" y="19973"/>
                        <a:pt x="7305" y="21014"/>
                        <a:pt x="8323" y="21600"/>
                      </a:cubicBezTo>
                      <a:lnTo>
                        <a:pt x="16062" y="21509"/>
                      </a:lnTo>
                      <a:cubicBezTo>
                        <a:pt x="16615" y="21307"/>
                        <a:pt x="16851" y="20932"/>
                        <a:pt x="17123" y="20499"/>
                      </a:cubicBezTo>
                      <a:cubicBezTo>
                        <a:pt x="17350" y="20140"/>
                        <a:pt x="17584" y="19770"/>
                        <a:pt x="18026" y="19455"/>
                      </a:cubicBezTo>
                      <a:cubicBezTo>
                        <a:pt x="18390" y="19196"/>
                        <a:pt x="18814" y="18986"/>
                        <a:pt x="19227" y="18783"/>
                      </a:cubicBezTo>
                      <a:cubicBezTo>
                        <a:pt x="19808" y="18497"/>
                        <a:pt x="20356" y="18225"/>
                        <a:pt x="20697" y="17845"/>
                      </a:cubicBezTo>
                      <a:cubicBezTo>
                        <a:pt x="21117" y="17373"/>
                        <a:pt x="21370" y="16684"/>
                        <a:pt x="21373" y="15997"/>
                      </a:cubicBezTo>
                      <a:cubicBezTo>
                        <a:pt x="21376" y="14856"/>
                        <a:pt x="21053" y="13957"/>
                        <a:pt x="20382" y="13250"/>
                      </a:cubicBezTo>
                      <a:cubicBezTo>
                        <a:pt x="20281" y="13143"/>
                        <a:pt x="20167" y="13039"/>
                        <a:pt x="20048" y="12930"/>
                      </a:cubicBezTo>
                      <a:cubicBezTo>
                        <a:pt x="19785" y="12694"/>
                        <a:pt x="19515" y="12448"/>
                        <a:pt x="19364" y="12148"/>
                      </a:cubicBezTo>
                      <a:cubicBezTo>
                        <a:pt x="19088" y="11588"/>
                        <a:pt x="19315" y="11001"/>
                        <a:pt x="19516" y="10482"/>
                      </a:cubicBezTo>
                      <a:lnTo>
                        <a:pt x="19527" y="10452"/>
                      </a:lnTo>
                      <a:cubicBezTo>
                        <a:pt x="20333" y="8370"/>
                        <a:pt x="20727" y="6323"/>
                        <a:pt x="20695" y="4365"/>
                      </a:cubicBezTo>
                      <a:cubicBezTo>
                        <a:pt x="20679" y="3414"/>
                        <a:pt x="20537" y="2341"/>
                        <a:pt x="19591" y="1594"/>
                      </a:cubicBezTo>
                      <a:cubicBezTo>
                        <a:pt x="18787" y="960"/>
                        <a:pt x="17530" y="658"/>
                        <a:pt x="16311" y="404"/>
                      </a:cubicBezTo>
                      <a:cubicBezTo>
                        <a:pt x="15332" y="200"/>
                        <a:pt x="14291" y="0"/>
                        <a:pt x="13246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331" name="Google Shape;1139;p35"/>
                <p:cNvGrpSpPr/>
                <p:nvPr/>
              </p:nvGrpSpPr>
              <p:grpSpPr>
                <a:xfrm>
                  <a:off x="0" y="978437"/>
                  <a:ext cx="9211369" cy="7875870"/>
                  <a:chOff x="0" y="75"/>
                  <a:chExt cx="9211367" cy="7875869"/>
                </a:xfrm>
              </p:grpSpPr>
              <p:grpSp>
                <p:nvGrpSpPr>
                  <p:cNvPr id="3250" name="Google Shape;1140;p35"/>
                  <p:cNvGrpSpPr/>
                  <p:nvPr/>
                </p:nvGrpSpPr>
                <p:grpSpPr>
                  <a:xfrm>
                    <a:off x="0" y="75"/>
                    <a:ext cx="7844755" cy="6657916"/>
                    <a:chOff x="0" y="75"/>
                    <a:chExt cx="7844754" cy="6657914"/>
                  </a:xfrm>
                </p:grpSpPr>
                <p:sp>
                  <p:nvSpPr>
                    <p:cNvPr id="3238" name="Google Shape;1141;p35"/>
                    <p:cNvSpPr/>
                    <p:nvPr/>
                  </p:nvSpPr>
                  <p:spPr>
                    <a:xfrm flipH="1">
                      <a:off x="0" y="6324779"/>
                      <a:ext cx="7844755" cy="3332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9943" y="0"/>
                          </a:moveTo>
                          <a:cubicBezTo>
                            <a:pt x="4380" y="441"/>
                            <a:pt x="0" y="5084"/>
                            <a:pt x="0" y="10789"/>
                          </a:cubicBezTo>
                          <a:cubicBezTo>
                            <a:pt x="0" y="16755"/>
                            <a:pt x="4836" y="21600"/>
                            <a:pt x="10800" y="21600"/>
                          </a:cubicBezTo>
                          <a:cubicBezTo>
                            <a:pt x="16765" y="21600"/>
                            <a:pt x="21600" y="16755"/>
                            <a:pt x="21600" y="10789"/>
                          </a:cubicBezTo>
                          <a:cubicBezTo>
                            <a:pt x="21600" y="8591"/>
                            <a:pt x="20944" y="6537"/>
                            <a:pt x="19815" y="4816"/>
                          </a:cubicBezTo>
                          <a:cubicBezTo>
                            <a:pt x="19567" y="9184"/>
                            <a:pt x="19261" y="11744"/>
                            <a:pt x="18929" y="11744"/>
                          </a:cubicBezTo>
                          <a:lnTo>
                            <a:pt x="11052" y="11744"/>
                          </a:lnTo>
                          <a:cubicBezTo>
                            <a:pt x="10612" y="11744"/>
                            <a:pt x="10216" y="7210"/>
                            <a:pt x="9943" y="0"/>
                          </a:cubicBezTo>
                          <a:close/>
                        </a:path>
                      </a:pathLst>
                    </a:custGeom>
                    <a:solidFill>
                      <a:srgbClr val="A2D5C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249" name="Google Shape;1142;p35"/>
                    <p:cNvGrpSpPr/>
                    <p:nvPr/>
                  </p:nvGrpSpPr>
                  <p:grpSpPr>
                    <a:xfrm>
                      <a:off x="523843" y="75"/>
                      <a:ext cx="4044656" cy="6518761"/>
                      <a:chOff x="75" y="75"/>
                      <a:chExt cx="4044655" cy="6518759"/>
                    </a:xfrm>
                  </p:grpSpPr>
                  <p:sp>
                    <p:nvSpPr>
                      <p:cNvPr id="3239" name="Google Shape;1143;p35"/>
                      <p:cNvSpPr/>
                      <p:nvPr/>
                    </p:nvSpPr>
                    <p:spPr>
                      <a:xfrm>
                        <a:off x="75" y="500907"/>
                        <a:ext cx="4044656" cy="60179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174" y="0"/>
                            </a:moveTo>
                            <a:cubicBezTo>
                              <a:pt x="528" y="0"/>
                              <a:pt x="0" y="355"/>
                              <a:pt x="0" y="788"/>
                            </a:cubicBezTo>
                            <a:lnTo>
                              <a:pt x="0" y="20812"/>
                            </a:lnTo>
                            <a:cubicBezTo>
                              <a:pt x="0" y="21245"/>
                              <a:pt x="528" y="21600"/>
                              <a:pt x="1174" y="21600"/>
                            </a:cubicBezTo>
                            <a:lnTo>
                              <a:pt x="20426" y="21600"/>
                            </a:lnTo>
                            <a:cubicBezTo>
                              <a:pt x="21071" y="21600"/>
                              <a:pt x="21600" y="21245"/>
                              <a:pt x="21600" y="20812"/>
                            </a:cubicBezTo>
                            <a:lnTo>
                              <a:pt x="21600" y="788"/>
                            </a:lnTo>
                            <a:cubicBezTo>
                              <a:pt x="21600" y="355"/>
                              <a:pt x="21071" y="0"/>
                              <a:pt x="20426" y="0"/>
                            </a:cubicBezTo>
                            <a:close/>
                          </a:path>
                        </a:pathLst>
                      </a:custGeom>
                      <a:solidFill>
                        <a:srgbClr val="4D372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40" name="Google Shape;1144;p35"/>
                      <p:cNvSpPr/>
                      <p:nvPr/>
                    </p:nvSpPr>
                    <p:spPr>
                      <a:xfrm>
                        <a:off x="203929" y="804080"/>
                        <a:ext cx="3636652" cy="5506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15" y="0"/>
                            </a:moveTo>
                            <a:cubicBezTo>
                              <a:pt x="547" y="0"/>
                              <a:pt x="0" y="361"/>
                              <a:pt x="0" y="803"/>
                            </a:cubicBezTo>
                            <a:lnTo>
                              <a:pt x="0" y="20798"/>
                            </a:lnTo>
                            <a:cubicBezTo>
                              <a:pt x="0" y="21239"/>
                              <a:pt x="547" y="21600"/>
                              <a:pt x="1215" y="21600"/>
                            </a:cubicBezTo>
                            <a:lnTo>
                              <a:pt x="20387" y="21600"/>
                            </a:lnTo>
                            <a:cubicBezTo>
                              <a:pt x="21055" y="21600"/>
                              <a:pt x="21600" y="21239"/>
                              <a:pt x="21600" y="20798"/>
                            </a:cubicBezTo>
                            <a:lnTo>
                              <a:pt x="21600" y="803"/>
                            </a:lnTo>
                            <a:cubicBezTo>
                              <a:pt x="21600" y="361"/>
                              <a:pt x="21055" y="0"/>
                              <a:pt x="20387" y="0"/>
                            </a:cubicBezTo>
                            <a:close/>
                          </a:path>
                        </a:pathLst>
                      </a:custGeom>
                      <a:solidFill>
                        <a:srgbClr val="93939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41" name="Google Shape;1145;p35"/>
                      <p:cNvSpPr/>
                      <p:nvPr/>
                    </p:nvSpPr>
                    <p:spPr>
                      <a:xfrm>
                        <a:off x="315343" y="832500"/>
                        <a:ext cx="3413832" cy="5354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420" y="0"/>
                            </a:moveTo>
                            <a:cubicBezTo>
                              <a:pt x="640" y="0"/>
                              <a:pt x="0" y="407"/>
                              <a:pt x="0" y="904"/>
                            </a:cubicBezTo>
                            <a:lnTo>
                              <a:pt x="0" y="20695"/>
                            </a:lnTo>
                            <a:cubicBezTo>
                              <a:pt x="0" y="21193"/>
                              <a:pt x="640" y="21600"/>
                              <a:pt x="1420" y="21600"/>
                            </a:cubicBezTo>
                            <a:lnTo>
                              <a:pt x="20181" y="21600"/>
                            </a:lnTo>
                            <a:cubicBezTo>
                              <a:pt x="20962" y="21600"/>
                              <a:pt x="21600" y="21193"/>
                              <a:pt x="21600" y="20695"/>
                            </a:cubicBezTo>
                            <a:lnTo>
                              <a:pt x="21600" y="904"/>
                            </a:lnTo>
                            <a:cubicBezTo>
                              <a:pt x="21600" y="407"/>
                              <a:pt x="20962" y="0"/>
                              <a:pt x="20181" y="0"/>
                            </a:cubicBezTo>
                            <a:close/>
                          </a:path>
                        </a:pathLst>
                      </a:custGeom>
                      <a:solidFill>
                        <a:srgbClr val="F3F3F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42" name="Google Shape;1146;p35"/>
                      <p:cNvSpPr/>
                      <p:nvPr/>
                    </p:nvSpPr>
                    <p:spPr>
                      <a:xfrm>
                        <a:off x="1570412" y="2461454"/>
                        <a:ext cx="1820519" cy="33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204" y="0"/>
                            </a:moveTo>
                            <a:cubicBezTo>
                              <a:pt x="91" y="0"/>
                              <a:pt x="0" y="4784"/>
                              <a:pt x="0" y="10728"/>
                            </a:cubicBezTo>
                            <a:cubicBezTo>
                              <a:pt x="0" y="16671"/>
                              <a:pt x="91" y="21600"/>
                              <a:pt x="204" y="21600"/>
                            </a:cubicBezTo>
                            <a:lnTo>
                              <a:pt x="21395" y="21600"/>
                            </a:lnTo>
                            <a:cubicBezTo>
                              <a:pt x="21509" y="21600"/>
                              <a:pt x="21600" y="16671"/>
                              <a:pt x="21600" y="10728"/>
                            </a:cubicBezTo>
                            <a:cubicBezTo>
                              <a:pt x="21600" y="4784"/>
                              <a:pt x="21509" y="0"/>
                              <a:pt x="21395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959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43" name="Google Shape;1159;p35"/>
                      <p:cNvSpPr/>
                      <p:nvPr/>
                    </p:nvSpPr>
                    <p:spPr>
                      <a:xfrm>
                        <a:off x="1232575" y="500907"/>
                        <a:ext cx="1579633" cy="3031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9" y="0"/>
                            </a:moveTo>
                            <a:cubicBezTo>
                              <a:pt x="8" y="555"/>
                              <a:pt x="0" y="1120"/>
                              <a:pt x="0" y="1691"/>
                            </a:cubicBezTo>
                            <a:lnTo>
                              <a:pt x="0" y="21600"/>
                            </a:lnTo>
                            <a:lnTo>
                              <a:pt x="21600" y="21600"/>
                            </a:lnTo>
                            <a:lnTo>
                              <a:pt x="21600" y="1691"/>
                            </a:lnTo>
                            <a:cubicBezTo>
                              <a:pt x="21600" y="1120"/>
                              <a:pt x="21593" y="555"/>
                              <a:pt x="21579" y="0"/>
                            </a:cubicBezTo>
                            <a:close/>
                          </a:path>
                        </a:pathLst>
                      </a:custGeom>
                      <a:solidFill>
                        <a:srgbClr val="291E1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44" name="Google Shape;1160;p35"/>
                      <p:cNvSpPr/>
                      <p:nvPr/>
                    </p:nvSpPr>
                    <p:spPr>
                      <a:xfrm>
                        <a:off x="1232575" y="804081"/>
                        <a:ext cx="1579633" cy="28421"/>
                      </a:xfrm>
                      <a:prstGeom prst="rect">
                        <a:avLst/>
                      </a:prstGeom>
                      <a:solidFill>
                        <a:srgbClr val="4E5151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45" name="Google Shape;1161;p35"/>
                      <p:cNvSpPr/>
                      <p:nvPr/>
                    </p:nvSpPr>
                    <p:spPr>
                      <a:xfrm>
                        <a:off x="1232575" y="832500"/>
                        <a:ext cx="1579633" cy="19810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0" y="0"/>
                            </a:moveTo>
                            <a:cubicBezTo>
                              <a:pt x="32" y="11925"/>
                              <a:pt x="1295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01" y="21600"/>
                              <a:pt x="21565" y="11925"/>
                              <a:pt x="216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827F7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46" name="Google Shape;1162;p35"/>
                      <p:cNvSpPr/>
                      <p:nvPr/>
                    </p:nvSpPr>
                    <p:spPr>
                      <a:xfrm>
                        <a:off x="1232575" y="75"/>
                        <a:ext cx="1579633" cy="9797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504" y="2663"/>
                            </a:moveTo>
                            <a:cubicBezTo>
                              <a:pt x="12924" y="2663"/>
                              <a:pt x="13267" y="3203"/>
                              <a:pt x="13267" y="3863"/>
                            </a:cubicBezTo>
                            <a:cubicBezTo>
                              <a:pt x="13267" y="4523"/>
                              <a:pt x="12924" y="5058"/>
                              <a:pt x="12504" y="5058"/>
                            </a:cubicBezTo>
                            <a:lnTo>
                              <a:pt x="9093" y="5058"/>
                            </a:lnTo>
                            <a:cubicBezTo>
                              <a:pt x="8672" y="5058"/>
                              <a:pt x="8330" y="4523"/>
                              <a:pt x="8330" y="3863"/>
                            </a:cubicBezTo>
                            <a:cubicBezTo>
                              <a:pt x="8330" y="3203"/>
                              <a:pt x="8672" y="2663"/>
                              <a:pt x="9093" y="2663"/>
                            </a:cubicBezTo>
                            <a:close/>
                            <a:moveTo>
                              <a:pt x="8196" y="0"/>
                            </a:moveTo>
                            <a:cubicBezTo>
                              <a:pt x="6637" y="0"/>
                              <a:pt x="5359" y="2008"/>
                              <a:pt x="5359" y="4466"/>
                            </a:cubicBezTo>
                            <a:lnTo>
                              <a:pt x="5359" y="5986"/>
                            </a:lnTo>
                            <a:lnTo>
                              <a:pt x="2834" y="5986"/>
                            </a:lnTo>
                            <a:cubicBezTo>
                              <a:pt x="1274" y="5986"/>
                              <a:pt x="0" y="7992"/>
                              <a:pt x="0" y="10450"/>
                            </a:cubicBezTo>
                            <a:lnTo>
                              <a:pt x="0" y="17139"/>
                            </a:lnTo>
                            <a:cubicBezTo>
                              <a:pt x="0" y="19590"/>
                              <a:pt x="1274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23" y="21600"/>
                              <a:pt x="21600" y="19590"/>
                              <a:pt x="21600" y="17139"/>
                            </a:cubicBezTo>
                            <a:lnTo>
                              <a:pt x="21600" y="10450"/>
                            </a:lnTo>
                            <a:cubicBezTo>
                              <a:pt x="21600" y="7992"/>
                              <a:pt x="20323" y="5986"/>
                              <a:pt x="18763" y="5986"/>
                            </a:cubicBezTo>
                            <a:lnTo>
                              <a:pt x="16237" y="5986"/>
                            </a:lnTo>
                            <a:lnTo>
                              <a:pt x="16237" y="4466"/>
                            </a:lnTo>
                            <a:cubicBezTo>
                              <a:pt x="16237" y="2008"/>
                              <a:pt x="14964" y="0"/>
                              <a:pt x="13403" y="0"/>
                            </a:cubicBezTo>
                            <a:close/>
                          </a:path>
                        </a:pathLst>
                      </a:custGeom>
                      <a:solidFill>
                        <a:srgbClr val="E8EEE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47" name="Google Shape;1163;p35"/>
                      <p:cNvSpPr/>
                      <p:nvPr/>
                    </p:nvSpPr>
                    <p:spPr>
                      <a:xfrm>
                        <a:off x="1343241" y="637414"/>
                        <a:ext cx="50027" cy="5056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48" name="Google Shape;1164;p35"/>
                      <p:cNvSpPr/>
                      <p:nvPr/>
                    </p:nvSpPr>
                    <p:spPr>
                      <a:xfrm>
                        <a:off x="1342927" y="724036"/>
                        <a:ext cx="227486" cy="1876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75" h="21600" fill="norm" stroke="1" extrusionOk="0">
                            <a:moveTo>
                              <a:pt x="2749" y="0"/>
                            </a:moveTo>
                            <a:cubicBezTo>
                              <a:pt x="1586" y="0"/>
                              <a:pt x="327" y="922"/>
                              <a:pt x="150" y="2766"/>
                            </a:cubicBezTo>
                            <a:cubicBezTo>
                              <a:pt x="-360" y="8055"/>
                              <a:pt x="334" y="13371"/>
                              <a:pt x="3776" y="16902"/>
                            </a:cubicBezTo>
                            <a:cubicBezTo>
                              <a:pt x="7770" y="21035"/>
                              <a:pt x="13274" y="21391"/>
                              <a:pt x="18219" y="21591"/>
                            </a:cubicBezTo>
                            <a:cubicBezTo>
                              <a:pt x="18247" y="21600"/>
                              <a:pt x="18281" y="21600"/>
                              <a:pt x="18308" y="21600"/>
                            </a:cubicBezTo>
                            <a:cubicBezTo>
                              <a:pt x="21240" y="21600"/>
                              <a:pt x="21186" y="15893"/>
                              <a:pt x="18219" y="15772"/>
                            </a:cubicBezTo>
                            <a:cubicBezTo>
                              <a:pt x="14573" y="15632"/>
                              <a:pt x="10273" y="15632"/>
                              <a:pt x="7164" y="12840"/>
                            </a:cubicBezTo>
                            <a:cubicBezTo>
                              <a:pt x="4470" y="10430"/>
                              <a:pt x="4443" y="6568"/>
                              <a:pt x="4797" y="2766"/>
                            </a:cubicBezTo>
                            <a:cubicBezTo>
                              <a:pt x="4980" y="913"/>
                              <a:pt x="3912" y="0"/>
                              <a:pt x="274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</p:grpSp>
              <p:grpSp>
                <p:nvGrpSpPr>
                  <p:cNvPr id="3330" name="Google Shape;1170;p35"/>
                  <p:cNvGrpSpPr/>
                  <p:nvPr/>
                </p:nvGrpSpPr>
                <p:grpSpPr>
                  <a:xfrm>
                    <a:off x="4598330" y="1647331"/>
                    <a:ext cx="4613039" cy="6228614"/>
                    <a:chOff x="0" y="0"/>
                    <a:chExt cx="4613037" cy="6228612"/>
                  </a:xfrm>
                </p:grpSpPr>
                <p:grpSp>
                  <p:nvGrpSpPr>
                    <p:cNvPr id="3253" name="Google Shape;1171;p35"/>
                    <p:cNvGrpSpPr/>
                    <p:nvPr/>
                  </p:nvGrpSpPr>
                  <p:grpSpPr>
                    <a:xfrm>
                      <a:off x="1509653" y="615697"/>
                      <a:ext cx="1330428" cy="1886403"/>
                      <a:chOff x="0" y="0"/>
                      <a:chExt cx="1330426" cy="1886402"/>
                    </a:xfrm>
                  </p:grpSpPr>
                  <p:sp>
                    <p:nvSpPr>
                      <p:cNvPr id="3251" name="Google Shape;1172;p35"/>
                      <p:cNvSpPr/>
                      <p:nvPr/>
                    </p:nvSpPr>
                    <p:spPr>
                      <a:xfrm>
                        <a:off x="155162" y="486174"/>
                        <a:ext cx="1175265" cy="1217517"/>
                      </a:xfrm>
                      <a:prstGeom prst="rect">
                        <a:avLst/>
                      </a:prstGeom>
                      <a:solidFill>
                        <a:srgbClr val="8C5245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52" name="Google Shape;1173;p35"/>
                      <p:cNvSpPr/>
                      <p:nvPr/>
                    </p:nvSpPr>
                    <p:spPr>
                      <a:xfrm flipH="1">
                        <a:off x="0" y="0"/>
                        <a:ext cx="263734" cy="18864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7737" h="21600" fill="norm" stroke="1" extrusionOk="0">
                            <a:moveTo>
                              <a:pt x="15837" y="0"/>
                            </a:moveTo>
                            <a:lnTo>
                              <a:pt x="4317" y="2010"/>
                            </a:lnTo>
                            <a:cubicBezTo>
                              <a:pt x="-2076" y="6052"/>
                              <a:pt x="491" y="21409"/>
                              <a:pt x="597" y="21600"/>
                            </a:cubicBezTo>
                            <a:lnTo>
                              <a:pt x="16875" y="21596"/>
                            </a:lnTo>
                            <a:cubicBezTo>
                              <a:pt x="16875" y="21500"/>
                              <a:pt x="19524" y="18293"/>
                              <a:pt x="15534" y="13647"/>
                            </a:cubicBezTo>
                            <a:cubicBezTo>
                              <a:pt x="11545" y="8989"/>
                              <a:pt x="15706" y="114"/>
                              <a:pt x="15837" y="0"/>
                            </a:cubicBezTo>
                            <a:close/>
                          </a:path>
                        </a:pathLst>
                      </a:cu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sp>
                  <p:nvSpPr>
                    <p:cNvPr id="3254" name="Google Shape;1174;p35"/>
                    <p:cNvSpPr/>
                    <p:nvPr/>
                  </p:nvSpPr>
                  <p:spPr>
                    <a:xfrm>
                      <a:off x="271267" y="1043630"/>
                      <a:ext cx="608232" cy="591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898" h="21600" fill="norm" stroke="1" extrusionOk="0">
                          <a:moveTo>
                            <a:pt x="16998" y="0"/>
                          </a:moveTo>
                          <a:cubicBezTo>
                            <a:pt x="15827" y="0"/>
                            <a:pt x="14625" y="636"/>
                            <a:pt x="14080" y="2106"/>
                          </a:cubicBezTo>
                          <a:cubicBezTo>
                            <a:pt x="12951" y="5181"/>
                            <a:pt x="11721" y="8231"/>
                            <a:pt x="10054" y="11001"/>
                          </a:cubicBezTo>
                          <a:cubicBezTo>
                            <a:pt x="9399" y="12100"/>
                            <a:pt x="8377" y="14130"/>
                            <a:pt x="7288" y="14678"/>
                          </a:cubicBezTo>
                          <a:cubicBezTo>
                            <a:pt x="7017" y="14820"/>
                            <a:pt x="7133" y="15040"/>
                            <a:pt x="7060" y="15040"/>
                          </a:cubicBezTo>
                          <a:cubicBezTo>
                            <a:pt x="7012" y="15040"/>
                            <a:pt x="6879" y="14942"/>
                            <a:pt x="6490" y="14656"/>
                          </a:cubicBezTo>
                          <a:cubicBezTo>
                            <a:pt x="5852" y="14206"/>
                            <a:pt x="5276" y="13334"/>
                            <a:pt x="4802" y="12701"/>
                          </a:cubicBezTo>
                          <a:cubicBezTo>
                            <a:pt x="4238" y="11946"/>
                            <a:pt x="3572" y="11631"/>
                            <a:pt x="2920" y="11631"/>
                          </a:cubicBezTo>
                          <a:cubicBezTo>
                            <a:pt x="855" y="11631"/>
                            <a:pt x="-1078" y="14798"/>
                            <a:pt x="700" y="17181"/>
                          </a:cubicBezTo>
                          <a:cubicBezTo>
                            <a:pt x="2012" y="18934"/>
                            <a:pt x="3832" y="20911"/>
                            <a:pt x="5911" y="21458"/>
                          </a:cubicBezTo>
                          <a:cubicBezTo>
                            <a:pt x="6275" y="21553"/>
                            <a:pt x="6628" y="21600"/>
                            <a:pt x="6972" y="21600"/>
                          </a:cubicBezTo>
                          <a:cubicBezTo>
                            <a:pt x="8998" y="21600"/>
                            <a:pt x="10666" y="20039"/>
                            <a:pt x="12048" y="18427"/>
                          </a:cubicBezTo>
                          <a:cubicBezTo>
                            <a:pt x="15640" y="14281"/>
                            <a:pt x="17748" y="9028"/>
                            <a:pt x="19678" y="3793"/>
                          </a:cubicBezTo>
                          <a:cubicBezTo>
                            <a:pt x="20522" y="1501"/>
                            <a:pt x="18795" y="0"/>
                            <a:pt x="16998" y="0"/>
                          </a:cubicBez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55" name="Google Shape;1175;p35"/>
                    <p:cNvSpPr/>
                    <p:nvPr/>
                  </p:nvSpPr>
                  <p:spPr>
                    <a:xfrm flipH="1">
                      <a:off x="1465499" y="186137"/>
                      <a:ext cx="1580929" cy="1336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20" h="21600" fill="norm" stroke="1" extrusionOk="0">
                          <a:moveTo>
                            <a:pt x="12672" y="0"/>
                          </a:moveTo>
                          <a:cubicBezTo>
                            <a:pt x="12672" y="0"/>
                            <a:pt x="9455" y="10268"/>
                            <a:pt x="4705" y="14775"/>
                          </a:cubicBezTo>
                          <a:cubicBezTo>
                            <a:pt x="4705" y="14775"/>
                            <a:pt x="3669" y="13917"/>
                            <a:pt x="2505" y="13917"/>
                          </a:cubicBezTo>
                          <a:cubicBezTo>
                            <a:pt x="1874" y="13917"/>
                            <a:pt x="1207" y="14166"/>
                            <a:pt x="645" y="14939"/>
                          </a:cubicBezTo>
                          <a:cubicBezTo>
                            <a:pt x="-870" y="17026"/>
                            <a:pt x="368" y="20328"/>
                            <a:pt x="3483" y="20328"/>
                          </a:cubicBezTo>
                          <a:cubicBezTo>
                            <a:pt x="3655" y="20328"/>
                            <a:pt x="3831" y="20318"/>
                            <a:pt x="4013" y="20298"/>
                          </a:cubicBezTo>
                          <a:cubicBezTo>
                            <a:pt x="4624" y="20230"/>
                            <a:pt x="5137" y="20198"/>
                            <a:pt x="5573" y="20198"/>
                          </a:cubicBezTo>
                          <a:cubicBezTo>
                            <a:pt x="7629" y="20198"/>
                            <a:pt x="7911" y="20885"/>
                            <a:pt x="8193" y="21600"/>
                          </a:cubicBezTo>
                          <a:cubicBezTo>
                            <a:pt x="8193" y="21600"/>
                            <a:pt x="10002" y="21231"/>
                            <a:pt x="12364" y="21231"/>
                          </a:cubicBezTo>
                          <a:cubicBezTo>
                            <a:pt x="12364" y="21231"/>
                            <a:pt x="12142" y="19874"/>
                            <a:pt x="13613" y="19529"/>
                          </a:cubicBezTo>
                          <a:cubicBezTo>
                            <a:pt x="15084" y="19179"/>
                            <a:pt x="20698" y="17230"/>
                            <a:pt x="20720" y="13276"/>
                          </a:cubicBezTo>
                          <a:cubicBezTo>
                            <a:pt x="20730" y="11155"/>
                            <a:pt x="19967" y="9301"/>
                            <a:pt x="20072" y="7959"/>
                          </a:cubicBezTo>
                          <a:cubicBezTo>
                            <a:pt x="20260" y="5516"/>
                            <a:pt x="19248" y="507"/>
                            <a:pt x="12672" y="0"/>
                          </a:cubicBezTo>
                          <a:close/>
                        </a:path>
                      </a:pathLst>
                    </a:custGeom>
                    <a:solidFill>
                      <a:srgbClr val="FFB396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56" name="Google Shape;1176;p35"/>
                    <p:cNvSpPr/>
                    <p:nvPr/>
                  </p:nvSpPr>
                  <p:spPr>
                    <a:xfrm flipH="1">
                      <a:off x="2446420" y="1712206"/>
                      <a:ext cx="1114953" cy="13303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362" h="21600" fill="norm" stroke="1" extrusionOk="0">
                          <a:moveTo>
                            <a:pt x="16836" y="0"/>
                          </a:moveTo>
                          <a:cubicBezTo>
                            <a:pt x="12692" y="0"/>
                            <a:pt x="-2893" y="7401"/>
                            <a:pt x="472" y="14261"/>
                          </a:cubicBezTo>
                          <a:cubicBezTo>
                            <a:pt x="3452" y="20316"/>
                            <a:pt x="8046" y="21600"/>
                            <a:pt x="9923" y="21600"/>
                          </a:cubicBezTo>
                          <a:cubicBezTo>
                            <a:pt x="10239" y="21600"/>
                            <a:pt x="10477" y="21564"/>
                            <a:pt x="10617" y="21508"/>
                          </a:cubicBezTo>
                          <a:cubicBezTo>
                            <a:pt x="11584" y="21110"/>
                            <a:pt x="13237" y="19844"/>
                            <a:pt x="12952" y="18794"/>
                          </a:cubicBezTo>
                          <a:cubicBezTo>
                            <a:pt x="12667" y="17741"/>
                            <a:pt x="9192" y="13027"/>
                            <a:pt x="12411" y="9992"/>
                          </a:cubicBezTo>
                          <a:cubicBezTo>
                            <a:pt x="15629" y="6956"/>
                            <a:pt x="17539" y="6791"/>
                            <a:pt x="18123" y="4208"/>
                          </a:cubicBezTo>
                          <a:cubicBezTo>
                            <a:pt x="18707" y="1628"/>
                            <a:pt x="18149" y="161"/>
                            <a:pt x="17207" y="24"/>
                          </a:cubicBezTo>
                          <a:cubicBezTo>
                            <a:pt x="17097" y="8"/>
                            <a:pt x="16973" y="0"/>
                            <a:pt x="16836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57" name="Google Shape;1177;p35"/>
                    <p:cNvSpPr/>
                    <p:nvPr/>
                  </p:nvSpPr>
                  <p:spPr>
                    <a:xfrm flipH="1">
                      <a:off x="3316166" y="4774114"/>
                      <a:ext cx="1296872" cy="13084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97" h="21600" fill="norm" stroke="1" extrusionOk="0">
                          <a:moveTo>
                            <a:pt x="7364" y="0"/>
                          </a:moveTo>
                          <a:lnTo>
                            <a:pt x="557" y="9257"/>
                          </a:lnTo>
                          <a:cubicBezTo>
                            <a:pt x="-262" y="10476"/>
                            <a:pt x="-803" y="16048"/>
                            <a:pt x="3635" y="19258"/>
                          </a:cubicBezTo>
                          <a:cubicBezTo>
                            <a:pt x="6075" y="21023"/>
                            <a:pt x="8234" y="21600"/>
                            <a:pt x="9964" y="21600"/>
                          </a:cubicBezTo>
                          <a:cubicBezTo>
                            <a:pt x="12270" y="21600"/>
                            <a:pt x="13816" y="20578"/>
                            <a:pt x="14260" y="19970"/>
                          </a:cubicBezTo>
                          <a:lnTo>
                            <a:pt x="20797" y="11090"/>
                          </a:lnTo>
                          <a:lnTo>
                            <a:pt x="7364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58" name="Google Shape;1178;p35"/>
                    <p:cNvSpPr/>
                    <p:nvPr/>
                  </p:nvSpPr>
                  <p:spPr>
                    <a:xfrm flipH="1">
                      <a:off x="694806" y="2032904"/>
                      <a:ext cx="37797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06" h="21600" fill="norm" stroke="1" extrusionOk="0">
                          <a:moveTo>
                            <a:pt x="3832" y="0"/>
                          </a:moveTo>
                          <a:lnTo>
                            <a:pt x="0" y="8335"/>
                          </a:lnTo>
                          <a:lnTo>
                            <a:pt x="19719" y="21600"/>
                          </a:lnTo>
                          <a:lnTo>
                            <a:pt x="21182" y="15496"/>
                          </a:lnTo>
                          <a:cubicBezTo>
                            <a:pt x="21600" y="13617"/>
                            <a:pt x="20903" y="11622"/>
                            <a:pt x="19928" y="10683"/>
                          </a:cubicBezTo>
                          <a:lnTo>
                            <a:pt x="3832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59" name="Google Shape;1179;p35"/>
                    <p:cNvSpPr/>
                    <p:nvPr/>
                  </p:nvSpPr>
                  <p:spPr>
                    <a:xfrm flipH="1">
                      <a:off x="755139" y="2097241"/>
                      <a:ext cx="28513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12" h="21600" fill="norm" stroke="1" extrusionOk="0">
                          <a:moveTo>
                            <a:pt x="6224" y="0"/>
                          </a:moveTo>
                          <a:lnTo>
                            <a:pt x="0" y="11362"/>
                          </a:lnTo>
                          <a:lnTo>
                            <a:pt x="18122" y="21600"/>
                          </a:lnTo>
                          <a:lnTo>
                            <a:pt x="20868" y="12236"/>
                          </a:lnTo>
                          <a:cubicBezTo>
                            <a:pt x="21600" y="10113"/>
                            <a:pt x="20593" y="7616"/>
                            <a:pt x="19037" y="6742"/>
                          </a:cubicBezTo>
                          <a:lnTo>
                            <a:pt x="6224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60" name="Google Shape;1180;p35"/>
                    <p:cNvSpPr/>
                    <p:nvPr/>
                  </p:nvSpPr>
                  <p:spPr>
                    <a:xfrm flipH="1">
                      <a:off x="392502" y="717899"/>
                      <a:ext cx="3862415" cy="485735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8" h="21600" fill="norm" stroke="1" extrusionOk="0">
                          <a:moveTo>
                            <a:pt x="18401" y="0"/>
                          </a:moveTo>
                          <a:lnTo>
                            <a:pt x="13" y="18932"/>
                          </a:lnTo>
                          <a:cubicBezTo>
                            <a:pt x="-62" y="19538"/>
                            <a:pt x="150" y="20497"/>
                            <a:pt x="1265" y="21124"/>
                          </a:cubicBezTo>
                          <a:cubicBezTo>
                            <a:pt x="1667" y="21349"/>
                            <a:pt x="2048" y="21503"/>
                            <a:pt x="2401" y="21600"/>
                          </a:cubicBezTo>
                          <a:lnTo>
                            <a:pt x="21538" y="1899"/>
                          </a:lnTo>
                          <a:lnTo>
                            <a:pt x="18401" y="0"/>
                          </a:ln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61" name="Google Shape;1181;p35"/>
                    <p:cNvSpPr/>
                    <p:nvPr/>
                  </p:nvSpPr>
                  <p:spPr>
                    <a:xfrm flipH="1">
                      <a:off x="180063" y="1140963"/>
                      <a:ext cx="3648115" cy="44646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0319" y="0"/>
                          </a:moveTo>
                          <a:lnTo>
                            <a:pt x="0" y="21434"/>
                          </a:lnTo>
                          <a:cubicBezTo>
                            <a:pt x="415" y="21553"/>
                            <a:pt x="794" y="21600"/>
                            <a:pt x="1129" y="21600"/>
                          </a:cubicBezTo>
                          <a:cubicBezTo>
                            <a:pt x="1980" y="21600"/>
                            <a:pt x="2551" y="21302"/>
                            <a:pt x="2716" y="21125"/>
                          </a:cubicBezTo>
                          <a:lnTo>
                            <a:pt x="2718" y="21122"/>
                          </a:lnTo>
                          <a:lnTo>
                            <a:pt x="21600" y="797"/>
                          </a:lnTo>
                          <a:lnTo>
                            <a:pt x="20319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62" name="Google Shape;1182;p35"/>
                    <p:cNvSpPr/>
                    <p:nvPr/>
                  </p:nvSpPr>
                  <p:spPr>
                    <a:xfrm flipH="1">
                      <a:off x="951153" y="664425"/>
                      <a:ext cx="3297443" cy="43147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102" y="0"/>
                          </a:moveTo>
                          <a:lnTo>
                            <a:pt x="210" y="21032"/>
                          </a:lnTo>
                          <a:lnTo>
                            <a:pt x="210" y="21034"/>
                          </a:lnTo>
                          <a:cubicBezTo>
                            <a:pt x="118" y="21135"/>
                            <a:pt x="33" y="21338"/>
                            <a:pt x="0" y="21600"/>
                          </a:cubicBezTo>
                          <a:lnTo>
                            <a:pt x="21600" y="287"/>
                          </a:lnTo>
                          <a:lnTo>
                            <a:pt x="21102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63" name="Google Shape;1183;p35"/>
                    <p:cNvSpPr/>
                    <p:nvPr/>
                  </p:nvSpPr>
                  <p:spPr>
                    <a:xfrm flipH="1">
                      <a:off x="644956" y="1927162"/>
                      <a:ext cx="162193" cy="1202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01" h="21600" fill="norm" stroke="1" extrusionOk="0">
                          <a:moveTo>
                            <a:pt x="5700" y="0"/>
                          </a:moveTo>
                          <a:cubicBezTo>
                            <a:pt x="3418" y="0"/>
                            <a:pt x="1273" y="1998"/>
                            <a:pt x="400" y="5217"/>
                          </a:cubicBezTo>
                          <a:cubicBezTo>
                            <a:pt x="-749" y="9479"/>
                            <a:pt x="660" y="14319"/>
                            <a:pt x="3586" y="15984"/>
                          </a:cubicBezTo>
                          <a:lnTo>
                            <a:pt x="12272" y="21001"/>
                          </a:lnTo>
                          <a:cubicBezTo>
                            <a:pt x="12962" y="21400"/>
                            <a:pt x="13697" y="21600"/>
                            <a:pt x="14402" y="21600"/>
                          </a:cubicBezTo>
                          <a:cubicBezTo>
                            <a:pt x="16669" y="21600"/>
                            <a:pt x="18829" y="19602"/>
                            <a:pt x="19702" y="16383"/>
                          </a:cubicBezTo>
                          <a:cubicBezTo>
                            <a:pt x="20851" y="12143"/>
                            <a:pt x="19442" y="7281"/>
                            <a:pt x="16500" y="5616"/>
                          </a:cubicBezTo>
                          <a:lnTo>
                            <a:pt x="7830" y="599"/>
                          </a:lnTo>
                          <a:cubicBezTo>
                            <a:pt x="7125" y="200"/>
                            <a:pt x="6405" y="0"/>
                            <a:pt x="570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64" name="Google Shape;1184;p35"/>
                    <p:cNvSpPr/>
                    <p:nvPr/>
                  </p:nvSpPr>
                  <p:spPr>
                    <a:xfrm flipH="1">
                      <a:off x="687818" y="2000586"/>
                      <a:ext cx="156042" cy="1179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021" h="21600" fill="norm" stroke="1" extrusionOk="0">
                          <a:moveTo>
                            <a:pt x="5901" y="0"/>
                          </a:moveTo>
                          <a:cubicBezTo>
                            <a:pt x="3554" y="0"/>
                            <a:pt x="1317" y="2038"/>
                            <a:pt x="413" y="5321"/>
                          </a:cubicBezTo>
                          <a:cubicBezTo>
                            <a:pt x="-776" y="9668"/>
                            <a:pt x="683" y="14604"/>
                            <a:pt x="3712" y="16302"/>
                          </a:cubicBezTo>
                          <a:lnTo>
                            <a:pt x="11895" y="21034"/>
                          </a:lnTo>
                          <a:cubicBezTo>
                            <a:pt x="12593" y="21419"/>
                            <a:pt x="13323" y="21600"/>
                            <a:pt x="14036" y="21600"/>
                          </a:cubicBezTo>
                          <a:cubicBezTo>
                            <a:pt x="16399" y="21600"/>
                            <a:pt x="18667" y="19562"/>
                            <a:pt x="19587" y="16234"/>
                          </a:cubicBezTo>
                          <a:cubicBezTo>
                            <a:pt x="20824" y="11909"/>
                            <a:pt x="19317" y="6974"/>
                            <a:pt x="16272" y="5253"/>
                          </a:cubicBezTo>
                          <a:lnTo>
                            <a:pt x="8105" y="611"/>
                          </a:lnTo>
                          <a:cubicBezTo>
                            <a:pt x="7376" y="204"/>
                            <a:pt x="6630" y="0"/>
                            <a:pt x="5901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65" name="Google Shape;1185;p35"/>
                    <p:cNvSpPr/>
                    <p:nvPr/>
                  </p:nvSpPr>
                  <p:spPr>
                    <a:xfrm flipH="1">
                      <a:off x="748359" y="2072526"/>
                      <a:ext cx="127145" cy="1064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32" h="21600" fill="norm" stroke="1" extrusionOk="0">
                          <a:moveTo>
                            <a:pt x="7272" y="0"/>
                          </a:moveTo>
                          <a:cubicBezTo>
                            <a:pt x="4376" y="0"/>
                            <a:pt x="1613" y="2283"/>
                            <a:pt x="501" y="5971"/>
                          </a:cubicBezTo>
                          <a:cubicBezTo>
                            <a:pt x="-938" y="10737"/>
                            <a:pt x="827" y="16231"/>
                            <a:pt x="4491" y="18138"/>
                          </a:cubicBezTo>
                          <a:lnTo>
                            <a:pt x="9862" y="20948"/>
                          </a:lnTo>
                          <a:cubicBezTo>
                            <a:pt x="10725" y="21399"/>
                            <a:pt x="11627" y="21600"/>
                            <a:pt x="12509" y="21600"/>
                          </a:cubicBezTo>
                          <a:cubicBezTo>
                            <a:pt x="15387" y="21600"/>
                            <a:pt x="18130" y="19392"/>
                            <a:pt x="19242" y="15730"/>
                          </a:cubicBezTo>
                          <a:cubicBezTo>
                            <a:pt x="20662" y="10938"/>
                            <a:pt x="18897" y="5444"/>
                            <a:pt x="15233" y="3462"/>
                          </a:cubicBezTo>
                          <a:lnTo>
                            <a:pt x="9862" y="652"/>
                          </a:lnTo>
                          <a:cubicBezTo>
                            <a:pt x="9018" y="226"/>
                            <a:pt x="8136" y="0"/>
                            <a:pt x="7272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66" name="Google Shape;1186;p35"/>
                    <p:cNvSpPr/>
                    <p:nvPr/>
                  </p:nvSpPr>
                  <p:spPr>
                    <a:xfrm flipH="1">
                      <a:off x="33333" y="307573"/>
                      <a:ext cx="1026365" cy="10963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13" h="21600" fill="norm" stroke="1" extrusionOk="0">
                          <a:moveTo>
                            <a:pt x="12981" y="0"/>
                          </a:moveTo>
                          <a:cubicBezTo>
                            <a:pt x="7554" y="2701"/>
                            <a:pt x="1273" y="6277"/>
                            <a:pt x="679" y="7111"/>
                          </a:cubicBezTo>
                          <a:cubicBezTo>
                            <a:pt x="-320" y="8534"/>
                            <a:pt x="-987" y="15086"/>
                            <a:pt x="4483" y="18858"/>
                          </a:cubicBezTo>
                          <a:cubicBezTo>
                            <a:pt x="7483" y="20924"/>
                            <a:pt x="10142" y="21600"/>
                            <a:pt x="12274" y="21600"/>
                          </a:cubicBezTo>
                          <a:cubicBezTo>
                            <a:pt x="15116" y="21600"/>
                            <a:pt x="17024" y="20402"/>
                            <a:pt x="17576" y="19692"/>
                          </a:cubicBezTo>
                          <a:cubicBezTo>
                            <a:pt x="18136" y="18964"/>
                            <a:pt x="19704" y="11765"/>
                            <a:pt x="20613" y="5653"/>
                          </a:cubicBezTo>
                          <a:cubicBezTo>
                            <a:pt x="14466" y="5325"/>
                            <a:pt x="13225" y="1726"/>
                            <a:pt x="12981" y="0"/>
                          </a:cubicBezTo>
                          <a:close/>
                        </a:path>
                      </a:pathLst>
                    </a:custGeom>
                    <a:solidFill>
                      <a:srgbClr val="FDDF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67" name="Google Shape;1187;p35"/>
                    <p:cNvSpPr/>
                    <p:nvPr/>
                  </p:nvSpPr>
                  <p:spPr>
                    <a:xfrm flipH="1">
                      <a:off x="33262" y="585167"/>
                      <a:ext cx="549861" cy="8230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7605" y="0"/>
                          </a:moveTo>
                          <a:cubicBezTo>
                            <a:pt x="13705" y="7649"/>
                            <a:pt x="7928" y="16489"/>
                            <a:pt x="0" y="21131"/>
                          </a:cubicBezTo>
                          <a:cubicBezTo>
                            <a:pt x="1912" y="21456"/>
                            <a:pt x="3689" y="21600"/>
                            <a:pt x="5304" y="21600"/>
                          </a:cubicBezTo>
                          <a:cubicBezTo>
                            <a:pt x="10853" y="21600"/>
                            <a:pt x="14585" y="19994"/>
                            <a:pt x="15660" y="19049"/>
                          </a:cubicBezTo>
                          <a:cubicBezTo>
                            <a:pt x="16754" y="18079"/>
                            <a:pt x="19822" y="8489"/>
                            <a:pt x="21600" y="348"/>
                          </a:cubicBezTo>
                          <a:cubicBezTo>
                            <a:pt x="20133" y="294"/>
                            <a:pt x="18795" y="172"/>
                            <a:pt x="17605" y="0"/>
                          </a:cubicBezTo>
                          <a:close/>
                        </a:path>
                      </a:pathLst>
                    </a:custGeom>
                    <a:solidFill>
                      <a:srgbClr val="FBC398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68" name="Google Shape;1188;p35"/>
                    <p:cNvSpPr/>
                    <p:nvPr/>
                  </p:nvSpPr>
                  <p:spPr>
                    <a:xfrm flipH="1">
                      <a:off x="0" y="148819"/>
                      <a:ext cx="413358" cy="44571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851" h="21600" fill="norm" stroke="1" extrusionOk="0">
                          <a:moveTo>
                            <a:pt x="19293" y="0"/>
                          </a:moveTo>
                          <a:cubicBezTo>
                            <a:pt x="16807" y="0"/>
                            <a:pt x="8861" y="3384"/>
                            <a:pt x="0" y="7693"/>
                          </a:cubicBezTo>
                          <a:cubicBezTo>
                            <a:pt x="614" y="11938"/>
                            <a:pt x="3731" y="20792"/>
                            <a:pt x="19170" y="21600"/>
                          </a:cubicBezTo>
                          <a:cubicBezTo>
                            <a:pt x="20827" y="10611"/>
                            <a:pt x="21600" y="1055"/>
                            <a:pt x="19882" y="106"/>
                          </a:cubicBezTo>
                          <a:cubicBezTo>
                            <a:pt x="19747" y="35"/>
                            <a:pt x="19550" y="0"/>
                            <a:pt x="19293" y="0"/>
                          </a:cubicBezTo>
                          <a:close/>
                        </a:path>
                      </a:pathLst>
                    </a:custGeom>
                    <a:solidFill>
                      <a:srgbClr val="1528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69" name="Google Shape;1189;p35"/>
                    <p:cNvSpPr/>
                    <p:nvPr/>
                  </p:nvSpPr>
                  <p:spPr>
                    <a:xfrm flipH="1">
                      <a:off x="1832112" y="5982633"/>
                      <a:ext cx="693013" cy="1575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58" h="21600" fill="norm" stroke="1" extrusionOk="0">
                          <a:moveTo>
                            <a:pt x="773" y="0"/>
                          </a:moveTo>
                          <a:cubicBezTo>
                            <a:pt x="773" y="0"/>
                            <a:pt x="-12" y="1609"/>
                            <a:pt x="28" y="4727"/>
                          </a:cubicBezTo>
                          <a:cubicBezTo>
                            <a:pt x="65" y="7793"/>
                            <a:pt x="-490" y="15840"/>
                            <a:pt x="2013" y="15840"/>
                          </a:cubicBezTo>
                          <a:cubicBezTo>
                            <a:pt x="4160" y="15840"/>
                            <a:pt x="13302" y="21600"/>
                            <a:pt x="16926" y="21600"/>
                          </a:cubicBezTo>
                          <a:cubicBezTo>
                            <a:pt x="17548" y="21600"/>
                            <a:pt x="18007" y="21431"/>
                            <a:pt x="18241" y="21041"/>
                          </a:cubicBezTo>
                          <a:cubicBezTo>
                            <a:pt x="18989" y="20753"/>
                            <a:pt x="20488" y="19076"/>
                            <a:pt x="20629" y="15959"/>
                          </a:cubicBezTo>
                          <a:cubicBezTo>
                            <a:pt x="21110" y="5946"/>
                            <a:pt x="20096" y="4388"/>
                            <a:pt x="20096" y="4388"/>
                          </a:cubicBezTo>
                          <a:lnTo>
                            <a:pt x="773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70" name="Google Shape;1190;p35"/>
                    <p:cNvSpPr/>
                    <p:nvPr/>
                  </p:nvSpPr>
                  <p:spPr>
                    <a:xfrm flipH="1">
                      <a:off x="2030129" y="5633191"/>
                      <a:ext cx="469031" cy="42186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57" h="21600" fill="norm" stroke="1" extrusionOk="0">
                          <a:moveTo>
                            <a:pt x="12127" y="0"/>
                          </a:moveTo>
                          <a:lnTo>
                            <a:pt x="1417" y="861"/>
                          </a:lnTo>
                          <a:cubicBezTo>
                            <a:pt x="1417" y="861"/>
                            <a:pt x="1769" y="7025"/>
                            <a:pt x="712" y="11468"/>
                          </a:cubicBezTo>
                          <a:cubicBezTo>
                            <a:pt x="-322" y="15898"/>
                            <a:pt x="-1043" y="20461"/>
                            <a:pt x="4613" y="20720"/>
                          </a:cubicBezTo>
                          <a:lnTo>
                            <a:pt x="14441" y="21600"/>
                          </a:lnTo>
                          <a:cubicBezTo>
                            <a:pt x="14441" y="21600"/>
                            <a:pt x="14251" y="9961"/>
                            <a:pt x="20557" y="9291"/>
                          </a:cubicBezTo>
                          <a:cubicBezTo>
                            <a:pt x="20557" y="9291"/>
                            <a:pt x="12528" y="7500"/>
                            <a:pt x="12127" y="0"/>
                          </a:cubicBezTo>
                          <a:close/>
                        </a:path>
                      </a:pathLst>
                    </a:custGeom>
                    <a:solidFill>
                      <a:srgbClr val="8C52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71" name="Google Shape;1191;p35"/>
                    <p:cNvSpPr/>
                    <p:nvPr/>
                  </p:nvSpPr>
                  <p:spPr>
                    <a:xfrm flipH="1">
                      <a:off x="1852918" y="5813907"/>
                      <a:ext cx="325759" cy="2687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76" h="21600" fill="norm" stroke="1" extrusionOk="0">
                          <a:moveTo>
                            <a:pt x="10435" y="0"/>
                          </a:moveTo>
                          <a:cubicBezTo>
                            <a:pt x="8957" y="0"/>
                            <a:pt x="7278" y="576"/>
                            <a:pt x="5302" y="1759"/>
                          </a:cubicBezTo>
                          <a:cubicBezTo>
                            <a:pt x="-707" y="5316"/>
                            <a:pt x="28" y="18003"/>
                            <a:pt x="28" y="18003"/>
                          </a:cubicBezTo>
                          <a:cubicBezTo>
                            <a:pt x="147" y="20815"/>
                            <a:pt x="4678" y="21600"/>
                            <a:pt x="9068" y="21600"/>
                          </a:cubicBezTo>
                          <a:cubicBezTo>
                            <a:pt x="12351" y="21600"/>
                            <a:pt x="15560" y="21163"/>
                            <a:pt x="16785" y="20815"/>
                          </a:cubicBezTo>
                          <a:cubicBezTo>
                            <a:pt x="19601" y="20000"/>
                            <a:pt x="20893" y="13761"/>
                            <a:pt x="17729" y="6975"/>
                          </a:cubicBezTo>
                          <a:cubicBezTo>
                            <a:pt x="15619" y="2404"/>
                            <a:pt x="13450" y="0"/>
                            <a:pt x="10435" y="0"/>
                          </a:cubicBezTo>
                          <a:close/>
                        </a:path>
                      </a:pathLst>
                    </a:custGeom>
                    <a:solidFill>
                      <a:srgbClr val="DCE0E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72" name="Google Shape;1192;p35"/>
                    <p:cNvSpPr/>
                    <p:nvPr/>
                  </p:nvSpPr>
                  <p:spPr>
                    <a:xfrm flipH="1">
                      <a:off x="2090446" y="5656059"/>
                      <a:ext cx="265383" cy="1834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49" y="0"/>
                          </a:moveTo>
                          <a:lnTo>
                            <a:pt x="0" y="393"/>
                          </a:lnTo>
                          <a:cubicBezTo>
                            <a:pt x="60" y="1077"/>
                            <a:pt x="2093" y="17539"/>
                            <a:pt x="8350" y="20406"/>
                          </a:cubicBezTo>
                          <a:cubicBezTo>
                            <a:pt x="10131" y="21207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02" y="19417"/>
                            <a:pt x="21600" y="16535"/>
                          </a:cubicBezTo>
                          <a:lnTo>
                            <a:pt x="20252" y="15298"/>
                          </a:lnTo>
                          <a:cubicBezTo>
                            <a:pt x="19346" y="17321"/>
                            <a:pt x="16851" y="19300"/>
                            <a:pt x="13391" y="19300"/>
                          </a:cubicBezTo>
                          <a:cubicBezTo>
                            <a:pt x="12002" y="19300"/>
                            <a:pt x="10473" y="18980"/>
                            <a:pt x="8823" y="18223"/>
                          </a:cubicBezTo>
                          <a:cubicBezTo>
                            <a:pt x="3471" y="15792"/>
                            <a:pt x="1580" y="131"/>
                            <a:pt x="1549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73" name="Google Shape;1193;p35"/>
                    <p:cNvSpPr/>
                    <p:nvPr/>
                  </p:nvSpPr>
                  <p:spPr>
                    <a:xfrm flipH="1">
                      <a:off x="2135052" y="5707110"/>
                      <a:ext cx="185315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4" h="21600" fill="norm" stroke="1" extrusionOk="0">
                          <a:moveTo>
                            <a:pt x="16571" y="0"/>
                          </a:moveTo>
                          <a:cubicBezTo>
                            <a:pt x="12133" y="0"/>
                            <a:pt x="3623" y="2154"/>
                            <a:pt x="86" y="17726"/>
                          </a:cubicBezTo>
                          <a:cubicBezTo>
                            <a:pt x="-252" y="19351"/>
                            <a:pt x="438" y="21014"/>
                            <a:pt x="1594" y="21468"/>
                          </a:cubicBezTo>
                          <a:cubicBezTo>
                            <a:pt x="1819" y="21600"/>
                            <a:pt x="2016" y="21600"/>
                            <a:pt x="2256" y="21600"/>
                          </a:cubicBezTo>
                          <a:cubicBezTo>
                            <a:pt x="3172" y="21600"/>
                            <a:pt x="4074" y="20769"/>
                            <a:pt x="4370" y="19465"/>
                          </a:cubicBezTo>
                          <a:cubicBezTo>
                            <a:pt x="7047" y="7578"/>
                            <a:pt x="13049" y="5877"/>
                            <a:pt x="16304" y="5877"/>
                          </a:cubicBezTo>
                          <a:cubicBezTo>
                            <a:pt x="17375" y="5877"/>
                            <a:pt x="18150" y="6047"/>
                            <a:pt x="18417" y="6123"/>
                          </a:cubicBezTo>
                          <a:cubicBezTo>
                            <a:pt x="18586" y="6180"/>
                            <a:pt x="18755" y="6198"/>
                            <a:pt x="18925" y="6198"/>
                          </a:cubicBezTo>
                          <a:cubicBezTo>
                            <a:pt x="19939" y="6198"/>
                            <a:pt x="20855" y="5235"/>
                            <a:pt x="21066" y="3855"/>
                          </a:cubicBezTo>
                          <a:cubicBezTo>
                            <a:pt x="21348" y="2249"/>
                            <a:pt x="20573" y="643"/>
                            <a:pt x="19375" y="321"/>
                          </a:cubicBezTo>
                          <a:cubicBezTo>
                            <a:pt x="19333" y="302"/>
                            <a:pt x="18248" y="0"/>
                            <a:pt x="16571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74" name="Google Shape;1194;p35"/>
                    <p:cNvSpPr/>
                    <p:nvPr/>
                  </p:nvSpPr>
                  <p:spPr>
                    <a:xfrm flipH="1">
                      <a:off x="2082904" y="5749631"/>
                      <a:ext cx="164353" cy="11050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9" h="21600" fill="norm" stroke="1" extrusionOk="0">
                          <a:moveTo>
                            <a:pt x="18733" y="0"/>
                          </a:moveTo>
                          <a:cubicBezTo>
                            <a:pt x="18701" y="0"/>
                            <a:pt x="18669" y="0"/>
                            <a:pt x="18653" y="0"/>
                          </a:cubicBezTo>
                          <a:cubicBezTo>
                            <a:pt x="18093" y="97"/>
                            <a:pt x="4839" y="652"/>
                            <a:pt x="203" y="16260"/>
                          </a:cubicBezTo>
                          <a:cubicBezTo>
                            <a:pt x="-341" y="18242"/>
                            <a:pt x="251" y="20464"/>
                            <a:pt x="1514" y="21286"/>
                          </a:cubicBezTo>
                          <a:cubicBezTo>
                            <a:pt x="1833" y="21528"/>
                            <a:pt x="2217" y="21600"/>
                            <a:pt x="2553" y="21600"/>
                          </a:cubicBezTo>
                          <a:cubicBezTo>
                            <a:pt x="3528" y="21600"/>
                            <a:pt x="4455" y="20803"/>
                            <a:pt x="4839" y="19377"/>
                          </a:cubicBezTo>
                          <a:cubicBezTo>
                            <a:pt x="8117" y="8239"/>
                            <a:pt x="18589" y="7659"/>
                            <a:pt x="18797" y="7659"/>
                          </a:cubicBezTo>
                          <a:cubicBezTo>
                            <a:pt x="20172" y="7587"/>
                            <a:pt x="21259" y="5871"/>
                            <a:pt x="21259" y="3793"/>
                          </a:cubicBezTo>
                          <a:cubicBezTo>
                            <a:pt x="21211" y="1691"/>
                            <a:pt x="20060" y="0"/>
                            <a:pt x="18733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75" name="Google Shape;1195;p35"/>
                    <p:cNvSpPr/>
                    <p:nvPr/>
                  </p:nvSpPr>
                  <p:spPr>
                    <a:xfrm flipH="1">
                      <a:off x="2072445" y="6071632"/>
                      <a:ext cx="693127" cy="1569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76" h="21600" fill="norm" stroke="1" extrusionOk="0">
                          <a:moveTo>
                            <a:pt x="784" y="0"/>
                          </a:moveTo>
                          <a:cubicBezTo>
                            <a:pt x="784" y="0"/>
                            <a:pt x="-12" y="1633"/>
                            <a:pt x="25" y="4762"/>
                          </a:cubicBezTo>
                          <a:cubicBezTo>
                            <a:pt x="62" y="7824"/>
                            <a:pt x="-479" y="15086"/>
                            <a:pt x="2022" y="15902"/>
                          </a:cubicBezTo>
                          <a:cubicBezTo>
                            <a:pt x="4278" y="16600"/>
                            <a:pt x="13018" y="21600"/>
                            <a:pt x="16812" y="21600"/>
                          </a:cubicBezTo>
                          <a:cubicBezTo>
                            <a:pt x="17449" y="21600"/>
                            <a:pt x="17946" y="21464"/>
                            <a:pt x="18250" y="21141"/>
                          </a:cubicBezTo>
                          <a:cubicBezTo>
                            <a:pt x="19009" y="20835"/>
                            <a:pt x="20499" y="19151"/>
                            <a:pt x="20650" y="16021"/>
                          </a:cubicBezTo>
                          <a:cubicBezTo>
                            <a:pt x="21121" y="5970"/>
                            <a:pt x="20110" y="4473"/>
                            <a:pt x="20110" y="4473"/>
                          </a:cubicBezTo>
                          <a:lnTo>
                            <a:pt x="784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76" name="Google Shape;1196;p35"/>
                    <p:cNvSpPr/>
                    <p:nvPr/>
                  </p:nvSpPr>
                  <p:spPr>
                    <a:xfrm flipH="1">
                      <a:off x="2270176" y="5722191"/>
                      <a:ext cx="469245" cy="4219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62" h="21600" fill="norm" stroke="1" extrusionOk="0">
                          <a:moveTo>
                            <a:pt x="12129" y="0"/>
                          </a:moveTo>
                          <a:lnTo>
                            <a:pt x="1405" y="867"/>
                          </a:lnTo>
                          <a:cubicBezTo>
                            <a:pt x="1405" y="867"/>
                            <a:pt x="1757" y="7023"/>
                            <a:pt x="722" y="11471"/>
                          </a:cubicBezTo>
                          <a:cubicBezTo>
                            <a:pt x="-328" y="15899"/>
                            <a:pt x="-1038" y="20455"/>
                            <a:pt x="4606" y="20733"/>
                          </a:cubicBezTo>
                          <a:lnTo>
                            <a:pt x="14425" y="21600"/>
                          </a:lnTo>
                          <a:cubicBezTo>
                            <a:pt x="14425" y="21600"/>
                            <a:pt x="14236" y="9978"/>
                            <a:pt x="20562" y="9313"/>
                          </a:cubicBezTo>
                          <a:cubicBezTo>
                            <a:pt x="20562" y="9313"/>
                            <a:pt x="12513" y="7497"/>
                            <a:pt x="12129" y="0"/>
                          </a:cubicBezTo>
                          <a:close/>
                        </a:path>
                      </a:pathLst>
                    </a:custGeom>
                    <a:solidFill>
                      <a:srgbClr val="BF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77" name="Google Shape;1197;p35"/>
                    <p:cNvSpPr/>
                    <p:nvPr/>
                  </p:nvSpPr>
                  <p:spPr>
                    <a:xfrm flipH="1">
                      <a:off x="2623442" y="5948765"/>
                      <a:ext cx="98762" cy="129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084" y="0"/>
                          </a:moveTo>
                          <a:lnTo>
                            <a:pt x="6380" y="6404"/>
                          </a:lnTo>
                          <a:lnTo>
                            <a:pt x="0" y="6404"/>
                          </a:lnTo>
                          <a:lnTo>
                            <a:pt x="3812" y="11819"/>
                          </a:lnTo>
                          <a:lnTo>
                            <a:pt x="1487" y="19397"/>
                          </a:lnTo>
                          <a:lnTo>
                            <a:pt x="9435" y="15052"/>
                          </a:lnTo>
                          <a:lnTo>
                            <a:pt x="16437" y="21600"/>
                          </a:lnTo>
                          <a:lnTo>
                            <a:pt x="14706" y="12025"/>
                          </a:lnTo>
                          <a:lnTo>
                            <a:pt x="21600" y="10048"/>
                          </a:lnTo>
                          <a:lnTo>
                            <a:pt x="13030" y="8175"/>
                          </a:lnTo>
                          <a:lnTo>
                            <a:pt x="10084" y="0"/>
                          </a:ln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78" name="Google Shape;1198;p35"/>
                    <p:cNvSpPr/>
                    <p:nvPr/>
                  </p:nvSpPr>
                  <p:spPr>
                    <a:xfrm flipH="1">
                      <a:off x="2093202" y="5902905"/>
                      <a:ext cx="326016" cy="26884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91" h="21600" fill="norm" stroke="1" extrusionOk="0">
                          <a:moveTo>
                            <a:pt x="10450" y="0"/>
                          </a:moveTo>
                          <a:cubicBezTo>
                            <a:pt x="8971" y="0"/>
                            <a:pt x="7285" y="576"/>
                            <a:pt x="5302" y="1758"/>
                          </a:cubicBezTo>
                          <a:cubicBezTo>
                            <a:pt x="-707" y="5313"/>
                            <a:pt x="28" y="18025"/>
                            <a:pt x="28" y="18025"/>
                          </a:cubicBezTo>
                          <a:cubicBezTo>
                            <a:pt x="147" y="20815"/>
                            <a:pt x="4678" y="21600"/>
                            <a:pt x="9075" y="21600"/>
                          </a:cubicBezTo>
                          <a:cubicBezTo>
                            <a:pt x="12373" y="21600"/>
                            <a:pt x="15590" y="21163"/>
                            <a:pt x="16815" y="20815"/>
                          </a:cubicBezTo>
                          <a:cubicBezTo>
                            <a:pt x="19630" y="20001"/>
                            <a:pt x="20893" y="13754"/>
                            <a:pt x="17751" y="6982"/>
                          </a:cubicBezTo>
                          <a:cubicBezTo>
                            <a:pt x="15627" y="2403"/>
                            <a:pt x="13465" y="0"/>
                            <a:pt x="10450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79" name="Google Shape;1199;p35"/>
                    <p:cNvSpPr/>
                    <p:nvPr/>
                  </p:nvSpPr>
                  <p:spPr>
                    <a:xfrm flipH="1">
                      <a:off x="2330988" y="5745057"/>
                      <a:ext cx="265383" cy="18343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80" y="0"/>
                          </a:moveTo>
                          <a:lnTo>
                            <a:pt x="0" y="393"/>
                          </a:lnTo>
                          <a:cubicBezTo>
                            <a:pt x="70" y="1092"/>
                            <a:pt x="2093" y="17539"/>
                            <a:pt x="8350" y="20406"/>
                          </a:cubicBezTo>
                          <a:cubicBezTo>
                            <a:pt x="10131" y="21251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32" y="19417"/>
                            <a:pt x="21600" y="16593"/>
                          </a:cubicBezTo>
                          <a:lnTo>
                            <a:pt x="20262" y="15298"/>
                          </a:lnTo>
                          <a:cubicBezTo>
                            <a:pt x="19356" y="17321"/>
                            <a:pt x="16872" y="19300"/>
                            <a:pt x="13411" y="19300"/>
                          </a:cubicBezTo>
                          <a:cubicBezTo>
                            <a:pt x="12022" y="19300"/>
                            <a:pt x="10483" y="18980"/>
                            <a:pt x="8823" y="18223"/>
                          </a:cubicBezTo>
                          <a:cubicBezTo>
                            <a:pt x="3501" y="15792"/>
                            <a:pt x="1580" y="146"/>
                            <a:pt x="1580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80" name="Google Shape;1200;p35"/>
                    <p:cNvSpPr/>
                    <p:nvPr/>
                  </p:nvSpPr>
                  <p:spPr>
                    <a:xfrm flipH="1">
                      <a:off x="2375351" y="5796108"/>
                      <a:ext cx="185288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1" h="21600" fill="norm" stroke="1" extrusionOk="0">
                          <a:moveTo>
                            <a:pt x="16569" y="0"/>
                          </a:moveTo>
                          <a:cubicBezTo>
                            <a:pt x="12144" y="0"/>
                            <a:pt x="3648" y="2173"/>
                            <a:pt x="112" y="17802"/>
                          </a:cubicBezTo>
                          <a:cubicBezTo>
                            <a:pt x="-283" y="19351"/>
                            <a:pt x="407" y="21014"/>
                            <a:pt x="1563" y="21487"/>
                          </a:cubicBezTo>
                          <a:cubicBezTo>
                            <a:pt x="1788" y="21600"/>
                            <a:pt x="1985" y="21600"/>
                            <a:pt x="2225" y="21600"/>
                          </a:cubicBezTo>
                          <a:cubicBezTo>
                            <a:pt x="3183" y="21600"/>
                            <a:pt x="4057" y="20825"/>
                            <a:pt x="4339" y="19540"/>
                          </a:cubicBezTo>
                          <a:cubicBezTo>
                            <a:pt x="7058" y="7672"/>
                            <a:pt x="13032" y="5915"/>
                            <a:pt x="16301" y="5915"/>
                          </a:cubicBezTo>
                          <a:cubicBezTo>
                            <a:pt x="17372" y="5915"/>
                            <a:pt x="18161" y="6104"/>
                            <a:pt x="18443" y="6180"/>
                          </a:cubicBezTo>
                          <a:cubicBezTo>
                            <a:pt x="18584" y="6217"/>
                            <a:pt x="18739" y="6236"/>
                            <a:pt x="18879" y="6236"/>
                          </a:cubicBezTo>
                          <a:cubicBezTo>
                            <a:pt x="19908" y="6236"/>
                            <a:pt x="20824" y="5272"/>
                            <a:pt x="21077" y="3855"/>
                          </a:cubicBezTo>
                          <a:cubicBezTo>
                            <a:pt x="21317" y="2249"/>
                            <a:pt x="20542" y="643"/>
                            <a:pt x="19344" y="321"/>
                          </a:cubicBezTo>
                          <a:cubicBezTo>
                            <a:pt x="19316" y="302"/>
                            <a:pt x="18231" y="0"/>
                            <a:pt x="16569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81" name="Google Shape;1201;p35"/>
                    <p:cNvSpPr/>
                    <p:nvPr/>
                  </p:nvSpPr>
                  <p:spPr>
                    <a:xfrm flipH="1">
                      <a:off x="2323311" y="5838752"/>
                      <a:ext cx="164269" cy="1108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85" h="21600" fill="norm" stroke="1" extrusionOk="0">
                          <a:moveTo>
                            <a:pt x="18617" y="0"/>
                          </a:moveTo>
                          <a:cubicBezTo>
                            <a:pt x="18011" y="72"/>
                            <a:pt x="4796" y="650"/>
                            <a:pt x="237" y="16182"/>
                          </a:cubicBezTo>
                          <a:cubicBezTo>
                            <a:pt x="-369" y="18157"/>
                            <a:pt x="237" y="20372"/>
                            <a:pt x="1480" y="21287"/>
                          </a:cubicBezTo>
                          <a:cubicBezTo>
                            <a:pt x="1815" y="21431"/>
                            <a:pt x="2182" y="21600"/>
                            <a:pt x="2516" y="21600"/>
                          </a:cubicBezTo>
                          <a:cubicBezTo>
                            <a:pt x="3489" y="21600"/>
                            <a:pt x="4429" y="20709"/>
                            <a:pt x="4860" y="19312"/>
                          </a:cubicBezTo>
                          <a:cubicBezTo>
                            <a:pt x="8112" y="8211"/>
                            <a:pt x="18617" y="7633"/>
                            <a:pt x="18728" y="7633"/>
                          </a:cubicBezTo>
                          <a:cubicBezTo>
                            <a:pt x="20099" y="7633"/>
                            <a:pt x="21231" y="5827"/>
                            <a:pt x="21183" y="3781"/>
                          </a:cubicBezTo>
                          <a:cubicBezTo>
                            <a:pt x="21119" y="1637"/>
                            <a:pt x="19972" y="72"/>
                            <a:pt x="18617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82" name="Google Shape;1202;p35"/>
                    <p:cNvSpPr/>
                    <p:nvPr/>
                  </p:nvSpPr>
                  <p:spPr>
                    <a:xfrm flipH="1">
                      <a:off x="1738529" y="1649538"/>
                      <a:ext cx="1225791" cy="11455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319" h="21600" fill="norm" stroke="1" extrusionOk="0">
                          <a:moveTo>
                            <a:pt x="13090" y="0"/>
                          </a:moveTo>
                          <a:cubicBezTo>
                            <a:pt x="10757" y="0"/>
                            <a:pt x="8494" y="834"/>
                            <a:pt x="7423" y="1210"/>
                          </a:cubicBezTo>
                          <a:cubicBezTo>
                            <a:pt x="5554" y="1862"/>
                            <a:pt x="624" y="5188"/>
                            <a:pt x="49" y="9420"/>
                          </a:cubicBezTo>
                          <a:cubicBezTo>
                            <a:pt x="-525" y="13660"/>
                            <a:pt x="4163" y="20677"/>
                            <a:pt x="4282" y="21504"/>
                          </a:cubicBezTo>
                          <a:cubicBezTo>
                            <a:pt x="4290" y="21570"/>
                            <a:pt x="4395" y="21600"/>
                            <a:pt x="4577" y="21600"/>
                          </a:cubicBezTo>
                          <a:cubicBezTo>
                            <a:pt x="6759" y="21600"/>
                            <a:pt x="20212" y="17368"/>
                            <a:pt x="20212" y="17368"/>
                          </a:cubicBezTo>
                          <a:cubicBezTo>
                            <a:pt x="20212" y="17368"/>
                            <a:pt x="21075" y="5188"/>
                            <a:pt x="17899" y="1862"/>
                          </a:cubicBezTo>
                          <a:cubicBezTo>
                            <a:pt x="16555" y="450"/>
                            <a:pt x="14803" y="0"/>
                            <a:pt x="13090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83" name="Google Shape;1203;p35"/>
                    <p:cNvSpPr/>
                    <p:nvPr/>
                  </p:nvSpPr>
                  <p:spPr>
                    <a:xfrm flipH="1">
                      <a:off x="2420359" y="2213811"/>
                      <a:ext cx="464637" cy="55091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7964" y="0"/>
                          </a:moveTo>
                          <a:cubicBezTo>
                            <a:pt x="7482" y="0"/>
                            <a:pt x="7010" y="107"/>
                            <a:pt x="6551" y="344"/>
                          </a:cubicBezTo>
                          <a:cubicBezTo>
                            <a:pt x="534" y="3470"/>
                            <a:pt x="0" y="9920"/>
                            <a:pt x="0" y="9920"/>
                          </a:cubicBezTo>
                          <a:lnTo>
                            <a:pt x="6907" y="21600"/>
                          </a:lnTo>
                          <a:lnTo>
                            <a:pt x="21600" y="16473"/>
                          </a:lnTo>
                          <a:cubicBezTo>
                            <a:pt x="21600" y="16473"/>
                            <a:pt x="13883" y="0"/>
                            <a:pt x="7964" y="0"/>
                          </a:cubicBez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84" name="Google Shape;1204;p35"/>
                    <p:cNvSpPr/>
                    <p:nvPr/>
                  </p:nvSpPr>
                  <p:spPr>
                    <a:xfrm flipH="1">
                      <a:off x="1649571" y="2540137"/>
                      <a:ext cx="1438454" cy="29879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42" h="21600" fill="norm" stroke="1" extrusionOk="0">
                          <a:moveTo>
                            <a:pt x="16438" y="0"/>
                          </a:moveTo>
                          <a:cubicBezTo>
                            <a:pt x="11961" y="0"/>
                            <a:pt x="6020" y="1022"/>
                            <a:pt x="4735" y="1420"/>
                          </a:cubicBezTo>
                          <a:cubicBezTo>
                            <a:pt x="4430" y="1515"/>
                            <a:pt x="5509" y="2609"/>
                            <a:pt x="5509" y="2609"/>
                          </a:cubicBezTo>
                          <a:cubicBezTo>
                            <a:pt x="5509" y="2609"/>
                            <a:pt x="172" y="5180"/>
                            <a:pt x="8" y="9176"/>
                          </a:cubicBezTo>
                          <a:cubicBezTo>
                            <a:pt x="-218" y="14502"/>
                            <a:pt x="4407" y="20996"/>
                            <a:pt x="4407" y="20996"/>
                          </a:cubicBezTo>
                          <a:cubicBezTo>
                            <a:pt x="4407" y="20996"/>
                            <a:pt x="4778" y="21600"/>
                            <a:pt x="6810" y="21600"/>
                          </a:cubicBezTo>
                          <a:cubicBezTo>
                            <a:pt x="8847" y="21600"/>
                            <a:pt x="10260" y="21142"/>
                            <a:pt x="10260" y="21142"/>
                          </a:cubicBezTo>
                          <a:cubicBezTo>
                            <a:pt x="10349" y="21144"/>
                            <a:pt x="10437" y="21145"/>
                            <a:pt x="10522" y="21145"/>
                          </a:cubicBezTo>
                          <a:cubicBezTo>
                            <a:pt x="12930" y="21145"/>
                            <a:pt x="13160" y="20331"/>
                            <a:pt x="13160" y="20331"/>
                          </a:cubicBezTo>
                          <a:cubicBezTo>
                            <a:pt x="13618" y="19623"/>
                            <a:pt x="17644" y="14773"/>
                            <a:pt x="19512" y="10341"/>
                          </a:cubicBezTo>
                          <a:cubicBezTo>
                            <a:pt x="21382" y="5909"/>
                            <a:pt x="20553" y="1750"/>
                            <a:pt x="20591" y="1478"/>
                          </a:cubicBezTo>
                          <a:cubicBezTo>
                            <a:pt x="20633" y="1206"/>
                            <a:pt x="20591" y="541"/>
                            <a:pt x="20591" y="541"/>
                          </a:cubicBezTo>
                          <a:cubicBezTo>
                            <a:pt x="19650" y="149"/>
                            <a:pt x="18151" y="0"/>
                            <a:pt x="16438" y="0"/>
                          </a:cubicBezTo>
                          <a:close/>
                        </a:path>
                      </a:pathLst>
                    </a:custGeom>
                    <a:solidFill>
                      <a:srgbClr val="37495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85" name="Google Shape;1205;p35"/>
                    <p:cNvSpPr/>
                    <p:nvPr/>
                  </p:nvSpPr>
                  <p:spPr>
                    <a:xfrm flipH="1">
                      <a:off x="1676195" y="2616279"/>
                      <a:ext cx="197455" cy="4788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65" h="21600" fill="norm" stroke="1" extrusionOk="0">
                          <a:moveTo>
                            <a:pt x="20291" y="0"/>
                          </a:moveTo>
                          <a:cubicBezTo>
                            <a:pt x="19676" y="0"/>
                            <a:pt x="19194" y="190"/>
                            <a:pt x="19234" y="435"/>
                          </a:cubicBezTo>
                          <a:cubicBezTo>
                            <a:pt x="19462" y="9590"/>
                            <a:pt x="18271" y="19431"/>
                            <a:pt x="15904" y="20095"/>
                          </a:cubicBezTo>
                          <a:cubicBezTo>
                            <a:pt x="13858" y="20596"/>
                            <a:pt x="9899" y="20730"/>
                            <a:pt x="6462" y="20730"/>
                          </a:cubicBezTo>
                          <a:cubicBezTo>
                            <a:pt x="4281" y="20730"/>
                            <a:pt x="2302" y="20674"/>
                            <a:pt x="1152" y="20630"/>
                          </a:cubicBezTo>
                          <a:cubicBezTo>
                            <a:pt x="1098" y="20630"/>
                            <a:pt x="1031" y="20624"/>
                            <a:pt x="978" y="20624"/>
                          </a:cubicBezTo>
                          <a:cubicBezTo>
                            <a:pt x="470" y="20624"/>
                            <a:pt x="55" y="20786"/>
                            <a:pt x="15" y="21009"/>
                          </a:cubicBezTo>
                          <a:cubicBezTo>
                            <a:pt x="-92" y="21254"/>
                            <a:pt x="376" y="21466"/>
                            <a:pt x="924" y="21505"/>
                          </a:cubicBezTo>
                          <a:cubicBezTo>
                            <a:pt x="1152" y="21505"/>
                            <a:pt x="3573" y="21600"/>
                            <a:pt x="6582" y="21600"/>
                          </a:cubicBezTo>
                          <a:cubicBezTo>
                            <a:pt x="10153" y="21600"/>
                            <a:pt x="14473" y="21466"/>
                            <a:pt x="16947" y="20858"/>
                          </a:cubicBezTo>
                          <a:cubicBezTo>
                            <a:pt x="21508" y="19771"/>
                            <a:pt x="21468" y="4946"/>
                            <a:pt x="21321" y="435"/>
                          </a:cubicBezTo>
                          <a:cubicBezTo>
                            <a:pt x="21321" y="190"/>
                            <a:pt x="20826" y="0"/>
                            <a:pt x="20291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86" name="Google Shape;1206;p35"/>
                    <p:cNvSpPr/>
                    <p:nvPr/>
                  </p:nvSpPr>
                  <p:spPr>
                    <a:xfrm flipH="1">
                      <a:off x="1694276" y="2605649"/>
                      <a:ext cx="50679" cy="10642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900" y="0"/>
                            <a:pt x="0" y="4792"/>
                            <a:pt x="0" y="10813"/>
                          </a:cubicBezTo>
                          <a:cubicBezTo>
                            <a:pt x="0" y="16708"/>
                            <a:pt x="4900" y="21600"/>
                            <a:pt x="10800" y="21600"/>
                          </a:cubicBezTo>
                          <a:cubicBezTo>
                            <a:pt x="16753" y="21600"/>
                            <a:pt x="21600" y="16708"/>
                            <a:pt x="21600" y="10813"/>
                          </a:cubicBezTo>
                          <a:cubicBezTo>
                            <a:pt x="21600" y="4792"/>
                            <a:pt x="1675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87" name="Google Shape;1207;p35"/>
                    <p:cNvSpPr/>
                    <p:nvPr/>
                  </p:nvSpPr>
                  <p:spPr>
                    <a:xfrm flipH="1">
                      <a:off x="1769298" y="2726538"/>
                      <a:ext cx="946475" cy="1841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61" h="21600" fill="norm" stroke="1" extrusionOk="0">
                          <a:moveTo>
                            <a:pt x="18336" y="0"/>
                          </a:moveTo>
                          <a:cubicBezTo>
                            <a:pt x="8507" y="0"/>
                            <a:pt x="222" y="19194"/>
                            <a:pt x="135" y="19426"/>
                          </a:cubicBezTo>
                          <a:cubicBezTo>
                            <a:pt x="20" y="19672"/>
                            <a:pt x="-31" y="20368"/>
                            <a:pt x="20" y="20919"/>
                          </a:cubicBezTo>
                          <a:cubicBezTo>
                            <a:pt x="59" y="21368"/>
                            <a:pt x="144" y="21600"/>
                            <a:pt x="222" y="21600"/>
                          </a:cubicBezTo>
                          <a:cubicBezTo>
                            <a:pt x="259" y="21600"/>
                            <a:pt x="287" y="21557"/>
                            <a:pt x="315" y="21499"/>
                          </a:cubicBezTo>
                          <a:cubicBezTo>
                            <a:pt x="405" y="21281"/>
                            <a:pt x="8605" y="2276"/>
                            <a:pt x="18336" y="2276"/>
                          </a:cubicBezTo>
                          <a:cubicBezTo>
                            <a:pt x="19316" y="2276"/>
                            <a:pt x="20313" y="2464"/>
                            <a:pt x="21321" y="2899"/>
                          </a:cubicBezTo>
                          <a:cubicBezTo>
                            <a:pt x="21327" y="2899"/>
                            <a:pt x="21335" y="2899"/>
                            <a:pt x="21341" y="2899"/>
                          </a:cubicBezTo>
                          <a:cubicBezTo>
                            <a:pt x="21456" y="2899"/>
                            <a:pt x="21552" y="2464"/>
                            <a:pt x="21561" y="1856"/>
                          </a:cubicBezTo>
                          <a:cubicBezTo>
                            <a:pt x="21569" y="1218"/>
                            <a:pt x="21482" y="667"/>
                            <a:pt x="21358" y="623"/>
                          </a:cubicBezTo>
                          <a:cubicBezTo>
                            <a:pt x="20338" y="188"/>
                            <a:pt x="19330" y="0"/>
                            <a:pt x="1833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88" name="Google Shape;1208;p35"/>
                    <p:cNvSpPr/>
                    <p:nvPr/>
                  </p:nvSpPr>
                  <p:spPr>
                    <a:xfrm flipH="1">
                      <a:off x="2443098" y="2612941"/>
                      <a:ext cx="147293" cy="256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477" h="21600" fill="norm" stroke="1" extrusionOk="0">
                          <a:moveTo>
                            <a:pt x="15500" y="0"/>
                          </a:moveTo>
                          <a:lnTo>
                            <a:pt x="940" y="2308"/>
                          </a:lnTo>
                          <a:cubicBezTo>
                            <a:pt x="-3123" y="14469"/>
                            <a:pt x="7297" y="21600"/>
                            <a:pt x="7297" y="21600"/>
                          </a:cubicBezTo>
                          <a:lnTo>
                            <a:pt x="18477" y="19511"/>
                          </a:lnTo>
                          <a:cubicBezTo>
                            <a:pt x="9266" y="12733"/>
                            <a:pt x="15500" y="0"/>
                            <a:pt x="155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89" name="Google Shape;1209;p35"/>
                    <p:cNvSpPr/>
                    <p:nvPr/>
                  </p:nvSpPr>
                  <p:spPr>
                    <a:xfrm flipH="1">
                      <a:off x="2433202" y="2603301"/>
                      <a:ext cx="167057" cy="2762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713" h="21600" fill="norm" stroke="1" extrusionOk="0">
                          <a:moveTo>
                            <a:pt x="13396" y="1807"/>
                          </a:moveTo>
                          <a:cubicBezTo>
                            <a:pt x="12260" y="4939"/>
                            <a:pt x="10031" y="13057"/>
                            <a:pt x="15708" y="18459"/>
                          </a:cubicBezTo>
                          <a:lnTo>
                            <a:pt x="7954" y="19986"/>
                          </a:lnTo>
                          <a:cubicBezTo>
                            <a:pt x="6307" y="18565"/>
                            <a:pt x="200" y="12689"/>
                            <a:pt x="2845" y="3518"/>
                          </a:cubicBezTo>
                          <a:lnTo>
                            <a:pt x="13396" y="1807"/>
                          </a:lnTo>
                          <a:close/>
                          <a:moveTo>
                            <a:pt x="14988" y="0"/>
                          </a:moveTo>
                          <a:cubicBezTo>
                            <a:pt x="14891" y="0"/>
                            <a:pt x="14794" y="10"/>
                            <a:pt x="14711" y="19"/>
                          </a:cubicBezTo>
                          <a:lnTo>
                            <a:pt x="1654" y="2136"/>
                          </a:lnTo>
                          <a:cubicBezTo>
                            <a:pt x="1280" y="2194"/>
                            <a:pt x="962" y="2426"/>
                            <a:pt x="865" y="2725"/>
                          </a:cubicBezTo>
                          <a:cubicBezTo>
                            <a:pt x="-2818" y="14332"/>
                            <a:pt x="6431" y="21068"/>
                            <a:pt x="6819" y="21368"/>
                          </a:cubicBezTo>
                          <a:cubicBezTo>
                            <a:pt x="7054" y="21503"/>
                            <a:pt x="7331" y="21600"/>
                            <a:pt x="7622" y="21600"/>
                          </a:cubicBezTo>
                          <a:cubicBezTo>
                            <a:pt x="7719" y="21600"/>
                            <a:pt x="7802" y="21600"/>
                            <a:pt x="7899" y="21561"/>
                          </a:cubicBezTo>
                          <a:lnTo>
                            <a:pt x="17882" y="19619"/>
                          </a:lnTo>
                          <a:cubicBezTo>
                            <a:pt x="18256" y="19551"/>
                            <a:pt x="18547" y="19358"/>
                            <a:pt x="18671" y="19087"/>
                          </a:cubicBezTo>
                          <a:cubicBezTo>
                            <a:pt x="18782" y="18855"/>
                            <a:pt x="18671" y="18565"/>
                            <a:pt x="18394" y="18362"/>
                          </a:cubicBezTo>
                          <a:cubicBezTo>
                            <a:pt x="10696" y="12496"/>
                            <a:pt x="15944" y="1111"/>
                            <a:pt x="15985" y="976"/>
                          </a:cubicBezTo>
                          <a:cubicBezTo>
                            <a:pt x="16124" y="715"/>
                            <a:pt x="16027" y="445"/>
                            <a:pt x="15791" y="251"/>
                          </a:cubicBezTo>
                          <a:cubicBezTo>
                            <a:pt x="15584" y="77"/>
                            <a:pt x="15279" y="0"/>
                            <a:pt x="14988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90" name="Google Shape;1210;p35"/>
                    <p:cNvSpPr/>
                    <p:nvPr/>
                  </p:nvSpPr>
                  <p:spPr>
                    <a:xfrm flipH="1">
                      <a:off x="2073508" y="2532720"/>
                      <a:ext cx="130258" cy="2573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769" h="21600" fill="norm" stroke="1" extrusionOk="0">
                          <a:moveTo>
                            <a:pt x="17769" y="0"/>
                          </a:moveTo>
                          <a:lnTo>
                            <a:pt x="3184" y="1307"/>
                          </a:lnTo>
                          <a:cubicBezTo>
                            <a:pt x="3184" y="1307"/>
                            <a:pt x="-3831" y="10198"/>
                            <a:pt x="2964" y="21600"/>
                          </a:cubicBezTo>
                          <a:lnTo>
                            <a:pt x="15408" y="20220"/>
                          </a:lnTo>
                          <a:cubicBezTo>
                            <a:pt x="15408" y="20220"/>
                            <a:pt x="10788" y="9462"/>
                            <a:pt x="17769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91" name="Google Shape;1211;p35"/>
                    <p:cNvSpPr/>
                    <p:nvPr/>
                  </p:nvSpPr>
                  <p:spPr>
                    <a:xfrm flipH="1">
                      <a:off x="2063973" y="2522831"/>
                      <a:ext cx="149656" cy="27737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098" h="21600" fill="norm" stroke="1" extrusionOk="0">
                          <a:moveTo>
                            <a:pt x="15047" y="1723"/>
                          </a:moveTo>
                          <a:cubicBezTo>
                            <a:pt x="10757" y="8913"/>
                            <a:pt x="12595" y="16479"/>
                            <a:pt x="13418" y="18934"/>
                          </a:cubicBezTo>
                          <a:lnTo>
                            <a:pt x="4628" y="19954"/>
                          </a:lnTo>
                          <a:cubicBezTo>
                            <a:pt x="39" y="11320"/>
                            <a:pt x="3821" y="4312"/>
                            <a:pt x="4837" y="2676"/>
                          </a:cubicBezTo>
                          <a:lnTo>
                            <a:pt x="15047" y="1723"/>
                          </a:lnTo>
                          <a:close/>
                          <a:moveTo>
                            <a:pt x="16900" y="0"/>
                          </a:moveTo>
                          <a:cubicBezTo>
                            <a:pt x="16841" y="0"/>
                            <a:pt x="16781" y="10"/>
                            <a:pt x="16736" y="10"/>
                          </a:cubicBezTo>
                          <a:lnTo>
                            <a:pt x="3881" y="1222"/>
                          </a:lnTo>
                          <a:cubicBezTo>
                            <a:pt x="3477" y="1261"/>
                            <a:pt x="3163" y="1425"/>
                            <a:pt x="2999" y="1656"/>
                          </a:cubicBezTo>
                          <a:cubicBezTo>
                            <a:pt x="2700" y="1983"/>
                            <a:pt x="-3429" y="10290"/>
                            <a:pt x="2745" y="21071"/>
                          </a:cubicBezTo>
                          <a:cubicBezTo>
                            <a:pt x="2909" y="21407"/>
                            <a:pt x="3357" y="21600"/>
                            <a:pt x="3821" y="21600"/>
                          </a:cubicBezTo>
                          <a:cubicBezTo>
                            <a:pt x="3925" y="21600"/>
                            <a:pt x="3970" y="21600"/>
                            <a:pt x="4090" y="21571"/>
                          </a:cubicBezTo>
                          <a:lnTo>
                            <a:pt x="15047" y="20281"/>
                          </a:lnTo>
                          <a:cubicBezTo>
                            <a:pt x="15346" y="20252"/>
                            <a:pt x="15660" y="20118"/>
                            <a:pt x="15809" y="19954"/>
                          </a:cubicBezTo>
                          <a:cubicBezTo>
                            <a:pt x="16018" y="19761"/>
                            <a:pt x="16078" y="19530"/>
                            <a:pt x="15959" y="19328"/>
                          </a:cubicBezTo>
                          <a:cubicBezTo>
                            <a:pt x="15914" y="19232"/>
                            <a:pt x="12087" y="9472"/>
                            <a:pt x="18007" y="1068"/>
                          </a:cubicBezTo>
                          <a:cubicBezTo>
                            <a:pt x="18171" y="828"/>
                            <a:pt x="18111" y="539"/>
                            <a:pt x="17857" y="308"/>
                          </a:cubicBezTo>
                          <a:cubicBezTo>
                            <a:pt x="17633" y="106"/>
                            <a:pt x="17289" y="0"/>
                            <a:pt x="169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92" name="Google Shape;1212;p35"/>
                    <p:cNvSpPr/>
                    <p:nvPr/>
                  </p:nvSpPr>
                  <p:spPr>
                    <a:xfrm flipH="1">
                      <a:off x="2426294" y="2959663"/>
                      <a:ext cx="391214" cy="4739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836" h="21600" fill="norm" stroke="1" extrusionOk="0">
                          <a:moveTo>
                            <a:pt x="17086" y="0"/>
                          </a:moveTo>
                          <a:cubicBezTo>
                            <a:pt x="17041" y="0"/>
                            <a:pt x="16996" y="6"/>
                            <a:pt x="16951" y="23"/>
                          </a:cubicBezTo>
                          <a:cubicBezTo>
                            <a:pt x="16720" y="79"/>
                            <a:pt x="16562" y="332"/>
                            <a:pt x="16641" y="580"/>
                          </a:cubicBezTo>
                          <a:cubicBezTo>
                            <a:pt x="16810" y="1138"/>
                            <a:pt x="20434" y="14614"/>
                            <a:pt x="310" y="20732"/>
                          </a:cubicBezTo>
                          <a:cubicBezTo>
                            <a:pt x="79" y="20811"/>
                            <a:pt x="-56" y="21059"/>
                            <a:pt x="23" y="21290"/>
                          </a:cubicBezTo>
                          <a:cubicBezTo>
                            <a:pt x="79" y="21482"/>
                            <a:pt x="254" y="21600"/>
                            <a:pt x="446" y="21600"/>
                          </a:cubicBezTo>
                          <a:cubicBezTo>
                            <a:pt x="485" y="21600"/>
                            <a:pt x="519" y="21600"/>
                            <a:pt x="581" y="21583"/>
                          </a:cubicBezTo>
                          <a:cubicBezTo>
                            <a:pt x="21544" y="15217"/>
                            <a:pt x="17549" y="462"/>
                            <a:pt x="17504" y="332"/>
                          </a:cubicBezTo>
                          <a:cubicBezTo>
                            <a:pt x="17447" y="124"/>
                            <a:pt x="17272" y="0"/>
                            <a:pt x="1708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93" name="Google Shape;1213;p35"/>
                    <p:cNvSpPr/>
                    <p:nvPr/>
                  </p:nvSpPr>
                  <p:spPr>
                    <a:xfrm flipH="1">
                      <a:off x="2602180" y="2869802"/>
                      <a:ext cx="75844" cy="8541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11" h="21600" fill="norm" stroke="1" extrusionOk="0">
                          <a:moveTo>
                            <a:pt x="2740" y="0"/>
                          </a:moveTo>
                          <a:lnTo>
                            <a:pt x="1297" y="2657"/>
                          </a:lnTo>
                          <a:cubicBezTo>
                            <a:pt x="-1292" y="7283"/>
                            <a:pt x="740" y="17630"/>
                            <a:pt x="1068" y="19631"/>
                          </a:cubicBezTo>
                          <a:cubicBezTo>
                            <a:pt x="1297" y="20819"/>
                            <a:pt x="2412" y="21569"/>
                            <a:pt x="3625" y="21569"/>
                          </a:cubicBezTo>
                          <a:lnTo>
                            <a:pt x="4083" y="21569"/>
                          </a:lnTo>
                          <a:cubicBezTo>
                            <a:pt x="5526" y="21350"/>
                            <a:pt x="6411" y="19943"/>
                            <a:pt x="6214" y="18662"/>
                          </a:cubicBezTo>
                          <a:cubicBezTo>
                            <a:pt x="5526" y="15692"/>
                            <a:pt x="5067" y="11410"/>
                            <a:pt x="5231" y="8315"/>
                          </a:cubicBezTo>
                          <a:cubicBezTo>
                            <a:pt x="9688" y="12066"/>
                            <a:pt x="14474" y="16974"/>
                            <a:pt x="14933" y="19537"/>
                          </a:cubicBezTo>
                          <a:cubicBezTo>
                            <a:pt x="15129" y="20787"/>
                            <a:pt x="16244" y="21600"/>
                            <a:pt x="17522" y="21600"/>
                          </a:cubicBezTo>
                          <a:cubicBezTo>
                            <a:pt x="17686" y="21600"/>
                            <a:pt x="17817" y="21600"/>
                            <a:pt x="17981" y="21569"/>
                          </a:cubicBezTo>
                          <a:cubicBezTo>
                            <a:pt x="19325" y="21350"/>
                            <a:pt x="20308" y="20068"/>
                            <a:pt x="20079" y="18662"/>
                          </a:cubicBezTo>
                          <a:cubicBezTo>
                            <a:pt x="18964" y="12504"/>
                            <a:pt x="7558" y="3532"/>
                            <a:pt x="5231" y="1813"/>
                          </a:cubicBezTo>
                          <a:lnTo>
                            <a:pt x="2740" y="0"/>
                          </a:ln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94" name="Google Shape;1214;p35"/>
                    <p:cNvSpPr/>
                    <p:nvPr/>
                  </p:nvSpPr>
                  <p:spPr>
                    <a:xfrm flipH="1">
                      <a:off x="1993165" y="2729751"/>
                      <a:ext cx="43517" cy="704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442" h="21600" fill="norm" stroke="1" extrusionOk="0">
                          <a:moveTo>
                            <a:pt x="15857" y="0"/>
                          </a:moveTo>
                          <a:cubicBezTo>
                            <a:pt x="14986" y="0"/>
                            <a:pt x="14057" y="152"/>
                            <a:pt x="13186" y="531"/>
                          </a:cubicBezTo>
                          <a:cubicBezTo>
                            <a:pt x="12431" y="909"/>
                            <a:pt x="4883" y="4547"/>
                            <a:pt x="122" y="17848"/>
                          </a:cubicBezTo>
                          <a:cubicBezTo>
                            <a:pt x="-459" y="19516"/>
                            <a:pt x="1109" y="21069"/>
                            <a:pt x="3489" y="21486"/>
                          </a:cubicBezTo>
                          <a:cubicBezTo>
                            <a:pt x="3838" y="21486"/>
                            <a:pt x="4302" y="21600"/>
                            <a:pt x="4476" y="21600"/>
                          </a:cubicBezTo>
                          <a:cubicBezTo>
                            <a:pt x="6683" y="21600"/>
                            <a:pt x="8599" y="20539"/>
                            <a:pt x="9064" y="19288"/>
                          </a:cubicBezTo>
                          <a:cubicBezTo>
                            <a:pt x="13012" y="8413"/>
                            <a:pt x="18586" y="5419"/>
                            <a:pt x="18354" y="5419"/>
                          </a:cubicBezTo>
                          <a:cubicBezTo>
                            <a:pt x="20502" y="4547"/>
                            <a:pt x="21141" y="2577"/>
                            <a:pt x="19573" y="1288"/>
                          </a:cubicBezTo>
                          <a:cubicBezTo>
                            <a:pt x="18702" y="417"/>
                            <a:pt x="17309" y="0"/>
                            <a:pt x="1585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95" name="Google Shape;1215;p35"/>
                    <p:cNvSpPr/>
                    <p:nvPr/>
                  </p:nvSpPr>
                  <p:spPr>
                    <a:xfrm flipH="1">
                      <a:off x="1874650" y="3186856"/>
                      <a:ext cx="511708" cy="228758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21" h="21600" fill="norm" stroke="1" extrusionOk="0">
                          <a:moveTo>
                            <a:pt x="21117" y="0"/>
                          </a:moveTo>
                          <a:cubicBezTo>
                            <a:pt x="21070" y="0"/>
                            <a:pt x="21013" y="2"/>
                            <a:pt x="20966" y="7"/>
                          </a:cubicBezTo>
                          <a:cubicBezTo>
                            <a:pt x="18107" y="258"/>
                            <a:pt x="17379" y="831"/>
                            <a:pt x="16584" y="1676"/>
                          </a:cubicBezTo>
                          <a:cubicBezTo>
                            <a:pt x="15799" y="2513"/>
                            <a:pt x="1388" y="18648"/>
                            <a:pt x="5" y="21497"/>
                          </a:cubicBezTo>
                          <a:cubicBezTo>
                            <a:pt x="-31" y="21549"/>
                            <a:pt x="130" y="21596"/>
                            <a:pt x="359" y="21600"/>
                          </a:cubicBezTo>
                          <a:lnTo>
                            <a:pt x="416" y="21600"/>
                          </a:lnTo>
                          <a:cubicBezTo>
                            <a:pt x="608" y="21600"/>
                            <a:pt x="785" y="21565"/>
                            <a:pt x="822" y="21521"/>
                          </a:cubicBezTo>
                          <a:cubicBezTo>
                            <a:pt x="2168" y="18739"/>
                            <a:pt x="16630" y="2516"/>
                            <a:pt x="17395" y="1716"/>
                          </a:cubicBezTo>
                          <a:cubicBezTo>
                            <a:pt x="18138" y="903"/>
                            <a:pt x="18777" y="397"/>
                            <a:pt x="21267" y="179"/>
                          </a:cubicBezTo>
                          <a:cubicBezTo>
                            <a:pt x="21481" y="162"/>
                            <a:pt x="21569" y="106"/>
                            <a:pt x="21496" y="58"/>
                          </a:cubicBezTo>
                          <a:cubicBezTo>
                            <a:pt x="21429" y="22"/>
                            <a:pt x="21278" y="0"/>
                            <a:pt x="2111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96" name="Google Shape;1216;p35"/>
                    <p:cNvSpPr/>
                    <p:nvPr/>
                  </p:nvSpPr>
                  <p:spPr>
                    <a:xfrm flipH="1">
                      <a:off x="2130243" y="5302416"/>
                      <a:ext cx="704006" cy="4689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49" h="21600" fill="norm" stroke="1" extrusionOk="0">
                          <a:moveTo>
                            <a:pt x="20342" y="0"/>
                          </a:moveTo>
                          <a:lnTo>
                            <a:pt x="19923" y="1765"/>
                          </a:lnTo>
                          <a:cubicBezTo>
                            <a:pt x="19923" y="1765"/>
                            <a:pt x="18757" y="4389"/>
                            <a:pt x="16845" y="4879"/>
                          </a:cubicBezTo>
                          <a:cubicBezTo>
                            <a:pt x="16592" y="4942"/>
                            <a:pt x="16362" y="4970"/>
                            <a:pt x="16146" y="4970"/>
                          </a:cubicBezTo>
                          <a:cubicBezTo>
                            <a:pt x="14721" y="4970"/>
                            <a:pt x="14078" y="3746"/>
                            <a:pt x="14078" y="3746"/>
                          </a:cubicBezTo>
                          <a:lnTo>
                            <a:pt x="13926" y="5306"/>
                          </a:lnTo>
                          <a:cubicBezTo>
                            <a:pt x="12144" y="7976"/>
                            <a:pt x="9392" y="9086"/>
                            <a:pt x="6889" y="9086"/>
                          </a:cubicBezTo>
                          <a:cubicBezTo>
                            <a:pt x="5530" y="9086"/>
                            <a:pt x="4245" y="8762"/>
                            <a:pt x="3232" y="8181"/>
                          </a:cubicBezTo>
                          <a:cubicBezTo>
                            <a:pt x="1037" y="6917"/>
                            <a:pt x="1238" y="5192"/>
                            <a:pt x="1238" y="5192"/>
                          </a:cubicBezTo>
                          <a:cubicBezTo>
                            <a:pt x="1238" y="5192"/>
                            <a:pt x="1230" y="5187"/>
                            <a:pt x="1215" y="5187"/>
                          </a:cubicBezTo>
                          <a:cubicBezTo>
                            <a:pt x="1097" y="5187"/>
                            <a:pt x="540" y="5238"/>
                            <a:pt x="124" y="6097"/>
                          </a:cubicBezTo>
                          <a:cubicBezTo>
                            <a:pt x="-359" y="7094"/>
                            <a:pt x="707" y="15975"/>
                            <a:pt x="922" y="18674"/>
                          </a:cubicBezTo>
                          <a:cubicBezTo>
                            <a:pt x="1071" y="20644"/>
                            <a:pt x="3254" y="21600"/>
                            <a:pt x="5731" y="21600"/>
                          </a:cubicBezTo>
                          <a:cubicBezTo>
                            <a:pt x="6652" y="21600"/>
                            <a:pt x="7613" y="21463"/>
                            <a:pt x="8527" y="21201"/>
                          </a:cubicBezTo>
                          <a:cubicBezTo>
                            <a:pt x="11884" y="20234"/>
                            <a:pt x="12890" y="15662"/>
                            <a:pt x="12890" y="15662"/>
                          </a:cubicBezTo>
                          <a:cubicBezTo>
                            <a:pt x="13317" y="16391"/>
                            <a:pt x="14490" y="16749"/>
                            <a:pt x="15760" y="16749"/>
                          </a:cubicBezTo>
                          <a:cubicBezTo>
                            <a:pt x="17342" y="16749"/>
                            <a:pt x="19072" y="16191"/>
                            <a:pt x="19707" y="15076"/>
                          </a:cubicBezTo>
                          <a:cubicBezTo>
                            <a:pt x="20736" y="13294"/>
                            <a:pt x="21040" y="4469"/>
                            <a:pt x="21141" y="2528"/>
                          </a:cubicBezTo>
                          <a:cubicBezTo>
                            <a:pt x="21241" y="564"/>
                            <a:pt x="20342" y="0"/>
                            <a:pt x="2034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97" name="Google Shape;1217;p35"/>
                    <p:cNvSpPr/>
                    <p:nvPr/>
                  </p:nvSpPr>
                  <p:spPr>
                    <a:xfrm flipH="1">
                      <a:off x="2352829" y="5353343"/>
                      <a:ext cx="60984" cy="29331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61" h="21600" fill="norm" stroke="1" extrusionOk="0">
                          <a:moveTo>
                            <a:pt x="17762" y="0"/>
                          </a:moveTo>
                          <a:cubicBezTo>
                            <a:pt x="16055" y="0"/>
                            <a:pt x="14603" y="255"/>
                            <a:pt x="14347" y="628"/>
                          </a:cubicBezTo>
                          <a:lnTo>
                            <a:pt x="47" y="20763"/>
                          </a:lnTo>
                          <a:cubicBezTo>
                            <a:pt x="-252" y="21172"/>
                            <a:pt x="901" y="21545"/>
                            <a:pt x="2822" y="21600"/>
                          </a:cubicBezTo>
                          <a:lnTo>
                            <a:pt x="3248" y="21600"/>
                          </a:lnTo>
                          <a:cubicBezTo>
                            <a:pt x="4999" y="21600"/>
                            <a:pt x="6493" y="21354"/>
                            <a:pt x="6621" y="20981"/>
                          </a:cubicBezTo>
                          <a:lnTo>
                            <a:pt x="21006" y="847"/>
                          </a:lnTo>
                          <a:cubicBezTo>
                            <a:pt x="21348" y="446"/>
                            <a:pt x="20025" y="73"/>
                            <a:pt x="18274" y="9"/>
                          </a:cubicBezTo>
                          <a:cubicBezTo>
                            <a:pt x="18104" y="0"/>
                            <a:pt x="17933" y="0"/>
                            <a:pt x="1776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98" name="Google Shape;1218;p35"/>
                    <p:cNvSpPr/>
                    <p:nvPr/>
                  </p:nvSpPr>
                  <p:spPr>
                    <a:xfrm flipH="1">
                      <a:off x="2863052" y="3115286"/>
                      <a:ext cx="85236" cy="11285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12" h="21600" fill="norm" stroke="1" extrusionOk="0">
                          <a:moveTo>
                            <a:pt x="4013" y="0"/>
                          </a:moveTo>
                          <a:cubicBezTo>
                            <a:pt x="3480" y="0"/>
                            <a:pt x="2967" y="118"/>
                            <a:pt x="2454" y="426"/>
                          </a:cubicBezTo>
                          <a:cubicBezTo>
                            <a:pt x="-3650" y="4069"/>
                            <a:pt x="2891" y="21600"/>
                            <a:pt x="8424" y="21600"/>
                          </a:cubicBezTo>
                          <a:cubicBezTo>
                            <a:pt x="8633" y="21600"/>
                            <a:pt x="8861" y="21576"/>
                            <a:pt x="9089" y="21505"/>
                          </a:cubicBezTo>
                          <a:cubicBezTo>
                            <a:pt x="17950" y="19116"/>
                            <a:pt x="10306" y="0"/>
                            <a:pt x="401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99" name="Google Shape;1232;p35"/>
                    <p:cNvSpPr/>
                    <p:nvPr/>
                  </p:nvSpPr>
                  <p:spPr>
                    <a:xfrm flipH="1">
                      <a:off x="2822163" y="3074373"/>
                      <a:ext cx="85414" cy="1127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04" h="21600" fill="norm" stroke="1" extrusionOk="0">
                          <a:moveTo>
                            <a:pt x="4033" y="0"/>
                          </a:moveTo>
                          <a:cubicBezTo>
                            <a:pt x="3502" y="0"/>
                            <a:pt x="2990" y="142"/>
                            <a:pt x="2497" y="426"/>
                          </a:cubicBezTo>
                          <a:cubicBezTo>
                            <a:pt x="-3666" y="4074"/>
                            <a:pt x="2839" y="21600"/>
                            <a:pt x="8433" y="21600"/>
                          </a:cubicBezTo>
                          <a:cubicBezTo>
                            <a:pt x="8661" y="21600"/>
                            <a:pt x="8888" y="21576"/>
                            <a:pt x="9097" y="21529"/>
                          </a:cubicBezTo>
                          <a:cubicBezTo>
                            <a:pt x="17934" y="19137"/>
                            <a:pt x="10292" y="0"/>
                            <a:pt x="403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00" name="Google Shape;1233;p35"/>
                    <p:cNvSpPr/>
                    <p:nvPr/>
                  </p:nvSpPr>
                  <p:spPr>
                    <a:xfrm flipH="1">
                      <a:off x="2642170" y="2912816"/>
                      <a:ext cx="279992" cy="31606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833" h="21600" fill="norm" stroke="1" extrusionOk="0">
                          <a:moveTo>
                            <a:pt x="9650" y="0"/>
                          </a:moveTo>
                          <a:cubicBezTo>
                            <a:pt x="8436" y="3142"/>
                            <a:pt x="4628" y="6260"/>
                            <a:pt x="1619" y="7848"/>
                          </a:cubicBezTo>
                          <a:cubicBezTo>
                            <a:pt x="3273" y="14656"/>
                            <a:pt x="-1757" y="19404"/>
                            <a:pt x="679" y="21110"/>
                          </a:cubicBezTo>
                          <a:cubicBezTo>
                            <a:pt x="1186" y="21465"/>
                            <a:pt x="1702" y="21600"/>
                            <a:pt x="2201" y="21600"/>
                          </a:cubicBezTo>
                          <a:cubicBezTo>
                            <a:pt x="3581" y="21600"/>
                            <a:pt x="4770" y="20561"/>
                            <a:pt x="4770" y="20561"/>
                          </a:cubicBezTo>
                          <a:cubicBezTo>
                            <a:pt x="4770" y="20561"/>
                            <a:pt x="5510" y="21473"/>
                            <a:pt x="7305" y="21473"/>
                          </a:cubicBezTo>
                          <a:cubicBezTo>
                            <a:pt x="7430" y="21473"/>
                            <a:pt x="7563" y="21465"/>
                            <a:pt x="7696" y="21456"/>
                          </a:cubicBezTo>
                          <a:cubicBezTo>
                            <a:pt x="9766" y="21313"/>
                            <a:pt x="10988" y="18779"/>
                            <a:pt x="10988" y="18779"/>
                          </a:cubicBezTo>
                          <a:cubicBezTo>
                            <a:pt x="10988" y="18779"/>
                            <a:pt x="11396" y="18905"/>
                            <a:pt x="12053" y="18905"/>
                          </a:cubicBezTo>
                          <a:cubicBezTo>
                            <a:pt x="12701" y="18905"/>
                            <a:pt x="13582" y="18779"/>
                            <a:pt x="14539" y="18255"/>
                          </a:cubicBezTo>
                          <a:cubicBezTo>
                            <a:pt x="16043" y="17452"/>
                            <a:pt x="16659" y="13989"/>
                            <a:pt x="16659" y="13989"/>
                          </a:cubicBezTo>
                          <a:cubicBezTo>
                            <a:pt x="16659" y="13989"/>
                            <a:pt x="19843" y="12232"/>
                            <a:pt x="18504" y="9689"/>
                          </a:cubicBezTo>
                          <a:cubicBezTo>
                            <a:pt x="17374" y="7560"/>
                            <a:pt x="11870" y="2424"/>
                            <a:pt x="965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01" name="Google Shape;1234;p35"/>
                    <p:cNvSpPr/>
                    <p:nvPr/>
                  </p:nvSpPr>
                  <p:spPr>
                    <a:xfrm flipH="1">
                      <a:off x="1981418" y="1487115"/>
                      <a:ext cx="547539" cy="2265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65" h="21600" fill="norm" stroke="1" extrusionOk="0">
                          <a:moveTo>
                            <a:pt x="12974" y="0"/>
                          </a:moveTo>
                          <a:cubicBezTo>
                            <a:pt x="10475" y="0"/>
                            <a:pt x="6901" y="259"/>
                            <a:pt x="3100" y="1567"/>
                          </a:cubicBezTo>
                          <a:cubicBezTo>
                            <a:pt x="-1612" y="3217"/>
                            <a:pt x="449" y="21600"/>
                            <a:pt x="449" y="21600"/>
                          </a:cubicBezTo>
                          <a:cubicBezTo>
                            <a:pt x="449" y="21600"/>
                            <a:pt x="19091" y="20917"/>
                            <a:pt x="19546" y="18654"/>
                          </a:cubicBezTo>
                          <a:cubicBezTo>
                            <a:pt x="19988" y="16415"/>
                            <a:pt x="19743" y="9003"/>
                            <a:pt x="18980" y="4867"/>
                          </a:cubicBezTo>
                          <a:cubicBezTo>
                            <a:pt x="18431" y="1850"/>
                            <a:pt x="17552" y="200"/>
                            <a:pt x="15464" y="71"/>
                          </a:cubicBezTo>
                          <a:cubicBezTo>
                            <a:pt x="14857" y="35"/>
                            <a:pt x="14005" y="0"/>
                            <a:pt x="12974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02" name="Google Shape;1235;p35"/>
                    <p:cNvSpPr/>
                    <p:nvPr/>
                  </p:nvSpPr>
                  <p:spPr>
                    <a:xfrm flipH="1">
                      <a:off x="1523611" y="603068"/>
                      <a:ext cx="80846" cy="512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56" h="21600" fill="norm" stroke="1" extrusionOk="0">
                          <a:moveTo>
                            <a:pt x="4017" y="0"/>
                          </a:moveTo>
                          <a:cubicBezTo>
                            <a:pt x="2160" y="0"/>
                            <a:pt x="727" y="1145"/>
                            <a:pt x="196" y="3956"/>
                          </a:cubicBezTo>
                          <a:cubicBezTo>
                            <a:pt x="-1582" y="13324"/>
                            <a:pt x="9218" y="21600"/>
                            <a:pt x="14313" y="21600"/>
                          </a:cubicBezTo>
                          <a:cubicBezTo>
                            <a:pt x="15480" y="21600"/>
                            <a:pt x="16330" y="21184"/>
                            <a:pt x="16701" y="20299"/>
                          </a:cubicBezTo>
                          <a:cubicBezTo>
                            <a:pt x="20018" y="11867"/>
                            <a:pt x="9961" y="0"/>
                            <a:pt x="4017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03" name="Google Shape;1236;p35"/>
                    <p:cNvSpPr/>
                    <p:nvPr/>
                  </p:nvSpPr>
                  <p:spPr>
                    <a:xfrm flipH="1">
                      <a:off x="1764205" y="935328"/>
                      <a:ext cx="215933" cy="990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3" h="21600" fill="norm" stroke="1" extrusionOk="0">
                          <a:moveTo>
                            <a:pt x="973" y="0"/>
                          </a:moveTo>
                          <a:cubicBezTo>
                            <a:pt x="863" y="0"/>
                            <a:pt x="753" y="54"/>
                            <a:pt x="643" y="135"/>
                          </a:cubicBezTo>
                          <a:cubicBezTo>
                            <a:pt x="142" y="512"/>
                            <a:pt x="-139" y="1699"/>
                            <a:pt x="69" y="2804"/>
                          </a:cubicBezTo>
                          <a:cubicBezTo>
                            <a:pt x="105" y="3101"/>
                            <a:pt x="3196" y="21600"/>
                            <a:pt x="14045" y="21600"/>
                          </a:cubicBezTo>
                          <a:cubicBezTo>
                            <a:pt x="15988" y="21600"/>
                            <a:pt x="18162" y="20953"/>
                            <a:pt x="20630" y="19578"/>
                          </a:cubicBezTo>
                          <a:cubicBezTo>
                            <a:pt x="21131" y="19308"/>
                            <a:pt x="21461" y="18094"/>
                            <a:pt x="21302" y="16989"/>
                          </a:cubicBezTo>
                          <a:cubicBezTo>
                            <a:pt x="21192" y="15991"/>
                            <a:pt x="20813" y="15371"/>
                            <a:pt x="20361" y="15371"/>
                          </a:cubicBezTo>
                          <a:cubicBezTo>
                            <a:pt x="20288" y="15371"/>
                            <a:pt x="20203" y="15398"/>
                            <a:pt x="20129" y="15425"/>
                          </a:cubicBezTo>
                          <a:cubicBezTo>
                            <a:pt x="17808" y="16746"/>
                            <a:pt x="15756" y="17312"/>
                            <a:pt x="13960" y="17312"/>
                          </a:cubicBezTo>
                          <a:cubicBezTo>
                            <a:pt x="4601" y="17312"/>
                            <a:pt x="1999" y="2211"/>
                            <a:pt x="1865" y="1456"/>
                          </a:cubicBezTo>
                          <a:cubicBezTo>
                            <a:pt x="1730" y="593"/>
                            <a:pt x="1364" y="0"/>
                            <a:pt x="973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04" name="Google Shape;1237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05" name="Google Shape;1238;p35"/>
                    <p:cNvSpPr/>
                    <p:nvPr/>
                  </p:nvSpPr>
                  <p:spPr>
                    <a:xfrm flipH="1">
                      <a:off x="1556345" y="745218"/>
                      <a:ext cx="24117" cy="254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8084" y="0"/>
                          </a:moveTo>
                          <a:cubicBezTo>
                            <a:pt x="7724" y="0"/>
                            <a:pt x="7364" y="0"/>
                            <a:pt x="7004" y="105"/>
                          </a:cubicBezTo>
                          <a:cubicBezTo>
                            <a:pt x="2144" y="419"/>
                            <a:pt x="-1096" y="5452"/>
                            <a:pt x="344" y="11115"/>
                          </a:cubicBezTo>
                          <a:cubicBezTo>
                            <a:pt x="1424" y="16986"/>
                            <a:pt x="5924" y="21600"/>
                            <a:pt x="11324" y="21600"/>
                          </a:cubicBezTo>
                          <a:cubicBezTo>
                            <a:pt x="11504" y="21600"/>
                            <a:pt x="11684" y="21600"/>
                            <a:pt x="11864" y="21495"/>
                          </a:cubicBezTo>
                          <a:cubicBezTo>
                            <a:pt x="16724" y="21181"/>
                            <a:pt x="20504" y="15833"/>
                            <a:pt x="18704" y="10066"/>
                          </a:cubicBezTo>
                          <a:cubicBezTo>
                            <a:pt x="17444" y="4404"/>
                            <a:pt x="13124" y="0"/>
                            <a:pt x="808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06" name="Google Shape;1239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07" name="Google Shape;1240;p35"/>
                    <p:cNvSpPr/>
                    <p:nvPr/>
                  </p:nvSpPr>
                  <p:spPr>
                    <a:xfrm flipH="1">
                      <a:off x="2090222" y="803931"/>
                      <a:ext cx="24116" cy="288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963" y="0"/>
                          </a:moveTo>
                          <a:cubicBezTo>
                            <a:pt x="7805" y="0"/>
                            <a:pt x="7647" y="0"/>
                            <a:pt x="7490" y="0"/>
                          </a:cubicBez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058"/>
                            <a:pt x="6228" y="21600"/>
                            <a:pt x="10958" y="21600"/>
                          </a:cubicBezTo>
                          <a:cubicBezTo>
                            <a:pt x="11116" y="21600"/>
                            <a:pt x="11431" y="21600"/>
                            <a:pt x="11746" y="21600"/>
                          </a:cubicBez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264"/>
                            <a:pt x="12692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08" name="Google Shape;1241;p35"/>
                    <p:cNvSpPr/>
                    <p:nvPr/>
                  </p:nvSpPr>
                  <p:spPr>
                    <a:xfrm flipH="1" rot="20981946">
                      <a:off x="2034309" y="615861"/>
                      <a:ext cx="160589" cy="1143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235" h="21600" fill="norm" stroke="1" extrusionOk="0">
                          <a:moveTo>
                            <a:pt x="16771" y="0"/>
                          </a:moveTo>
                          <a:cubicBezTo>
                            <a:pt x="12126" y="0"/>
                            <a:pt x="-1811" y="16486"/>
                            <a:pt x="196" y="20176"/>
                          </a:cubicBezTo>
                          <a:cubicBezTo>
                            <a:pt x="673" y="21133"/>
                            <a:pt x="1445" y="21600"/>
                            <a:pt x="2400" y="21600"/>
                          </a:cubicBezTo>
                          <a:cubicBezTo>
                            <a:pt x="8056" y="21600"/>
                            <a:pt x="19789" y="5581"/>
                            <a:pt x="18063" y="887"/>
                          </a:cubicBezTo>
                          <a:cubicBezTo>
                            <a:pt x="17824" y="234"/>
                            <a:pt x="17389" y="0"/>
                            <a:pt x="16771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09" name="Google Shape;1242;p35"/>
                    <p:cNvSpPr/>
                    <p:nvPr/>
                  </p:nvSpPr>
                  <p:spPr>
                    <a:xfrm flipH="1">
                      <a:off x="1898477" y="935205"/>
                      <a:ext cx="81662" cy="839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35" h="21600" fill="norm" stroke="1" extrusionOk="0">
                          <a:moveTo>
                            <a:pt x="2560" y="0"/>
                          </a:moveTo>
                          <a:cubicBezTo>
                            <a:pt x="2271" y="0"/>
                            <a:pt x="1917" y="95"/>
                            <a:pt x="1692" y="191"/>
                          </a:cubicBezTo>
                          <a:cubicBezTo>
                            <a:pt x="374" y="636"/>
                            <a:pt x="-365" y="2036"/>
                            <a:pt x="181" y="3340"/>
                          </a:cubicBezTo>
                          <a:cubicBezTo>
                            <a:pt x="181" y="3595"/>
                            <a:pt x="4681" y="15429"/>
                            <a:pt x="18278" y="21600"/>
                          </a:cubicBezTo>
                          <a:cubicBezTo>
                            <a:pt x="19274" y="20296"/>
                            <a:pt x="20239" y="18896"/>
                            <a:pt x="21235" y="17592"/>
                          </a:cubicBezTo>
                          <a:cubicBezTo>
                            <a:pt x="9053" y="12470"/>
                            <a:pt x="5196" y="2386"/>
                            <a:pt x="4906" y="1750"/>
                          </a:cubicBezTo>
                          <a:cubicBezTo>
                            <a:pt x="4553" y="636"/>
                            <a:pt x="3589" y="0"/>
                            <a:pt x="2560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10" name="Google Shape;1243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6051" y="4278"/>
                          </a:moveTo>
                          <a:cubicBezTo>
                            <a:pt x="17023" y="4278"/>
                            <a:pt x="17995" y="5280"/>
                            <a:pt x="18183" y="6574"/>
                          </a:cubicBezTo>
                          <a:cubicBezTo>
                            <a:pt x="18528" y="7910"/>
                            <a:pt x="17869" y="9057"/>
                            <a:pt x="16803" y="9141"/>
                          </a:cubicBezTo>
                          <a:lnTo>
                            <a:pt x="16709" y="9141"/>
                          </a:lnTo>
                          <a:cubicBezTo>
                            <a:pt x="15738" y="9141"/>
                            <a:pt x="14766" y="8202"/>
                            <a:pt x="14546" y="6845"/>
                          </a:cubicBezTo>
                          <a:cubicBezTo>
                            <a:pt x="14233" y="5551"/>
                            <a:pt x="14891" y="4341"/>
                            <a:pt x="15957" y="4278"/>
                          </a:cubicBezTo>
                          <a:close/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11" name="Google Shape;1244;p35"/>
                    <p:cNvSpPr/>
                    <p:nvPr/>
                  </p:nvSpPr>
                  <p:spPr>
                    <a:xfrm flipH="1">
                      <a:off x="2090222" y="803931"/>
                      <a:ext cx="24116" cy="28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490" y="0"/>
                          </a:move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428"/>
                            <a:pt x="6386" y="21600"/>
                            <a:pt x="11273" y="21600"/>
                          </a:cubicBezTo>
                          <a:lnTo>
                            <a:pt x="11746" y="21600"/>
                          </a:ln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450"/>
                            <a:pt x="12850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12" name="Google Shape;1245;p35"/>
                    <p:cNvSpPr/>
                    <p:nvPr/>
                  </p:nvSpPr>
                  <p:spPr>
                    <a:xfrm flipH="1">
                      <a:off x="2694767" y="1179948"/>
                      <a:ext cx="232190" cy="14931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02" h="21600" fill="norm" stroke="1" extrusionOk="0">
                          <a:moveTo>
                            <a:pt x="11074" y="0"/>
                          </a:moveTo>
                          <a:cubicBezTo>
                            <a:pt x="9815" y="0"/>
                            <a:pt x="8705" y="322"/>
                            <a:pt x="7869" y="679"/>
                          </a:cubicBezTo>
                          <a:cubicBezTo>
                            <a:pt x="4011" y="2378"/>
                            <a:pt x="761" y="7009"/>
                            <a:pt x="28" y="12034"/>
                          </a:cubicBezTo>
                          <a:cubicBezTo>
                            <a:pt x="-98" y="12767"/>
                            <a:pt x="211" y="13554"/>
                            <a:pt x="680" y="13661"/>
                          </a:cubicBezTo>
                          <a:cubicBezTo>
                            <a:pt x="772" y="13715"/>
                            <a:pt x="864" y="13732"/>
                            <a:pt x="944" y="13732"/>
                          </a:cubicBezTo>
                          <a:cubicBezTo>
                            <a:pt x="1344" y="13732"/>
                            <a:pt x="1688" y="13285"/>
                            <a:pt x="1779" y="12624"/>
                          </a:cubicBezTo>
                          <a:cubicBezTo>
                            <a:pt x="2409" y="8654"/>
                            <a:pt x="5133" y="4810"/>
                            <a:pt x="8338" y="3415"/>
                          </a:cubicBezTo>
                          <a:cubicBezTo>
                            <a:pt x="9048" y="3093"/>
                            <a:pt x="9987" y="2825"/>
                            <a:pt x="11051" y="2825"/>
                          </a:cubicBezTo>
                          <a:cubicBezTo>
                            <a:pt x="12688" y="2825"/>
                            <a:pt x="14634" y="3469"/>
                            <a:pt x="16626" y="5615"/>
                          </a:cubicBezTo>
                          <a:cubicBezTo>
                            <a:pt x="14508" y="5793"/>
                            <a:pt x="11658" y="6526"/>
                            <a:pt x="9941" y="9030"/>
                          </a:cubicBezTo>
                          <a:cubicBezTo>
                            <a:pt x="8933" y="10568"/>
                            <a:pt x="8464" y="12517"/>
                            <a:pt x="8533" y="14823"/>
                          </a:cubicBezTo>
                          <a:cubicBezTo>
                            <a:pt x="8613" y="17577"/>
                            <a:pt x="9243" y="19526"/>
                            <a:pt x="10410" y="20688"/>
                          </a:cubicBezTo>
                          <a:cubicBezTo>
                            <a:pt x="11154" y="21350"/>
                            <a:pt x="12013" y="21600"/>
                            <a:pt x="12837" y="21600"/>
                          </a:cubicBezTo>
                          <a:cubicBezTo>
                            <a:pt x="14668" y="21600"/>
                            <a:pt x="16385" y="20456"/>
                            <a:pt x="16671" y="20259"/>
                          </a:cubicBezTo>
                          <a:cubicBezTo>
                            <a:pt x="17095" y="19955"/>
                            <a:pt x="17324" y="19097"/>
                            <a:pt x="17095" y="18364"/>
                          </a:cubicBezTo>
                          <a:cubicBezTo>
                            <a:pt x="16958" y="17881"/>
                            <a:pt x="16626" y="17559"/>
                            <a:pt x="16282" y="17559"/>
                          </a:cubicBezTo>
                          <a:cubicBezTo>
                            <a:pt x="16156" y="17559"/>
                            <a:pt x="16030" y="17595"/>
                            <a:pt x="15916" y="17702"/>
                          </a:cubicBezTo>
                          <a:cubicBezTo>
                            <a:pt x="15378" y="18077"/>
                            <a:pt x="14027" y="18793"/>
                            <a:pt x="12825" y="18793"/>
                          </a:cubicBezTo>
                          <a:cubicBezTo>
                            <a:pt x="12276" y="18793"/>
                            <a:pt x="11749" y="18650"/>
                            <a:pt x="11349" y="18256"/>
                          </a:cubicBezTo>
                          <a:cubicBezTo>
                            <a:pt x="10719" y="17630"/>
                            <a:pt x="10376" y="16486"/>
                            <a:pt x="10341" y="14698"/>
                          </a:cubicBezTo>
                          <a:cubicBezTo>
                            <a:pt x="10296" y="13178"/>
                            <a:pt x="10570" y="12034"/>
                            <a:pt x="11188" y="11104"/>
                          </a:cubicBezTo>
                          <a:cubicBezTo>
                            <a:pt x="12665" y="8905"/>
                            <a:pt x="15687" y="8386"/>
                            <a:pt x="17679" y="8386"/>
                          </a:cubicBezTo>
                          <a:cubicBezTo>
                            <a:pt x="18240" y="8386"/>
                            <a:pt x="18709" y="8422"/>
                            <a:pt x="19052" y="8475"/>
                          </a:cubicBezTo>
                          <a:lnTo>
                            <a:pt x="21502" y="8851"/>
                          </a:lnTo>
                          <a:lnTo>
                            <a:pt x="19751" y="6097"/>
                          </a:lnTo>
                          <a:cubicBezTo>
                            <a:pt x="16729" y="1270"/>
                            <a:pt x="13581" y="0"/>
                            <a:pt x="11074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13" name="Google Shape;1246;p35"/>
                    <p:cNvSpPr/>
                    <p:nvPr/>
                  </p:nvSpPr>
                  <p:spPr>
                    <a:xfrm flipH="1">
                      <a:off x="1473874" y="478223"/>
                      <a:ext cx="44012" cy="30839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71" h="21600" fill="norm" stroke="1" extrusionOk="0">
                          <a:moveTo>
                            <a:pt x="0" y="0"/>
                          </a:moveTo>
                          <a:cubicBezTo>
                            <a:pt x="5164" y="3904"/>
                            <a:pt x="5886" y="8545"/>
                            <a:pt x="1333" y="14042"/>
                          </a:cubicBezTo>
                          <a:cubicBezTo>
                            <a:pt x="0" y="16250"/>
                            <a:pt x="2887" y="18795"/>
                            <a:pt x="6996" y="21600"/>
                          </a:cubicBezTo>
                          <a:cubicBezTo>
                            <a:pt x="7607" y="21158"/>
                            <a:pt x="8329" y="20682"/>
                            <a:pt x="8940" y="20241"/>
                          </a:cubicBezTo>
                          <a:cubicBezTo>
                            <a:pt x="9717" y="19531"/>
                            <a:pt x="10606" y="18795"/>
                            <a:pt x="11383" y="18085"/>
                          </a:cubicBezTo>
                          <a:cubicBezTo>
                            <a:pt x="18213" y="12025"/>
                            <a:pt x="21600" y="5878"/>
                            <a:pt x="18768" y="87"/>
                          </a:cubicBezTo>
                          <a:cubicBezTo>
                            <a:pt x="13826" y="26"/>
                            <a:pt x="8718" y="0"/>
                            <a:pt x="3221" y="0"/>
                          </a:cubicBezTo>
                          <a:close/>
                        </a:path>
                      </a:pathLst>
                    </a:custGeom>
                    <a:solidFill>
                      <a:srgbClr val="60524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14" name="Google Shape;1247;p35"/>
                    <p:cNvSpPr/>
                    <p:nvPr/>
                  </p:nvSpPr>
                  <p:spPr>
                    <a:xfrm flipH="1">
                      <a:off x="1508201" y="478223"/>
                      <a:ext cx="40093" cy="20049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904" h="21600" fill="norm" stroke="1" extrusionOk="0">
                          <a:moveTo>
                            <a:pt x="15095" y="0"/>
                          </a:moveTo>
                          <a:cubicBezTo>
                            <a:pt x="10739" y="0"/>
                            <a:pt x="6320" y="40"/>
                            <a:pt x="1473" y="133"/>
                          </a:cubicBezTo>
                          <a:lnTo>
                            <a:pt x="0" y="133"/>
                          </a:lnTo>
                          <a:cubicBezTo>
                            <a:pt x="15955" y="8043"/>
                            <a:pt x="19084" y="15860"/>
                            <a:pt x="16568" y="21600"/>
                          </a:cubicBezTo>
                          <a:cubicBezTo>
                            <a:pt x="21600" y="13144"/>
                            <a:pt x="20802" y="6006"/>
                            <a:pt x="15095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15" name="Google Shape;1248;p35"/>
                    <p:cNvSpPr/>
                    <p:nvPr/>
                  </p:nvSpPr>
                  <p:spPr>
                    <a:xfrm flipH="1">
                      <a:off x="1523568" y="603067"/>
                      <a:ext cx="80846" cy="5105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77" h="21600" fill="norm" stroke="1" extrusionOk="0">
                          <a:moveTo>
                            <a:pt x="3986" y="0"/>
                          </a:moveTo>
                          <a:cubicBezTo>
                            <a:pt x="2180" y="0"/>
                            <a:pt x="745" y="1098"/>
                            <a:pt x="187" y="3975"/>
                          </a:cubicBezTo>
                          <a:cubicBezTo>
                            <a:pt x="-1540" y="13389"/>
                            <a:pt x="9167" y="21600"/>
                            <a:pt x="14242" y="21600"/>
                          </a:cubicBezTo>
                          <a:cubicBezTo>
                            <a:pt x="15437" y="21600"/>
                            <a:pt x="16340" y="21286"/>
                            <a:pt x="16712" y="20397"/>
                          </a:cubicBezTo>
                          <a:cubicBezTo>
                            <a:pt x="20060" y="11977"/>
                            <a:pt x="9991" y="0"/>
                            <a:pt x="3986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16" name="Google Shape;1249;p35"/>
                    <p:cNvSpPr/>
                    <p:nvPr/>
                  </p:nvSpPr>
                  <p:spPr>
                    <a:xfrm flipH="1">
                      <a:off x="1465476" y="824203"/>
                      <a:ext cx="27442" cy="1847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1557"/>
                          </a:moveTo>
                          <a:lnTo>
                            <a:pt x="21600" y="21600"/>
                          </a:lnTo>
                          <a:lnTo>
                            <a:pt x="21600" y="21557"/>
                          </a:lnTo>
                          <a:close/>
                          <a:moveTo>
                            <a:pt x="21600" y="21456"/>
                          </a:moveTo>
                          <a:lnTo>
                            <a:pt x="21600" y="21557"/>
                          </a:lnTo>
                          <a:lnTo>
                            <a:pt x="21600" y="21456"/>
                          </a:lnTo>
                          <a:close/>
                          <a:moveTo>
                            <a:pt x="19265" y="15084"/>
                          </a:moveTo>
                          <a:close/>
                          <a:moveTo>
                            <a:pt x="19265" y="14997"/>
                          </a:moveTo>
                          <a:close/>
                          <a:moveTo>
                            <a:pt x="19265" y="14896"/>
                          </a:moveTo>
                          <a:close/>
                          <a:moveTo>
                            <a:pt x="19265" y="14795"/>
                          </a:moveTo>
                          <a:lnTo>
                            <a:pt x="19265" y="14838"/>
                          </a:lnTo>
                          <a:lnTo>
                            <a:pt x="19265" y="14795"/>
                          </a:lnTo>
                          <a:close/>
                          <a:moveTo>
                            <a:pt x="18876" y="14694"/>
                          </a:moveTo>
                          <a:lnTo>
                            <a:pt x="18876" y="14752"/>
                          </a:lnTo>
                          <a:lnTo>
                            <a:pt x="18876" y="14694"/>
                          </a:lnTo>
                          <a:close/>
                          <a:moveTo>
                            <a:pt x="18876" y="14650"/>
                          </a:moveTo>
                          <a:close/>
                          <a:moveTo>
                            <a:pt x="18876" y="14549"/>
                          </a:moveTo>
                          <a:close/>
                          <a:moveTo>
                            <a:pt x="18876" y="14448"/>
                          </a:moveTo>
                          <a:lnTo>
                            <a:pt x="18876" y="14492"/>
                          </a:lnTo>
                          <a:lnTo>
                            <a:pt x="18876" y="14448"/>
                          </a:lnTo>
                          <a:close/>
                          <a:moveTo>
                            <a:pt x="18876" y="14361"/>
                          </a:moveTo>
                          <a:lnTo>
                            <a:pt x="18876" y="14405"/>
                          </a:lnTo>
                          <a:lnTo>
                            <a:pt x="18876" y="14361"/>
                          </a:lnTo>
                          <a:close/>
                          <a:moveTo>
                            <a:pt x="18584" y="14246"/>
                          </a:moveTo>
                          <a:cubicBezTo>
                            <a:pt x="18584" y="14304"/>
                            <a:pt x="18584" y="14304"/>
                            <a:pt x="18876" y="14304"/>
                          </a:cubicBezTo>
                          <a:cubicBezTo>
                            <a:pt x="18584" y="14304"/>
                            <a:pt x="18584" y="14304"/>
                            <a:pt x="18584" y="14246"/>
                          </a:cubicBezTo>
                          <a:close/>
                          <a:moveTo>
                            <a:pt x="18584" y="14159"/>
                          </a:moveTo>
                          <a:lnTo>
                            <a:pt x="18584" y="14246"/>
                          </a:lnTo>
                          <a:lnTo>
                            <a:pt x="18584" y="14159"/>
                          </a:lnTo>
                          <a:close/>
                          <a:moveTo>
                            <a:pt x="18584" y="14101"/>
                          </a:moveTo>
                          <a:lnTo>
                            <a:pt x="18584" y="14159"/>
                          </a:lnTo>
                          <a:lnTo>
                            <a:pt x="18584" y="14101"/>
                          </a:lnTo>
                          <a:close/>
                          <a:moveTo>
                            <a:pt x="18584" y="14015"/>
                          </a:moveTo>
                          <a:lnTo>
                            <a:pt x="18584" y="14058"/>
                          </a:lnTo>
                          <a:lnTo>
                            <a:pt x="18584" y="14015"/>
                          </a:lnTo>
                          <a:close/>
                          <a:moveTo>
                            <a:pt x="18584" y="13899"/>
                          </a:moveTo>
                          <a:lnTo>
                            <a:pt x="18584" y="14015"/>
                          </a:lnTo>
                          <a:lnTo>
                            <a:pt x="18584" y="13899"/>
                          </a:lnTo>
                          <a:close/>
                          <a:moveTo>
                            <a:pt x="0" y="0"/>
                          </a:moveTo>
                          <a:cubicBezTo>
                            <a:pt x="6908" y="4349"/>
                            <a:pt x="14205" y="9030"/>
                            <a:pt x="18584" y="13899"/>
                          </a:cubicBezTo>
                          <a:cubicBezTo>
                            <a:pt x="14205" y="9030"/>
                            <a:pt x="6908" y="4349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D2CDB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17" name="Google Shape;1250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971" y="3521"/>
                          </a:moveTo>
                          <a:cubicBezTo>
                            <a:pt x="17344" y="3521"/>
                            <a:pt x="18442" y="4712"/>
                            <a:pt x="18763" y="6141"/>
                          </a:cubicBezTo>
                          <a:cubicBezTo>
                            <a:pt x="19220" y="7597"/>
                            <a:pt x="18259" y="8947"/>
                            <a:pt x="17024" y="9026"/>
                          </a:cubicBezTo>
                          <a:lnTo>
                            <a:pt x="16886" y="9026"/>
                          </a:lnTo>
                          <a:cubicBezTo>
                            <a:pt x="15605" y="9026"/>
                            <a:pt x="14369" y="7862"/>
                            <a:pt x="14095" y="6406"/>
                          </a:cubicBezTo>
                          <a:cubicBezTo>
                            <a:pt x="13729" y="4976"/>
                            <a:pt x="14553" y="3706"/>
                            <a:pt x="15788" y="3626"/>
                          </a:cubicBezTo>
                          <a:lnTo>
                            <a:pt x="15971" y="3521"/>
                          </a:lnTo>
                          <a:close/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18" name="Google Shape;1251;p35"/>
                    <p:cNvSpPr/>
                    <p:nvPr/>
                  </p:nvSpPr>
                  <p:spPr>
                    <a:xfrm flipH="1">
                      <a:off x="1556345" y="744848"/>
                      <a:ext cx="24117" cy="257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7724" y="0"/>
                          </a:moveTo>
                          <a:lnTo>
                            <a:pt x="7004" y="415"/>
                          </a:lnTo>
                          <a:cubicBezTo>
                            <a:pt x="2144" y="727"/>
                            <a:pt x="-1096" y="5712"/>
                            <a:pt x="344" y="11319"/>
                          </a:cubicBezTo>
                          <a:cubicBezTo>
                            <a:pt x="1424" y="17031"/>
                            <a:pt x="6284" y="21600"/>
                            <a:pt x="11324" y="21600"/>
                          </a:cubicBezTo>
                          <a:lnTo>
                            <a:pt x="11864" y="21600"/>
                          </a:lnTo>
                          <a:cubicBezTo>
                            <a:pt x="16724" y="21288"/>
                            <a:pt x="20504" y="15992"/>
                            <a:pt x="18704" y="10281"/>
                          </a:cubicBezTo>
                          <a:cubicBezTo>
                            <a:pt x="17444" y="4673"/>
                            <a:pt x="13124" y="0"/>
                            <a:pt x="7724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19" name="Google Shape;1252;p35"/>
                    <p:cNvSpPr/>
                    <p:nvPr/>
                  </p:nvSpPr>
                  <p:spPr>
                    <a:xfrm flipH="1">
                      <a:off x="1689761" y="754599"/>
                      <a:ext cx="103732" cy="2072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914" h="21600" fill="norm" stroke="1" extrusionOk="0">
                          <a:moveTo>
                            <a:pt x="1358" y="0"/>
                          </a:moveTo>
                          <a:cubicBezTo>
                            <a:pt x="693" y="0"/>
                            <a:pt x="62" y="322"/>
                            <a:pt x="62" y="731"/>
                          </a:cubicBezTo>
                          <a:cubicBezTo>
                            <a:pt x="-57" y="3597"/>
                            <a:pt x="-296" y="13081"/>
                            <a:pt x="2551" y="14679"/>
                          </a:cubicBezTo>
                          <a:cubicBezTo>
                            <a:pt x="3062" y="14933"/>
                            <a:pt x="3608" y="15021"/>
                            <a:pt x="4000" y="15021"/>
                          </a:cubicBezTo>
                          <a:cubicBezTo>
                            <a:pt x="4068" y="15021"/>
                            <a:pt x="4137" y="15021"/>
                            <a:pt x="4188" y="15011"/>
                          </a:cubicBezTo>
                          <a:cubicBezTo>
                            <a:pt x="5483" y="14972"/>
                            <a:pt x="6984" y="14572"/>
                            <a:pt x="8620" y="14173"/>
                          </a:cubicBezTo>
                          <a:cubicBezTo>
                            <a:pt x="11007" y="13578"/>
                            <a:pt x="12729" y="13217"/>
                            <a:pt x="13956" y="13217"/>
                          </a:cubicBezTo>
                          <a:cubicBezTo>
                            <a:pt x="14911" y="13217"/>
                            <a:pt x="15576" y="13432"/>
                            <a:pt x="16070" y="13909"/>
                          </a:cubicBezTo>
                          <a:cubicBezTo>
                            <a:pt x="17229" y="15079"/>
                            <a:pt x="11689" y="18335"/>
                            <a:pt x="7222" y="20235"/>
                          </a:cubicBezTo>
                          <a:cubicBezTo>
                            <a:pt x="6643" y="20469"/>
                            <a:pt x="6523" y="20966"/>
                            <a:pt x="6932" y="21298"/>
                          </a:cubicBezTo>
                          <a:cubicBezTo>
                            <a:pt x="7222" y="21503"/>
                            <a:pt x="7631" y="21600"/>
                            <a:pt x="8041" y="21600"/>
                          </a:cubicBezTo>
                          <a:cubicBezTo>
                            <a:pt x="8330" y="21600"/>
                            <a:pt x="8620" y="21561"/>
                            <a:pt x="8842" y="21464"/>
                          </a:cubicBezTo>
                          <a:cubicBezTo>
                            <a:pt x="10939" y="20567"/>
                            <a:pt x="21304" y="15976"/>
                            <a:pt x="18406" y="13110"/>
                          </a:cubicBezTo>
                          <a:cubicBezTo>
                            <a:pt x="17281" y="12038"/>
                            <a:pt x="15695" y="11677"/>
                            <a:pt x="13973" y="11677"/>
                          </a:cubicBezTo>
                          <a:cubicBezTo>
                            <a:pt x="11774" y="11677"/>
                            <a:pt x="9370" y="12282"/>
                            <a:pt x="7495" y="12749"/>
                          </a:cubicBezTo>
                          <a:cubicBezTo>
                            <a:pt x="6336" y="13052"/>
                            <a:pt x="5125" y="13373"/>
                            <a:pt x="4307" y="13451"/>
                          </a:cubicBezTo>
                          <a:cubicBezTo>
                            <a:pt x="3028" y="12379"/>
                            <a:pt x="2500" y="6160"/>
                            <a:pt x="2739" y="770"/>
                          </a:cubicBezTo>
                          <a:cubicBezTo>
                            <a:pt x="2790" y="370"/>
                            <a:pt x="2210" y="0"/>
                            <a:pt x="1460" y="0"/>
                          </a:cubicBezTo>
                          <a:cubicBezTo>
                            <a:pt x="1426" y="0"/>
                            <a:pt x="1392" y="0"/>
                            <a:pt x="1358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20" name="Google Shape;1253;p35"/>
                    <p:cNvSpPr/>
                    <p:nvPr/>
                  </p:nvSpPr>
                  <p:spPr>
                    <a:xfrm>
                      <a:off x="2048373" y="961925"/>
                      <a:ext cx="265461" cy="184570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21" name="Google Shape;1254;p35"/>
                    <p:cNvSpPr/>
                    <p:nvPr/>
                  </p:nvSpPr>
                  <p:spPr>
                    <a:xfrm>
                      <a:off x="1478903" y="874737"/>
                      <a:ext cx="199381" cy="138998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329" name="Google Shape;1255;p35"/>
                    <p:cNvGrpSpPr/>
                    <p:nvPr/>
                  </p:nvGrpSpPr>
                  <p:grpSpPr>
                    <a:xfrm>
                      <a:off x="1370778" y="-1"/>
                      <a:ext cx="1695778" cy="2693235"/>
                      <a:chOff x="0" y="0"/>
                      <a:chExt cx="1695776" cy="2693233"/>
                    </a:xfrm>
                  </p:grpSpPr>
                  <p:sp>
                    <p:nvSpPr>
                      <p:cNvPr id="3322" name="Google Shape;1256;p35"/>
                      <p:cNvSpPr/>
                      <p:nvPr/>
                    </p:nvSpPr>
                    <p:spPr>
                      <a:xfrm rot="18903003">
                        <a:off x="802478" y="4413"/>
                        <a:ext cx="526296" cy="1241961"/>
                      </a:xfrm>
                      <a:prstGeom prst="ellipse">
                        <a:avLst/>
                      </a:pr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grpSp>
                    <p:nvGrpSpPr>
                      <p:cNvPr id="3328" name="Google Shape;1257;p35"/>
                      <p:cNvGrpSpPr/>
                      <p:nvPr/>
                    </p:nvGrpSpPr>
                    <p:grpSpPr>
                      <a:xfrm>
                        <a:off x="-1" y="53443"/>
                        <a:ext cx="1695778" cy="2639791"/>
                        <a:chOff x="0" y="0"/>
                        <a:chExt cx="1695776" cy="2639789"/>
                      </a:xfrm>
                    </p:grpSpPr>
                    <p:sp>
                      <p:nvSpPr>
                        <p:cNvPr id="3323" name="Google Shape;1258;p35"/>
                        <p:cNvSpPr/>
                        <p:nvPr/>
                      </p:nvSpPr>
                      <p:spPr>
                        <a:xfrm flipH="1">
                          <a:off x="39269" y="0"/>
                          <a:ext cx="1656508" cy="263979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290" h="21600" fill="norm" stroke="1" extrusionOk="0">
                              <a:moveTo>
                                <a:pt x="14672" y="0"/>
                              </a:moveTo>
                              <a:cubicBezTo>
                                <a:pt x="12551" y="0"/>
                                <a:pt x="10914" y="489"/>
                                <a:pt x="10914" y="489"/>
                              </a:cubicBezTo>
                              <a:cubicBezTo>
                                <a:pt x="10914" y="489"/>
                                <a:pt x="9957" y="280"/>
                                <a:pt x="8608" y="280"/>
                              </a:cubicBezTo>
                              <a:cubicBezTo>
                                <a:pt x="5908" y="280"/>
                                <a:pt x="1639" y="1114"/>
                                <a:pt x="317" y="6117"/>
                              </a:cubicBezTo>
                              <a:cubicBezTo>
                                <a:pt x="-310" y="8491"/>
                                <a:pt x="188" y="21594"/>
                                <a:pt x="188" y="21594"/>
                              </a:cubicBezTo>
                              <a:lnTo>
                                <a:pt x="5212" y="21600"/>
                              </a:lnTo>
                              <a:cubicBezTo>
                                <a:pt x="5105" y="21371"/>
                                <a:pt x="3575" y="18105"/>
                                <a:pt x="4875" y="14751"/>
                              </a:cubicBezTo>
                              <a:cubicBezTo>
                                <a:pt x="5041" y="14328"/>
                                <a:pt x="5299" y="13923"/>
                                <a:pt x="5544" y="13516"/>
                              </a:cubicBezTo>
                              <a:cubicBezTo>
                                <a:pt x="5876" y="12960"/>
                                <a:pt x="6180" y="12407"/>
                                <a:pt x="6176" y="11816"/>
                              </a:cubicBezTo>
                              <a:cubicBezTo>
                                <a:pt x="6170" y="11411"/>
                                <a:pt x="6060" y="11011"/>
                                <a:pt x="5912" y="10616"/>
                              </a:cubicBezTo>
                              <a:cubicBezTo>
                                <a:pt x="5723" y="10099"/>
                                <a:pt x="5479" y="9585"/>
                                <a:pt x="5332" y="9063"/>
                              </a:cubicBezTo>
                              <a:cubicBezTo>
                                <a:pt x="5001" y="7905"/>
                                <a:pt x="5166" y="6710"/>
                                <a:pt x="5492" y="5551"/>
                              </a:cubicBezTo>
                              <a:cubicBezTo>
                                <a:pt x="5613" y="5128"/>
                                <a:pt x="5765" y="4690"/>
                                <a:pt x="6189" y="4356"/>
                              </a:cubicBezTo>
                              <a:cubicBezTo>
                                <a:pt x="6562" y="4060"/>
                                <a:pt x="7116" y="3878"/>
                                <a:pt x="7673" y="3744"/>
                              </a:cubicBezTo>
                              <a:cubicBezTo>
                                <a:pt x="9438" y="3317"/>
                                <a:pt x="11306" y="3230"/>
                                <a:pt x="12707" y="2426"/>
                              </a:cubicBezTo>
                              <a:cubicBezTo>
                                <a:pt x="13172" y="2162"/>
                                <a:pt x="13855" y="1780"/>
                                <a:pt x="14085" y="1443"/>
                              </a:cubicBezTo>
                              <a:cubicBezTo>
                                <a:pt x="14085" y="1443"/>
                                <a:pt x="17537" y="1563"/>
                                <a:pt x="19008" y="2933"/>
                              </a:cubicBezTo>
                              <a:cubicBezTo>
                                <a:pt x="19197" y="3106"/>
                                <a:pt x="19256" y="3221"/>
                                <a:pt x="19447" y="3511"/>
                              </a:cubicBezTo>
                              <a:cubicBezTo>
                                <a:pt x="19474" y="3556"/>
                                <a:pt x="19533" y="3605"/>
                                <a:pt x="19548" y="3670"/>
                              </a:cubicBezTo>
                              <a:cubicBezTo>
                                <a:pt x="19566" y="3702"/>
                                <a:pt x="19598" y="3744"/>
                                <a:pt x="19617" y="3775"/>
                              </a:cubicBezTo>
                              <a:cubicBezTo>
                                <a:pt x="19640" y="3820"/>
                                <a:pt x="19659" y="3861"/>
                                <a:pt x="19676" y="3905"/>
                              </a:cubicBezTo>
                              <a:cubicBezTo>
                                <a:pt x="19980" y="4617"/>
                                <a:pt x="19791" y="5448"/>
                                <a:pt x="20952" y="5844"/>
                              </a:cubicBezTo>
                              <a:cubicBezTo>
                                <a:pt x="21063" y="5883"/>
                                <a:pt x="21179" y="5935"/>
                                <a:pt x="21290" y="5997"/>
                              </a:cubicBezTo>
                              <a:cubicBezTo>
                                <a:pt x="21263" y="3740"/>
                                <a:pt x="20690" y="1486"/>
                                <a:pt x="18630" y="685"/>
                              </a:cubicBezTo>
                              <a:cubicBezTo>
                                <a:pt x="17297" y="165"/>
                                <a:pt x="15904" y="0"/>
                                <a:pt x="14672" y="0"/>
                              </a:cubicBezTo>
                              <a:close/>
                              <a:moveTo>
                                <a:pt x="5212" y="21600"/>
                              </a:moveTo>
                              <a:cubicBezTo>
                                <a:pt x="5212" y="21600"/>
                                <a:pt x="5212" y="21600"/>
                                <a:pt x="5212" y="21600"/>
                              </a:cubicBezTo>
                              <a:lnTo>
                                <a:pt x="5226" y="21600"/>
                              </a:lnTo>
                              <a:lnTo>
                                <a:pt x="5212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324" name="Google Shape;1259;p35"/>
                        <p:cNvSpPr/>
                        <p:nvPr/>
                      </p:nvSpPr>
                      <p:spPr>
                        <a:xfrm>
                          <a:off x="1248256" y="379270"/>
                          <a:ext cx="106900" cy="9904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3966" h="21600" fill="norm" stroke="1" extrusionOk="0">
                              <a:moveTo>
                                <a:pt x="2890" y="0"/>
                              </a:moveTo>
                              <a:cubicBezTo>
                                <a:pt x="-7634" y="7009"/>
                                <a:pt x="13966" y="14374"/>
                                <a:pt x="13966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325" name="Google Shape;1260;p35"/>
                        <p:cNvSpPr/>
                        <p:nvPr/>
                      </p:nvSpPr>
                      <p:spPr>
                        <a:xfrm>
                          <a:off x="1373964" y="1552423"/>
                          <a:ext cx="113977" cy="9865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4999" h="21600" fill="norm" stroke="1" extrusionOk="0">
                              <a:moveTo>
                                <a:pt x="0" y="0"/>
                              </a:moveTo>
                              <a:cubicBezTo>
                                <a:pt x="10550" y="7006"/>
                                <a:pt x="21600" y="14634"/>
                                <a:pt x="10144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326" name="Google Shape;1261;p35"/>
                        <p:cNvSpPr/>
                        <p:nvPr/>
                      </p:nvSpPr>
                      <p:spPr>
                        <a:xfrm rot="2921730">
                          <a:off x="242471" y="-38775"/>
                          <a:ext cx="206813" cy="739135"/>
                        </a:xfrm>
                        <a:prstGeom prst="ellipse">
                          <a:avLst/>
                        </a:pr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327" name="Google Shape;1262;p35"/>
                        <p:cNvSpPr/>
                        <p:nvPr/>
                      </p:nvSpPr>
                      <p:spPr>
                        <a:xfrm>
                          <a:off x="152383" y="113405"/>
                          <a:ext cx="408495" cy="2736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21600" fill="norm" stroke="1" extrusionOk="0">
                              <a:moveTo>
                                <a:pt x="21600" y="0"/>
                              </a:moveTo>
                              <a:cubicBezTo>
                                <a:pt x="13454" y="4413"/>
                                <a:pt x="1547" y="8869"/>
                                <a:pt x="0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3333" name="Google Shape;2317;p41"/>
              <p:cNvSpPr txBox="1"/>
              <p:nvPr/>
            </p:nvSpPr>
            <p:spPr>
              <a:xfrm rot="21221180">
                <a:off x="1331816" y="248964"/>
                <a:ext cx="4666010" cy="25059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9200">
                    <a:solidFill>
                      <a:srgbClr val="FF9F1E"/>
                    </a:solidFill>
                    <a:latin typeface="UKIJ Bom"/>
                    <a:ea typeface="UKIJ Bom"/>
                    <a:cs typeface="UKIJ Bom"/>
                    <a:sym typeface="UKIJ Bom"/>
                  </a:defRPr>
                </a:lvl1pPr>
              </a:lstStyle>
              <a:p>
                <a:pPr/>
                <a:r>
                  <a:t>الواجب </a:t>
                </a:r>
              </a:p>
            </p:txBody>
          </p:sp>
        </p:grpSp>
        <p:grpSp>
          <p:nvGrpSpPr>
            <p:cNvPr id="3345" name="تجميع"/>
            <p:cNvGrpSpPr/>
            <p:nvPr/>
          </p:nvGrpSpPr>
          <p:grpSpPr>
            <a:xfrm>
              <a:off x="4738666" y="3010616"/>
              <a:ext cx="3983264" cy="4292144"/>
              <a:chOff x="0" y="0"/>
              <a:chExt cx="3983263" cy="4292143"/>
            </a:xfrm>
          </p:grpSpPr>
          <p:sp>
            <p:nvSpPr>
              <p:cNvPr id="3335" name="سؤال"/>
              <p:cNvSpPr txBox="1"/>
              <p:nvPr/>
            </p:nvSpPr>
            <p:spPr>
              <a:xfrm>
                <a:off x="628801" y="0"/>
                <a:ext cx="2006462" cy="108462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سؤال</a:t>
                </a:r>
              </a:p>
            </p:txBody>
          </p:sp>
          <p:sp>
            <p:nvSpPr>
              <p:cNvPr id="3336" name="صفحة"/>
              <p:cNvSpPr txBox="1"/>
              <p:nvPr/>
            </p:nvSpPr>
            <p:spPr>
              <a:xfrm>
                <a:off x="500245" y="2274808"/>
                <a:ext cx="2263574" cy="10402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صفحة </a:t>
                </a:r>
              </a:p>
            </p:txBody>
          </p:sp>
          <p:sp>
            <p:nvSpPr>
              <p:cNvPr id="3337" name="٥، ٨ ،١٢ ، ١٨"/>
              <p:cNvSpPr txBox="1"/>
              <p:nvPr/>
            </p:nvSpPr>
            <p:spPr>
              <a:xfrm>
                <a:off x="0" y="1084628"/>
                <a:ext cx="3983264" cy="10605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3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٥، ٨ ،١٢ ، ١٨</a:t>
                </a:r>
              </a:p>
            </p:txBody>
          </p:sp>
          <p:sp>
            <p:nvSpPr>
              <p:cNvPr id="3338" name="١٢٤-١٢٥"/>
              <p:cNvSpPr txBox="1"/>
              <p:nvPr/>
            </p:nvSpPr>
            <p:spPr>
              <a:xfrm>
                <a:off x="471318" y="3315049"/>
                <a:ext cx="2603774" cy="97709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١٢٤-١٢٥</a:t>
                </a:r>
              </a:p>
            </p:txBody>
          </p:sp>
          <p:grpSp>
            <p:nvGrpSpPr>
              <p:cNvPr id="3341" name="تجميع"/>
              <p:cNvGrpSpPr/>
              <p:nvPr/>
            </p:nvGrpSpPr>
            <p:grpSpPr>
              <a:xfrm>
                <a:off x="2635262" y="2307042"/>
                <a:ext cx="641922" cy="687251"/>
                <a:chOff x="0" y="0"/>
                <a:chExt cx="641921" cy="687249"/>
              </a:xfrm>
            </p:grpSpPr>
            <p:sp>
              <p:nvSpPr>
                <p:cNvPr id="3339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0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344" name="تجميع"/>
              <p:cNvGrpSpPr/>
              <p:nvPr/>
            </p:nvGrpSpPr>
            <p:grpSpPr>
              <a:xfrm>
                <a:off x="2762262" y="325689"/>
                <a:ext cx="641922" cy="687251"/>
                <a:chOff x="0" y="0"/>
                <a:chExt cx="641921" cy="687249"/>
              </a:xfrm>
            </p:grpSpPr>
            <p:sp>
              <p:nvSpPr>
                <p:cNvPr id="3342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3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graphicFrame>
        <p:nvGraphicFramePr>
          <p:cNvPr id="334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0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تجميع"/>
          <p:cNvGrpSpPr/>
          <p:nvPr/>
        </p:nvGrpSpPr>
        <p:grpSpPr>
          <a:xfrm>
            <a:off x="18393065" y="2691741"/>
            <a:ext cx="5063414" cy="1369680"/>
            <a:chOff x="0" y="0"/>
            <a:chExt cx="5063412" cy="1369679"/>
          </a:xfrm>
        </p:grpSpPr>
        <p:sp>
          <p:nvSpPr>
            <p:cNvPr id="522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3" name="فكرة الدرس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فكرة الدرس</a:t>
              </a:r>
            </a:p>
          </p:txBody>
        </p:sp>
      </p:grpSp>
      <p:grpSp>
        <p:nvGrpSpPr>
          <p:cNvPr id="581" name="Google Shape;777;p29"/>
          <p:cNvGrpSpPr/>
          <p:nvPr/>
        </p:nvGrpSpPr>
        <p:grpSpPr>
          <a:xfrm>
            <a:off x="20614411" y="9885048"/>
            <a:ext cx="3238998" cy="2907450"/>
            <a:chOff x="0" y="37"/>
            <a:chExt cx="3238996" cy="2907448"/>
          </a:xfrm>
        </p:grpSpPr>
        <p:sp>
          <p:nvSpPr>
            <p:cNvPr id="525" name="Google Shape;778;p29"/>
            <p:cNvSpPr/>
            <p:nvPr/>
          </p:nvSpPr>
          <p:spPr>
            <a:xfrm>
              <a:off x="681578" y="1585600"/>
              <a:ext cx="1355270" cy="113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6" name="Google Shape;779;p29"/>
            <p:cNvSpPr/>
            <p:nvPr/>
          </p:nvSpPr>
          <p:spPr>
            <a:xfrm>
              <a:off x="648859" y="1553708"/>
              <a:ext cx="338717" cy="63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7" name="Google Shape;780;p29"/>
            <p:cNvSpPr/>
            <p:nvPr/>
          </p:nvSpPr>
          <p:spPr>
            <a:xfrm>
              <a:off x="2306978" y="2377123"/>
              <a:ext cx="80138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8" name="Google Shape;781;p29"/>
            <p:cNvSpPr/>
            <p:nvPr/>
          </p:nvSpPr>
          <p:spPr>
            <a:xfrm>
              <a:off x="2193469" y="2377123"/>
              <a:ext cx="80139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9" name="Google Shape;782;p29"/>
            <p:cNvSpPr/>
            <p:nvPr/>
          </p:nvSpPr>
          <p:spPr>
            <a:xfrm>
              <a:off x="2045221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0" name="Google Shape;783;p29"/>
            <p:cNvSpPr/>
            <p:nvPr/>
          </p:nvSpPr>
          <p:spPr>
            <a:xfrm>
              <a:off x="1935819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1" name="Google Shape;784;p29"/>
            <p:cNvSpPr/>
            <p:nvPr/>
          </p:nvSpPr>
          <p:spPr>
            <a:xfrm>
              <a:off x="1826270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2" name="Google Shape;785;p29"/>
            <p:cNvSpPr/>
            <p:nvPr/>
          </p:nvSpPr>
          <p:spPr>
            <a:xfrm>
              <a:off x="1666034" y="2377123"/>
              <a:ext cx="132156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3" name="Google Shape;786;p29"/>
            <p:cNvSpPr/>
            <p:nvPr/>
          </p:nvSpPr>
          <p:spPr>
            <a:xfrm>
              <a:off x="1648090" y="2423555"/>
              <a:ext cx="779655" cy="13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4" name="Google Shape;787;p29"/>
            <p:cNvSpPr/>
            <p:nvPr/>
          </p:nvSpPr>
          <p:spPr>
            <a:xfrm>
              <a:off x="44286" y="1496621"/>
              <a:ext cx="1009153" cy="140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5" name="Google Shape;788;p29"/>
            <p:cNvSpPr/>
            <p:nvPr/>
          </p:nvSpPr>
          <p:spPr>
            <a:xfrm>
              <a:off x="101033" y="464503"/>
              <a:ext cx="1630980" cy="124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6" name="Google Shape;789;p29"/>
            <p:cNvSpPr/>
            <p:nvPr/>
          </p:nvSpPr>
          <p:spPr>
            <a:xfrm>
              <a:off x="267343" y="995046"/>
              <a:ext cx="207781" cy="19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7" name="Google Shape;790;p29"/>
            <p:cNvSpPr/>
            <p:nvPr/>
          </p:nvSpPr>
          <p:spPr>
            <a:xfrm>
              <a:off x="1307306" y="1240562"/>
              <a:ext cx="70370" cy="3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8" name="Google Shape;791;p29"/>
            <p:cNvSpPr/>
            <p:nvPr/>
          </p:nvSpPr>
          <p:spPr>
            <a:xfrm>
              <a:off x="730959" y="1012028"/>
              <a:ext cx="404830" cy="35418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9" name="Google Shape;792;p29"/>
            <p:cNvSpPr/>
            <p:nvPr/>
          </p:nvSpPr>
          <p:spPr>
            <a:xfrm>
              <a:off x="1508350" y="1017800"/>
              <a:ext cx="225946" cy="27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0" name="Google Shape;793;p29"/>
            <p:cNvSpPr/>
            <p:nvPr/>
          </p:nvSpPr>
          <p:spPr>
            <a:xfrm>
              <a:off x="-1" y="36"/>
              <a:ext cx="1982714" cy="97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1" name="Google Shape;794;p29"/>
            <p:cNvSpPr/>
            <p:nvPr/>
          </p:nvSpPr>
          <p:spPr>
            <a:xfrm>
              <a:off x="138545" y="784150"/>
              <a:ext cx="420037" cy="18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2" name="Google Shape;795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3" name="Google Shape;796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4" name="Google Shape;797;p29"/>
            <p:cNvSpPr/>
            <p:nvPr/>
          </p:nvSpPr>
          <p:spPr>
            <a:xfrm>
              <a:off x="921557" y="679458"/>
              <a:ext cx="203650" cy="10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5" name="Google Shape;798;p29"/>
            <p:cNvSpPr/>
            <p:nvPr/>
          </p:nvSpPr>
          <p:spPr>
            <a:xfrm>
              <a:off x="1583076" y="696070"/>
              <a:ext cx="138892" cy="9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799;p29"/>
            <p:cNvSpPr/>
            <p:nvPr/>
          </p:nvSpPr>
          <p:spPr>
            <a:xfrm>
              <a:off x="1299310" y="1133528"/>
              <a:ext cx="103163" cy="8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7" name="Google Shape;800;p29"/>
            <p:cNvSpPr/>
            <p:nvPr/>
          </p:nvSpPr>
          <p:spPr>
            <a:xfrm>
              <a:off x="564655" y="532690"/>
              <a:ext cx="1428669" cy="74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8" name="Google Shape;801;p29"/>
            <p:cNvSpPr/>
            <p:nvPr/>
          </p:nvSpPr>
          <p:spPr>
            <a:xfrm>
              <a:off x="556590" y="524957"/>
              <a:ext cx="1444949" cy="76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9" name="Google Shape;802;p29"/>
            <p:cNvSpPr/>
            <p:nvPr/>
          </p:nvSpPr>
          <p:spPr>
            <a:xfrm>
              <a:off x="611679" y="517076"/>
              <a:ext cx="1428855" cy="74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0" name="Google Shape;803;p29"/>
            <p:cNvSpPr/>
            <p:nvPr/>
          </p:nvSpPr>
          <p:spPr>
            <a:xfrm>
              <a:off x="293612" y="632657"/>
              <a:ext cx="275153" cy="20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804;p29"/>
            <p:cNvSpPr/>
            <p:nvPr/>
          </p:nvSpPr>
          <p:spPr>
            <a:xfrm>
              <a:off x="258871" y="619449"/>
              <a:ext cx="317885" cy="22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805;p29"/>
            <p:cNvSpPr/>
            <p:nvPr/>
          </p:nvSpPr>
          <p:spPr>
            <a:xfrm>
              <a:off x="453847" y="777872"/>
              <a:ext cx="114916" cy="6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806;p29"/>
            <p:cNvSpPr/>
            <p:nvPr/>
          </p:nvSpPr>
          <p:spPr>
            <a:xfrm>
              <a:off x="440196" y="766810"/>
              <a:ext cx="137337" cy="8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807;p29"/>
            <p:cNvSpPr/>
            <p:nvPr/>
          </p:nvSpPr>
          <p:spPr>
            <a:xfrm>
              <a:off x="1732000" y="666065"/>
              <a:ext cx="112474" cy="42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808;p29"/>
            <p:cNvSpPr/>
            <p:nvPr/>
          </p:nvSpPr>
          <p:spPr>
            <a:xfrm>
              <a:off x="1500037" y="666065"/>
              <a:ext cx="231966" cy="41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809;p29"/>
            <p:cNvSpPr/>
            <p:nvPr/>
          </p:nvSpPr>
          <p:spPr>
            <a:xfrm>
              <a:off x="1537319" y="1017800"/>
              <a:ext cx="196977" cy="10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810;p29"/>
            <p:cNvSpPr/>
            <p:nvPr/>
          </p:nvSpPr>
          <p:spPr>
            <a:xfrm>
              <a:off x="1602731" y="601727"/>
              <a:ext cx="212591" cy="6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811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812;p29"/>
            <p:cNvSpPr/>
            <p:nvPr/>
          </p:nvSpPr>
          <p:spPr>
            <a:xfrm>
              <a:off x="1583059" y="696107"/>
              <a:ext cx="138920" cy="9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813;p29"/>
            <p:cNvSpPr/>
            <p:nvPr/>
          </p:nvSpPr>
          <p:spPr>
            <a:xfrm>
              <a:off x="1687529" y="593958"/>
              <a:ext cx="207093" cy="53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814;p29"/>
            <p:cNvSpPr/>
            <p:nvPr/>
          </p:nvSpPr>
          <p:spPr>
            <a:xfrm>
              <a:off x="1607281" y="593958"/>
              <a:ext cx="247150" cy="53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815;p29"/>
            <p:cNvSpPr/>
            <p:nvPr/>
          </p:nvSpPr>
          <p:spPr>
            <a:xfrm>
              <a:off x="1516860" y="593958"/>
              <a:ext cx="298314" cy="53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816;p29"/>
            <p:cNvSpPr/>
            <p:nvPr/>
          </p:nvSpPr>
          <p:spPr>
            <a:xfrm>
              <a:off x="777539" y="660256"/>
              <a:ext cx="429206" cy="43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817;p29"/>
            <p:cNvSpPr/>
            <p:nvPr/>
          </p:nvSpPr>
          <p:spPr>
            <a:xfrm>
              <a:off x="813352" y="1012028"/>
              <a:ext cx="293948" cy="16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818;p29"/>
            <p:cNvSpPr/>
            <p:nvPr/>
          </p:nvSpPr>
          <p:spPr>
            <a:xfrm>
              <a:off x="857047" y="600173"/>
              <a:ext cx="266347" cy="6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819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820;p29"/>
            <p:cNvSpPr/>
            <p:nvPr/>
          </p:nvSpPr>
          <p:spPr>
            <a:xfrm>
              <a:off x="921557" y="679384"/>
              <a:ext cx="203650" cy="10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821;p29"/>
            <p:cNvSpPr/>
            <p:nvPr/>
          </p:nvSpPr>
          <p:spPr>
            <a:xfrm>
              <a:off x="1005295" y="592477"/>
              <a:ext cx="257102" cy="59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822;p29"/>
            <p:cNvSpPr/>
            <p:nvPr/>
          </p:nvSpPr>
          <p:spPr>
            <a:xfrm>
              <a:off x="947949" y="592477"/>
              <a:ext cx="274547" cy="59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823;p29"/>
            <p:cNvSpPr/>
            <p:nvPr/>
          </p:nvSpPr>
          <p:spPr>
            <a:xfrm>
              <a:off x="999412" y="1055131"/>
              <a:ext cx="200899" cy="12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824;p29"/>
            <p:cNvSpPr/>
            <p:nvPr/>
          </p:nvSpPr>
          <p:spPr>
            <a:xfrm>
              <a:off x="1339753" y="910803"/>
              <a:ext cx="168241" cy="17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825;p29"/>
            <p:cNvSpPr/>
            <p:nvPr/>
          </p:nvSpPr>
          <p:spPr>
            <a:xfrm>
              <a:off x="1369644" y="961638"/>
              <a:ext cx="139818" cy="11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826;p29"/>
            <p:cNvSpPr/>
            <p:nvPr/>
          </p:nvSpPr>
          <p:spPr>
            <a:xfrm>
              <a:off x="1375714" y="902775"/>
              <a:ext cx="139685" cy="18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827;p29"/>
            <p:cNvSpPr/>
            <p:nvPr/>
          </p:nvSpPr>
          <p:spPr>
            <a:xfrm>
              <a:off x="1209114" y="2554970"/>
              <a:ext cx="2029883" cy="352516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828;p29"/>
            <p:cNvSpPr/>
            <p:nvPr/>
          </p:nvSpPr>
          <p:spPr>
            <a:xfrm>
              <a:off x="2905624" y="1574242"/>
              <a:ext cx="119281" cy="86782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829;p29"/>
            <p:cNvSpPr/>
            <p:nvPr/>
          </p:nvSpPr>
          <p:spPr>
            <a:xfrm>
              <a:off x="2777216" y="1566324"/>
              <a:ext cx="247516" cy="119282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830;p29"/>
            <p:cNvSpPr/>
            <p:nvPr/>
          </p:nvSpPr>
          <p:spPr>
            <a:xfrm>
              <a:off x="2607102" y="2434452"/>
              <a:ext cx="493218" cy="11913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831;p29"/>
            <p:cNvSpPr/>
            <p:nvPr/>
          </p:nvSpPr>
          <p:spPr>
            <a:xfrm>
              <a:off x="2519400" y="700917"/>
              <a:ext cx="385780" cy="159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832;p29"/>
            <p:cNvSpPr/>
            <p:nvPr/>
          </p:nvSpPr>
          <p:spPr>
            <a:xfrm>
              <a:off x="279436" y="1566768"/>
              <a:ext cx="1346320" cy="117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833;p29"/>
            <p:cNvSpPr/>
            <p:nvPr/>
          </p:nvSpPr>
          <p:spPr>
            <a:xfrm>
              <a:off x="233673" y="1542165"/>
              <a:ext cx="414745" cy="6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582" name="IMG_3580.png" descr="IMG_3580.png"/>
          <p:cNvPicPr>
            <a:picLocks noChangeAspect="1"/>
          </p:cNvPicPr>
          <p:nvPr/>
        </p:nvPicPr>
        <p:blipFill>
          <a:blip r:embed="rId2">
            <a:extLst/>
          </a:blip>
          <a:srcRect l="23695" t="50000" r="0" b="13118"/>
          <a:stretch>
            <a:fillRect/>
          </a:stretch>
        </p:blipFill>
        <p:spPr>
          <a:xfrm>
            <a:off x="8284623" y="4704953"/>
            <a:ext cx="9235196" cy="215292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83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602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600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587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584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85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586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599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588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89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0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591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2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3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4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5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598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59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59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601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604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استعد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استعد</a:t>
              </a:r>
            </a:p>
          </p:txBody>
        </p:sp>
      </p:grpSp>
      <p:grpSp>
        <p:nvGrpSpPr>
          <p:cNvPr id="781" name="تجميع"/>
          <p:cNvGrpSpPr/>
          <p:nvPr/>
        </p:nvGrpSpPr>
        <p:grpSpPr>
          <a:xfrm>
            <a:off x="20752133" y="9704389"/>
            <a:ext cx="3622369" cy="3128753"/>
            <a:chOff x="0" y="0"/>
            <a:chExt cx="3622368" cy="3128751"/>
          </a:xfrm>
        </p:grpSpPr>
        <p:grpSp>
          <p:nvGrpSpPr>
            <p:cNvPr id="632" name="Google Shape;392;p25"/>
            <p:cNvGrpSpPr/>
            <p:nvPr/>
          </p:nvGrpSpPr>
          <p:grpSpPr>
            <a:xfrm>
              <a:off x="431798" y="0"/>
              <a:ext cx="1930607" cy="3111552"/>
              <a:chOff x="36" y="36"/>
              <a:chExt cx="1930605" cy="3111551"/>
            </a:xfrm>
          </p:grpSpPr>
          <p:sp>
            <p:nvSpPr>
              <p:cNvPr id="607" name="Google Shape;393;p25"/>
              <p:cNvSpPr/>
              <p:nvPr/>
            </p:nvSpPr>
            <p:spPr>
              <a:xfrm>
                <a:off x="36" y="239094"/>
                <a:ext cx="1930606" cy="2872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08" name="Google Shape;394;p25"/>
              <p:cNvSpPr/>
              <p:nvPr/>
            </p:nvSpPr>
            <p:spPr>
              <a:xfrm>
                <a:off x="97340" y="383805"/>
                <a:ext cx="1735857" cy="2628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09" name="Google Shape;395;p25"/>
              <p:cNvSpPr/>
              <p:nvPr/>
            </p:nvSpPr>
            <p:spPr>
              <a:xfrm>
                <a:off x="150520" y="397371"/>
                <a:ext cx="1629500" cy="2555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0" name="Google Shape;396;p25"/>
              <p:cNvSpPr/>
              <p:nvPr/>
            </p:nvSpPr>
            <p:spPr>
              <a:xfrm>
                <a:off x="355123" y="692893"/>
                <a:ext cx="868975" cy="16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1" name="Google Shape;397;p25"/>
              <p:cNvSpPr/>
              <p:nvPr/>
            </p:nvSpPr>
            <p:spPr>
              <a:xfrm>
                <a:off x="1318424" y="626400"/>
                <a:ext cx="274880" cy="268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2" name="Google Shape;398;p25"/>
              <p:cNvSpPr/>
              <p:nvPr/>
            </p:nvSpPr>
            <p:spPr>
              <a:xfrm>
                <a:off x="355123" y="1130099"/>
                <a:ext cx="868975" cy="16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3" name="Google Shape;399;p25"/>
              <p:cNvSpPr/>
              <p:nvPr/>
            </p:nvSpPr>
            <p:spPr>
              <a:xfrm>
                <a:off x="1318424" y="1063750"/>
                <a:ext cx="274880" cy="268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4" name="Google Shape;400;p25"/>
              <p:cNvSpPr/>
              <p:nvPr/>
            </p:nvSpPr>
            <p:spPr>
              <a:xfrm>
                <a:off x="355123" y="1571981"/>
                <a:ext cx="868975" cy="16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5" name="Google Shape;401;p25"/>
              <p:cNvSpPr/>
              <p:nvPr/>
            </p:nvSpPr>
            <p:spPr>
              <a:xfrm>
                <a:off x="1318424" y="1505452"/>
                <a:ext cx="274880" cy="268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6" name="Google Shape;402;p25"/>
              <p:cNvSpPr/>
              <p:nvPr/>
            </p:nvSpPr>
            <p:spPr>
              <a:xfrm>
                <a:off x="351769" y="2492269"/>
                <a:ext cx="868975" cy="1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7" name="Google Shape;403;p25"/>
              <p:cNvSpPr/>
              <p:nvPr/>
            </p:nvSpPr>
            <p:spPr>
              <a:xfrm>
                <a:off x="355123" y="791280"/>
                <a:ext cx="868975" cy="16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8" name="Google Shape;404;p25"/>
              <p:cNvSpPr/>
              <p:nvPr/>
            </p:nvSpPr>
            <p:spPr>
              <a:xfrm>
                <a:off x="355123" y="1228630"/>
                <a:ext cx="868975" cy="15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9" name="Google Shape;405;p25"/>
              <p:cNvSpPr/>
              <p:nvPr/>
            </p:nvSpPr>
            <p:spPr>
              <a:xfrm>
                <a:off x="355123" y="1670368"/>
                <a:ext cx="868975" cy="16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0" name="Google Shape;406;p25"/>
              <p:cNvSpPr/>
              <p:nvPr/>
            </p:nvSpPr>
            <p:spPr>
              <a:xfrm>
                <a:off x="351769" y="2590801"/>
                <a:ext cx="868975" cy="16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1" name="Google Shape;407;p25"/>
              <p:cNvSpPr/>
              <p:nvPr/>
            </p:nvSpPr>
            <p:spPr>
              <a:xfrm>
                <a:off x="1315071" y="2425884"/>
                <a:ext cx="274879" cy="268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2" name="Google Shape;408;p25"/>
              <p:cNvSpPr/>
              <p:nvPr/>
            </p:nvSpPr>
            <p:spPr>
              <a:xfrm>
                <a:off x="1346430" y="595841"/>
                <a:ext cx="254417" cy="24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3" name="Google Shape;409;p25"/>
              <p:cNvSpPr/>
              <p:nvPr/>
            </p:nvSpPr>
            <p:spPr>
              <a:xfrm>
                <a:off x="588336" y="239094"/>
                <a:ext cx="753995" cy="144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4" name="Google Shape;410;p25"/>
              <p:cNvSpPr/>
              <p:nvPr/>
            </p:nvSpPr>
            <p:spPr>
              <a:xfrm>
                <a:off x="588336" y="383806"/>
                <a:ext cx="753995" cy="13566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5" name="Google Shape;411;p25"/>
              <p:cNvSpPr/>
              <p:nvPr/>
            </p:nvSpPr>
            <p:spPr>
              <a:xfrm>
                <a:off x="588336" y="397371"/>
                <a:ext cx="753995" cy="94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6" name="Google Shape;412;p25"/>
              <p:cNvSpPr/>
              <p:nvPr/>
            </p:nvSpPr>
            <p:spPr>
              <a:xfrm>
                <a:off x="588336" y="36"/>
                <a:ext cx="753995" cy="467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7" name="Google Shape;413;p25"/>
              <p:cNvSpPr/>
              <p:nvPr/>
            </p:nvSpPr>
            <p:spPr>
              <a:xfrm>
                <a:off x="641159" y="304252"/>
                <a:ext cx="23880" cy="2413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8" name="Google Shape;414;p25"/>
              <p:cNvSpPr/>
              <p:nvPr/>
            </p:nvSpPr>
            <p:spPr>
              <a:xfrm>
                <a:off x="641009" y="345598"/>
                <a:ext cx="108585" cy="89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9" name="Google Shape;415;p25"/>
              <p:cNvSpPr/>
              <p:nvPr/>
            </p:nvSpPr>
            <p:spPr>
              <a:xfrm>
                <a:off x="351769" y="2047595"/>
                <a:ext cx="868975" cy="1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0" name="Google Shape;416;p25"/>
              <p:cNvSpPr/>
              <p:nvPr/>
            </p:nvSpPr>
            <p:spPr>
              <a:xfrm>
                <a:off x="351769" y="2146126"/>
                <a:ext cx="868975" cy="16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1" name="Google Shape;417;p25"/>
              <p:cNvSpPr/>
              <p:nvPr/>
            </p:nvSpPr>
            <p:spPr>
              <a:xfrm>
                <a:off x="1315071" y="1981210"/>
                <a:ext cx="274879" cy="268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70" name="Google Shape;418;p25"/>
            <p:cNvGrpSpPr/>
            <p:nvPr/>
          </p:nvGrpSpPr>
          <p:grpSpPr>
            <a:xfrm>
              <a:off x="-1" y="2105579"/>
              <a:ext cx="863599" cy="1023173"/>
              <a:chOff x="0" y="0"/>
              <a:chExt cx="863597" cy="1023171"/>
            </a:xfrm>
          </p:grpSpPr>
          <p:sp>
            <p:nvSpPr>
              <p:cNvPr id="633" name="Google Shape;419;p25"/>
              <p:cNvSpPr/>
              <p:nvPr/>
            </p:nvSpPr>
            <p:spPr>
              <a:xfrm>
                <a:off x="40411" y="56008"/>
                <a:ext cx="184767" cy="375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4" name="Google Shape;420;p25"/>
              <p:cNvSpPr/>
              <p:nvPr/>
            </p:nvSpPr>
            <p:spPr>
              <a:xfrm>
                <a:off x="79738" y="0"/>
                <a:ext cx="73228" cy="722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5" name="Google Shape;421;p25"/>
              <p:cNvSpPr/>
              <p:nvPr/>
            </p:nvSpPr>
            <p:spPr>
              <a:xfrm>
                <a:off x="180991" y="81196"/>
                <a:ext cx="73014" cy="72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6" name="Google Shape;422;p25"/>
              <p:cNvSpPr/>
              <p:nvPr/>
            </p:nvSpPr>
            <p:spPr>
              <a:xfrm>
                <a:off x="177057" y="198845"/>
                <a:ext cx="67019" cy="66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7" name="Google Shape;423;p25"/>
              <p:cNvSpPr/>
              <p:nvPr/>
            </p:nvSpPr>
            <p:spPr>
              <a:xfrm>
                <a:off x="24502" y="257357"/>
                <a:ext cx="66958" cy="66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8" name="Google Shape;424;p25"/>
              <p:cNvSpPr/>
              <p:nvPr/>
            </p:nvSpPr>
            <p:spPr>
              <a:xfrm>
                <a:off x="72125" y="363116"/>
                <a:ext cx="46259" cy="45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9" name="Google Shape;425;p25"/>
              <p:cNvSpPr/>
              <p:nvPr/>
            </p:nvSpPr>
            <p:spPr>
              <a:xfrm>
                <a:off x="177884" y="309767"/>
                <a:ext cx="45937" cy="45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0" name="Google Shape;426;p25"/>
              <p:cNvSpPr/>
              <p:nvPr/>
            </p:nvSpPr>
            <p:spPr>
              <a:xfrm>
                <a:off x="0" y="119369"/>
                <a:ext cx="73136" cy="72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1" name="Google Shape;427;p25"/>
              <p:cNvSpPr/>
              <p:nvPr/>
            </p:nvSpPr>
            <p:spPr>
              <a:xfrm>
                <a:off x="199440" y="318059"/>
                <a:ext cx="21919" cy="21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2" name="Google Shape;428;p25"/>
              <p:cNvSpPr/>
              <p:nvPr/>
            </p:nvSpPr>
            <p:spPr>
              <a:xfrm>
                <a:off x="78302" y="368904"/>
                <a:ext cx="15502" cy="153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3" name="Google Shape;429;p25"/>
              <p:cNvSpPr/>
              <p:nvPr/>
            </p:nvSpPr>
            <p:spPr>
              <a:xfrm>
                <a:off x="31677" y="266900"/>
                <a:ext cx="25466" cy="25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4" name="Google Shape;430;p25"/>
              <p:cNvSpPr/>
              <p:nvPr/>
            </p:nvSpPr>
            <p:spPr>
              <a:xfrm>
                <a:off x="8329" y="127505"/>
                <a:ext cx="29807" cy="29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5" name="Google Shape;431;p25"/>
              <p:cNvSpPr/>
              <p:nvPr/>
            </p:nvSpPr>
            <p:spPr>
              <a:xfrm>
                <a:off x="227701" y="98562"/>
                <a:ext cx="21713" cy="21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6" name="Google Shape;432;p25"/>
              <p:cNvSpPr/>
              <p:nvPr/>
            </p:nvSpPr>
            <p:spPr>
              <a:xfrm>
                <a:off x="214337" y="211674"/>
                <a:ext cx="23257" cy="22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7" name="Google Shape;433;p25"/>
              <p:cNvSpPr/>
              <p:nvPr/>
            </p:nvSpPr>
            <p:spPr>
              <a:xfrm>
                <a:off x="111531" y="348253"/>
                <a:ext cx="352394" cy="574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8" name="Google Shape;434;p25"/>
              <p:cNvSpPr/>
              <p:nvPr/>
            </p:nvSpPr>
            <p:spPr>
              <a:xfrm>
                <a:off x="144449" y="365775"/>
                <a:ext cx="265494" cy="507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9" name="Google Shape;435;p25"/>
              <p:cNvSpPr/>
              <p:nvPr/>
            </p:nvSpPr>
            <p:spPr>
              <a:xfrm>
                <a:off x="665265" y="542875"/>
                <a:ext cx="80572" cy="475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0" name="Google Shape;436;p25"/>
              <p:cNvSpPr/>
              <p:nvPr/>
            </p:nvSpPr>
            <p:spPr>
              <a:xfrm>
                <a:off x="487384" y="598101"/>
                <a:ext cx="198949" cy="420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1" name="Google Shape;437;p25"/>
              <p:cNvSpPr/>
              <p:nvPr/>
            </p:nvSpPr>
            <p:spPr>
              <a:xfrm>
                <a:off x="333954" y="890659"/>
                <a:ext cx="352746" cy="132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2" name="Google Shape;438;p25"/>
              <p:cNvSpPr/>
              <p:nvPr/>
            </p:nvSpPr>
            <p:spPr>
              <a:xfrm>
                <a:off x="344859" y="905052"/>
                <a:ext cx="320407" cy="102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3" name="Google Shape;439;p25"/>
              <p:cNvSpPr/>
              <p:nvPr/>
            </p:nvSpPr>
            <p:spPr>
              <a:xfrm>
                <a:off x="355967" y="377509"/>
                <a:ext cx="276289" cy="244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4" name="Google Shape;440;p25"/>
              <p:cNvSpPr/>
              <p:nvPr/>
            </p:nvSpPr>
            <p:spPr>
              <a:xfrm>
                <a:off x="432940" y="407391"/>
                <a:ext cx="111079" cy="50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5" name="Google Shape;441;p25"/>
              <p:cNvSpPr/>
              <p:nvPr/>
            </p:nvSpPr>
            <p:spPr>
              <a:xfrm>
                <a:off x="385630" y="493906"/>
                <a:ext cx="77299" cy="34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6" name="Google Shape;442;p25"/>
              <p:cNvSpPr/>
              <p:nvPr/>
            </p:nvSpPr>
            <p:spPr>
              <a:xfrm>
                <a:off x="488479" y="538807"/>
                <a:ext cx="77310" cy="36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7" name="Google Shape;443;p25"/>
              <p:cNvSpPr/>
              <p:nvPr/>
            </p:nvSpPr>
            <p:spPr>
              <a:xfrm>
                <a:off x="554327" y="457923"/>
                <a:ext cx="65004" cy="35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8" name="Google Shape;444;p25"/>
              <p:cNvSpPr/>
              <p:nvPr/>
            </p:nvSpPr>
            <p:spPr>
              <a:xfrm>
                <a:off x="688823" y="446190"/>
                <a:ext cx="136609" cy="123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9" name="Google Shape;445;p25"/>
              <p:cNvSpPr/>
              <p:nvPr/>
            </p:nvSpPr>
            <p:spPr>
              <a:xfrm>
                <a:off x="739113" y="460739"/>
                <a:ext cx="53028" cy="30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3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3"/>
                    </a:cubicBezTo>
                    <a:cubicBezTo>
                      <a:pt x="9578" y="563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0" name="Google Shape;446;p25"/>
              <p:cNvSpPr/>
              <p:nvPr/>
            </p:nvSpPr>
            <p:spPr>
              <a:xfrm>
                <a:off x="705702" y="488431"/>
                <a:ext cx="33372" cy="270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1" name="Google Shape;447;p25"/>
              <p:cNvSpPr/>
              <p:nvPr/>
            </p:nvSpPr>
            <p:spPr>
              <a:xfrm>
                <a:off x="742587" y="536024"/>
                <a:ext cx="40976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2" name="Google Shape;448;p25"/>
              <p:cNvSpPr/>
              <p:nvPr/>
            </p:nvSpPr>
            <p:spPr>
              <a:xfrm>
                <a:off x="302266" y="402541"/>
                <a:ext cx="372544" cy="612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3" name="Google Shape;449;p25"/>
              <p:cNvSpPr/>
              <p:nvPr/>
            </p:nvSpPr>
            <p:spPr>
              <a:xfrm>
                <a:off x="220051" y="359361"/>
                <a:ext cx="153239" cy="127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4" name="Google Shape;450;p25"/>
              <p:cNvSpPr/>
              <p:nvPr/>
            </p:nvSpPr>
            <p:spPr>
              <a:xfrm>
                <a:off x="251540" y="376727"/>
                <a:ext cx="59452" cy="32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5" name="Google Shape;451;p25"/>
              <p:cNvSpPr/>
              <p:nvPr/>
            </p:nvSpPr>
            <p:spPr>
              <a:xfrm>
                <a:off x="238927" y="438088"/>
                <a:ext cx="45533" cy="11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6" name="Google Shape;452;p25"/>
              <p:cNvSpPr/>
              <p:nvPr/>
            </p:nvSpPr>
            <p:spPr>
              <a:xfrm>
                <a:off x="306471" y="427416"/>
                <a:ext cx="36373" cy="30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7" name="Google Shape;453;p25"/>
              <p:cNvSpPr/>
              <p:nvPr/>
            </p:nvSpPr>
            <p:spPr>
              <a:xfrm>
                <a:off x="326088" y="378604"/>
                <a:ext cx="30506" cy="28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8" name="Google Shape;454;p25"/>
              <p:cNvSpPr/>
              <p:nvPr/>
            </p:nvSpPr>
            <p:spPr>
              <a:xfrm>
                <a:off x="680754" y="742972"/>
                <a:ext cx="182844" cy="280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9" name="Google Shape;455;p25"/>
              <p:cNvSpPr/>
              <p:nvPr/>
            </p:nvSpPr>
            <p:spPr>
              <a:xfrm>
                <a:off x="698902" y="751890"/>
                <a:ext cx="153789" cy="254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80" name="Google Shape;456;p25"/>
            <p:cNvGrpSpPr/>
            <p:nvPr/>
          </p:nvGrpSpPr>
          <p:grpSpPr>
            <a:xfrm>
              <a:off x="1877102" y="217880"/>
              <a:ext cx="1745267" cy="2910872"/>
              <a:chOff x="0" y="0"/>
              <a:chExt cx="1745265" cy="2910871"/>
            </a:xfrm>
          </p:grpSpPr>
          <p:sp>
            <p:nvSpPr>
              <p:cNvPr id="671" name="Google Shape;457;p25"/>
              <p:cNvSpPr/>
              <p:nvPr/>
            </p:nvSpPr>
            <p:spPr>
              <a:xfrm flipH="1">
                <a:off x="944191" y="1007319"/>
                <a:ext cx="23948" cy="24137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2" name="Google Shape;458;p25"/>
              <p:cNvSpPr/>
              <p:nvPr/>
            </p:nvSpPr>
            <p:spPr>
              <a:xfrm flipH="1">
                <a:off x="1211717" y="0"/>
                <a:ext cx="533549" cy="505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3" name="Google Shape;459;p25"/>
              <p:cNvSpPr/>
              <p:nvPr/>
            </p:nvSpPr>
            <p:spPr>
              <a:xfrm flipH="1">
                <a:off x="325625" y="1504738"/>
                <a:ext cx="41550" cy="81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4" name="Google Shape;460;p25"/>
              <p:cNvSpPr/>
              <p:nvPr/>
            </p:nvSpPr>
            <p:spPr>
              <a:xfrm flipH="1">
                <a:off x="357361" y="1484677"/>
                <a:ext cx="35322" cy="5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5" name="Google Shape;461;p25"/>
              <p:cNvSpPr/>
              <p:nvPr/>
            </p:nvSpPr>
            <p:spPr>
              <a:xfrm flipH="1">
                <a:off x="355862" y="1504628"/>
                <a:ext cx="26105" cy="47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6" name="Google Shape;462;p25"/>
              <p:cNvSpPr/>
              <p:nvPr/>
            </p:nvSpPr>
            <p:spPr>
              <a:xfrm flipH="1">
                <a:off x="385647" y="1455381"/>
                <a:ext cx="45315" cy="32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7" name="Google Shape;463;p25"/>
              <p:cNvSpPr/>
              <p:nvPr/>
            </p:nvSpPr>
            <p:spPr>
              <a:xfrm flipH="1">
                <a:off x="385630" y="1484569"/>
                <a:ext cx="24551" cy="29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8" name="Google Shape;464;p25"/>
              <p:cNvSpPr/>
              <p:nvPr/>
            </p:nvSpPr>
            <p:spPr>
              <a:xfrm flipH="1">
                <a:off x="618066" y="1930395"/>
                <a:ext cx="26190" cy="28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9" name="Google Shape;465;p25"/>
              <p:cNvSpPr/>
              <p:nvPr/>
            </p:nvSpPr>
            <p:spPr>
              <a:xfrm flipH="1">
                <a:off x="638270" y="1901820"/>
                <a:ext cx="27262" cy="31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0" name="Google Shape;466;p25"/>
              <p:cNvSpPr/>
              <p:nvPr/>
            </p:nvSpPr>
            <p:spPr>
              <a:xfrm flipH="1">
                <a:off x="633615" y="1924441"/>
                <a:ext cx="11512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1" name="Google Shape;467;p25"/>
              <p:cNvSpPr/>
              <p:nvPr/>
            </p:nvSpPr>
            <p:spPr>
              <a:xfrm flipH="1">
                <a:off x="657103" y="1871874"/>
                <a:ext cx="23207" cy="31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2" name="Google Shape;468;p25"/>
              <p:cNvSpPr/>
              <p:nvPr/>
            </p:nvSpPr>
            <p:spPr>
              <a:xfrm flipH="1">
                <a:off x="652105" y="1895181"/>
                <a:ext cx="11512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3" name="Google Shape;469;p25"/>
              <p:cNvSpPr/>
              <p:nvPr/>
            </p:nvSpPr>
            <p:spPr>
              <a:xfrm flipH="1">
                <a:off x="101557" y="197243"/>
                <a:ext cx="1501170" cy="2014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4" name="Google Shape;470;p25"/>
              <p:cNvSpPr/>
              <p:nvPr/>
            </p:nvSpPr>
            <p:spPr>
              <a:xfrm flipH="1">
                <a:off x="400464" y="364792"/>
                <a:ext cx="1213307" cy="1868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5" name="Google Shape;471;p25"/>
              <p:cNvSpPr/>
              <p:nvPr/>
            </p:nvSpPr>
            <p:spPr>
              <a:xfrm flipH="1">
                <a:off x="69045" y="218095"/>
                <a:ext cx="1206088" cy="1803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6" name="Google Shape;472;p25"/>
              <p:cNvSpPr/>
              <p:nvPr/>
            </p:nvSpPr>
            <p:spPr>
              <a:xfrm flipH="1">
                <a:off x="6437" y="2279853"/>
                <a:ext cx="132648" cy="168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7" name="Google Shape;473;p25"/>
              <p:cNvSpPr/>
              <p:nvPr/>
            </p:nvSpPr>
            <p:spPr>
              <a:xfrm flipH="1">
                <a:off x="0" y="2441522"/>
                <a:ext cx="11511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8" name="Google Shape;474;p25"/>
              <p:cNvSpPr/>
              <p:nvPr/>
            </p:nvSpPr>
            <p:spPr>
              <a:xfrm flipH="1">
                <a:off x="5957" y="2323870"/>
                <a:ext cx="173031" cy="131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9" name="Google Shape;475;p25"/>
              <p:cNvSpPr/>
              <p:nvPr/>
            </p:nvSpPr>
            <p:spPr>
              <a:xfrm flipH="1">
                <a:off x="3256" y="2280539"/>
                <a:ext cx="27088" cy="167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0" name="Google Shape;476;p25"/>
              <p:cNvSpPr/>
              <p:nvPr/>
            </p:nvSpPr>
            <p:spPr>
              <a:xfrm flipH="1">
                <a:off x="884" y="2443759"/>
                <a:ext cx="11512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1" name="Google Shape;478;p25"/>
              <p:cNvSpPr/>
              <p:nvPr/>
            </p:nvSpPr>
            <p:spPr>
              <a:xfrm flipH="1">
                <a:off x="14586" y="1952944"/>
                <a:ext cx="432090" cy="434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2" name="Google Shape;479;p25"/>
              <p:cNvSpPr/>
              <p:nvPr/>
            </p:nvSpPr>
            <p:spPr>
              <a:xfrm flipH="1">
                <a:off x="169505" y="2146434"/>
                <a:ext cx="277116" cy="241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3" name="Google Shape;480;p25"/>
              <p:cNvSpPr/>
              <p:nvPr/>
            </p:nvSpPr>
            <p:spPr>
              <a:xfrm flipH="1">
                <a:off x="14579" y="1961927"/>
                <a:ext cx="125120" cy="320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4" name="Google Shape;481;p25"/>
              <p:cNvSpPr/>
              <p:nvPr/>
            </p:nvSpPr>
            <p:spPr>
              <a:xfrm flipH="1">
                <a:off x="616341" y="2658753"/>
                <a:ext cx="311207" cy="164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5" name="Google Shape;482;p25"/>
              <p:cNvSpPr/>
              <p:nvPr/>
            </p:nvSpPr>
            <p:spPr>
              <a:xfrm flipH="1">
                <a:off x="480249" y="2713809"/>
                <a:ext cx="174277" cy="109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6" name="Google Shape;483;p25"/>
              <p:cNvSpPr/>
              <p:nvPr/>
            </p:nvSpPr>
            <p:spPr>
              <a:xfrm flipH="1">
                <a:off x="468565" y="2822911"/>
                <a:ext cx="470927" cy="34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7" name="Google Shape;484;p25"/>
              <p:cNvSpPr/>
              <p:nvPr/>
            </p:nvSpPr>
            <p:spPr>
              <a:xfrm flipH="1">
                <a:off x="740620" y="2689311"/>
                <a:ext cx="39230" cy="45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8" name="Google Shape;485;p25"/>
              <p:cNvSpPr/>
              <p:nvPr/>
            </p:nvSpPr>
            <p:spPr>
              <a:xfrm flipH="1">
                <a:off x="692746" y="2712186"/>
                <a:ext cx="25578" cy="32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9" name="Google Shape;486;p25"/>
              <p:cNvSpPr/>
              <p:nvPr/>
            </p:nvSpPr>
            <p:spPr>
              <a:xfrm flipH="1">
                <a:off x="679371" y="951938"/>
                <a:ext cx="391477" cy="129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0" name="Google Shape;487;p25"/>
              <p:cNvSpPr/>
              <p:nvPr/>
            </p:nvSpPr>
            <p:spPr>
              <a:xfrm flipH="1">
                <a:off x="506474" y="1472519"/>
                <a:ext cx="797175" cy="1250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1" name="Google Shape;488;p25"/>
              <p:cNvSpPr/>
              <p:nvPr/>
            </p:nvSpPr>
            <p:spPr>
              <a:xfrm flipH="1">
                <a:off x="1025744" y="1628776"/>
                <a:ext cx="219551" cy="234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2" name="Google Shape;489;p25"/>
              <p:cNvSpPr/>
              <p:nvPr/>
            </p:nvSpPr>
            <p:spPr>
              <a:xfrm flipH="1">
                <a:off x="729943" y="1749784"/>
                <a:ext cx="179234" cy="94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3" name="Google Shape;490;p25"/>
              <p:cNvSpPr/>
              <p:nvPr/>
            </p:nvSpPr>
            <p:spPr>
              <a:xfrm flipH="1">
                <a:off x="489333" y="989893"/>
                <a:ext cx="866543" cy="873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4" name="Google Shape;491;p25"/>
              <p:cNvSpPr/>
              <p:nvPr/>
            </p:nvSpPr>
            <p:spPr>
              <a:xfrm flipH="1">
                <a:off x="956128" y="1232451"/>
                <a:ext cx="154219" cy="399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5" name="Google Shape;492;p25"/>
              <p:cNvSpPr/>
              <p:nvPr/>
            </p:nvSpPr>
            <p:spPr>
              <a:xfrm flipH="1">
                <a:off x="914209" y="985636"/>
                <a:ext cx="196067" cy="179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6" name="Google Shape;493;p25"/>
              <p:cNvSpPr/>
              <p:nvPr/>
            </p:nvSpPr>
            <p:spPr>
              <a:xfrm flipH="1">
                <a:off x="943932" y="974451"/>
                <a:ext cx="124858" cy="100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7" name="Google Shape;494;p25"/>
              <p:cNvSpPr/>
              <p:nvPr/>
            </p:nvSpPr>
            <p:spPr>
              <a:xfrm flipH="1">
                <a:off x="583508" y="1525085"/>
                <a:ext cx="57655" cy="13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8" name="Google Shape;495;p25"/>
              <p:cNvSpPr/>
              <p:nvPr/>
            </p:nvSpPr>
            <p:spPr>
              <a:xfrm flipH="1">
                <a:off x="612294" y="1522487"/>
                <a:ext cx="27925" cy="45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9" name="Google Shape;496;p25"/>
              <p:cNvSpPr/>
              <p:nvPr/>
            </p:nvSpPr>
            <p:spPr>
              <a:xfrm flipH="1">
                <a:off x="645722" y="1552974"/>
                <a:ext cx="378163" cy="12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0" name="Google Shape;497;p25"/>
              <p:cNvSpPr/>
              <p:nvPr/>
            </p:nvSpPr>
            <p:spPr>
              <a:xfrm flipH="1">
                <a:off x="508267" y="1569679"/>
                <a:ext cx="60065" cy="39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1" name="Google Shape;498;p25"/>
              <p:cNvSpPr/>
              <p:nvPr/>
            </p:nvSpPr>
            <p:spPr>
              <a:xfrm flipH="1">
                <a:off x="923221" y="1556366"/>
                <a:ext cx="52241" cy="78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2" name="Google Shape;499;p25"/>
              <p:cNvSpPr/>
              <p:nvPr/>
            </p:nvSpPr>
            <p:spPr>
              <a:xfrm flipH="1">
                <a:off x="919160" y="1552289"/>
                <a:ext cx="60379" cy="86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3" name="Google Shape;500;p25"/>
              <p:cNvSpPr/>
              <p:nvPr/>
            </p:nvSpPr>
            <p:spPr>
              <a:xfrm flipH="1">
                <a:off x="739508" y="1500444"/>
                <a:ext cx="36207" cy="73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4" name="Google Shape;501;p25"/>
              <p:cNvSpPr/>
              <p:nvPr/>
            </p:nvSpPr>
            <p:spPr>
              <a:xfrm flipH="1">
                <a:off x="735351" y="1496440"/>
                <a:ext cx="44555" cy="81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5" name="Google Shape;502;p25"/>
              <p:cNvSpPr/>
              <p:nvPr/>
            </p:nvSpPr>
            <p:spPr>
              <a:xfrm flipH="1">
                <a:off x="1191212" y="1877539"/>
                <a:ext cx="11511" cy="24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6" name="Google Shape;503;p25"/>
              <p:cNvSpPr/>
              <p:nvPr/>
            </p:nvSpPr>
            <p:spPr>
              <a:xfrm flipH="1">
                <a:off x="1039555" y="1925812"/>
                <a:ext cx="159928" cy="73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7" name="Google Shape;504;p25"/>
              <p:cNvSpPr/>
              <p:nvPr/>
            </p:nvSpPr>
            <p:spPr>
              <a:xfrm flipH="1">
                <a:off x="1019778" y="2678704"/>
                <a:ext cx="15053" cy="22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8" name="Google Shape;505;p25"/>
              <p:cNvSpPr/>
              <p:nvPr/>
            </p:nvSpPr>
            <p:spPr>
              <a:xfrm flipH="1">
                <a:off x="589495" y="1000031"/>
                <a:ext cx="152949" cy="178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9" name="Google Shape;506;p25"/>
              <p:cNvSpPr/>
              <p:nvPr/>
            </p:nvSpPr>
            <p:spPr>
              <a:xfrm flipH="1">
                <a:off x="634067" y="1040981"/>
                <a:ext cx="64037" cy="88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0" name="Google Shape;507;p25"/>
              <p:cNvSpPr/>
              <p:nvPr/>
            </p:nvSpPr>
            <p:spPr>
              <a:xfrm flipH="1">
                <a:off x="579907" y="1005190"/>
                <a:ext cx="125325" cy="176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1" name="Google Shape;508;p25"/>
              <p:cNvSpPr/>
              <p:nvPr/>
            </p:nvSpPr>
            <p:spPr>
              <a:xfrm flipH="1">
                <a:off x="387020" y="567735"/>
                <a:ext cx="123531" cy="176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2" name="Google Shape;509;p25"/>
              <p:cNvSpPr/>
              <p:nvPr/>
            </p:nvSpPr>
            <p:spPr>
              <a:xfrm flipH="1">
                <a:off x="440559" y="243423"/>
                <a:ext cx="850181" cy="642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3" name="Google Shape;510;p25"/>
              <p:cNvSpPr/>
              <p:nvPr/>
            </p:nvSpPr>
            <p:spPr>
              <a:xfrm flipH="1">
                <a:off x="325593" y="1488574"/>
                <a:ext cx="83320" cy="113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4" name="Google Shape;511;p25"/>
              <p:cNvSpPr/>
              <p:nvPr/>
            </p:nvSpPr>
            <p:spPr>
              <a:xfrm flipH="1">
                <a:off x="355885" y="1468514"/>
                <a:ext cx="83315" cy="113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5" name="Google Shape;512;p25"/>
              <p:cNvSpPr/>
              <p:nvPr/>
            </p:nvSpPr>
            <p:spPr>
              <a:xfrm flipH="1">
                <a:off x="385687" y="1439290"/>
                <a:ext cx="83333" cy="113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6" name="Google Shape;513;p25"/>
              <p:cNvSpPr/>
              <p:nvPr/>
            </p:nvSpPr>
            <p:spPr>
              <a:xfrm flipH="1">
                <a:off x="829023" y="2667556"/>
                <a:ext cx="233036" cy="216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7" name="Google Shape;514;p25"/>
              <p:cNvSpPr/>
              <p:nvPr/>
            </p:nvSpPr>
            <p:spPr>
              <a:xfrm flipH="1">
                <a:off x="901769" y="2729432"/>
                <a:ext cx="81297" cy="26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8" name="Google Shape;515;p25"/>
              <p:cNvSpPr/>
              <p:nvPr/>
            </p:nvSpPr>
            <p:spPr>
              <a:xfrm flipH="1">
                <a:off x="909115" y="2709119"/>
                <a:ext cx="81294" cy="26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9" name="Google Shape;516;p25"/>
              <p:cNvSpPr/>
              <p:nvPr/>
            </p:nvSpPr>
            <p:spPr>
              <a:xfrm flipH="1">
                <a:off x="824115" y="2767350"/>
                <a:ext cx="205285" cy="116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0" name="Google Shape;517;p25"/>
              <p:cNvSpPr/>
              <p:nvPr/>
            </p:nvSpPr>
            <p:spPr>
              <a:xfrm flipH="1">
                <a:off x="816468" y="2865160"/>
                <a:ext cx="252113" cy="45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1" name="Google Shape;518;p25"/>
              <p:cNvSpPr/>
              <p:nvPr/>
            </p:nvSpPr>
            <p:spPr>
              <a:xfrm flipH="1">
                <a:off x="1554838" y="30486"/>
                <a:ext cx="123723" cy="115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2" name="Google Shape;519;p25"/>
              <p:cNvSpPr/>
              <p:nvPr/>
            </p:nvSpPr>
            <p:spPr>
              <a:xfrm flipH="1">
                <a:off x="1508363" y="11328"/>
                <a:ext cx="23866" cy="24137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3" name="Google Shape;520;p25"/>
              <p:cNvSpPr/>
              <p:nvPr/>
            </p:nvSpPr>
            <p:spPr>
              <a:xfrm flipH="1">
                <a:off x="420602" y="313344"/>
                <a:ext cx="930559" cy="753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4" name="Google Shape;521;p25"/>
              <p:cNvSpPr/>
              <p:nvPr/>
            </p:nvSpPr>
            <p:spPr>
              <a:xfrm flipH="1">
                <a:off x="1137674" y="853696"/>
                <a:ext cx="124754" cy="78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5" name="Google Shape;522;p25"/>
              <p:cNvSpPr/>
              <p:nvPr/>
            </p:nvSpPr>
            <p:spPr>
              <a:xfrm flipH="1">
                <a:off x="789737" y="545114"/>
                <a:ext cx="165061" cy="134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6" name="Google Shape;523;p25"/>
              <p:cNvSpPr/>
              <p:nvPr/>
            </p:nvSpPr>
            <p:spPr>
              <a:xfrm flipH="1">
                <a:off x="792860" y="754515"/>
                <a:ext cx="97140" cy="17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7" name="Google Shape;524;p25"/>
              <p:cNvSpPr/>
              <p:nvPr/>
            </p:nvSpPr>
            <p:spPr>
              <a:xfrm flipH="1">
                <a:off x="513069" y="704113"/>
                <a:ext cx="53459" cy="17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8" name="Google Shape;525;p25"/>
              <p:cNvSpPr/>
              <p:nvPr/>
            </p:nvSpPr>
            <p:spPr>
              <a:xfrm flipH="1">
                <a:off x="692624" y="807154"/>
                <a:ext cx="63598" cy="39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9" name="Google Shape;526;p25"/>
              <p:cNvSpPr/>
              <p:nvPr/>
            </p:nvSpPr>
            <p:spPr>
              <a:xfrm flipH="1">
                <a:off x="711682" y="862066"/>
                <a:ext cx="32726" cy="18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0" name="Google Shape;527;p25"/>
              <p:cNvSpPr/>
              <p:nvPr/>
            </p:nvSpPr>
            <p:spPr>
              <a:xfrm flipH="1">
                <a:off x="761808" y="813360"/>
                <a:ext cx="235193" cy="132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1" name="Google Shape;528;p25"/>
              <p:cNvSpPr/>
              <p:nvPr/>
            </p:nvSpPr>
            <p:spPr>
              <a:xfrm flipH="1">
                <a:off x="420754" y="756066"/>
                <a:ext cx="155172" cy="136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2" name="Google Shape;529;p25"/>
              <p:cNvSpPr/>
              <p:nvPr/>
            </p:nvSpPr>
            <p:spPr>
              <a:xfrm flipH="1">
                <a:off x="811521" y="700722"/>
                <a:ext cx="48309" cy="5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3" name="Google Shape;530;p25"/>
              <p:cNvSpPr/>
              <p:nvPr/>
            </p:nvSpPr>
            <p:spPr>
              <a:xfrm flipH="1">
                <a:off x="817329" y="711726"/>
                <a:ext cx="11582" cy="18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4" name="Google Shape;531;p25"/>
              <p:cNvSpPr/>
              <p:nvPr/>
            </p:nvSpPr>
            <p:spPr>
              <a:xfrm flipH="1">
                <a:off x="513727" y="609659"/>
                <a:ext cx="60865" cy="86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5" name="Google Shape;532;p25"/>
              <p:cNvSpPr/>
              <p:nvPr/>
            </p:nvSpPr>
            <p:spPr>
              <a:xfrm flipH="1">
                <a:off x="521519" y="632171"/>
                <a:ext cx="11546" cy="18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3" y="0"/>
                      <a:pt x="0" y="4856"/>
                      <a:pt x="0" y="10716"/>
                    </a:cubicBezTo>
                    <a:cubicBezTo>
                      <a:pt x="0" y="16702"/>
                      <a:pt x="4793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6" name="Google Shape;533;p25"/>
              <p:cNvSpPr/>
              <p:nvPr/>
            </p:nvSpPr>
            <p:spPr>
              <a:xfrm flipH="1">
                <a:off x="459443" y="397479"/>
                <a:ext cx="227377" cy="140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7" name="Google Shape;534;p25"/>
              <p:cNvSpPr/>
              <p:nvPr/>
            </p:nvSpPr>
            <p:spPr>
              <a:xfrm flipH="1">
                <a:off x="813186" y="692026"/>
                <a:ext cx="112886" cy="42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8" name="Google Shape;535;p25"/>
              <p:cNvSpPr/>
              <p:nvPr/>
            </p:nvSpPr>
            <p:spPr>
              <a:xfrm flipH="1">
                <a:off x="532506" y="605834"/>
                <a:ext cx="59923" cy="65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9" name="Google Shape;536;p25"/>
              <p:cNvSpPr/>
              <p:nvPr/>
            </p:nvSpPr>
            <p:spPr>
              <a:xfrm flipH="1">
                <a:off x="1071758" y="638847"/>
                <a:ext cx="123568" cy="176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0" name="Google Shape;537;p25"/>
              <p:cNvSpPr/>
              <p:nvPr/>
            </p:nvSpPr>
            <p:spPr>
              <a:xfrm flipH="1">
                <a:off x="366794" y="565281"/>
                <a:ext cx="712407" cy="268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1" name="Google Shape;538;p25"/>
              <p:cNvSpPr/>
              <p:nvPr/>
            </p:nvSpPr>
            <p:spPr>
              <a:xfrm flipH="1">
                <a:off x="710073" y="605077"/>
                <a:ext cx="315033" cy="21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2" name="Google Shape;539;p25"/>
              <p:cNvSpPr/>
              <p:nvPr/>
            </p:nvSpPr>
            <p:spPr>
              <a:xfrm flipH="1">
                <a:off x="797128" y="604968"/>
                <a:ext cx="157669" cy="74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3" name="Google Shape;540;p25"/>
              <p:cNvSpPr/>
              <p:nvPr/>
            </p:nvSpPr>
            <p:spPr>
              <a:xfrm flipH="1">
                <a:off x="792860" y="754479"/>
                <a:ext cx="97140" cy="17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4" name="Google Shape;541;p25"/>
              <p:cNvSpPr/>
              <p:nvPr/>
            </p:nvSpPr>
            <p:spPr>
              <a:xfrm flipH="1">
                <a:off x="787026" y="769127"/>
                <a:ext cx="198538" cy="50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5" name="Google Shape;542;p25"/>
              <p:cNvSpPr/>
              <p:nvPr/>
            </p:nvSpPr>
            <p:spPr>
              <a:xfrm flipH="1">
                <a:off x="811521" y="701985"/>
                <a:ext cx="48309" cy="57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6" name="Google Shape;543;p25"/>
              <p:cNvSpPr/>
              <p:nvPr/>
            </p:nvSpPr>
            <p:spPr>
              <a:xfrm flipH="1">
                <a:off x="817329" y="711726"/>
                <a:ext cx="11582" cy="18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7" name="Google Shape;544;p25"/>
              <p:cNvSpPr/>
              <p:nvPr/>
            </p:nvSpPr>
            <p:spPr>
              <a:xfrm flipH="1">
                <a:off x="813186" y="692026"/>
                <a:ext cx="112886" cy="42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8" name="Google Shape;545;p25"/>
              <p:cNvSpPr/>
              <p:nvPr/>
            </p:nvSpPr>
            <p:spPr>
              <a:xfrm flipH="1">
                <a:off x="712923" y="604968"/>
                <a:ext cx="309225" cy="41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9" name="Google Shape;546;p25"/>
              <p:cNvSpPr/>
              <p:nvPr/>
            </p:nvSpPr>
            <p:spPr>
              <a:xfrm flipH="1">
                <a:off x="398094" y="582780"/>
                <a:ext cx="38677" cy="1580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0" name="Google Shape;547;p25"/>
              <p:cNvSpPr/>
              <p:nvPr/>
            </p:nvSpPr>
            <p:spPr>
              <a:xfrm flipH="1">
                <a:off x="401305" y="589454"/>
                <a:ext cx="18689" cy="39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1" name="Google Shape;548;p25"/>
              <p:cNvSpPr/>
              <p:nvPr/>
            </p:nvSpPr>
            <p:spPr>
              <a:xfrm flipH="1">
                <a:off x="422847" y="582166"/>
                <a:ext cx="191756" cy="181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2" name="Google Shape;549;p25"/>
              <p:cNvSpPr/>
              <p:nvPr/>
            </p:nvSpPr>
            <p:spPr>
              <a:xfrm flipH="1">
                <a:off x="513069" y="704113"/>
                <a:ext cx="53459" cy="17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3" name="Google Shape;550;p25"/>
              <p:cNvSpPr/>
              <p:nvPr/>
            </p:nvSpPr>
            <p:spPr>
              <a:xfrm flipH="1">
                <a:off x="416781" y="708207"/>
                <a:ext cx="11512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4" name="Google Shape;551;p25"/>
              <p:cNvSpPr/>
              <p:nvPr/>
            </p:nvSpPr>
            <p:spPr>
              <a:xfrm flipH="1">
                <a:off x="420646" y="709885"/>
                <a:ext cx="135835" cy="53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5" name="Google Shape;552;p25"/>
              <p:cNvSpPr/>
              <p:nvPr/>
            </p:nvSpPr>
            <p:spPr>
              <a:xfrm flipH="1">
                <a:off x="513727" y="611355"/>
                <a:ext cx="60865" cy="84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6" name="Google Shape;553;p25"/>
              <p:cNvSpPr/>
              <p:nvPr/>
            </p:nvSpPr>
            <p:spPr>
              <a:xfrm flipH="1">
                <a:off x="521519" y="632171"/>
                <a:ext cx="11546" cy="18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3" y="0"/>
                      <a:pt x="0" y="4856"/>
                      <a:pt x="0" y="10716"/>
                    </a:cubicBezTo>
                    <a:cubicBezTo>
                      <a:pt x="0" y="16702"/>
                      <a:pt x="4793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7" name="Google Shape;554;p25"/>
              <p:cNvSpPr/>
              <p:nvPr/>
            </p:nvSpPr>
            <p:spPr>
              <a:xfrm flipH="1">
                <a:off x="532508" y="605834"/>
                <a:ext cx="59921" cy="65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8" name="Google Shape;555;p25"/>
              <p:cNvSpPr/>
              <p:nvPr/>
            </p:nvSpPr>
            <p:spPr>
              <a:xfrm flipH="1">
                <a:off x="398094" y="582166"/>
                <a:ext cx="60612" cy="102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9" name="Google Shape;556;p25"/>
              <p:cNvSpPr/>
              <p:nvPr/>
            </p:nvSpPr>
            <p:spPr>
              <a:xfrm flipH="1">
                <a:off x="587212" y="656056"/>
                <a:ext cx="73944" cy="126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0" name="Google Shape;557;p25"/>
              <p:cNvSpPr/>
              <p:nvPr/>
            </p:nvSpPr>
            <p:spPr>
              <a:xfrm flipH="1">
                <a:off x="583097" y="651979"/>
                <a:ext cx="82188" cy="134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1" name="Google Shape;558;p25"/>
              <p:cNvSpPr/>
              <p:nvPr/>
            </p:nvSpPr>
            <p:spPr>
              <a:xfrm flipH="1">
                <a:off x="407551" y="586857"/>
                <a:ext cx="28714" cy="102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2" name="Google Shape;559;p25"/>
              <p:cNvSpPr/>
              <p:nvPr/>
            </p:nvSpPr>
            <p:spPr>
              <a:xfrm flipH="1">
                <a:off x="410036" y="604572"/>
                <a:ext cx="22189" cy="51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3" name="Google Shape;560;p25"/>
              <p:cNvSpPr/>
              <p:nvPr/>
            </p:nvSpPr>
            <p:spPr>
              <a:xfrm flipH="1">
                <a:off x="425441" y="586713"/>
                <a:ext cx="24926" cy="102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4" name="Google Shape;561;p25"/>
              <p:cNvSpPr/>
              <p:nvPr/>
            </p:nvSpPr>
            <p:spPr>
              <a:xfrm flipH="1">
                <a:off x="424071" y="700486"/>
                <a:ext cx="23271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5" name="Google Shape;562;p25"/>
              <p:cNvSpPr/>
              <p:nvPr/>
            </p:nvSpPr>
            <p:spPr>
              <a:xfrm flipH="1">
                <a:off x="423886" y="709885"/>
                <a:ext cx="23919" cy="15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6" name="Google Shape;563;p25"/>
              <p:cNvSpPr/>
              <p:nvPr/>
            </p:nvSpPr>
            <p:spPr>
              <a:xfrm flipH="1">
                <a:off x="743537" y="634878"/>
                <a:ext cx="36409" cy="95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7" name="Google Shape;564;p25"/>
              <p:cNvSpPr/>
              <p:nvPr/>
            </p:nvSpPr>
            <p:spPr>
              <a:xfrm flipH="1">
                <a:off x="753975" y="739687"/>
                <a:ext cx="23920" cy="24137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8" name="Google Shape;565;p25"/>
              <p:cNvSpPr/>
              <p:nvPr/>
            </p:nvSpPr>
            <p:spPr>
              <a:xfrm flipH="1">
                <a:off x="795205" y="992779"/>
                <a:ext cx="187955" cy="236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9" name="Google Shape;566;p25"/>
              <p:cNvSpPr/>
              <p:nvPr/>
            </p:nvSpPr>
            <p:spPr>
              <a:xfrm flipH="1">
                <a:off x="775663" y="992779"/>
                <a:ext cx="155242" cy="238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782" name="IMG_3581.png" descr="IMG_3581.png"/>
          <p:cNvPicPr>
            <a:picLocks noChangeAspect="1"/>
          </p:cNvPicPr>
          <p:nvPr/>
        </p:nvPicPr>
        <p:blipFill>
          <a:blip r:embed="rId2">
            <a:extLst/>
          </a:blip>
          <a:srcRect l="1720" t="3284" r="2842" b="0"/>
          <a:stretch>
            <a:fillRect/>
          </a:stretch>
        </p:blipFill>
        <p:spPr>
          <a:xfrm>
            <a:off x="4021469" y="2154117"/>
            <a:ext cx="16903425" cy="1014177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83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802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800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787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784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85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786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799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788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89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0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791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2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3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4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5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798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79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79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801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6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804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5" name="استعد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استعد</a:t>
              </a:r>
            </a:p>
          </p:txBody>
        </p:sp>
      </p:grpSp>
      <p:grpSp>
        <p:nvGrpSpPr>
          <p:cNvPr id="981" name="تجميع"/>
          <p:cNvGrpSpPr/>
          <p:nvPr/>
        </p:nvGrpSpPr>
        <p:grpSpPr>
          <a:xfrm>
            <a:off x="20752133" y="9704389"/>
            <a:ext cx="3622369" cy="3128753"/>
            <a:chOff x="0" y="0"/>
            <a:chExt cx="3622368" cy="3128751"/>
          </a:xfrm>
        </p:grpSpPr>
        <p:grpSp>
          <p:nvGrpSpPr>
            <p:cNvPr id="832" name="Google Shape;392;p25"/>
            <p:cNvGrpSpPr/>
            <p:nvPr/>
          </p:nvGrpSpPr>
          <p:grpSpPr>
            <a:xfrm>
              <a:off x="431798" y="0"/>
              <a:ext cx="1930607" cy="3111552"/>
              <a:chOff x="36" y="36"/>
              <a:chExt cx="1930605" cy="3111551"/>
            </a:xfrm>
          </p:grpSpPr>
          <p:sp>
            <p:nvSpPr>
              <p:cNvPr id="807" name="Google Shape;393;p25"/>
              <p:cNvSpPr/>
              <p:nvPr/>
            </p:nvSpPr>
            <p:spPr>
              <a:xfrm>
                <a:off x="36" y="239094"/>
                <a:ext cx="1930606" cy="2872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8" name="Google Shape;394;p25"/>
              <p:cNvSpPr/>
              <p:nvPr/>
            </p:nvSpPr>
            <p:spPr>
              <a:xfrm>
                <a:off x="97340" y="383805"/>
                <a:ext cx="1735857" cy="2628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9" name="Google Shape;395;p25"/>
              <p:cNvSpPr/>
              <p:nvPr/>
            </p:nvSpPr>
            <p:spPr>
              <a:xfrm>
                <a:off x="150520" y="397371"/>
                <a:ext cx="1629500" cy="2555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0" name="Google Shape;396;p25"/>
              <p:cNvSpPr/>
              <p:nvPr/>
            </p:nvSpPr>
            <p:spPr>
              <a:xfrm>
                <a:off x="355123" y="692893"/>
                <a:ext cx="868975" cy="16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1" name="Google Shape;397;p25"/>
              <p:cNvSpPr/>
              <p:nvPr/>
            </p:nvSpPr>
            <p:spPr>
              <a:xfrm>
                <a:off x="1318424" y="626400"/>
                <a:ext cx="274880" cy="268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2" name="Google Shape;398;p25"/>
              <p:cNvSpPr/>
              <p:nvPr/>
            </p:nvSpPr>
            <p:spPr>
              <a:xfrm>
                <a:off x="355123" y="1130099"/>
                <a:ext cx="868975" cy="16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3" name="Google Shape;399;p25"/>
              <p:cNvSpPr/>
              <p:nvPr/>
            </p:nvSpPr>
            <p:spPr>
              <a:xfrm>
                <a:off x="1318424" y="1063750"/>
                <a:ext cx="274880" cy="268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4" name="Google Shape;400;p25"/>
              <p:cNvSpPr/>
              <p:nvPr/>
            </p:nvSpPr>
            <p:spPr>
              <a:xfrm>
                <a:off x="355123" y="1571981"/>
                <a:ext cx="868975" cy="16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5" name="Google Shape;401;p25"/>
              <p:cNvSpPr/>
              <p:nvPr/>
            </p:nvSpPr>
            <p:spPr>
              <a:xfrm>
                <a:off x="1318424" y="1505452"/>
                <a:ext cx="274880" cy="268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6" name="Google Shape;402;p25"/>
              <p:cNvSpPr/>
              <p:nvPr/>
            </p:nvSpPr>
            <p:spPr>
              <a:xfrm>
                <a:off x="351769" y="2492269"/>
                <a:ext cx="868975" cy="1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7" name="Google Shape;403;p25"/>
              <p:cNvSpPr/>
              <p:nvPr/>
            </p:nvSpPr>
            <p:spPr>
              <a:xfrm>
                <a:off x="355123" y="791280"/>
                <a:ext cx="868975" cy="16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8" name="Google Shape;404;p25"/>
              <p:cNvSpPr/>
              <p:nvPr/>
            </p:nvSpPr>
            <p:spPr>
              <a:xfrm>
                <a:off x="355123" y="1228630"/>
                <a:ext cx="868975" cy="15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9" name="Google Shape;405;p25"/>
              <p:cNvSpPr/>
              <p:nvPr/>
            </p:nvSpPr>
            <p:spPr>
              <a:xfrm>
                <a:off x="355123" y="1670368"/>
                <a:ext cx="868975" cy="16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0" name="Google Shape;406;p25"/>
              <p:cNvSpPr/>
              <p:nvPr/>
            </p:nvSpPr>
            <p:spPr>
              <a:xfrm>
                <a:off x="351769" y="2590801"/>
                <a:ext cx="868975" cy="16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1" name="Google Shape;407;p25"/>
              <p:cNvSpPr/>
              <p:nvPr/>
            </p:nvSpPr>
            <p:spPr>
              <a:xfrm>
                <a:off x="1315071" y="2425884"/>
                <a:ext cx="274879" cy="268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2" name="Google Shape;408;p25"/>
              <p:cNvSpPr/>
              <p:nvPr/>
            </p:nvSpPr>
            <p:spPr>
              <a:xfrm>
                <a:off x="1346430" y="595841"/>
                <a:ext cx="254417" cy="24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3" name="Google Shape;409;p25"/>
              <p:cNvSpPr/>
              <p:nvPr/>
            </p:nvSpPr>
            <p:spPr>
              <a:xfrm>
                <a:off x="588336" y="239094"/>
                <a:ext cx="753995" cy="144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4" name="Google Shape;410;p25"/>
              <p:cNvSpPr/>
              <p:nvPr/>
            </p:nvSpPr>
            <p:spPr>
              <a:xfrm>
                <a:off x="588336" y="383806"/>
                <a:ext cx="753995" cy="13566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5" name="Google Shape;411;p25"/>
              <p:cNvSpPr/>
              <p:nvPr/>
            </p:nvSpPr>
            <p:spPr>
              <a:xfrm>
                <a:off x="588336" y="397371"/>
                <a:ext cx="753995" cy="94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6" name="Google Shape;412;p25"/>
              <p:cNvSpPr/>
              <p:nvPr/>
            </p:nvSpPr>
            <p:spPr>
              <a:xfrm>
                <a:off x="588336" y="36"/>
                <a:ext cx="753995" cy="467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7" name="Google Shape;413;p25"/>
              <p:cNvSpPr/>
              <p:nvPr/>
            </p:nvSpPr>
            <p:spPr>
              <a:xfrm>
                <a:off x="641159" y="304252"/>
                <a:ext cx="23880" cy="2413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8" name="Google Shape;414;p25"/>
              <p:cNvSpPr/>
              <p:nvPr/>
            </p:nvSpPr>
            <p:spPr>
              <a:xfrm>
                <a:off x="641009" y="345598"/>
                <a:ext cx="108585" cy="89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9" name="Google Shape;415;p25"/>
              <p:cNvSpPr/>
              <p:nvPr/>
            </p:nvSpPr>
            <p:spPr>
              <a:xfrm>
                <a:off x="351769" y="2047595"/>
                <a:ext cx="868975" cy="1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0" name="Google Shape;416;p25"/>
              <p:cNvSpPr/>
              <p:nvPr/>
            </p:nvSpPr>
            <p:spPr>
              <a:xfrm>
                <a:off x="351769" y="2146126"/>
                <a:ext cx="868975" cy="16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1" name="Google Shape;417;p25"/>
              <p:cNvSpPr/>
              <p:nvPr/>
            </p:nvSpPr>
            <p:spPr>
              <a:xfrm>
                <a:off x="1315071" y="1981210"/>
                <a:ext cx="274879" cy="268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70" name="Google Shape;418;p25"/>
            <p:cNvGrpSpPr/>
            <p:nvPr/>
          </p:nvGrpSpPr>
          <p:grpSpPr>
            <a:xfrm>
              <a:off x="-1" y="2105579"/>
              <a:ext cx="863599" cy="1023173"/>
              <a:chOff x="0" y="0"/>
              <a:chExt cx="863597" cy="1023171"/>
            </a:xfrm>
          </p:grpSpPr>
          <p:sp>
            <p:nvSpPr>
              <p:cNvPr id="833" name="Google Shape;419;p25"/>
              <p:cNvSpPr/>
              <p:nvPr/>
            </p:nvSpPr>
            <p:spPr>
              <a:xfrm>
                <a:off x="40411" y="56008"/>
                <a:ext cx="184767" cy="375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4" name="Google Shape;420;p25"/>
              <p:cNvSpPr/>
              <p:nvPr/>
            </p:nvSpPr>
            <p:spPr>
              <a:xfrm>
                <a:off x="79738" y="0"/>
                <a:ext cx="73228" cy="722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5" name="Google Shape;421;p25"/>
              <p:cNvSpPr/>
              <p:nvPr/>
            </p:nvSpPr>
            <p:spPr>
              <a:xfrm>
                <a:off x="180991" y="81196"/>
                <a:ext cx="73014" cy="72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6" name="Google Shape;422;p25"/>
              <p:cNvSpPr/>
              <p:nvPr/>
            </p:nvSpPr>
            <p:spPr>
              <a:xfrm>
                <a:off x="177057" y="198845"/>
                <a:ext cx="67019" cy="66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7" name="Google Shape;423;p25"/>
              <p:cNvSpPr/>
              <p:nvPr/>
            </p:nvSpPr>
            <p:spPr>
              <a:xfrm>
                <a:off x="24502" y="257357"/>
                <a:ext cx="66958" cy="66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8" name="Google Shape;424;p25"/>
              <p:cNvSpPr/>
              <p:nvPr/>
            </p:nvSpPr>
            <p:spPr>
              <a:xfrm>
                <a:off x="72125" y="363116"/>
                <a:ext cx="46259" cy="45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9" name="Google Shape;425;p25"/>
              <p:cNvSpPr/>
              <p:nvPr/>
            </p:nvSpPr>
            <p:spPr>
              <a:xfrm>
                <a:off x="177884" y="309767"/>
                <a:ext cx="45937" cy="45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0" name="Google Shape;426;p25"/>
              <p:cNvSpPr/>
              <p:nvPr/>
            </p:nvSpPr>
            <p:spPr>
              <a:xfrm>
                <a:off x="0" y="119369"/>
                <a:ext cx="73136" cy="72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1" name="Google Shape;427;p25"/>
              <p:cNvSpPr/>
              <p:nvPr/>
            </p:nvSpPr>
            <p:spPr>
              <a:xfrm>
                <a:off x="199440" y="318059"/>
                <a:ext cx="21919" cy="21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2" name="Google Shape;428;p25"/>
              <p:cNvSpPr/>
              <p:nvPr/>
            </p:nvSpPr>
            <p:spPr>
              <a:xfrm>
                <a:off x="78302" y="368904"/>
                <a:ext cx="15502" cy="153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3" name="Google Shape;429;p25"/>
              <p:cNvSpPr/>
              <p:nvPr/>
            </p:nvSpPr>
            <p:spPr>
              <a:xfrm>
                <a:off x="31677" y="266900"/>
                <a:ext cx="25466" cy="25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4" name="Google Shape;430;p25"/>
              <p:cNvSpPr/>
              <p:nvPr/>
            </p:nvSpPr>
            <p:spPr>
              <a:xfrm>
                <a:off x="8329" y="127505"/>
                <a:ext cx="29807" cy="29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5" name="Google Shape;431;p25"/>
              <p:cNvSpPr/>
              <p:nvPr/>
            </p:nvSpPr>
            <p:spPr>
              <a:xfrm>
                <a:off x="227701" y="98562"/>
                <a:ext cx="21713" cy="21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6" name="Google Shape;432;p25"/>
              <p:cNvSpPr/>
              <p:nvPr/>
            </p:nvSpPr>
            <p:spPr>
              <a:xfrm>
                <a:off x="214337" y="211674"/>
                <a:ext cx="23257" cy="22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7" name="Google Shape;433;p25"/>
              <p:cNvSpPr/>
              <p:nvPr/>
            </p:nvSpPr>
            <p:spPr>
              <a:xfrm>
                <a:off x="111531" y="348253"/>
                <a:ext cx="352394" cy="574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8" name="Google Shape;434;p25"/>
              <p:cNvSpPr/>
              <p:nvPr/>
            </p:nvSpPr>
            <p:spPr>
              <a:xfrm>
                <a:off x="144449" y="365775"/>
                <a:ext cx="265494" cy="507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9" name="Google Shape;435;p25"/>
              <p:cNvSpPr/>
              <p:nvPr/>
            </p:nvSpPr>
            <p:spPr>
              <a:xfrm>
                <a:off x="665265" y="542875"/>
                <a:ext cx="80572" cy="475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0" name="Google Shape;436;p25"/>
              <p:cNvSpPr/>
              <p:nvPr/>
            </p:nvSpPr>
            <p:spPr>
              <a:xfrm>
                <a:off x="487384" y="598101"/>
                <a:ext cx="198949" cy="420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1" name="Google Shape;437;p25"/>
              <p:cNvSpPr/>
              <p:nvPr/>
            </p:nvSpPr>
            <p:spPr>
              <a:xfrm>
                <a:off x="333954" y="890659"/>
                <a:ext cx="352746" cy="132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2" name="Google Shape;438;p25"/>
              <p:cNvSpPr/>
              <p:nvPr/>
            </p:nvSpPr>
            <p:spPr>
              <a:xfrm>
                <a:off x="344859" y="905052"/>
                <a:ext cx="320407" cy="102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3" name="Google Shape;439;p25"/>
              <p:cNvSpPr/>
              <p:nvPr/>
            </p:nvSpPr>
            <p:spPr>
              <a:xfrm>
                <a:off x="355967" y="377509"/>
                <a:ext cx="276289" cy="244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4" name="Google Shape;440;p25"/>
              <p:cNvSpPr/>
              <p:nvPr/>
            </p:nvSpPr>
            <p:spPr>
              <a:xfrm>
                <a:off x="432940" y="407391"/>
                <a:ext cx="111079" cy="50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5" name="Google Shape;441;p25"/>
              <p:cNvSpPr/>
              <p:nvPr/>
            </p:nvSpPr>
            <p:spPr>
              <a:xfrm>
                <a:off x="385630" y="493906"/>
                <a:ext cx="77299" cy="34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6" name="Google Shape;442;p25"/>
              <p:cNvSpPr/>
              <p:nvPr/>
            </p:nvSpPr>
            <p:spPr>
              <a:xfrm>
                <a:off x="488479" y="538807"/>
                <a:ext cx="77310" cy="36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7" name="Google Shape;443;p25"/>
              <p:cNvSpPr/>
              <p:nvPr/>
            </p:nvSpPr>
            <p:spPr>
              <a:xfrm>
                <a:off x="554327" y="457923"/>
                <a:ext cx="65004" cy="35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8" name="Google Shape;444;p25"/>
              <p:cNvSpPr/>
              <p:nvPr/>
            </p:nvSpPr>
            <p:spPr>
              <a:xfrm>
                <a:off x="688823" y="446190"/>
                <a:ext cx="136609" cy="123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9" name="Google Shape;445;p25"/>
              <p:cNvSpPr/>
              <p:nvPr/>
            </p:nvSpPr>
            <p:spPr>
              <a:xfrm>
                <a:off x="739113" y="460739"/>
                <a:ext cx="53028" cy="30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3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3"/>
                    </a:cubicBezTo>
                    <a:cubicBezTo>
                      <a:pt x="9578" y="563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0" name="Google Shape;446;p25"/>
              <p:cNvSpPr/>
              <p:nvPr/>
            </p:nvSpPr>
            <p:spPr>
              <a:xfrm>
                <a:off x="705702" y="488431"/>
                <a:ext cx="33372" cy="270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1" name="Google Shape;447;p25"/>
              <p:cNvSpPr/>
              <p:nvPr/>
            </p:nvSpPr>
            <p:spPr>
              <a:xfrm>
                <a:off x="742587" y="536024"/>
                <a:ext cx="40976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2" name="Google Shape;448;p25"/>
              <p:cNvSpPr/>
              <p:nvPr/>
            </p:nvSpPr>
            <p:spPr>
              <a:xfrm>
                <a:off x="302266" y="402541"/>
                <a:ext cx="372544" cy="612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3" name="Google Shape;449;p25"/>
              <p:cNvSpPr/>
              <p:nvPr/>
            </p:nvSpPr>
            <p:spPr>
              <a:xfrm>
                <a:off x="220051" y="359361"/>
                <a:ext cx="153239" cy="127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4" name="Google Shape;450;p25"/>
              <p:cNvSpPr/>
              <p:nvPr/>
            </p:nvSpPr>
            <p:spPr>
              <a:xfrm>
                <a:off x="251540" y="376727"/>
                <a:ext cx="59452" cy="32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5" name="Google Shape;451;p25"/>
              <p:cNvSpPr/>
              <p:nvPr/>
            </p:nvSpPr>
            <p:spPr>
              <a:xfrm>
                <a:off x="238927" y="438088"/>
                <a:ext cx="45533" cy="11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6" name="Google Shape;452;p25"/>
              <p:cNvSpPr/>
              <p:nvPr/>
            </p:nvSpPr>
            <p:spPr>
              <a:xfrm>
                <a:off x="306471" y="427416"/>
                <a:ext cx="36373" cy="30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7" name="Google Shape;453;p25"/>
              <p:cNvSpPr/>
              <p:nvPr/>
            </p:nvSpPr>
            <p:spPr>
              <a:xfrm>
                <a:off x="326088" y="378604"/>
                <a:ext cx="30506" cy="28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8" name="Google Shape;454;p25"/>
              <p:cNvSpPr/>
              <p:nvPr/>
            </p:nvSpPr>
            <p:spPr>
              <a:xfrm>
                <a:off x="680754" y="742972"/>
                <a:ext cx="182844" cy="280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9" name="Google Shape;455;p25"/>
              <p:cNvSpPr/>
              <p:nvPr/>
            </p:nvSpPr>
            <p:spPr>
              <a:xfrm>
                <a:off x="698902" y="751890"/>
                <a:ext cx="153789" cy="254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80" name="Google Shape;456;p25"/>
            <p:cNvGrpSpPr/>
            <p:nvPr/>
          </p:nvGrpSpPr>
          <p:grpSpPr>
            <a:xfrm>
              <a:off x="1877102" y="217880"/>
              <a:ext cx="1745267" cy="2910872"/>
              <a:chOff x="0" y="0"/>
              <a:chExt cx="1745265" cy="2910871"/>
            </a:xfrm>
          </p:grpSpPr>
          <p:sp>
            <p:nvSpPr>
              <p:cNvPr id="871" name="Google Shape;457;p25"/>
              <p:cNvSpPr/>
              <p:nvPr/>
            </p:nvSpPr>
            <p:spPr>
              <a:xfrm flipH="1">
                <a:off x="944191" y="1007319"/>
                <a:ext cx="23948" cy="24137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2" name="Google Shape;458;p25"/>
              <p:cNvSpPr/>
              <p:nvPr/>
            </p:nvSpPr>
            <p:spPr>
              <a:xfrm flipH="1">
                <a:off x="1211717" y="0"/>
                <a:ext cx="533549" cy="505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3" name="Google Shape;459;p25"/>
              <p:cNvSpPr/>
              <p:nvPr/>
            </p:nvSpPr>
            <p:spPr>
              <a:xfrm flipH="1">
                <a:off x="325625" y="1504738"/>
                <a:ext cx="41550" cy="81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4" name="Google Shape;460;p25"/>
              <p:cNvSpPr/>
              <p:nvPr/>
            </p:nvSpPr>
            <p:spPr>
              <a:xfrm flipH="1">
                <a:off x="357361" y="1484677"/>
                <a:ext cx="35322" cy="5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5" name="Google Shape;461;p25"/>
              <p:cNvSpPr/>
              <p:nvPr/>
            </p:nvSpPr>
            <p:spPr>
              <a:xfrm flipH="1">
                <a:off x="355862" y="1504628"/>
                <a:ext cx="26105" cy="47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6" name="Google Shape;462;p25"/>
              <p:cNvSpPr/>
              <p:nvPr/>
            </p:nvSpPr>
            <p:spPr>
              <a:xfrm flipH="1">
                <a:off x="385647" y="1455381"/>
                <a:ext cx="45315" cy="32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7" name="Google Shape;463;p25"/>
              <p:cNvSpPr/>
              <p:nvPr/>
            </p:nvSpPr>
            <p:spPr>
              <a:xfrm flipH="1">
                <a:off x="385630" y="1484569"/>
                <a:ext cx="24551" cy="29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8" name="Google Shape;464;p25"/>
              <p:cNvSpPr/>
              <p:nvPr/>
            </p:nvSpPr>
            <p:spPr>
              <a:xfrm flipH="1">
                <a:off x="618066" y="1930395"/>
                <a:ext cx="26190" cy="28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9" name="Google Shape;465;p25"/>
              <p:cNvSpPr/>
              <p:nvPr/>
            </p:nvSpPr>
            <p:spPr>
              <a:xfrm flipH="1">
                <a:off x="638270" y="1901820"/>
                <a:ext cx="27262" cy="31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0" name="Google Shape;466;p25"/>
              <p:cNvSpPr/>
              <p:nvPr/>
            </p:nvSpPr>
            <p:spPr>
              <a:xfrm flipH="1">
                <a:off x="633615" y="1924441"/>
                <a:ext cx="11512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1" name="Google Shape;467;p25"/>
              <p:cNvSpPr/>
              <p:nvPr/>
            </p:nvSpPr>
            <p:spPr>
              <a:xfrm flipH="1">
                <a:off x="657103" y="1871874"/>
                <a:ext cx="23207" cy="31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2" name="Google Shape;468;p25"/>
              <p:cNvSpPr/>
              <p:nvPr/>
            </p:nvSpPr>
            <p:spPr>
              <a:xfrm flipH="1">
                <a:off x="652105" y="1895181"/>
                <a:ext cx="11512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3" name="Google Shape;469;p25"/>
              <p:cNvSpPr/>
              <p:nvPr/>
            </p:nvSpPr>
            <p:spPr>
              <a:xfrm flipH="1">
                <a:off x="101557" y="197243"/>
                <a:ext cx="1501170" cy="2014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4" name="Google Shape;470;p25"/>
              <p:cNvSpPr/>
              <p:nvPr/>
            </p:nvSpPr>
            <p:spPr>
              <a:xfrm flipH="1">
                <a:off x="400464" y="364792"/>
                <a:ext cx="1213307" cy="1868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5" name="Google Shape;471;p25"/>
              <p:cNvSpPr/>
              <p:nvPr/>
            </p:nvSpPr>
            <p:spPr>
              <a:xfrm flipH="1">
                <a:off x="69045" y="218095"/>
                <a:ext cx="1206088" cy="1803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6" name="Google Shape;472;p25"/>
              <p:cNvSpPr/>
              <p:nvPr/>
            </p:nvSpPr>
            <p:spPr>
              <a:xfrm flipH="1">
                <a:off x="6437" y="2279853"/>
                <a:ext cx="132648" cy="168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7" name="Google Shape;473;p25"/>
              <p:cNvSpPr/>
              <p:nvPr/>
            </p:nvSpPr>
            <p:spPr>
              <a:xfrm flipH="1">
                <a:off x="0" y="2441522"/>
                <a:ext cx="11511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8" name="Google Shape;474;p25"/>
              <p:cNvSpPr/>
              <p:nvPr/>
            </p:nvSpPr>
            <p:spPr>
              <a:xfrm flipH="1">
                <a:off x="5957" y="2323870"/>
                <a:ext cx="173031" cy="131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9" name="Google Shape;475;p25"/>
              <p:cNvSpPr/>
              <p:nvPr/>
            </p:nvSpPr>
            <p:spPr>
              <a:xfrm flipH="1">
                <a:off x="3256" y="2280539"/>
                <a:ext cx="27088" cy="167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0" name="Google Shape;476;p25"/>
              <p:cNvSpPr/>
              <p:nvPr/>
            </p:nvSpPr>
            <p:spPr>
              <a:xfrm flipH="1">
                <a:off x="884" y="2443759"/>
                <a:ext cx="11512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1" name="Google Shape;478;p25"/>
              <p:cNvSpPr/>
              <p:nvPr/>
            </p:nvSpPr>
            <p:spPr>
              <a:xfrm flipH="1">
                <a:off x="14586" y="1952944"/>
                <a:ext cx="432090" cy="434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2" name="Google Shape;479;p25"/>
              <p:cNvSpPr/>
              <p:nvPr/>
            </p:nvSpPr>
            <p:spPr>
              <a:xfrm flipH="1">
                <a:off x="169505" y="2146434"/>
                <a:ext cx="277116" cy="241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3" name="Google Shape;480;p25"/>
              <p:cNvSpPr/>
              <p:nvPr/>
            </p:nvSpPr>
            <p:spPr>
              <a:xfrm flipH="1">
                <a:off x="14579" y="1961927"/>
                <a:ext cx="125120" cy="320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4" name="Google Shape;481;p25"/>
              <p:cNvSpPr/>
              <p:nvPr/>
            </p:nvSpPr>
            <p:spPr>
              <a:xfrm flipH="1">
                <a:off x="616341" y="2658753"/>
                <a:ext cx="311207" cy="164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5" name="Google Shape;482;p25"/>
              <p:cNvSpPr/>
              <p:nvPr/>
            </p:nvSpPr>
            <p:spPr>
              <a:xfrm flipH="1">
                <a:off x="480249" y="2713809"/>
                <a:ext cx="174277" cy="109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6" name="Google Shape;483;p25"/>
              <p:cNvSpPr/>
              <p:nvPr/>
            </p:nvSpPr>
            <p:spPr>
              <a:xfrm flipH="1">
                <a:off x="468565" y="2822911"/>
                <a:ext cx="470927" cy="34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7" name="Google Shape;484;p25"/>
              <p:cNvSpPr/>
              <p:nvPr/>
            </p:nvSpPr>
            <p:spPr>
              <a:xfrm flipH="1">
                <a:off x="740620" y="2689311"/>
                <a:ext cx="39230" cy="45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8" name="Google Shape;485;p25"/>
              <p:cNvSpPr/>
              <p:nvPr/>
            </p:nvSpPr>
            <p:spPr>
              <a:xfrm flipH="1">
                <a:off x="692746" y="2712186"/>
                <a:ext cx="25578" cy="32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9" name="Google Shape;486;p25"/>
              <p:cNvSpPr/>
              <p:nvPr/>
            </p:nvSpPr>
            <p:spPr>
              <a:xfrm flipH="1">
                <a:off x="679371" y="951938"/>
                <a:ext cx="391477" cy="129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0" name="Google Shape;487;p25"/>
              <p:cNvSpPr/>
              <p:nvPr/>
            </p:nvSpPr>
            <p:spPr>
              <a:xfrm flipH="1">
                <a:off x="506474" y="1472519"/>
                <a:ext cx="797175" cy="1250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1" name="Google Shape;488;p25"/>
              <p:cNvSpPr/>
              <p:nvPr/>
            </p:nvSpPr>
            <p:spPr>
              <a:xfrm flipH="1">
                <a:off x="1025744" y="1628776"/>
                <a:ext cx="219551" cy="234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2" name="Google Shape;489;p25"/>
              <p:cNvSpPr/>
              <p:nvPr/>
            </p:nvSpPr>
            <p:spPr>
              <a:xfrm flipH="1">
                <a:off x="729943" y="1749784"/>
                <a:ext cx="179234" cy="94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3" name="Google Shape;490;p25"/>
              <p:cNvSpPr/>
              <p:nvPr/>
            </p:nvSpPr>
            <p:spPr>
              <a:xfrm flipH="1">
                <a:off x="489333" y="989893"/>
                <a:ext cx="866543" cy="873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4" name="Google Shape;491;p25"/>
              <p:cNvSpPr/>
              <p:nvPr/>
            </p:nvSpPr>
            <p:spPr>
              <a:xfrm flipH="1">
                <a:off x="956128" y="1232451"/>
                <a:ext cx="154219" cy="399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5" name="Google Shape;492;p25"/>
              <p:cNvSpPr/>
              <p:nvPr/>
            </p:nvSpPr>
            <p:spPr>
              <a:xfrm flipH="1">
                <a:off x="914209" y="985636"/>
                <a:ext cx="196067" cy="179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6" name="Google Shape;493;p25"/>
              <p:cNvSpPr/>
              <p:nvPr/>
            </p:nvSpPr>
            <p:spPr>
              <a:xfrm flipH="1">
                <a:off x="943932" y="974451"/>
                <a:ext cx="124858" cy="100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7" name="Google Shape;494;p25"/>
              <p:cNvSpPr/>
              <p:nvPr/>
            </p:nvSpPr>
            <p:spPr>
              <a:xfrm flipH="1">
                <a:off x="583508" y="1525085"/>
                <a:ext cx="57655" cy="13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8" name="Google Shape;495;p25"/>
              <p:cNvSpPr/>
              <p:nvPr/>
            </p:nvSpPr>
            <p:spPr>
              <a:xfrm flipH="1">
                <a:off x="612294" y="1522487"/>
                <a:ext cx="27925" cy="45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9" name="Google Shape;496;p25"/>
              <p:cNvSpPr/>
              <p:nvPr/>
            </p:nvSpPr>
            <p:spPr>
              <a:xfrm flipH="1">
                <a:off x="645722" y="1552974"/>
                <a:ext cx="378163" cy="12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0" name="Google Shape;497;p25"/>
              <p:cNvSpPr/>
              <p:nvPr/>
            </p:nvSpPr>
            <p:spPr>
              <a:xfrm flipH="1">
                <a:off x="508267" y="1569679"/>
                <a:ext cx="60065" cy="39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1" name="Google Shape;498;p25"/>
              <p:cNvSpPr/>
              <p:nvPr/>
            </p:nvSpPr>
            <p:spPr>
              <a:xfrm flipH="1">
                <a:off x="923221" y="1556366"/>
                <a:ext cx="52241" cy="78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2" name="Google Shape;499;p25"/>
              <p:cNvSpPr/>
              <p:nvPr/>
            </p:nvSpPr>
            <p:spPr>
              <a:xfrm flipH="1">
                <a:off x="919160" y="1552289"/>
                <a:ext cx="60379" cy="86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3" name="Google Shape;500;p25"/>
              <p:cNvSpPr/>
              <p:nvPr/>
            </p:nvSpPr>
            <p:spPr>
              <a:xfrm flipH="1">
                <a:off x="739508" y="1500444"/>
                <a:ext cx="36207" cy="73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4" name="Google Shape;501;p25"/>
              <p:cNvSpPr/>
              <p:nvPr/>
            </p:nvSpPr>
            <p:spPr>
              <a:xfrm flipH="1">
                <a:off x="735351" y="1496440"/>
                <a:ext cx="44555" cy="81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5" name="Google Shape;502;p25"/>
              <p:cNvSpPr/>
              <p:nvPr/>
            </p:nvSpPr>
            <p:spPr>
              <a:xfrm flipH="1">
                <a:off x="1191212" y="1877539"/>
                <a:ext cx="11511" cy="24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6" name="Google Shape;503;p25"/>
              <p:cNvSpPr/>
              <p:nvPr/>
            </p:nvSpPr>
            <p:spPr>
              <a:xfrm flipH="1">
                <a:off x="1039555" y="1925812"/>
                <a:ext cx="159928" cy="73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7" name="Google Shape;504;p25"/>
              <p:cNvSpPr/>
              <p:nvPr/>
            </p:nvSpPr>
            <p:spPr>
              <a:xfrm flipH="1">
                <a:off x="1019778" y="2678704"/>
                <a:ext cx="15053" cy="22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8" name="Google Shape;505;p25"/>
              <p:cNvSpPr/>
              <p:nvPr/>
            </p:nvSpPr>
            <p:spPr>
              <a:xfrm flipH="1">
                <a:off x="589495" y="1000031"/>
                <a:ext cx="152949" cy="178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9" name="Google Shape;506;p25"/>
              <p:cNvSpPr/>
              <p:nvPr/>
            </p:nvSpPr>
            <p:spPr>
              <a:xfrm flipH="1">
                <a:off x="634067" y="1040981"/>
                <a:ext cx="64037" cy="88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0" name="Google Shape;507;p25"/>
              <p:cNvSpPr/>
              <p:nvPr/>
            </p:nvSpPr>
            <p:spPr>
              <a:xfrm flipH="1">
                <a:off x="579907" y="1005190"/>
                <a:ext cx="125325" cy="176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1" name="Google Shape;508;p25"/>
              <p:cNvSpPr/>
              <p:nvPr/>
            </p:nvSpPr>
            <p:spPr>
              <a:xfrm flipH="1">
                <a:off x="387020" y="567735"/>
                <a:ext cx="123531" cy="176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2" name="Google Shape;509;p25"/>
              <p:cNvSpPr/>
              <p:nvPr/>
            </p:nvSpPr>
            <p:spPr>
              <a:xfrm flipH="1">
                <a:off x="440559" y="243423"/>
                <a:ext cx="850181" cy="642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3" name="Google Shape;510;p25"/>
              <p:cNvSpPr/>
              <p:nvPr/>
            </p:nvSpPr>
            <p:spPr>
              <a:xfrm flipH="1">
                <a:off x="325593" y="1488574"/>
                <a:ext cx="83320" cy="113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4" name="Google Shape;511;p25"/>
              <p:cNvSpPr/>
              <p:nvPr/>
            </p:nvSpPr>
            <p:spPr>
              <a:xfrm flipH="1">
                <a:off x="355885" y="1468514"/>
                <a:ext cx="83315" cy="113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5" name="Google Shape;512;p25"/>
              <p:cNvSpPr/>
              <p:nvPr/>
            </p:nvSpPr>
            <p:spPr>
              <a:xfrm flipH="1">
                <a:off x="385687" y="1439290"/>
                <a:ext cx="83333" cy="113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6" name="Google Shape;513;p25"/>
              <p:cNvSpPr/>
              <p:nvPr/>
            </p:nvSpPr>
            <p:spPr>
              <a:xfrm flipH="1">
                <a:off x="829023" y="2667556"/>
                <a:ext cx="233036" cy="216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7" name="Google Shape;514;p25"/>
              <p:cNvSpPr/>
              <p:nvPr/>
            </p:nvSpPr>
            <p:spPr>
              <a:xfrm flipH="1">
                <a:off x="901769" y="2729432"/>
                <a:ext cx="81297" cy="26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8" name="Google Shape;515;p25"/>
              <p:cNvSpPr/>
              <p:nvPr/>
            </p:nvSpPr>
            <p:spPr>
              <a:xfrm flipH="1">
                <a:off x="909115" y="2709119"/>
                <a:ext cx="81294" cy="26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9" name="Google Shape;516;p25"/>
              <p:cNvSpPr/>
              <p:nvPr/>
            </p:nvSpPr>
            <p:spPr>
              <a:xfrm flipH="1">
                <a:off x="824115" y="2767350"/>
                <a:ext cx="205285" cy="116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0" name="Google Shape;517;p25"/>
              <p:cNvSpPr/>
              <p:nvPr/>
            </p:nvSpPr>
            <p:spPr>
              <a:xfrm flipH="1">
                <a:off x="816468" y="2865160"/>
                <a:ext cx="252113" cy="45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1" name="Google Shape;518;p25"/>
              <p:cNvSpPr/>
              <p:nvPr/>
            </p:nvSpPr>
            <p:spPr>
              <a:xfrm flipH="1">
                <a:off x="1554838" y="30486"/>
                <a:ext cx="123723" cy="115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2" name="Google Shape;519;p25"/>
              <p:cNvSpPr/>
              <p:nvPr/>
            </p:nvSpPr>
            <p:spPr>
              <a:xfrm flipH="1">
                <a:off x="1508363" y="11328"/>
                <a:ext cx="23866" cy="24137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3" name="Google Shape;520;p25"/>
              <p:cNvSpPr/>
              <p:nvPr/>
            </p:nvSpPr>
            <p:spPr>
              <a:xfrm flipH="1">
                <a:off x="420602" y="313344"/>
                <a:ext cx="930559" cy="753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4" name="Google Shape;521;p25"/>
              <p:cNvSpPr/>
              <p:nvPr/>
            </p:nvSpPr>
            <p:spPr>
              <a:xfrm flipH="1">
                <a:off x="1137674" y="853696"/>
                <a:ext cx="124754" cy="78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5" name="Google Shape;522;p25"/>
              <p:cNvSpPr/>
              <p:nvPr/>
            </p:nvSpPr>
            <p:spPr>
              <a:xfrm flipH="1">
                <a:off x="789737" y="545114"/>
                <a:ext cx="165061" cy="134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6" name="Google Shape;523;p25"/>
              <p:cNvSpPr/>
              <p:nvPr/>
            </p:nvSpPr>
            <p:spPr>
              <a:xfrm flipH="1">
                <a:off x="792860" y="754515"/>
                <a:ext cx="97140" cy="17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7" name="Google Shape;524;p25"/>
              <p:cNvSpPr/>
              <p:nvPr/>
            </p:nvSpPr>
            <p:spPr>
              <a:xfrm flipH="1">
                <a:off x="513069" y="704113"/>
                <a:ext cx="53459" cy="17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8" name="Google Shape;525;p25"/>
              <p:cNvSpPr/>
              <p:nvPr/>
            </p:nvSpPr>
            <p:spPr>
              <a:xfrm flipH="1">
                <a:off x="692624" y="807154"/>
                <a:ext cx="63598" cy="39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9" name="Google Shape;526;p25"/>
              <p:cNvSpPr/>
              <p:nvPr/>
            </p:nvSpPr>
            <p:spPr>
              <a:xfrm flipH="1">
                <a:off x="711682" y="862066"/>
                <a:ext cx="32726" cy="18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0" name="Google Shape;527;p25"/>
              <p:cNvSpPr/>
              <p:nvPr/>
            </p:nvSpPr>
            <p:spPr>
              <a:xfrm flipH="1">
                <a:off x="761808" y="813360"/>
                <a:ext cx="235193" cy="132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1" name="Google Shape;528;p25"/>
              <p:cNvSpPr/>
              <p:nvPr/>
            </p:nvSpPr>
            <p:spPr>
              <a:xfrm flipH="1">
                <a:off x="420754" y="756066"/>
                <a:ext cx="155172" cy="136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2" name="Google Shape;529;p25"/>
              <p:cNvSpPr/>
              <p:nvPr/>
            </p:nvSpPr>
            <p:spPr>
              <a:xfrm flipH="1">
                <a:off x="811521" y="700722"/>
                <a:ext cx="48309" cy="5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3" name="Google Shape;530;p25"/>
              <p:cNvSpPr/>
              <p:nvPr/>
            </p:nvSpPr>
            <p:spPr>
              <a:xfrm flipH="1">
                <a:off x="817329" y="711726"/>
                <a:ext cx="11582" cy="18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4" name="Google Shape;531;p25"/>
              <p:cNvSpPr/>
              <p:nvPr/>
            </p:nvSpPr>
            <p:spPr>
              <a:xfrm flipH="1">
                <a:off x="513727" y="609659"/>
                <a:ext cx="60865" cy="86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5" name="Google Shape;532;p25"/>
              <p:cNvSpPr/>
              <p:nvPr/>
            </p:nvSpPr>
            <p:spPr>
              <a:xfrm flipH="1">
                <a:off x="521519" y="632171"/>
                <a:ext cx="11546" cy="18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3" y="0"/>
                      <a:pt x="0" y="4856"/>
                      <a:pt x="0" y="10716"/>
                    </a:cubicBezTo>
                    <a:cubicBezTo>
                      <a:pt x="0" y="16702"/>
                      <a:pt x="4793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6" name="Google Shape;533;p25"/>
              <p:cNvSpPr/>
              <p:nvPr/>
            </p:nvSpPr>
            <p:spPr>
              <a:xfrm flipH="1">
                <a:off x="459443" y="397479"/>
                <a:ext cx="227377" cy="140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7" name="Google Shape;534;p25"/>
              <p:cNvSpPr/>
              <p:nvPr/>
            </p:nvSpPr>
            <p:spPr>
              <a:xfrm flipH="1">
                <a:off x="813186" y="692026"/>
                <a:ext cx="112886" cy="42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8" name="Google Shape;535;p25"/>
              <p:cNvSpPr/>
              <p:nvPr/>
            </p:nvSpPr>
            <p:spPr>
              <a:xfrm flipH="1">
                <a:off x="532506" y="605834"/>
                <a:ext cx="59923" cy="65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9" name="Google Shape;536;p25"/>
              <p:cNvSpPr/>
              <p:nvPr/>
            </p:nvSpPr>
            <p:spPr>
              <a:xfrm flipH="1">
                <a:off x="1071758" y="638847"/>
                <a:ext cx="123568" cy="176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0" name="Google Shape;537;p25"/>
              <p:cNvSpPr/>
              <p:nvPr/>
            </p:nvSpPr>
            <p:spPr>
              <a:xfrm flipH="1">
                <a:off x="366794" y="565281"/>
                <a:ext cx="712407" cy="268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1" name="Google Shape;538;p25"/>
              <p:cNvSpPr/>
              <p:nvPr/>
            </p:nvSpPr>
            <p:spPr>
              <a:xfrm flipH="1">
                <a:off x="710073" y="605077"/>
                <a:ext cx="315033" cy="21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2" name="Google Shape;539;p25"/>
              <p:cNvSpPr/>
              <p:nvPr/>
            </p:nvSpPr>
            <p:spPr>
              <a:xfrm flipH="1">
                <a:off x="797128" y="604968"/>
                <a:ext cx="157669" cy="74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3" name="Google Shape;540;p25"/>
              <p:cNvSpPr/>
              <p:nvPr/>
            </p:nvSpPr>
            <p:spPr>
              <a:xfrm flipH="1">
                <a:off x="792860" y="754479"/>
                <a:ext cx="97140" cy="17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4" name="Google Shape;541;p25"/>
              <p:cNvSpPr/>
              <p:nvPr/>
            </p:nvSpPr>
            <p:spPr>
              <a:xfrm flipH="1">
                <a:off x="787026" y="769127"/>
                <a:ext cx="198538" cy="50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5" name="Google Shape;542;p25"/>
              <p:cNvSpPr/>
              <p:nvPr/>
            </p:nvSpPr>
            <p:spPr>
              <a:xfrm flipH="1">
                <a:off x="811521" y="701985"/>
                <a:ext cx="48309" cy="57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6" name="Google Shape;543;p25"/>
              <p:cNvSpPr/>
              <p:nvPr/>
            </p:nvSpPr>
            <p:spPr>
              <a:xfrm flipH="1">
                <a:off x="817329" y="711726"/>
                <a:ext cx="11582" cy="18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7" name="Google Shape;544;p25"/>
              <p:cNvSpPr/>
              <p:nvPr/>
            </p:nvSpPr>
            <p:spPr>
              <a:xfrm flipH="1">
                <a:off x="813186" y="692026"/>
                <a:ext cx="112886" cy="42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8" name="Google Shape;545;p25"/>
              <p:cNvSpPr/>
              <p:nvPr/>
            </p:nvSpPr>
            <p:spPr>
              <a:xfrm flipH="1">
                <a:off x="712923" y="604968"/>
                <a:ext cx="309225" cy="41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9" name="Google Shape;546;p25"/>
              <p:cNvSpPr/>
              <p:nvPr/>
            </p:nvSpPr>
            <p:spPr>
              <a:xfrm flipH="1">
                <a:off x="398094" y="582780"/>
                <a:ext cx="38677" cy="1580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0" name="Google Shape;547;p25"/>
              <p:cNvSpPr/>
              <p:nvPr/>
            </p:nvSpPr>
            <p:spPr>
              <a:xfrm flipH="1">
                <a:off x="401305" y="589454"/>
                <a:ext cx="18689" cy="39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1" name="Google Shape;548;p25"/>
              <p:cNvSpPr/>
              <p:nvPr/>
            </p:nvSpPr>
            <p:spPr>
              <a:xfrm flipH="1">
                <a:off x="422847" y="582166"/>
                <a:ext cx="191756" cy="181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2" name="Google Shape;549;p25"/>
              <p:cNvSpPr/>
              <p:nvPr/>
            </p:nvSpPr>
            <p:spPr>
              <a:xfrm flipH="1">
                <a:off x="513069" y="704113"/>
                <a:ext cx="53459" cy="17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3" name="Google Shape;550;p25"/>
              <p:cNvSpPr/>
              <p:nvPr/>
            </p:nvSpPr>
            <p:spPr>
              <a:xfrm flipH="1">
                <a:off x="416781" y="708207"/>
                <a:ext cx="11512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4" name="Google Shape;551;p25"/>
              <p:cNvSpPr/>
              <p:nvPr/>
            </p:nvSpPr>
            <p:spPr>
              <a:xfrm flipH="1">
                <a:off x="420646" y="709885"/>
                <a:ext cx="135835" cy="53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5" name="Google Shape;552;p25"/>
              <p:cNvSpPr/>
              <p:nvPr/>
            </p:nvSpPr>
            <p:spPr>
              <a:xfrm flipH="1">
                <a:off x="513727" y="611355"/>
                <a:ext cx="60865" cy="84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6" name="Google Shape;553;p25"/>
              <p:cNvSpPr/>
              <p:nvPr/>
            </p:nvSpPr>
            <p:spPr>
              <a:xfrm flipH="1">
                <a:off x="521519" y="632171"/>
                <a:ext cx="11546" cy="18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3" y="0"/>
                      <a:pt x="0" y="4856"/>
                      <a:pt x="0" y="10716"/>
                    </a:cubicBezTo>
                    <a:cubicBezTo>
                      <a:pt x="0" y="16702"/>
                      <a:pt x="4793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7" name="Google Shape;554;p25"/>
              <p:cNvSpPr/>
              <p:nvPr/>
            </p:nvSpPr>
            <p:spPr>
              <a:xfrm flipH="1">
                <a:off x="532508" y="605834"/>
                <a:ext cx="59921" cy="65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8" name="Google Shape;555;p25"/>
              <p:cNvSpPr/>
              <p:nvPr/>
            </p:nvSpPr>
            <p:spPr>
              <a:xfrm flipH="1">
                <a:off x="398094" y="582166"/>
                <a:ext cx="60612" cy="102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9" name="Google Shape;556;p25"/>
              <p:cNvSpPr/>
              <p:nvPr/>
            </p:nvSpPr>
            <p:spPr>
              <a:xfrm flipH="1">
                <a:off x="587212" y="656056"/>
                <a:ext cx="73944" cy="126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0" name="Google Shape;557;p25"/>
              <p:cNvSpPr/>
              <p:nvPr/>
            </p:nvSpPr>
            <p:spPr>
              <a:xfrm flipH="1">
                <a:off x="583097" y="651979"/>
                <a:ext cx="82188" cy="134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1" name="Google Shape;558;p25"/>
              <p:cNvSpPr/>
              <p:nvPr/>
            </p:nvSpPr>
            <p:spPr>
              <a:xfrm flipH="1">
                <a:off x="407551" y="586857"/>
                <a:ext cx="28714" cy="102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2" name="Google Shape;559;p25"/>
              <p:cNvSpPr/>
              <p:nvPr/>
            </p:nvSpPr>
            <p:spPr>
              <a:xfrm flipH="1">
                <a:off x="410036" y="604572"/>
                <a:ext cx="22189" cy="51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3" name="Google Shape;560;p25"/>
              <p:cNvSpPr/>
              <p:nvPr/>
            </p:nvSpPr>
            <p:spPr>
              <a:xfrm flipH="1">
                <a:off x="425441" y="586713"/>
                <a:ext cx="24926" cy="102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4" name="Google Shape;561;p25"/>
              <p:cNvSpPr/>
              <p:nvPr/>
            </p:nvSpPr>
            <p:spPr>
              <a:xfrm flipH="1">
                <a:off x="424071" y="700486"/>
                <a:ext cx="23271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5" name="Google Shape;562;p25"/>
              <p:cNvSpPr/>
              <p:nvPr/>
            </p:nvSpPr>
            <p:spPr>
              <a:xfrm flipH="1">
                <a:off x="423886" y="709885"/>
                <a:ext cx="23919" cy="15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6" name="Google Shape;563;p25"/>
              <p:cNvSpPr/>
              <p:nvPr/>
            </p:nvSpPr>
            <p:spPr>
              <a:xfrm flipH="1">
                <a:off x="743537" y="634878"/>
                <a:ext cx="36409" cy="95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7" name="Google Shape;564;p25"/>
              <p:cNvSpPr/>
              <p:nvPr/>
            </p:nvSpPr>
            <p:spPr>
              <a:xfrm flipH="1">
                <a:off x="753975" y="739687"/>
                <a:ext cx="23920" cy="24137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8" name="Google Shape;565;p25"/>
              <p:cNvSpPr/>
              <p:nvPr/>
            </p:nvSpPr>
            <p:spPr>
              <a:xfrm flipH="1">
                <a:off x="795205" y="992779"/>
                <a:ext cx="187955" cy="236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9" name="Google Shape;566;p25"/>
              <p:cNvSpPr/>
              <p:nvPr/>
            </p:nvSpPr>
            <p:spPr>
              <a:xfrm flipH="1">
                <a:off x="775663" y="992779"/>
                <a:ext cx="155242" cy="238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982" name="IMG_3582.png" descr="IMG_3582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0978"/>
          <a:stretch>
            <a:fillRect/>
          </a:stretch>
        </p:blipFill>
        <p:spPr>
          <a:xfrm>
            <a:off x="2451425" y="2469741"/>
            <a:ext cx="21691921" cy="703564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983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002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000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987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984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985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986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999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988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89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0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991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2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3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4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5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998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99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99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001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6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004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5" name="مفهوم أساسي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0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مفهوم أساسي</a:t>
              </a:r>
            </a:p>
          </p:txBody>
        </p:sp>
      </p:grpSp>
      <p:grpSp>
        <p:nvGrpSpPr>
          <p:cNvPr id="1181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1032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1007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8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9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0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1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2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3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4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5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6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7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8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9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0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1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2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3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4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5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6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7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8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9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0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1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70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1033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4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5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6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7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8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9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0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1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2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3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4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5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6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7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8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9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0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1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2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3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4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5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6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7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8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9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0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1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2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3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4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5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6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7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8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9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80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1071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2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3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4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5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6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7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8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9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0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1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2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3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4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5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6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7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8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9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0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1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2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3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4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5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6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7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8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9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0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1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2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3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4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5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6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7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8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9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0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1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2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3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4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5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6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7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8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9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0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1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2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3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4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5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6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7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8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9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0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1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2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3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4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5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6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7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8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9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0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1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2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3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4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5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6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7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8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9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0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1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2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3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4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5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6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7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8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9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0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1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2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3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4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5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6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7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8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9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0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1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2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3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4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5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6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7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8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9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1182" name="IMG_3582.png" descr="IMG_3582.png"/>
          <p:cNvPicPr>
            <a:picLocks noChangeAspect="1"/>
          </p:cNvPicPr>
          <p:nvPr/>
        </p:nvPicPr>
        <p:blipFill>
          <a:blip r:embed="rId2">
            <a:extLst/>
          </a:blip>
          <a:srcRect l="5880" t="57133" r="11528" b="4443"/>
          <a:stretch>
            <a:fillRect/>
          </a:stretch>
        </p:blipFill>
        <p:spPr>
          <a:xfrm>
            <a:off x="3722197" y="5568351"/>
            <a:ext cx="16307964" cy="5019698"/>
          </a:xfrm>
          <a:prstGeom prst="rect">
            <a:avLst/>
          </a:prstGeom>
          <a:ln w="50800">
            <a:solidFill>
              <a:schemeClr val="accent5"/>
            </a:solidFill>
            <a:miter lim="400000"/>
          </a:ln>
        </p:spPr>
      </p:pic>
      <p:pic>
        <p:nvPicPr>
          <p:cNvPr id="1183" name="IMG_3582.png" descr="IMG_3582.png"/>
          <p:cNvPicPr>
            <a:picLocks noChangeAspect="1"/>
          </p:cNvPicPr>
          <p:nvPr/>
        </p:nvPicPr>
        <p:blipFill>
          <a:blip r:embed="rId2">
            <a:extLst/>
          </a:blip>
          <a:srcRect l="68005" t="50000" r="11322" b="43600"/>
          <a:stretch>
            <a:fillRect/>
          </a:stretch>
        </p:blipFill>
        <p:spPr>
          <a:xfrm>
            <a:off x="15331281" y="3705145"/>
            <a:ext cx="6077234" cy="1244861"/>
          </a:xfrm>
          <a:prstGeom prst="rect">
            <a:avLst/>
          </a:prstGeom>
          <a:ln w="50800">
            <a:solidFill>
              <a:schemeClr val="accent5"/>
            </a:solidFill>
            <a:miter lim="400000"/>
          </a:ln>
        </p:spPr>
      </p:pic>
      <p:graphicFrame>
        <p:nvGraphicFramePr>
          <p:cNvPr id="118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203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201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188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185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86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187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200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189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90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91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192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93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94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95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96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199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19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19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202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" name="تجميع"/>
          <p:cNvGrpSpPr/>
          <p:nvPr/>
        </p:nvGrpSpPr>
        <p:grpSpPr>
          <a:xfrm>
            <a:off x="21303597" y="8849675"/>
            <a:ext cx="2558068" cy="3958638"/>
            <a:chOff x="0" y="0"/>
            <a:chExt cx="2558066" cy="3958637"/>
          </a:xfrm>
        </p:grpSpPr>
        <p:sp>
          <p:nvSpPr>
            <p:cNvPr id="1205" name="Google Shape;2324;p42"/>
            <p:cNvSpPr/>
            <p:nvPr/>
          </p:nvSpPr>
          <p:spPr>
            <a:xfrm>
              <a:off x="160880" y="2970307"/>
              <a:ext cx="2389058" cy="98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6" name="Google Shape;2325;p42"/>
            <p:cNvSpPr/>
            <p:nvPr/>
          </p:nvSpPr>
          <p:spPr>
            <a:xfrm>
              <a:off x="236879" y="3080304"/>
              <a:ext cx="2140290" cy="76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7" name="Google Shape;2326;p42"/>
            <p:cNvSpPr/>
            <p:nvPr/>
          </p:nvSpPr>
          <p:spPr>
            <a:xfrm>
              <a:off x="320651" y="3608194"/>
              <a:ext cx="1721974" cy="4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8" name="Google Shape;2327;p42"/>
            <p:cNvSpPr/>
            <p:nvPr/>
          </p:nvSpPr>
          <p:spPr>
            <a:xfrm>
              <a:off x="280359" y="3371293"/>
              <a:ext cx="883504" cy="6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9" name="Google Shape;2328;p42"/>
            <p:cNvSpPr/>
            <p:nvPr/>
          </p:nvSpPr>
          <p:spPr>
            <a:xfrm>
              <a:off x="286739" y="3227316"/>
              <a:ext cx="1413151" cy="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0" name="Google Shape;2329;p42"/>
            <p:cNvSpPr/>
            <p:nvPr/>
          </p:nvSpPr>
          <p:spPr>
            <a:xfrm>
              <a:off x="82048" y="2085810"/>
              <a:ext cx="2223417" cy="88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1" name="Google Shape;2330;p42"/>
            <p:cNvSpPr/>
            <p:nvPr/>
          </p:nvSpPr>
          <p:spPr>
            <a:xfrm>
              <a:off x="229747" y="2193989"/>
              <a:ext cx="1927946" cy="66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2" name="Google Shape;2331;p42"/>
            <p:cNvSpPr/>
            <p:nvPr/>
          </p:nvSpPr>
          <p:spPr>
            <a:xfrm>
              <a:off x="931865" y="2724824"/>
              <a:ext cx="1172053" cy="3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218" name="Google Shape;2332;p42"/>
            <p:cNvGrpSpPr/>
            <p:nvPr/>
          </p:nvGrpSpPr>
          <p:grpSpPr>
            <a:xfrm>
              <a:off x="1151487" y="988477"/>
              <a:ext cx="1406580" cy="1229724"/>
              <a:chOff x="0" y="0"/>
              <a:chExt cx="1406579" cy="1229722"/>
            </a:xfrm>
          </p:grpSpPr>
          <p:sp>
            <p:nvSpPr>
              <p:cNvPr id="1213" name="Google Shape;2333;p42"/>
              <p:cNvSpPr/>
              <p:nvPr/>
            </p:nvSpPr>
            <p:spPr>
              <a:xfrm rot="1205914">
                <a:off x="135755" y="57872"/>
                <a:ext cx="492307" cy="877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17" name="Google Shape;2334;p42"/>
              <p:cNvGrpSpPr/>
              <p:nvPr/>
            </p:nvGrpSpPr>
            <p:grpSpPr>
              <a:xfrm>
                <a:off x="313134" y="196712"/>
                <a:ext cx="1093446" cy="1033011"/>
                <a:chOff x="0" y="0"/>
                <a:chExt cx="1093444" cy="1033010"/>
              </a:xfrm>
            </p:grpSpPr>
            <p:sp>
              <p:nvSpPr>
                <p:cNvPr id="1214" name="Google Shape;2335;p42"/>
                <p:cNvSpPr/>
                <p:nvPr/>
              </p:nvSpPr>
              <p:spPr>
                <a:xfrm rot="2348573">
                  <a:off x="64151" y="243315"/>
                  <a:ext cx="965143" cy="54638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5" name="Google Shape;2336;p42"/>
                <p:cNvSpPr/>
                <p:nvPr/>
              </p:nvSpPr>
              <p:spPr>
                <a:xfrm rot="2348573">
                  <a:off x="136773" y="39046"/>
                  <a:ext cx="317961" cy="546380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6" name="Google Shape;2337;p42"/>
                <p:cNvSpPr/>
                <p:nvPr/>
              </p:nvSpPr>
              <p:spPr>
                <a:xfrm rot="2348573">
                  <a:off x="639231" y="447769"/>
                  <a:ext cx="317375" cy="546380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219" name="Google Shape;2338;p42"/>
            <p:cNvSpPr/>
            <p:nvPr/>
          </p:nvSpPr>
          <p:spPr>
            <a:xfrm>
              <a:off x="684877" y="2536899"/>
              <a:ext cx="1394127" cy="5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0" name="Google Shape;2339;p42"/>
            <p:cNvSpPr/>
            <p:nvPr/>
          </p:nvSpPr>
          <p:spPr>
            <a:xfrm>
              <a:off x="985878" y="2285263"/>
              <a:ext cx="1105869" cy="4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1" name="Google Shape;2340;p42"/>
            <p:cNvSpPr/>
            <p:nvPr/>
          </p:nvSpPr>
          <p:spPr>
            <a:xfrm>
              <a:off x="-1" y="1179298"/>
              <a:ext cx="617207" cy="59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2" name="Google Shape;2341;p42"/>
            <p:cNvSpPr/>
            <p:nvPr/>
          </p:nvSpPr>
          <p:spPr>
            <a:xfrm>
              <a:off x="80236" y="1259130"/>
              <a:ext cx="517901" cy="438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3" name="Google Shape;2342;p42"/>
            <p:cNvSpPr/>
            <p:nvPr/>
          </p:nvSpPr>
          <p:spPr>
            <a:xfrm>
              <a:off x="443839" y="893770"/>
              <a:ext cx="1094191" cy="117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4" name="Google Shape;2343;p42"/>
            <p:cNvSpPr/>
            <p:nvPr/>
          </p:nvSpPr>
          <p:spPr>
            <a:xfrm>
              <a:off x="737350" y="1438388"/>
              <a:ext cx="208728" cy="20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5" name="Google Shape;2344;p42"/>
            <p:cNvSpPr/>
            <p:nvPr/>
          </p:nvSpPr>
          <p:spPr>
            <a:xfrm>
              <a:off x="796856" y="1494384"/>
              <a:ext cx="73025" cy="4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6" name="Google Shape;2345;p42"/>
            <p:cNvSpPr/>
            <p:nvPr/>
          </p:nvSpPr>
          <p:spPr>
            <a:xfrm>
              <a:off x="808719" y="1538482"/>
              <a:ext cx="49952" cy="2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7" name="Google Shape;2346;p42"/>
            <p:cNvSpPr/>
            <p:nvPr/>
          </p:nvSpPr>
          <p:spPr>
            <a:xfrm>
              <a:off x="997048" y="1466559"/>
              <a:ext cx="55649" cy="5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2347;p42"/>
            <p:cNvSpPr/>
            <p:nvPr/>
          </p:nvSpPr>
          <p:spPr>
            <a:xfrm>
              <a:off x="632815" y="1505478"/>
              <a:ext cx="55562" cy="5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2348;p42"/>
            <p:cNvSpPr/>
            <p:nvPr/>
          </p:nvSpPr>
          <p:spPr>
            <a:xfrm>
              <a:off x="1007018" y="977157"/>
              <a:ext cx="456086" cy="512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0" name="Google Shape;2349;p42"/>
            <p:cNvSpPr/>
            <p:nvPr/>
          </p:nvSpPr>
          <p:spPr>
            <a:xfrm>
              <a:off x="561147" y="355480"/>
              <a:ext cx="270419" cy="66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1" name="Google Shape;2350;p42"/>
            <p:cNvSpPr/>
            <p:nvPr/>
          </p:nvSpPr>
          <p:spPr>
            <a:xfrm>
              <a:off x="688111" y="0"/>
              <a:ext cx="367882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2" name="Google Shape;2351;p42"/>
            <p:cNvSpPr/>
            <p:nvPr/>
          </p:nvSpPr>
          <p:spPr>
            <a:xfrm>
              <a:off x="914951" y="2031115"/>
              <a:ext cx="640169" cy="80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3" name="Google Shape;2352;p42"/>
            <p:cNvSpPr/>
            <p:nvPr/>
          </p:nvSpPr>
          <p:spPr>
            <a:xfrm>
              <a:off x="670810" y="1808864"/>
              <a:ext cx="63278" cy="1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2353;p42"/>
            <p:cNvSpPr/>
            <p:nvPr/>
          </p:nvSpPr>
          <p:spPr>
            <a:xfrm>
              <a:off x="745838" y="1824293"/>
              <a:ext cx="70196" cy="10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5" name="Google Shape;2354;p42"/>
            <p:cNvSpPr/>
            <p:nvPr/>
          </p:nvSpPr>
          <p:spPr>
            <a:xfrm>
              <a:off x="213453" y="1301691"/>
              <a:ext cx="192187" cy="2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6" name="Google Shape;2355;p42"/>
            <p:cNvSpPr/>
            <p:nvPr/>
          </p:nvSpPr>
          <p:spPr>
            <a:xfrm>
              <a:off x="457942" y="1365835"/>
              <a:ext cx="67058" cy="5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7" name="Google Shape;2356;p42"/>
            <p:cNvSpPr/>
            <p:nvPr/>
          </p:nvSpPr>
          <p:spPr>
            <a:xfrm>
              <a:off x="1314673" y="1311919"/>
              <a:ext cx="93910" cy="8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8" name="Google Shape;2357;p42"/>
            <p:cNvSpPr/>
            <p:nvPr/>
          </p:nvSpPr>
          <p:spPr>
            <a:xfrm>
              <a:off x="1398465" y="1155286"/>
              <a:ext cx="29172" cy="9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42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240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1" name="مثالان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مثالان</a:t>
              </a:r>
            </a:p>
          </p:txBody>
        </p:sp>
      </p:grpSp>
      <p:pic>
        <p:nvPicPr>
          <p:cNvPr id="1243" name="IMG_3583.png" descr="IMG_3583.png"/>
          <p:cNvPicPr>
            <a:picLocks noChangeAspect="1"/>
          </p:cNvPicPr>
          <p:nvPr/>
        </p:nvPicPr>
        <p:blipFill>
          <a:blip r:embed="rId2">
            <a:extLst/>
          </a:blip>
          <a:srcRect l="47160" t="19767" r="6790" b="65304"/>
          <a:stretch>
            <a:fillRect/>
          </a:stretch>
        </p:blipFill>
        <p:spPr>
          <a:xfrm>
            <a:off x="11815562" y="3093900"/>
            <a:ext cx="8440400" cy="1394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4" name="IMG_3583.png" descr="IMG_3583.png"/>
          <p:cNvPicPr>
            <a:picLocks noChangeAspect="1"/>
          </p:cNvPicPr>
          <p:nvPr/>
        </p:nvPicPr>
        <p:blipFill>
          <a:blip r:embed="rId2">
            <a:extLst/>
          </a:blip>
          <a:srcRect l="40743" t="7906" r="31191" b="81264"/>
          <a:stretch>
            <a:fillRect/>
          </a:stretch>
        </p:blipFill>
        <p:spPr>
          <a:xfrm>
            <a:off x="15398579" y="1745652"/>
            <a:ext cx="7268545" cy="1429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5" name="IMG_3583.png" descr="IMG_3583.png"/>
          <p:cNvPicPr>
            <a:picLocks noChangeAspect="1"/>
          </p:cNvPicPr>
          <p:nvPr/>
        </p:nvPicPr>
        <p:blipFill>
          <a:blip r:embed="rId2">
            <a:extLst/>
          </a:blip>
          <a:srcRect l="4019" t="32885" r="1177" b="3671"/>
          <a:stretch>
            <a:fillRect/>
          </a:stretch>
        </p:blipFill>
        <p:spPr>
          <a:xfrm>
            <a:off x="3606459" y="4488519"/>
            <a:ext cx="18591640" cy="634059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24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265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263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250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247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48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249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262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251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52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53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254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55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56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57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58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261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25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26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264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1" name="تجميع"/>
          <p:cNvGrpSpPr/>
          <p:nvPr/>
        </p:nvGrpSpPr>
        <p:grpSpPr>
          <a:xfrm>
            <a:off x="21303597" y="8849675"/>
            <a:ext cx="2558068" cy="3958638"/>
            <a:chOff x="0" y="0"/>
            <a:chExt cx="2558066" cy="3958637"/>
          </a:xfrm>
        </p:grpSpPr>
        <p:sp>
          <p:nvSpPr>
            <p:cNvPr id="1267" name="Google Shape;2324;p42"/>
            <p:cNvSpPr/>
            <p:nvPr/>
          </p:nvSpPr>
          <p:spPr>
            <a:xfrm>
              <a:off x="160880" y="2970307"/>
              <a:ext cx="2389058" cy="98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8" name="Google Shape;2325;p42"/>
            <p:cNvSpPr/>
            <p:nvPr/>
          </p:nvSpPr>
          <p:spPr>
            <a:xfrm>
              <a:off x="236879" y="3080304"/>
              <a:ext cx="2140290" cy="76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9" name="Google Shape;2326;p42"/>
            <p:cNvSpPr/>
            <p:nvPr/>
          </p:nvSpPr>
          <p:spPr>
            <a:xfrm>
              <a:off x="320651" y="3608194"/>
              <a:ext cx="1721974" cy="4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0" name="Google Shape;2327;p42"/>
            <p:cNvSpPr/>
            <p:nvPr/>
          </p:nvSpPr>
          <p:spPr>
            <a:xfrm>
              <a:off x="280359" y="3371293"/>
              <a:ext cx="883504" cy="6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1" name="Google Shape;2328;p42"/>
            <p:cNvSpPr/>
            <p:nvPr/>
          </p:nvSpPr>
          <p:spPr>
            <a:xfrm>
              <a:off x="286739" y="3227316"/>
              <a:ext cx="1413151" cy="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2" name="Google Shape;2329;p42"/>
            <p:cNvSpPr/>
            <p:nvPr/>
          </p:nvSpPr>
          <p:spPr>
            <a:xfrm>
              <a:off x="82048" y="2085810"/>
              <a:ext cx="2223417" cy="88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3" name="Google Shape;2330;p42"/>
            <p:cNvSpPr/>
            <p:nvPr/>
          </p:nvSpPr>
          <p:spPr>
            <a:xfrm>
              <a:off x="229747" y="2193989"/>
              <a:ext cx="1927946" cy="66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4" name="Google Shape;2331;p42"/>
            <p:cNvSpPr/>
            <p:nvPr/>
          </p:nvSpPr>
          <p:spPr>
            <a:xfrm>
              <a:off x="931865" y="2724824"/>
              <a:ext cx="1172053" cy="3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280" name="Google Shape;2332;p42"/>
            <p:cNvGrpSpPr/>
            <p:nvPr/>
          </p:nvGrpSpPr>
          <p:grpSpPr>
            <a:xfrm>
              <a:off x="1151487" y="988477"/>
              <a:ext cx="1406580" cy="1229724"/>
              <a:chOff x="0" y="0"/>
              <a:chExt cx="1406579" cy="1229722"/>
            </a:xfrm>
          </p:grpSpPr>
          <p:sp>
            <p:nvSpPr>
              <p:cNvPr id="1275" name="Google Shape;2333;p42"/>
              <p:cNvSpPr/>
              <p:nvPr/>
            </p:nvSpPr>
            <p:spPr>
              <a:xfrm rot="1205914">
                <a:off x="135755" y="57872"/>
                <a:ext cx="492307" cy="877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79" name="Google Shape;2334;p42"/>
              <p:cNvGrpSpPr/>
              <p:nvPr/>
            </p:nvGrpSpPr>
            <p:grpSpPr>
              <a:xfrm>
                <a:off x="313134" y="196712"/>
                <a:ext cx="1093446" cy="1033011"/>
                <a:chOff x="0" y="0"/>
                <a:chExt cx="1093444" cy="1033010"/>
              </a:xfrm>
            </p:grpSpPr>
            <p:sp>
              <p:nvSpPr>
                <p:cNvPr id="1276" name="Google Shape;2335;p42"/>
                <p:cNvSpPr/>
                <p:nvPr/>
              </p:nvSpPr>
              <p:spPr>
                <a:xfrm rot="2348573">
                  <a:off x="64151" y="243315"/>
                  <a:ext cx="965143" cy="54638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7" name="Google Shape;2336;p42"/>
                <p:cNvSpPr/>
                <p:nvPr/>
              </p:nvSpPr>
              <p:spPr>
                <a:xfrm rot="2348573">
                  <a:off x="136773" y="39046"/>
                  <a:ext cx="317961" cy="546380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8" name="Google Shape;2337;p42"/>
                <p:cNvSpPr/>
                <p:nvPr/>
              </p:nvSpPr>
              <p:spPr>
                <a:xfrm rot="2348573">
                  <a:off x="639231" y="447769"/>
                  <a:ext cx="317375" cy="546380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281" name="Google Shape;2338;p42"/>
            <p:cNvSpPr/>
            <p:nvPr/>
          </p:nvSpPr>
          <p:spPr>
            <a:xfrm>
              <a:off x="684877" y="2536899"/>
              <a:ext cx="1394127" cy="5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2" name="Google Shape;2339;p42"/>
            <p:cNvSpPr/>
            <p:nvPr/>
          </p:nvSpPr>
          <p:spPr>
            <a:xfrm>
              <a:off x="985878" y="2285263"/>
              <a:ext cx="1105869" cy="4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3" name="Google Shape;2340;p42"/>
            <p:cNvSpPr/>
            <p:nvPr/>
          </p:nvSpPr>
          <p:spPr>
            <a:xfrm>
              <a:off x="-1" y="1179298"/>
              <a:ext cx="617207" cy="59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4" name="Google Shape;2341;p42"/>
            <p:cNvSpPr/>
            <p:nvPr/>
          </p:nvSpPr>
          <p:spPr>
            <a:xfrm>
              <a:off x="80236" y="1259130"/>
              <a:ext cx="517901" cy="438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5" name="Google Shape;2342;p42"/>
            <p:cNvSpPr/>
            <p:nvPr/>
          </p:nvSpPr>
          <p:spPr>
            <a:xfrm>
              <a:off x="443839" y="893770"/>
              <a:ext cx="1094191" cy="117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6" name="Google Shape;2343;p42"/>
            <p:cNvSpPr/>
            <p:nvPr/>
          </p:nvSpPr>
          <p:spPr>
            <a:xfrm>
              <a:off x="737350" y="1438388"/>
              <a:ext cx="208728" cy="20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7" name="Google Shape;2344;p42"/>
            <p:cNvSpPr/>
            <p:nvPr/>
          </p:nvSpPr>
          <p:spPr>
            <a:xfrm>
              <a:off x="796856" y="1494384"/>
              <a:ext cx="73025" cy="4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8" name="Google Shape;2345;p42"/>
            <p:cNvSpPr/>
            <p:nvPr/>
          </p:nvSpPr>
          <p:spPr>
            <a:xfrm>
              <a:off x="808719" y="1538482"/>
              <a:ext cx="49952" cy="2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9" name="Google Shape;2346;p42"/>
            <p:cNvSpPr/>
            <p:nvPr/>
          </p:nvSpPr>
          <p:spPr>
            <a:xfrm>
              <a:off x="997048" y="1466559"/>
              <a:ext cx="55649" cy="5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0" name="Google Shape;2347;p42"/>
            <p:cNvSpPr/>
            <p:nvPr/>
          </p:nvSpPr>
          <p:spPr>
            <a:xfrm>
              <a:off x="632815" y="1505478"/>
              <a:ext cx="55562" cy="5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1" name="Google Shape;2348;p42"/>
            <p:cNvSpPr/>
            <p:nvPr/>
          </p:nvSpPr>
          <p:spPr>
            <a:xfrm>
              <a:off x="1007018" y="977157"/>
              <a:ext cx="456086" cy="512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2" name="Google Shape;2349;p42"/>
            <p:cNvSpPr/>
            <p:nvPr/>
          </p:nvSpPr>
          <p:spPr>
            <a:xfrm>
              <a:off x="561147" y="355480"/>
              <a:ext cx="270419" cy="66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3" name="Google Shape;2350;p42"/>
            <p:cNvSpPr/>
            <p:nvPr/>
          </p:nvSpPr>
          <p:spPr>
            <a:xfrm>
              <a:off x="688111" y="0"/>
              <a:ext cx="367882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4" name="Google Shape;2351;p42"/>
            <p:cNvSpPr/>
            <p:nvPr/>
          </p:nvSpPr>
          <p:spPr>
            <a:xfrm>
              <a:off x="914951" y="2031115"/>
              <a:ext cx="640169" cy="80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5" name="Google Shape;2352;p42"/>
            <p:cNvSpPr/>
            <p:nvPr/>
          </p:nvSpPr>
          <p:spPr>
            <a:xfrm>
              <a:off x="670810" y="1808864"/>
              <a:ext cx="63278" cy="1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6" name="Google Shape;2353;p42"/>
            <p:cNvSpPr/>
            <p:nvPr/>
          </p:nvSpPr>
          <p:spPr>
            <a:xfrm>
              <a:off x="745838" y="1824293"/>
              <a:ext cx="70196" cy="10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7" name="Google Shape;2354;p42"/>
            <p:cNvSpPr/>
            <p:nvPr/>
          </p:nvSpPr>
          <p:spPr>
            <a:xfrm>
              <a:off x="213453" y="1301691"/>
              <a:ext cx="192187" cy="2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8" name="Google Shape;2355;p42"/>
            <p:cNvSpPr/>
            <p:nvPr/>
          </p:nvSpPr>
          <p:spPr>
            <a:xfrm>
              <a:off x="457942" y="1365835"/>
              <a:ext cx="67058" cy="5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9" name="Google Shape;2356;p42"/>
            <p:cNvSpPr/>
            <p:nvPr/>
          </p:nvSpPr>
          <p:spPr>
            <a:xfrm>
              <a:off x="1314673" y="1311919"/>
              <a:ext cx="93910" cy="8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0" name="Google Shape;2357;p42"/>
            <p:cNvSpPr/>
            <p:nvPr/>
          </p:nvSpPr>
          <p:spPr>
            <a:xfrm>
              <a:off x="1398465" y="1155286"/>
              <a:ext cx="29172" cy="9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04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302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3" name="مثالان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مثالان</a:t>
              </a:r>
            </a:p>
          </p:txBody>
        </p:sp>
      </p:grpSp>
      <p:grpSp>
        <p:nvGrpSpPr>
          <p:cNvPr id="130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305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06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pic>
        <p:nvPicPr>
          <p:cNvPr id="1308" name="IMG_3583.png" descr="IMG_3583.png"/>
          <p:cNvPicPr>
            <a:picLocks noChangeAspect="1"/>
          </p:cNvPicPr>
          <p:nvPr/>
        </p:nvPicPr>
        <p:blipFill>
          <a:blip r:embed="rId2">
            <a:extLst/>
          </a:blip>
          <a:srcRect l="40743" t="7906" r="31191" b="81264"/>
          <a:stretch>
            <a:fillRect/>
          </a:stretch>
        </p:blipFill>
        <p:spPr>
          <a:xfrm>
            <a:off x="15398579" y="1745652"/>
            <a:ext cx="7268545" cy="1429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9" name="IMG_3585.png" descr="IMG_3585.png"/>
          <p:cNvPicPr>
            <a:picLocks noChangeAspect="1"/>
          </p:cNvPicPr>
          <p:nvPr/>
        </p:nvPicPr>
        <p:blipFill>
          <a:blip r:embed="rId3">
            <a:extLst/>
          </a:blip>
          <a:srcRect l="4620" t="0" r="31928" b="39981"/>
          <a:stretch>
            <a:fillRect/>
          </a:stretch>
        </p:blipFill>
        <p:spPr>
          <a:xfrm>
            <a:off x="5608164" y="4085352"/>
            <a:ext cx="13591075" cy="8435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0" name="IMG_3585.png" descr="IMG_3585.png"/>
          <p:cNvPicPr>
            <a:picLocks noChangeAspect="1"/>
          </p:cNvPicPr>
          <p:nvPr/>
        </p:nvPicPr>
        <p:blipFill>
          <a:blip r:embed="rId3">
            <a:extLst/>
          </a:blip>
          <a:srcRect l="67981" t="46016" r="3217" b="0"/>
          <a:stretch>
            <a:fillRect/>
          </a:stretch>
        </p:blipFill>
        <p:spPr>
          <a:xfrm>
            <a:off x="19722595" y="4085352"/>
            <a:ext cx="3691723" cy="45406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1" name="IMG_3583.png" descr="IMG_3583.png"/>
          <p:cNvPicPr>
            <a:picLocks noChangeAspect="1"/>
          </p:cNvPicPr>
          <p:nvPr/>
        </p:nvPicPr>
        <p:blipFill>
          <a:blip r:embed="rId2">
            <a:extLst/>
          </a:blip>
          <a:srcRect l="47160" t="19767" r="6790" b="65304"/>
          <a:stretch>
            <a:fillRect/>
          </a:stretch>
        </p:blipFill>
        <p:spPr>
          <a:xfrm>
            <a:off x="11815562" y="3093900"/>
            <a:ext cx="8440400" cy="139448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31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331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329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316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313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314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315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328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317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18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19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320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21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22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23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24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327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32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32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330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333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34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338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336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337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1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33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5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6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6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7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7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7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40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40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417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41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6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pic>
        <p:nvPicPr>
          <p:cNvPr id="1418" name="IMG_3585.png" descr="IMG_3585.png"/>
          <p:cNvPicPr>
            <a:picLocks noChangeAspect="1"/>
          </p:cNvPicPr>
          <p:nvPr/>
        </p:nvPicPr>
        <p:blipFill>
          <a:blip r:embed="rId3">
            <a:extLst/>
          </a:blip>
          <a:srcRect l="0" t="68505" r="36792" b="6199"/>
          <a:stretch>
            <a:fillRect/>
          </a:stretch>
        </p:blipFill>
        <p:spPr>
          <a:xfrm>
            <a:off x="5581936" y="2170509"/>
            <a:ext cx="16431320" cy="431496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41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438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436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423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420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21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422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435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424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25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26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427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28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29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30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31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434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432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433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437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