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9049FD-4A1E-4710-BEE5-A84F6631B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0F11C02-C3E3-4782-9800-C9B517F2A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C83BB5-BB4F-4AEF-A2DB-B26B696B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2BE3F4-8C2B-4DDC-8B3A-1EED7FE9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02DA8A-8679-42A9-BA8B-D2417510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15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C60F23-C2F2-424A-BCE1-B191D69C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86F3390-9D1D-4040-AEA1-E18E1690B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313FF1-C889-41F3-A588-90A84A1E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DF29ED-127F-47B7-8BF2-EF62981C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BE1662-E293-4325-814D-E0951985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50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9BEB5B9-F22F-4AD8-A5E0-A01075BC1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AD6F8B4-37A5-4C77-9884-6CD1FC4AD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CB608B-C6DB-41E4-940A-6E8FCB4A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DEDCCD-E74A-4EB8-840E-8478CB7D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9B795E-290D-4187-906E-7854C2B7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14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8E93D8-A351-430D-A1FA-45A2C101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C972F4-5DFE-4D0C-AD8D-3183E166F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5DC81A-C550-4F0A-8B47-B38FAFF5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5F60E8-373A-4C9C-A623-E2B9DFC0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8CDBD6-CAC9-4142-BBE9-5305FA6E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56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9BC9C-77F5-4DAC-8B98-14AD69D3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5B4B3E2-BEA1-4F22-84A0-65369EDF4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C1660D-071D-45B0-BD53-7BACEC4B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04A155-2219-4A07-B061-CD18BCB9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F62A23-3994-4A48-BFD5-903A87D8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4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66976A-8101-4511-9AD6-FA50C0AC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024DB63-2D5C-4A92-8500-D1BAC6338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78A24A3-E316-4CDF-89F8-B1B88D811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3FC360-5F9D-461F-B45E-E39696C4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5165B0-0707-480F-AC59-33CEA275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E372298-7137-4C8D-AC8C-CF96C9BF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484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E1F2B6-4B05-4A9B-B7F2-DD792904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F7A1C7-4625-47D4-8EEC-F4F880ADE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63D1D8-384A-472E-A811-576FC90C0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7287BB9-F34E-4434-B876-15276A942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C86E35D-2C20-42AF-948B-E5E263D1B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758C6DA-BF7A-4778-887C-3795FE24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0B32ED2-619D-4F96-B386-7B4A6C76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DA13C38-CAE0-4F69-B8AD-6189D090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49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61754C-0029-4022-99F7-77B53699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24A4BA-AE4D-484A-BB22-8268B308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8E7173D-02C8-4A74-BF64-750CB476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7CCFD75-62C7-489B-895C-C3D9B843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64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39A2C72-8A4C-497F-A6A1-2884AD40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D543F23-2F7F-4FD4-8DD9-D14837E1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A98B597-09B0-4DD6-AB61-E1CCE203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44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9F573C-6EEB-47DF-AA08-2A97D720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2D4C22-4B4E-43EB-B055-6F7BFD51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6CDDB1B-DDA7-4138-A4F9-91D06114B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77BA87F-680C-4BA1-B6B9-46AFD3D4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DC0451-C524-40B6-99EF-3D181E4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D9C344D-0A41-48D2-B692-4CB817FF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576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11A6B3-DCDA-4CD5-94A8-68D5790E9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ED2C115-7988-4AA1-8756-FC3229E0F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61BC9DA-6161-4908-9557-C8C72EB4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B78A67B-BA78-4F42-BD7E-366A9487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965150B-224D-42D1-BC36-FE636675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D348F8C-0AB6-4D0C-A915-C41250A2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325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8305FB-CDFD-4F2D-97BC-CEA4FCDC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0BF7FC9-5D2B-4678-9854-2E8F3F9B4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74BCC7-3BA6-4F00-A419-8C6F03F8B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981B-63B7-4C39-AC07-A3550E8F2C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8B71D21-1B6E-4470-8496-DBB9EACC1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EA23C7-2AB8-4DF7-B686-9E8C3FA07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88F3-1B41-4169-9925-AD663097C4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914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8D29702D-0E6B-44B9-8520-FAD7AB8BD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806" y="747713"/>
            <a:ext cx="4143375" cy="16764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992D739-E3A3-4AB5-AE22-4FF068421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530" y="3143250"/>
            <a:ext cx="4143375" cy="571500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473078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74C3E842-9BC4-4B3E-A464-86DDF36B9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306" y="924555"/>
            <a:ext cx="3400425" cy="50482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80770A75-1A03-4132-99E4-BC05AAA60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8394" y="1585913"/>
            <a:ext cx="3293337" cy="409575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1909E949-C703-4CBF-A287-8CBB801CCD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4849" y="3550443"/>
            <a:ext cx="3400425" cy="533400"/>
          </a:xfrm>
          <a:prstGeom prst="rect">
            <a:avLst/>
          </a:prstGeom>
        </p:spPr>
      </p:pic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2CFC1E5E-CBB6-43A0-BA56-70C0F73921FB}"/>
              </a:ext>
            </a:extLst>
          </p:cNvPr>
          <p:cNvCxnSpPr>
            <a:cxnSpLocks/>
          </p:cNvCxnSpPr>
          <p:nvPr/>
        </p:nvCxnSpPr>
        <p:spPr>
          <a:xfrm flipH="1">
            <a:off x="4450244" y="1564481"/>
            <a:ext cx="1" cy="37076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BD2026E4-1A91-42DE-9997-0D2025B7DA58}"/>
              </a:ext>
            </a:extLst>
          </p:cNvPr>
          <p:cNvCxnSpPr/>
          <p:nvPr/>
        </p:nvCxnSpPr>
        <p:spPr>
          <a:xfrm flipH="1" flipV="1">
            <a:off x="2352360" y="3463247"/>
            <a:ext cx="4120718" cy="107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1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439461" y="873919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63F3A7B7-AFC1-47D9-B844-DF04595C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88" y="873919"/>
            <a:ext cx="3679030" cy="182641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3B06685-709E-4E00-B1AE-3E2D358D9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83" y="812006"/>
            <a:ext cx="388381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646630" y="852488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3D87861E-191A-47D1-98D0-1D47EB43E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785813"/>
            <a:ext cx="4086225" cy="18288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39C86E7-CD25-4576-A1F2-5A0893EE0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321" y="785813"/>
            <a:ext cx="1524000" cy="5238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3159E41-3427-49E8-845B-47494433C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967" y="1385887"/>
            <a:ext cx="3364354" cy="4857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E529EACE-1DA9-43A2-A4BE-1AD2A9C6C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90" y="3194727"/>
            <a:ext cx="3273868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5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818080" y="852488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CA9006AE-E111-4FEA-834E-E56FE1B8B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156" y="785813"/>
            <a:ext cx="3937329" cy="23145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86421C2-BAEF-449C-AFB7-D692C01C1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155" y="852488"/>
            <a:ext cx="4133850" cy="8953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DA9A9CF-94F7-442A-9EAB-3D0BA289A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5899" y="1859756"/>
            <a:ext cx="3856362" cy="666750"/>
          </a:xfrm>
          <a:prstGeom prst="rect">
            <a:avLst/>
          </a:prstGeom>
        </p:spPr>
      </p:pic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D7623DF1-77C7-437E-8407-0D77C126F8CE}"/>
              </a:ext>
            </a:extLst>
          </p:cNvPr>
          <p:cNvCxnSpPr>
            <a:cxnSpLocks/>
          </p:cNvCxnSpPr>
          <p:nvPr/>
        </p:nvCxnSpPr>
        <p:spPr>
          <a:xfrm flipH="1">
            <a:off x="4336257" y="1943100"/>
            <a:ext cx="1" cy="36081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59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F54A7AF-4997-498F-A340-B01999AA9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331" y="862012"/>
            <a:ext cx="2952750" cy="6191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8C82B39-EBA1-4CC1-9B56-8BA5B79AE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318" y="1935956"/>
            <a:ext cx="20478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05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شاشة عريضة</PresentationFormat>
  <Paragraphs>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2022-01-14T08:41:14Z</dcterms:created>
  <dcterms:modified xsi:type="dcterms:W3CDTF">2022-01-14T08:51:49Z</dcterms:modified>
</cp:coreProperties>
</file>