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ختبار  الفصل"/>
          <p:cNvSpPr txBox="1"/>
          <p:nvPr/>
        </p:nvSpPr>
        <p:spPr>
          <a:xfrm>
            <a:off x="4303675" y="4914899"/>
            <a:ext cx="439745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اختبار  الفصل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MagicEraser_230506_121937.png" descr="MagicEraser_230506_121937.png"/>
          <p:cNvPicPr>
            <a:picLocks noChangeAspect="1"/>
          </p:cNvPicPr>
          <p:nvPr/>
        </p:nvPicPr>
        <p:blipFill>
          <a:blip r:embed="rId2">
            <a:extLst/>
          </a:blip>
          <a:srcRect l="4636" t="15586" r="4636" b="4092"/>
          <a:stretch>
            <a:fillRect/>
          </a:stretch>
        </p:blipFill>
        <p:spPr>
          <a:xfrm>
            <a:off x="626283" y="872660"/>
            <a:ext cx="12386896" cy="82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صفحة ١٢٧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agicEraser_230506_121950.png" descr="MagicEraser_230506_121950.png"/>
          <p:cNvPicPr>
            <a:picLocks noChangeAspect="1"/>
          </p:cNvPicPr>
          <p:nvPr/>
        </p:nvPicPr>
        <p:blipFill>
          <a:blip r:embed="rId2">
            <a:extLst/>
          </a:blip>
          <a:srcRect l="3606" t="18956" r="3606" b="15508"/>
          <a:stretch>
            <a:fillRect/>
          </a:stretch>
        </p:blipFill>
        <p:spPr>
          <a:xfrm>
            <a:off x="678059" y="1550594"/>
            <a:ext cx="11850620" cy="627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صفحة ١٢٧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