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بحر تحت السماء عند غروب الشمس ٢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بحر تحت السماء عند غروب الشمس ١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الشاطئ والبحر عند غروب الشمس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الشاطئ والبحر عند غروب الشمس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شاطئ والبحر عند غروب الشمس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بحر تحت السماء عند غروب الشمس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بحر تحت السماء عند غروب الشمس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16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hyperlink" Target="https://v-clock.com/timer/#countdown=00:01:00&amp;date=2022-02-25T15:07:59&amp;onzero=1&amp;sound=xylophone&amp;loop=1" TargetMode="External"/><Relationship Id="rId11" Type="http://schemas.openxmlformats.org/officeDocument/2006/relationships/image" Target="../media/image2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16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hyperlink" Target="https://v-clock.com/timer/#countdown=00:01:00&amp;date=2022-02-25T15:07:59&amp;onzero=1&amp;sound=xylophone&amp;loop=1" TargetMode="External"/><Relationship Id="rId11" Type="http://schemas.openxmlformats.org/officeDocument/2006/relationships/image" Target="../media/image2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3.png"/><Relationship Id="rId4" Type="http://schemas.openxmlformats.org/officeDocument/2006/relationships/image" Target="../media/image16.png"/><Relationship Id="rId5" Type="http://schemas.openxmlformats.org/officeDocument/2006/relationships/image" Target="../media/image5.png"/><Relationship Id="rId6" Type="http://schemas.openxmlformats.org/officeDocument/2006/relationships/image" Target="../media/image30.png"/><Relationship Id="rId7" Type="http://schemas.openxmlformats.org/officeDocument/2006/relationships/image" Target="../media/image3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3.png"/><Relationship Id="rId4" Type="http://schemas.openxmlformats.org/officeDocument/2006/relationships/image" Target="../media/image16.png"/><Relationship Id="rId5" Type="http://schemas.openxmlformats.org/officeDocument/2006/relationships/image" Target="../media/image5.png"/><Relationship Id="rId6" Type="http://schemas.openxmlformats.org/officeDocument/2006/relationships/image" Target="../media/image30.png"/><Relationship Id="rId7" Type="http://schemas.openxmlformats.org/officeDocument/2006/relationships/image" Target="../media/image3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23.png"/><Relationship Id="rId6" Type="http://schemas.openxmlformats.org/officeDocument/2006/relationships/image" Target="../media/image35.png"/><Relationship Id="rId7" Type="http://schemas.openxmlformats.org/officeDocument/2006/relationships/image" Target="../media/image5.png"/><Relationship Id="rId8" Type="http://schemas.openxmlformats.org/officeDocument/2006/relationships/image" Target="../media/image3.png"/><Relationship Id="rId9" Type="http://schemas.openxmlformats.org/officeDocument/2006/relationships/image" Target="../media/image3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7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7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5.png"/><Relationship Id="rId11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hyperlink" Target="https://youtu.be/UsLGu9LpdnY" TargetMode="External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2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2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16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16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52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53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55" name="تجميع" descr="تجميع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36338" y="1914177"/>
            <a:ext cx="9427549" cy="7501278"/>
          </a:xfrm>
          <a:prstGeom prst="rect">
            <a:avLst/>
          </a:prstGeom>
        </p:spPr>
      </p:pic>
      <p:sp>
        <p:nvSpPr>
          <p:cNvPr id="157" name="مقارنة الكسور العشرية و ترتيبها"/>
          <p:cNvSpPr txBox="1"/>
          <p:nvPr/>
        </p:nvSpPr>
        <p:spPr>
          <a:xfrm>
            <a:off x="9678793" y="3828452"/>
            <a:ext cx="6342639" cy="2780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1100">
                <a:solidFill>
                  <a:srgbClr val="B92D5D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 مقارنة الكسور العشرية و ترتيبها</a:t>
            </a:r>
          </a:p>
        </p:txBody>
      </p:sp>
      <p:pic>
        <p:nvPicPr>
          <p:cNvPr id="158" name="IMG_1908.png" descr="IMG_190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90662" y="4767582"/>
            <a:ext cx="5563090" cy="7123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G_1910.png" descr="IMG_191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494183">
            <a:off x="14277609" y="2915760"/>
            <a:ext cx="7106023" cy="67507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89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90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92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58981" y="1027402"/>
            <a:ext cx="11072102" cy="2071818"/>
          </a:xfrm>
          <a:prstGeom prst="rect">
            <a:avLst/>
          </a:prstGeom>
        </p:spPr>
      </p:pic>
      <p:grpSp>
        <p:nvGrpSpPr>
          <p:cNvPr id="297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293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94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95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96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300" name="صفحة الكتاب ١١٨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299" name="صفحة الكتاب ١١٨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١١٨</a:t>
              </a:r>
            </a:p>
          </p:txBody>
        </p:sp>
        <p:pic>
          <p:nvPicPr>
            <p:cNvPr id="298" name="صفحة الكتاب ١١٨ صفحة الكتاب ١١٨" descr="صفحة الكتاب ١١٨ صفحة الكتاب ١١٨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pic>
        <p:nvPicPr>
          <p:cNvPr id="301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923998" y="9638175"/>
            <a:ext cx="1501062" cy="2650812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خط"/>
          <p:cNvSpPr/>
          <p:nvPr/>
        </p:nvSpPr>
        <p:spPr>
          <a:xfrm>
            <a:off x="9171367" y="10237553"/>
            <a:ext cx="11046980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04" name="خط"/>
          <p:cNvSpPr/>
          <p:nvPr/>
        </p:nvSpPr>
        <p:spPr>
          <a:xfrm>
            <a:off x="8569962" y="8712252"/>
            <a:ext cx="12608545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305" name="IMG_1910.png" descr="IMG_191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494183">
            <a:off x="20851987" y="1316996"/>
            <a:ext cx="3951773" cy="3754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صورة" descr="صورة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900306" y="2769019"/>
            <a:ext cx="11071147" cy="1871748"/>
          </a:xfrm>
          <a:prstGeom prst="rect">
            <a:avLst/>
          </a:prstGeom>
        </p:spPr>
      </p:pic>
      <p:pic>
        <p:nvPicPr>
          <p:cNvPr id="307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488168" y="5664815"/>
            <a:ext cx="11435831" cy="15490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صورة" descr="صورة">
            <a:hlinkClick r:id="rId10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493644" y="2384859"/>
            <a:ext cx="3006663" cy="2981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11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12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14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58981" y="1027402"/>
            <a:ext cx="11072102" cy="2071818"/>
          </a:xfrm>
          <a:prstGeom prst="rect">
            <a:avLst/>
          </a:prstGeom>
        </p:spPr>
      </p:pic>
      <p:grpSp>
        <p:nvGrpSpPr>
          <p:cNvPr id="319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315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16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17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18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322" name="صفحة الكتاب ١١٨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321" name="صفحة الكتاب ١١٨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١١٨</a:t>
              </a:r>
            </a:p>
          </p:txBody>
        </p:sp>
        <p:pic>
          <p:nvPicPr>
            <p:cNvPr id="320" name="صفحة الكتاب ١١٨ صفحة الكتاب ١١٨" descr="صفحة الكتاب ١١٨ صفحة الكتاب ١١٨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pic>
        <p:nvPicPr>
          <p:cNvPr id="323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923998" y="9638175"/>
            <a:ext cx="1501062" cy="2650812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خط"/>
          <p:cNvSpPr/>
          <p:nvPr/>
        </p:nvSpPr>
        <p:spPr>
          <a:xfrm>
            <a:off x="8569962" y="8712252"/>
            <a:ext cx="12608545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326" name="IMG_1910.png" descr="IMG_191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494183">
            <a:off x="20851987" y="1316996"/>
            <a:ext cx="3951773" cy="3754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صورة" descr="صورة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900306" y="2769019"/>
            <a:ext cx="11071147" cy="1871748"/>
          </a:xfrm>
          <a:prstGeom prst="rect">
            <a:avLst/>
          </a:prstGeom>
        </p:spPr>
      </p:pic>
      <p:pic>
        <p:nvPicPr>
          <p:cNvPr id="328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488168" y="5664815"/>
            <a:ext cx="11435831" cy="15490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صورة" descr="صورة">
            <a:hlinkClick r:id="rId10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493644" y="2384859"/>
            <a:ext cx="3006663" cy="2981264"/>
          </a:xfrm>
          <a:prstGeom prst="rect">
            <a:avLst/>
          </a:prstGeom>
        </p:spPr>
      </p:pic>
      <p:grpSp>
        <p:nvGrpSpPr>
          <p:cNvPr id="334" name="الرسم"/>
          <p:cNvGrpSpPr/>
          <p:nvPr/>
        </p:nvGrpSpPr>
        <p:grpSpPr>
          <a:xfrm>
            <a:off x="17227198" y="7886282"/>
            <a:ext cx="3636755" cy="1021852"/>
            <a:chOff x="-1994979" y="0"/>
            <a:chExt cx="3636753" cy="1021850"/>
          </a:xfrm>
        </p:grpSpPr>
        <p:sp>
          <p:nvSpPr>
            <p:cNvPr id="330" name="خط"/>
            <p:cNvSpPr/>
            <p:nvPr/>
          </p:nvSpPr>
          <p:spPr>
            <a:xfrm>
              <a:off x="-245502" y="-1"/>
              <a:ext cx="522638" cy="601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0051" y="0"/>
                  </a:moveTo>
                  <a:cubicBezTo>
                    <a:pt x="7597" y="1008"/>
                    <a:pt x="5142" y="2016"/>
                    <a:pt x="3587" y="2736"/>
                  </a:cubicBezTo>
                  <a:cubicBezTo>
                    <a:pt x="2033" y="3456"/>
                    <a:pt x="1378" y="3888"/>
                    <a:pt x="806" y="4464"/>
                  </a:cubicBezTo>
                  <a:cubicBezTo>
                    <a:pt x="233" y="5040"/>
                    <a:pt x="-258" y="5760"/>
                    <a:pt x="151" y="6408"/>
                  </a:cubicBezTo>
                  <a:cubicBezTo>
                    <a:pt x="560" y="7056"/>
                    <a:pt x="1869" y="7632"/>
                    <a:pt x="3424" y="7992"/>
                  </a:cubicBezTo>
                  <a:cubicBezTo>
                    <a:pt x="4978" y="8352"/>
                    <a:pt x="6778" y="8496"/>
                    <a:pt x="8087" y="8568"/>
                  </a:cubicBezTo>
                  <a:cubicBezTo>
                    <a:pt x="9397" y="8640"/>
                    <a:pt x="10215" y="8640"/>
                    <a:pt x="10951" y="8856"/>
                  </a:cubicBezTo>
                  <a:cubicBezTo>
                    <a:pt x="11687" y="9072"/>
                    <a:pt x="12342" y="9504"/>
                    <a:pt x="12424" y="10008"/>
                  </a:cubicBezTo>
                  <a:cubicBezTo>
                    <a:pt x="12506" y="10512"/>
                    <a:pt x="12015" y="11088"/>
                    <a:pt x="10869" y="12168"/>
                  </a:cubicBezTo>
                  <a:cubicBezTo>
                    <a:pt x="9724" y="13248"/>
                    <a:pt x="7924" y="14832"/>
                    <a:pt x="6697" y="15912"/>
                  </a:cubicBezTo>
                  <a:cubicBezTo>
                    <a:pt x="5469" y="16992"/>
                    <a:pt x="4815" y="17568"/>
                    <a:pt x="4242" y="18216"/>
                  </a:cubicBezTo>
                  <a:cubicBezTo>
                    <a:pt x="3669" y="18864"/>
                    <a:pt x="3178" y="19584"/>
                    <a:pt x="3424" y="20088"/>
                  </a:cubicBezTo>
                  <a:cubicBezTo>
                    <a:pt x="3669" y="20592"/>
                    <a:pt x="4651" y="20880"/>
                    <a:pt x="7351" y="21096"/>
                  </a:cubicBezTo>
                  <a:cubicBezTo>
                    <a:pt x="10051" y="21312"/>
                    <a:pt x="14469" y="21456"/>
                    <a:pt x="17087" y="21528"/>
                  </a:cubicBezTo>
                  <a:cubicBezTo>
                    <a:pt x="19706" y="21600"/>
                    <a:pt x="20524" y="21600"/>
                    <a:pt x="21342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1" name="خط"/>
            <p:cNvSpPr/>
            <p:nvPr/>
          </p:nvSpPr>
          <p:spPr>
            <a:xfrm>
              <a:off x="361288" y="404371"/>
              <a:ext cx="549184" cy="425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416" fill="norm" stroke="1" extrusionOk="0">
                  <a:moveTo>
                    <a:pt x="20191" y="3853"/>
                  </a:moveTo>
                  <a:cubicBezTo>
                    <a:pt x="19409" y="3652"/>
                    <a:pt x="18626" y="3450"/>
                    <a:pt x="17843" y="3551"/>
                  </a:cubicBezTo>
                  <a:cubicBezTo>
                    <a:pt x="17061" y="3652"/>
                    <a:pt x="16278" y="4055"/>
                    <a:pt x="16122" y="3853"/>
                  </a:cubicBezTo>
                  <a:cubicBezTo>
                    <a:pt x="15965" y="3652"/>
                    <a:pt x="16435" y="2844"/>
                    <a:pt x="16983" y="2137"/>
                  </a:cubicBezTo>
                  <a:cubicBezTo>
                    <a:pt x="17530" y="1431"/>
                    <a:pt x="18157" y="825"/>
                    <a:pt x="18939" y="422"/>
                  </a:cubicBezTo>
                  <a:cubicBezTo>
                    <a:pt x="19722" y="18"/>
                    <a:pt x="20661" y="-184"/>
                    <a:pt x="21130" y="220"/>
                  </a:cubicBezTo>
                  <a:cubicBezTo>
                    <a:pt x="21600" y="623"/>
                    <a:pt x="21600" y="1633"/>
                    <a:pt x="20817" y="3652"/>
                  </a:cubicBezTo>
                  <a:cubicBezTo>
                    <a:pt x="20035" y="5670"/>
                    <a:pt x="18470" y="8698"/>
                    <a:pt x="14870" y="11827"/>
                  </a:cubicBezTo>
                  <a:cubicBezTo>
                    <a:pt x="11270" y="14956"/>
                    <a:pt x="5635" y="18186"/>
                    <a:pt x="0" y="21416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2" name="خط"/>
            <p:cNvSpPr/>
            <p:nvPr/>
          </p:nvSpPr>
          <p:spPr>
            <a:xfrm>
              <a:off x="1291121" y="264479"/>
              <a:ext cx="350654" cy="348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600" fill="norm" stroke="1" extrusionOk="0">
                  <a:moveTo>
                    <a:pt x="9941" y="5959"/>
                  </a:moveTo>
                  <a:cubicBezTo>
                    <a:pt x="8971" y="5214"/>
                    <a:pt x="8000" y="4469"/>
                    <a:pt x="7150" y="4593"/>
                  </a:cubicBezTo>
                  <a:cubicBezTo>
                    <a:pt x="6301" y="4717"/>
                    <a:pt x="5573" y="5710"/>
                    <a:pt x="4359" y="7200"/>
                  </a:cubicBezTo>
                  <a:cubicBezTo>
                    <a:pt x="3146" y="8690"/>
                    <a:pt x="1447" y="10676"/>
                    <a:pt x="597" y="12910"/>
                  </a:cubicBezTo>
                  <a:cubicBezTo>
                    <a:pt x="-252" y="15145"/>
                    <a:pt x="-252" y="17628"/>
                    <a:pt x="961" y="19241"/>
                  </a:cubicBezTo>
                  <a:cubicBezTo>
                    <a:pt x="2175" y="20855"/>
                    <a:pt x="4602" y="21600"/>
                    <a:pt x="7757" y="21600"/>
                  </a:cubicBezTo>
                  <a:cubicBezTo>
                    <a:pt x="10912" y="21600"/>
                    <a:pt x="14795" y="20855"/>
                    <a:pt x="17344" y="19366"/>
                  </a:cubicBezTo>
                  <a:cubicBezTo>
                    <a:pt x="19892" y="17876"/>
                    <a:pt x="21105" y="15641"/>
                    <a:pt x="21227" y="12786"/>
                  </a:cubicBezTo>
                  <a:cubicBezTo>
                    <a:pt x="21348" y="9931"/>
                    <a:pt x="20377" y="6455"/>
                    <a:pt x="18557" y="4221"/>
                  </a:cubicBezTo>
                  <a:cubicBezTo>
                    <a:pt x="16737" y="1986"/>
                    <a:pt x="14067" y="993"/>
                    <a:pt x="11398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3" name="خط"/>
            <p:cNvSpPr/>
            <p:nvPr/>
          </p:nvSpPr>
          <p:spPr>
            <a:xfrm>
              <a:off x="-1994980" y="24043"/>
              <a:ext cx="925677" cy="997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758" y="520"/>
                    <a:pt x="19917" y="1041"/>
                    <a:pt x="18842" y="2082"/>
                  </a:cubicBezTo>
                  <a:cubicBezTo>
                    <a:pt x="17766" y="3123"/>
                    <a:pt x="16457" y="4684"/>
                    <a:pt x="14634" y="6506"/>
                  </a:cubicBezTo>
                  <a:cubicBezTo>
                    <a:pt x="12810" y="8328"/>
                    <a:pt x="10473" y="10410"/>
                    <a:pt x="8322" y="12492"/>
                  </a:cubicBezTo>
                  <a:cubicBezTo>
                    <a:pt x="6171" y="14573"/>
                    <a:pt x="4208" y="16655"/>
                    <a:pt x="2852" y="18173"/>
                  </a:cubicBezTo>
                  <a:cubicBezTo>
                    <a:pt x="1496" y="19692"/>
                    <a:pt x="748" y="20646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39" name="الرسم"/>
          <p:cNvGrpSpPr/>
          <p:nvPr/>
        </p:nvGrpSpPr>
        <p:grpSpPr>
          <a:xfrm>
            <a:off x="13632688" y="7766064"/>
            <a:ext cx="2909270" cy="1214200"/>
            <a:chOff x="-1381869" y="-132239"/>
            <a:chExt cx="2909268" cy="1214198"/>
          </a:xfrm>
        </p:grpSpPr>
        <p:sp>
          <p:nvSpPr>
            <p:cNvPr id="335" name="خط"/>
            <p:cNvSpPr/>
            <p:nvPr/>
          </p:nvSpPr>
          <p:spPr>
            <a:xfrm>
              <a:off x="-203736" y="-1"/>
              <a:ext cx="444807" cy="673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24" y="0"/>
                  </a:moveTo>
                  <a:cubicBezTo>
                    <a:pt x="7005" y="2057"/>
                    <a:pt x="4087" y="4114"/>
                    <a:pt x="2335" y="5400"/>
                  </a:cubicBezTo>
                  <a:cubicBezTo>
                    <a:pt x="584" y="6686"/>
                    <a:pt x="0" y="7200"/>
                    <a:pt x="0" y="7714"/>
                  </a:cubicBezTo>
                  <a:cubicBezTo>
                    <a:pt x="0" y="8229"/>
                    <a:pt x="584" y="8743"/>
                    <a:pt x="1946" y="9000"/>
                  </a:cubicBezTo>
                  <a:cubicBezTo>
                    <a:pt x="3308" y="9257"/>
                    <a:pt x="5449" y="9257"/>
                    <a:pt x="7686" y="9257"/>
                  </a:cubicBezTo>
                  <a:cubicBezTo>
                    <a:pt x="9924" y="9257"/>
                    <a:pt x="12259" y="9257"/>
                    <a:pt x="13914" y="9386"/>
                  </a:cubicBezTo>
                  <a:cubicBezTo>
                    <a:pt x="15568" y="9514"/>
                    <a:pt x="16541" y="9771"/>
                    <a:pt x="17027" y="10221"/>
                  </a:cubicBezTo>
                  <a:cubicBezTo>
                    <a:pt x="17513" y="10671"/>
                    <a:pt x="17513" y="11314"/>
                    <a:pt x="16735" y="12086"/>
                  </a:cubicBezTo>
                  <a:cubicBezTo>
                    <a:pt x="15957" y="12857"/>
                    <a:pt x="14400" y="13757"/>
                    <a:pt x="12259" y="15043"/>
                  </a:cubicBezTo>
                  <a:cubicBezTo>
                    <a:pt x="10119" y="16329"/>
                    <a:pt x="7395" y="18000"/>
                    <a:pt x="5935" y="19157"/>
                  </a:cubicBezTo>
                  <a:cubicBezTo>
                    <a:pt x="4476" y="20314"/>
                    <a:pt x="4281" y="20957"/>
                    <a:pt x="4670" y="21279"/>
                  </a:cubicBezTo>
                  <a:cubicBezTo>
                    <a:pt x="5059" y="21600"/>
                    <a:pt x="6032" y="21600"/>
                    <a:pt x="8951" y="21600"/>
                  </a:cubicBezTo>
                  <a:cubicBezTo>
                    <a:pt x="11870" y="21600"/>
                    <a:pt x="16735" y="216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6" name="خط"/>
            <p:cNvSpPr/>
            <p:nvPr/>
          </p:nvSpPr>
          <p:spPr>
            <a:xfrm>
              <a:off x="265114" y="485282"/>
              <a:ext cx="650331" cy="596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441" fill="norm" stroke="1" extrusionOk="0">
                  <a:moveTo>
                    <a:pt x="19361" y="2001"/>
                  </a:moveTo>
                  <a:cubicBezTo>
                    <a:pt x="18702" y="2001"/>
                    <a:pt x="18044" y="2001"/>
                    <a:pt x="18044" y="1785"/>
                  </a:cubicBezTo>
                  <a:cubicBezTo>
                    <a:pt x="18044" y="1569"/>
                    <a:pt x="18702" y="1137"/>
                    <a:pt x="19361" y="705"/>
                  </a:cubicBezTo>
                  <a:cubicBezTo>
                    <a:pt x="20020" y="273"/>
                    <a:pt x="20678" y="-159"/>
                    <a:pt x="21073" y="57"/>
                  </a:cubicBezTo>
                  <a:cubicBezTo>
                    <a:pt x="21468" y="273"/>
                    <a:pt x="21600" y="1137"/>
                    <a:pt x="20678" y="3225"/>
                  </a:cubicBezTo>
                  <a:cubicBezTo>
                    <a:pt x="19756" y="5313"/>
                    <a:pt x="17781" y="8625"/>
                    <a:pt x="14949" y="11577"/>
                  </a:cubicBezTo>
                  <a:cubicBezTo>
                    <a:pt x="12117" y="14529"/>
                    <a:pt x="8429" y="17121"/>
                    <a:pt x="5795" y="18705"/>
                  </a:cubicBezTo>
                  <a:cubicBezTo>
                    <a:pt x="3161" y="20289"/>
                    <a:pt x="1580" y="20865"/>
                    <a:pt x="0" y="21441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7" name="خط"/>
            <p:cNvSpPr/>
            <p:nvPr/>
          </p:nvSpPr>
          <p:spPr>
            <a:xfrm>
              <a:off x="1359095" y="156283"/>
              <a:ext cx="168305" cy="625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154"/>
                    <a:pt x="14400" y="8308"/>
                    <a:pt x="10800" y="11908"/>
                  </a:cubicBezTo>
                  <a:cubicBezTo>
                    <a:pt x="7200" y="15508"/>
                    <a:pt x="3600" y="18554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8" name="خط"/>
            <p:cNvSpPr/>
            <p:nvPr/>
          </p:nvSpPr>
          <p:spPr>
            <a:xfrm>
              <a:off x="-1381870" y="-132240"/>
              <a:ext cx="697264" cy="109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34" y="1582"/>
                    <a:pt x="18869" y="3165"/>
                    <a:pt x="16759" y="5222"/>
                  </a:cubicBezTo>
                  <a:cubicBezTo>
                    <a:pt x="14648" y="7279"/>
                    <a:pt x="11793" y="9811"/>
                    <a:pt x="9372" y="12145"/>
                  </a:cubicBezTo>
                  <a:cubicBezTo>
                    <a:pt x="6952" y="14479"/>
                    <a:pt x="4966" y="16615"/>
                    <a:pt x="3476" y="18158"/>
                  </a:cubicBezTo>
                  <a:cubicBezTo>
                    <a:pt x="1986" y="19701"/>
                    <a:pt x="993" y="20651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47" name="الرسم"/>
          <p:cNvGrpSpPr/>
          <p:nvPr/>
        </p:nvGrpSpPr>
        <p:grpSpPr>
          <a:xfrm>
            <a:off x="8200062" y="7758050"/>
            <a:ext cx="4582756" cy="1246257"/>
            <a:chOff x="-3508507" y="-20036"/>
            <a:chExt cx="4582754" cy="1246256"/>
          </a:xfrm>
        </p:grpSpPr>
        <p:sp>
          <p:nvSpPr>
            <p:cNvPr id="340" name="خط"/>
            <p:cNvSpPr/>
            <p:nvPr/>
          </p:nvSpPr>
          <p:spPr>
            <a:xfrm>
              <a:off x="-492258" y="0"/>
              <a:ext cx="492893" cy="80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20" y="1719"/>
                    <a:pt x="18439" y="3439"/>
                    <a:pt x="17298" y="4460"/>
                  </a:cubicBezTo>
                  <a:cubicBezTo>
                    <a:pt x="16156" y="5481"/>
                    <a:pt x="15454" y="5803"/>
                    <a:pt x="14663" y="5964"/>
                  </a:cubicBezTo>
                  <a:cubicBezTo>
                    <a:pt x="13873" y="6125"/>
                    <a:pt x="12995" y="6125"/>
                    <a:pt x="12205" y="5964"/>
                  </a:cubicBezTo>
                  <a:cubicBezTo>
                    <a:pt x="11415" y="5803"/>
                    <a:pt x="10712" y="5481"/>
                    <a:pt x="10361" y="5051"/>
                  </a:cubicBezTo>
                  <a:cubicBezTo>
                    <a:pt x="10010" y="4621"/>
                    <a:pt x="10010" y="4084"/>
                    <a:pt x="9746" y="4030"/>
                  </a:cubicBezTo>
                  <a:cubicBezTo>
                    <a:pt x="9483" y="3976"/>
                    <a:pt x="8956" y="4406"/>
                    <a:pt x="7727" y="5104"/>
                  </a:cubicBezTo>
                  <a:cubicBezTo>
                    <a:pt x="6498" y="5803"/>
                    <a:pt x="4566" y="6770"/>
                    <a:pt x="3161" y="7254"/>
                  </a:cubicBezTo>
                  <a:cubicBezTo>
                    <a:pt x="1756" y="7737"/>
                    <a:pt x="878" y="7737"/>
                    <a:pt x="439" y="7469"/>
                  </a:cubicBezTo>
                  <a:cubicBezTo>
                    <a:pt x="0" y="7200"/>
                    <a:pt x="0" y="6663"/>
                    <a:pt x="0" y="6125"/>
                  </a:cubicBezTo>
                  <a:cubicBezTo>
                    <a:pt x="0" y="5588"/>
                    <a:pt x="0" y="5051"/>
                    <a:pt x="263" y="4997"/>
                  </a:cubicBezTo>
                  <a:cubicBezTo>
                    <a:pt x="527" y="4943"/>
                    <a:pt x="1054" y="5373"/>
                    <a:pt x="1932" y="7361"/>
                  </a:cubicBezTo>
                  <a:cubicBezTo>
                    <a:pt x="2810" y="9349"/>
                    <a:pt x="4039" y="12896"/>
                    <a:pt x="4302" y="15528"/>
                  </a:cubicBezTo>
                  <a:cubicBezTo>
                    <a:pt x="4566" y="18161"/>
                    <a:pt x="3863" y="19881"/>
                    <a:pt x="3161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1" name="خط"/>
            <p:cNvSpPr/>
            <p:nvPr/>
          </p:nvSpPr>
          <p:spPr>
            <a:xfrm>
              <a:off x="-167670" y="620868"/>
              <a:ext cx="476575" cy="605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467" fill="norm" stroke="1" extrusionOk="0">
                  <a:moveTo>
                    <a:pt x="19980" y="1430"/>
                  </a:moveTo>
                  <a:cubicBezTo>
                    <a:pt x="19080" y="1572"/>
                    <a:pt x="18180" y="1714"/>
                    <a:pt x="18000" y="1501"/>
                  </a:cubicBezTo>
                  <a:cubicBezTo>
                    <a:pt x="17820" y="1288"/>
                    <a:pt x="18360" y="720"/>
                    <a:pt x="19080" y="364"/>
                  </a:cubicBezTo>
                  <a:cubicBezTo>
                    <a:pt x="19800" y="9"/>
                    <a:pt x="20700" y="-133"/>
                    <a:pt x="21150" y="151"/>
                  </a:cubicBezTo>
                  <a:cubicBezTo>
                    <a:pt x="21600" y="435"/>
                    <a:pt x="21600" y="1146"/>
                    <a:pt x="19980" y="3278"/>
                  </a:cubicBezTo>
                  <a:cubicBezTo>
                    <a:pt x="18360" y="5409"/>
                    <a:pt x="15120" y="8962"/>
                    <a:pt x="11520" y="12230"/>
                  </a:cubicBezTo>
                  <a:cubicBezTo>
                    <a:pt x="7920" y="15499"/>
                    <a:pt x="3960" y="18483"/>
                    <a:pt x="0" y="21467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2" name="خط"/>
            <p:cNvSpPr/>
            <p:nvPr/>
          </p:nvSpPr>
          <p:spPr>
            <a:xfrm>
              <a:off x="640716" y="162479"/>
              <a:ext cx="433531" cy="859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347" fill="norm" stroke="1" extrusionOk="0">
                  <a:moveTo>
                    <a:pt x="19886" y="742"/>
                  </a:moveTo>
                  <a:cubicBezTo>
                    <a:pt x="18119" y="245"/>
                    <a:pt x="16352" y="-253"/>
                    <a:pt x="13308" y="145"/>
                  </a:cubicBezTo>
                  <a:cubicBezTo>
                    <a:pt x="10264" y="543"/>
                    <a:pt x="5944" y="1837"/>
                    <a:pt x="3490" y="2683"/>
                  </a:cubicBezTo>
                  <a:cubicBezTo>
                    <a:pt x="1035" y="3530"/>
                    <a:pt x="446" y="3928"/>
                    <a:pt x="152" y="4376"/>
                  </a:cubicBezTo>
                  <a:cubicBezTo>
                    <a:pt x="-143" y="4824"/>
                    <a:pt x="-143" y="5321"/>
                    <a:pt x="1428" y="5719"/>
                  </a:cubicBezTo>
                  <a:cubicBezTo>
                    <a:pt x="2999" y="6118"/>
                    <a:pt x="6141" y="6416"/>
                    <a:pt x="9184" y="6267"/>
                  </a:cubicBezTo>
                  <a:cubicBezTo>
                    <a:pt x="12228" y="6118"/>
                    <a:pt x="15173" y="5520"/>
                    <a:pt x="17235" y="4824"/>
                  </a:cubicBezTo>
                  <a:cubicBezTo>
                    <a:pt x="19297" y="4127"/>
                    <a:pt x="20475" y="3330"/>
                    <a:pt x="20966" y="2683"/>
                  </a:cubicBezTo>
                  <a:cubicBezTo>
                    <a:pt x="21457" y="2036"/>
                    <a:pt x="21261" y="1539"/>
                    <a:pt x="20672" y="1190"/>
                  </a:cubicBezTo>
                  <a:cubicBezTo>
                    <a:pt x="20082" y="842"/>
                    <a:pt x="19101" y="643"/>
                    <a:pt x="18413" y="842"/>
                  </a:cubicBezTo>
                  <a:cubicBezTo>
                    <a:pt x="17726" y="1041"/>
                    <a:pt x="17333" y="1638"/>
                    <a:pt x="17039" y="3082"/>
                  </a:cubicBezTo>
                  <a:cubicBezTo>
                    <a:pt x="16744" y="4525"/>
                    <a:pt x="16548" y="6814"/>
                    <a:pt x="16253" y="9402"/>
                  </a:cubicBezTo>
                  <a:cubicBezTo>
                    <a:pt x="15959" y="11990"/>
                    <a:pt x="15566" y="14877"/>
                    <a:pt x="15272" y="16918"/>
                  </a:cubicBezTo>
                  <a:cubicBezTo>
                    <a:pt x="14977" y="18958"/>
                    <a:pt x="14781" y="20153"/>
                    <a:pt x="14584" y="21347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3" name="خط"/>
            <p:cNvSpPr/>
            <p:nvPr/>
          </p:nvSpPr>
          <p:spPr>
            <a:xfrm>
              <a:off x="-1706457" y="-20037"/>
              <a:ext cx="625133" cy="1077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124"/>
                  </a:moveTo>
                  <a:cubicBezTo>
                    <a:pt x="21185" y="562"/>
                    <a:pt x="20769" y="0"/>
                    <a:pt x="20354" y="0"/>
                  </a:cubicBezTo>
                  <a:cubicBezTo>
                    <a:pt x="19938" y="0"/>
                    <a:pt x="19523" y="562"/>
                    <a:pt x="18069" y="2048"/>
                  </a:cubicBezTo>
                  <a:cubicBezTo>
                    <a:pt x="16615" y="3533"/>
                    <a:pt x="14123" y="5942"/>
                    <a:pt x="11492" y="8632"/>
                  </a:cubicBezTo>
                  <a:cubicBezTo>
                    <a:pt x="8862" y="11322"/>
                    <a:pt x="6092" y="14293"/>
                    <a:pt x="4154" y="16501"/>
                  </a:cubicBezTo>
                  <a:cubicBezTo>
                    <a:pt x="2215" y="18709"/>
                    <a:pt x="1108" y="20155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4" name="خط"/>
            <p:cNvSpPr/>
            <p:nvPr/>
          </p:nvSpPr>
          <p:spPr>
            <a:xfrm>
              <a:off x="-3508508" y="8014"/>
              <a:ext cx="395505" cy="73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600" fill="norm" stroke="1" extrusionOk="0">
                  <a:moveTo>
                    <a:pt x="21534" y="1174"/>
                  </a:moveTo>
                  <a:cubicBezTo>
                    <a:pt x="21098" y="587"/>
                    <a:pt x="20661" y="0"/>
                    <a:pt x="20443" y="0"/>
                  </a:cubicBezTo>
                  <a:cubicBezTo>
                    <a:pt x="20225" y="0"/>
                    <a:pt x="20225" y="587"/>
                    <a:pt x="20225" y="1174"/>
                  </a:cubicBezTo>
                  <a:cubicBezTo>
                    <a:pt x="20225" y="1761"/>
                    <a:pt x="20225" y="2348"/>
                    <a:pt x="20225" y="3052"/>
                  </a:cubicBezTo>
                  <a:cubicBezTo>
                    <a:pt x="20225" y="3757"/>
                    <a:pt x="20225" y="4578"/>
                    <a:pt x="19679" y="5048"/>
                  </a:cubicBezTo>
                  <a:cubicBezTo>
                    <a:pt x="19134" y="5517"/>
                    <a:pt x="18043" y="5635"/>
                    <a:pt x="16407" y="5693"/>
                  </a:cubicBezTo>
                  <a:cubicBezTo>
                    <a:pt x="14770" y="5752"/>
                    <a:pt x="12589" y="5752"/>
                    <a:pt x="10516" y="6046"/>
                  </a:cubicBezTo>
                  <a:cubicBezTo>
                    <a:pt x="8443" y="6339"/>
                    <a:pt x="6479" y="6926"/>
                    <a:pt x="4952" y="7161"/>
                  </a:cubicBezTo>
                  <a:cubicBezTo>
                    <a:pt x="3425" y="7396"/>
                    <a:pt x="2334" y="7278"/>
                    <a:pt x="1570" y="6633"/>
                  </a:cubicBezTo>
                  <a:cubicBezTo>
                    <a:pt x="807" y="5987"/>
                    <a:pt x="370" y="4813"/>
                    <a:pt x="152" y="3933"/>
                  </a:cubicBezTo>
                  <a:cubicBezTo>
                    <a:pt x="-66" y="3052"/>
                    <a:pt x="-66" y="2465"/>
                    <a:pt x="261" y="2407"/>
                  </a:cubicBezTo>
                  <a:cubicBezTo>
                    <a:pt x="589" y="2348"/>
                    <a:pt x="1243" y="2817"/>
                    <a:pt x="2116" y="4226"/>
                  </a:cubicBezTo>
                  <a:cubicBezTo>
                    <a:pt x="2989" y="5635"/>
                    <a:pt x="4079" y="7983"/>
                    <a:pt x="5498" y="11035"/>
                  </a:cubicBezTo>
                  <a:cubicBezTo>
                    <a:pt x="6916" y="14087"/>
                    <a:pt x="8661" y="17843"/>
                    <a:pt x="10407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5" name="خط"/>
            <p:cNvSpPr/>
            <p:nvPr/>
          </p:nvSpPr>
          <p:spPr>
            <a:xfrm>
              <a:off x="-3100983" y="608470"/>
              <a:ext cx="312568" cy="49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21600" y="1236"/>
                  </a:moveTo>
                  <a:cubicBezTo>
                    <a:pt x="20215" y="1236"/>
                    <a:pt x="18831" y="1236"/>
                    <a:pt x="18554" y="891"/>
                  </a:cubicBezTo>
                  <a:cubicBezTo>
                    <a:pt x="18277" y="545"/>
                    <a:pt x="19108" y="-146"/>
                    <a:pt x="19800" y="27"/>
                  </a:cubicBezTo>
                  <a:cubicBezTo>
                    <a:pt x="20492" y="200"/>
                    <a:pt x="21046" y="1236"/>
                    <a:pt x="19662" y="3396"/>
                  </a:cubicBezTo>
                  <a:cubicBezTo>
                    <a:pt x="18277" y="5556"/>
                    <a:pt x="14954" y="8840"/>
                    <a:pt x="11354" y="12036"/>
                  </a:cubicBezTo>
                  <a:cubicBezTo>
                    <a:pt x="7754" y="15233"/>
                    <a:pt x="3877" y="18344"/>
                    <a:pt x="0" y="21454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6" name="خط"/>
            <p:cNvSpPr/>
            <p:nvPr/>
          </p:nvSpPr>
          <p:spPr>
            <a:xfrm>
              <a:off x="-2505112" y="307939"/>
              <a:ext cx="377894" cy="569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472" fill="norm" stroke="1" extrusionOk="0">
                  <a:moveTo>
                    <a:pt x="21441" y="174"/>
                  </a:moveTo>
                  <a:cubicBezTo>
                    <a:pt x="17121" y="23"/>
                    <a:pt x="12801" y="-128"/>
                    <a:pt x="9504" y="174"/>
                  </a:cubicBezTo>
                  <a:cubicBezTo>
                    <a:pt x="6207" y="476"/>
                    <a:pt x="3934" y="1231"/>
                    <a:pt x="2456" y="1911"/>
                  </a:cubicBezTo>
                  <a:cubicBezTo>
                    <a:pt x="978" y="2591"/>
                    <a:pt x="296" y="3195"/>
                    <a:pt x="68" y="3950"/>
                  </a:cubicBezTo>
                  <a:cubicBezTo>
                    <a:pt x="-159" y="4706"/>
                    <a:pt x="68" y="5612"/>
                    <a:pt x="2456" y="8557"/>
                  </a:cubicBezTo>
                  <a:cubicBezTo>
                    <a:pt x="4843" y="11503"/>
                    <a:pt x="9390" y="16487"/>
                    <a:pt x="13938" y="21472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51" name="الرسم"/>
          <p:cNvGrpSpPr/>
          <p:nvPr/>
        </p:nvGrpSpPr>
        <p:grpSpPr>
          <a:xfrm>
            <a:off x="15688411" y="5125281"/>
            <a:ext cx="685243" cy="789431"/>
            <a:chOff x="-372040" y="-164297"/>
            <a:chExt cx="685241" cy="789429"/>
          </a:xfrm>
        </p:grpSpPr>
        <p:sp>
          <p:nvSpPr>
            <p:cNvPr id="348" name="خط"/>
            <p:cNvSpPr/>
            <p:nvPr/>
          </p:nvSpPr>
          <p:spPr>
            <a:xfrm>
              <a:off x="634" y="-1"/>
              <a:ext cx="24044" cy="408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812"/>
                    <a:pt x="0" y="7624"/>
                    <a:pt x="3600" y="11224"/>
                  </a:cubicBezTo>
                  <a:cubicBezTo>
                    <a:pt x="7200" y="14824"/>
                    <a:pt x="14400" y="18212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9" name="خط"/>
            <p:cNvSpPr/>
            <p:nvPr/>
          </p:nvSpPr>
          <p:spPr>
            <a:xfrm>
              <a:off x="-347997" y="-164298"/>
              <a:ext cx="565025" cy="765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583"/>
                  </a:moveTo>
                  <a:cubicBezTo>
                    <a:pt x="21140" y="1131"/>
                    <a:pt x="20681" y="679"/>
                    <a:pt x="19532" y="396"/>
                  </a:cubicBezTo>
                  <a:cubicBezTo>
                    <a:pt x="18383" y="113"/>
                    <a:pt x="16545" y="0"/>
                    <a:pt x="14017" y="0"/>
                  </a:cubicBezTo>
                  <a:cubicBezTo>
                    <a:pt x="11489" y="0"/>
                    <a:pt x="8272" y="113"/>
                    <a:pt x="5974" y="452"/>
                  </a:cubicBezTo>
                  <a:cubicBezTo>
                    <a:pt x="3677" y="792"/>
                    <a:pt x="2298" y="1357"/>
                    <a:pt x="1379" y="2262"/>
                  </a:cubicBezTo>
                  <a:cubicBezTo>
                    <a:pt x="460" y="3166"/>
                    <a:pt x="0" y="4410"/>
                    <a:pt x="0" y="6276"/>
                  </a:cubicBezTo>
                  <a:cubicBezTo>
                    <a:pt x="0" y="8142"/>
                    <a:pt x="460" y="10630"/>
                    <a:pt x="766" y="13005"/>
                  </a:cubicBezTo>
                  <a:cubicBezTo>
                    <a:pt x="1072" y="15380"/>
                    <a:pt x="1226" y="17642"/>
                    <a:pt x="1532" y="19056"/>
                  </a:cubicBezTo>
                  <a:cubicBezTo>
                    <a:pt x="1838" y="20469"/>
                    <a:pt x="2298" y="21035"/>
                    <a:pt x="2757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0" name="خط"/>
            <p:cNvSpPr/>
            <p:nvPr/>
          </p:nvSpPr>
          <p:spPr>
            <a:xfrm>
              <a:off x="-372041" y="-36066"/>
              <a:ext cx="685243" cy="66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347" y="2225"/>
                    <a:pt x="21095" y="4451"/>
                    <a:pt x="20905" y="6676"/>
                  </a:cubicBezTo>
                  <a:cubicBezTo>
                    <a:pt x="20716" y="8902"/>
                    <a:pt x="20589" y="11127"/>
                    <a:pt x="20589" y="12895"/>
                  </a:cubicBezTo>
                  <a:cubicBezTo>
                    <a:pt x="20589" y="14662"/>
                    <a:pt x="20716" y="15971"/>
                    <a:pt x="20842" y="17018"/>
                  </a:cubicBezTo>
                  <a:cubicBezTo>
                    <a:pt x="20968" y="18065"/>
                    <a:pt x="21095" y="18851"/>
                    <a:pt x="20842" y="19309"/>
                  </a:cubicBezTo>
                  <a:cubicBezTo>
                    <a:pt x="20589" y="19767"/>
                    <a:pt x="19958" y="19898"/>
                    <a:pt x="17747" y="19964"/>
                  </a:cubicBezTo>
                  <a:cubicBezTo>
                    <a:pt x="15537" y="20029"/>
                    <a:pt x="11747" y="20029"/>
                    <a:pt x="8526" y="20291"/>
                  </a:cubicBezTo>
                  <a:cubicBezTo>
                    <a:pt x="5305" y="20553"/>
                    <a:pt x="2653" y="21076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58" name="الرسم"/>
          <p:cNvGrpSpPr/>
          <p:nvPr/>
        </p:nvGrpSpPr>
        <p:grpSpPr>
          <a:xfrm>
            <a:off x="11157206" y="4916904"/>
            <a:ext cx="3201417" cy="1154091"/>
            <a:chOff x="-611473" y="-324587"/>
            <a:chExt cx="3201416" cy="1154090"/>
          </a:xfrm>
        </p:grpSpPr>
        <p:sp>
          <p:nvSpPr>
            <p:cNvPr id="352" name="خط"/>
            <p:cNvSpPr/>
            <p:nvPr/>
          </p:nvSpPr>
          <p:spPr>
            <a:xfrm>
              <a:off x="-183981" y="-11335"/>
              <a:ext cx="224689" cy="323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1" h="21554" fill="norm" stroke="1" extrusionOk="0">
                  <a:moveTo>
                    <a:pt x="17157" y="754"/>
                  </a:moveTo>
                  <a:cubicBezTo>
                    <a:pt x="19019" y="487"/>
                    <a:pt x="20881" y="221"/>
                    <a:pt x="20881" y="87"/>
                  </a:cubicBezTo>
                  <a:cubicBezTo>
                    <a:pt x="20881" y="-46"/>
                    <a:pt x="19019" y="-46"/>
                    <a:pt x="15853" y="221"/>
                  </a:cubicBezTo>
                  <a:cubicBezTo>
                    <a:pt x="12688" y="487"/>
                    <a:pt x="8219" y="1021"/>
                    <a:pt x="4867" y="2621"/>
                  </a:cubicBezTo>
                  <a:cubicBezTo>
                    <a:pt x="1515" y="4221"/>
                    <a:pt x="-719" y="6887"/>
                    <a:pt x="212" y="9687"/>
                  </a:cubicBezTo>
                  <a:cubicBezTo>
                    <a:pt x="1143" y="12487"/>
                    <a:pt x="5240" y="15421"/>
                    <a:pt x="7846" y="17421"/>
                  </a:cubicBezTo>
                  <a:cubicBezTo>
                    <a:pt x="10453" y="19421"/>
                    <a:pt x="11571" y="20487"/>
                    <a:pt x="12688" y="21554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3" name="خط"/>
            <p:cNvSpPr/>
            <p:nvPr/>
          </p:nvSpPr>
          <p:spPr>
            <a:xfrm>
              <a:off x="-611474" y="-176320"/>
              <a:ext cx="840523" cy="897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21472" y="1061"/>
                  </a:moveTo>
                  <a:cubicBezTo>
                    <a:pt x="21063" y="771"/>
                    <a:pt x="20653" y="482"/>
                    <a:pt x="19936" y="289"/>
                  </a:cubicBezTo>
                  <a:cubicBezTo>
                    <a:pt x="19220" y="96"/>
                    <a:pt x="18196" y="0"/>
                    <a:pt x="16558" y="0"/>
                  </a:cubicBezTo>
                  <a:cubicBezTo>
                    <a:pt x="14920" y="0"/>
                    <a:pt x="12668" y="96"/>
                    <a:pt x="10365" y="579"/>
                  </a:cubicBezTo>
                  <a:cubicBezTo>
                    <a:pt x="8062" y="1061"/>
                    <a:pt x="5707" y="1929"/>
                    <a:pt x="4018" y="2893"/>
                  </a:cubicBezTo>
                  <a:cubicBezTo>
                    <a:pt x="2329" y="3857"/>
                    <a:pt x="1305" y="4918"/>
                    <a:pt x="691" y="5786"/>
                  </a:cubicBezTo>
                  <a:cubicBezTo>
                    <a:pt x="77" y="6654"/>
                    <a:pt x="-128" y="7329"/>
                    <a:pt x="77" y="8148"/>
                  </a:cubicBezTo>
                  <a:cubicBezTo>
                    <a:pt x="281" y="8968"/>
                    <a:pt x="896" y="9932"/>
                    <a:pt x="1459" y="11764"/>
                  </a:cubicBezTo>
                  <a:cubicBezTo>
                    <a:pt x="2022" y="13596"/>
                    <a:pt x="2534" y="16296"/>
                    <a:pt x="2892" y="18080"/>
                  </a:cubicBezTo>
                  <a:cubicBezTo>
                    <a:pt x="3250" y="19864"/>
                    <a:pt x="3455" y="20732"/>
                    <a:pt x="366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4" name="خط"/>
            <p:cNvSpPr/>
            <p:nvPr/>
          </p:nvSpPr>
          <p:spPr>
            <a:xfrm>
              <a:off x="-468215" y="-108197"/>
              <a:ext cx="805460" cy="829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493" y="1565"/>
                    <a:pt x="21385" y="3130"/>
                    <a:pt x="21278" y="5322"/>
                  </a:cubicBezTo>
                  <a:cubicBezTo>
                    <a:pt x="21170" y="7513"/>
                    <a:pt x="21063" y="10330"/>
                    <a:pt x="20955" y="12000"/>
                  </a:cubicBezTo>
                  <a:cubicBezTo>
                    <a:pt x="20848" y="13670"/>
                    <a:pt x="20740" y="14191"/>
                    <a:pt x="20687" y="14713"/>
                  </a:cubicBezTo>
                  <a:cubicBezTo>
                    <a:pt x="20633" y="15235"/>
                    <a:pt x="20633" y="15757"/>
                    <a:pt x="20310" y="16122"/>
                  </a:cubicBezTo>
                  <a:cubicBezTo>
                    <a:pt x="19988" y="16487"/>
                    <a:pt x="19343" y="16696"/>
                    <a:pt x="18054" y="16957"/>
                  </a:cubicBezTo>
                  <a:cubicBezTo>
                    <a:pt x="16764" y="17217"/>
                    <a:pt x="14830" y="17530"/>
                    <a:pt x="11713" y="18313"/>
                  </a:cubicBezTo>
                  <a:cubicBezTo>
                    <a:pt x="8597" y="19096"/>
                    <a:pt x="4299" y="20348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5" name="خط"/>
            <p:cNvSpPr/>
            <p:nvPr/>
          </p:nvSpPr>
          <p:spPr>
            <a:xfrm>
              <a:off x="1822365" y="-132240"/>
              <a:ext cx="527039" cy="540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19715" y="0"/>
                  </a:moveTo>
                  <a:cubicBezTo>
                    <a:pt x="20364" y="480"/>
                    <a:pt x="21014" y="960"/>
                    <a:pt x="21257" y="1600"/>
                  </a:cubicBezTo>
                  <a:cubicBezTo>
                    <a:pt x="21501" y="2240"/>
                    <a:pt x="21339" y="3040"/>
                    <a:pt x="20445" y="4080"/>
                  </a:cubicBezTo>
                  <a:cubicBezTo>
                    <a:pt x="19552" y="5120"/>
                    <a:pt x="17928" y="6400"/>
                    <a:pt x="16142" y="6800"/>
                  </a:cubicBezTo>
                  <a:cubicBezTo>
                    <a:pt x="14355" y="7200"/>
                    <a:pt x="12406" y="6720"/>
                    <a:pt x="11188" y="6160"/>
                  </a:cubicBezTo>
                  <a:cubicBezTo>
                    <a:pt x="9970" y="5600"/>
                    <a:pt x="9483" y="4960"/>
                    <a:pt x="9077" y="5040"/>
                  </a:cubicBezTo>
                  <a:cubicBezTo>
                    <a:pt x="8671" y="5120"/>
                    <a:pt x="8346" y="5920"/>
                    <a:pt x="7534" y="6880"/>
                  </a:cubicBezTo>
                  <a:cubicBezTo>
                    <a:pt x="6722" y="7840"/>
                    <a:pt x="5423" y="8960"/>
                    <a:pt x="4367" y="9520"/>
                  </a:cubicBezTo>
                  <a:cubicBezTo>
                    <a:pt x="3312" y="10080"/>
                    <a:pt x="2499" y="10080"/>
                    <a:pt x="1850" y="9760"/>
                  </a:cubicBezTo>
                  <a:cubicBezTo>
                    <a:pt x="1200" y="9440"/>
                    <a:pt x="713" y="8800"/>
                    <a:pt x="388" y="8080"/>
                  </a:cubicBezTo>
                  <a:cubicBezTo>
                    <a:pt x="63" y="7360"/>
                    <a:pt x="-99" y="6560"/>
                    <a:pt x="63" y="6720"/>
                  </a:cubicBezTo>
                  <a:cubicBezTo>
                    <a:pt x="226" y="6880"/>
                    <a:pt x="713" y="8000"/>
                    <a:pt x="1769" y="10640"/>
                  </a:cubicBezTo>
                  <a:cubicBezTo>
                    <a:pt x="2824" y="13280"/>
                    <a:pt x="4448" y="17440"/>
                    <a:pt x="6072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6" name="خط"/>
            <p:cNvSpPr/>
            <p:nvPr/>
          </p:nvSpPr>
          <p:spPr>
            <a:xfrm>
              <a:off x="1334544" y="-324588"/>
              <a:ext cx="1118532" cy="1154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fill="norm" stroke="1" extrusionOk="0">
                  <a:moveTo>
                    <a:pt x="21533" y="0"/>
                  </a:moveTo>
                  <a:cubicBezTo>
                    <a:pt x="19450" y="150"/>
                    <a:pt x="17367" y="300"/>
                    <a:pt x="15362" y="525"/>
                  </a:cubicBezTo>
                  <a:cubicBezTo>
                    <a:pt x="13356" y="750"/>
                    <a:pt x="11427" y="1050"/>
                    <a:pt x="9460" y="1313"/>
                  </a:cubicBezTo>
                  <a:cubicBezTo>
                    <a:pt x="7493" y="1575"/>
                    <a:pt x="5487" y="1800"/>
                    <a:pt x="4022" y="2100"/>
                  </a:cubicBezTo>
                  <a:cubicBezTo>
                    <a:pt x="2556" y="2400"/>
                    <a:pt x="1630" y="2775"/>
                    <a:pt x="974" y="3300"/>
                  </a:cubicBezTo>
                  <a:cubicBezTo>
                    <a:pt x="319" y="3825"/>
                    <a:pt x="-67" y="4500"/>
                    <a:pt x="10" y="5588"/>
                  </a:cubicBezTo>
                  <a:cubicBezTo>
                    <a:pt x="87" y="6675"/>
                    <a:pt x="627" y="8175"/>
                    <a:pt x="1283" y="9863"/>
                  </a:cubicBezTo>
                  <a:cubicBezTo>
                    <a:pt x="1939" y="11550"/>
                    <a:pt x="2710" y="13425"/>
                    <a:pt x="3482" y="15413"/>
                  </a:cubicBezTo>
                  <a:cubicBezTo>
                    <a:pt x="4253" y="17400"/>
                    <a:pt x="5024" y="19500"/>
                    <a:pt x="5796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7" name="خط"/>
            <p:cNvSpPr/>
            <p:nvPr/>
          </p:nvSpPr>
          <p:spPr>
            <a:xfrm>
              <a:off x="1587508" y="-300545"/>
              <a:ext cx="1002436" cy="949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21428" y="0"/>
                  </a:moveTo>
                  <a:cubicBezTo>
                    <a:pt x="21342" y="3281"/>
                    <a:pt x="21256" y="6562"/>
                    <a:pt x="21256" y="9205"/>
                  </a:cubicBezTo>
                  <a:cubicBezTo>
                    <a:pt x="21256" y="11848"/>
                    <a:pt x="21342" y="13853"/>
                    <a:pt x="21428" y="15175"/>
                  </a:cubicBezTo>
                  <a:cubicBezTo>
                    <a:pt x="21514" y="16496"/>
                    <a:pt x="21600" y="17134"/>
                    <a:pt x="21428" y="17544"/>
                  </a:cubicBezTo>
                  <a:cubicBezTo>
                    <a:pt x="21256" y="17954"/>
                    <a:pt x="20825" y="18137"/>
                    <a:pt x="19449" y="18410"/>
                  </a:cubicBezTo>
                  <a:cubicBezTo>
                    <a:pt x="18072" y="18684"/>
                    <a:pt x="15748" y="19048"/>
                    <a:pt x="12822" y="19504"/>
                  </a:cubicBezTo>
                  <a:cubicBezTo>
                    <a:pt x="9896" y="19959"/>
                    <a:pt x="6368" y="20506"/>
                    <a:pt x="4131" y="20871"/>
                  </a:cubicBezTo>
                  <a:cubicBezTo>
                    <a:pt x="1893" y="21235"/>
                    <a:pt x="947" y="21418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62" name="الرسم"/>
          <p:cNvGrpSpPr/>
          <p:nvPr/>
        </p:nvGrpSpPr>
        <p:grpSpPr>
          <a:xfrm>
            <a:off x="17888395" y="4906609"/>
            <a:ext cx="1159473" cy="923951"/>
            <a:chOff x="-540345" y="-118491"/>
            <a:chExt cx="1159471" cy="923950"/>
          </a:xfrm>
        </p:grpSpPr>
        <p:sp>
          <p:nvSpPr>
            <p:cNvPr id="359" name="خط"/>
            <p:cNvSpPr/>
            <p:nvPr/>
          </p:nvSpPr>
          <p:spPr>
            <a:xfrm>
              <a:off x="-147324" y="0"/>
              <a:ext cx="340307" cy="538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500" fill="norm" stroke="1" extrusionOk="0">
                  <a:moveTo>
                    <a:pt x="9273" y="0"/>
                  </a:moveTo>
                  <a:cubicBezTo>
                    <a:pt x="6259" y="2240"/>
                    <a:pt x="3245" y="4480"/>
                    <a:pt x="1613" y="6000"/>
                  </a:cubicBezTo>
                  <a:cubicBezTo>
                    <a:pt x="-20" y="7520"/>
                    <a:pt x="-271" y="8320"/>
                    <a:pt x="231" y="8720"/>
                  </a:cubicBezTo>
                  <a:cubicBezTo>
                    <a:pt x="734" y="9120"/>
                    <a:pt x="1989" y="9120"/>
                    <a:pt x="3371" y="9120"/>
                  </a:cubicBezTo>
                  <a:cubicBezTo>
                    <a:pt x="4752" y="9120"/>
                    <a:pt x="6259" y="9120"/>
                    <a:pt x="7641" y="9120"/>
                  </a:cubicBezTo>
                  <a:cubicBezTo>
                    <a:pt x="9022" y="9120"/>
                    <a:pt x="10278" y="9120"/>
                    <a:pt x="11408" y="9360"/>
                  </a:cubicBezTo>
                  <a:cubicBezTo>
                    <a:pt x="12538" y="9600"/>
                    <a:pt x="13543" y="10080"/>
                    <a:pt x="13920" y="10720"/>
                  </a:cubicBezTo>
                  <a:cubicBezTo>
                    <a:pt x="14296" y="11360"/>
                    <a:pt x="14045" y="12160"/>
                    <a:pt x="12915" y="13280"/>
                  </a:cubicBezTo>
                  <a:cubicBezTo>
                    <a:pt x="11785" y="14400"/>
                    <a:pt x="9776" y="15840"/>
                    <a:pt x="8269" y="16880"/>
                  </a:cubicBezTo>
                  <a:cubicBezTo>
                    <a:pt x="6762" y="17920"/>
                    <a:pt x="5757" y="18560"/>
                    <a:pt x="5003" y="19280"/>
                  </a:cubicBezTo>
                  <a:cubicBezTo>
                    <a:pt x="4250" y="20000"/>
                    <a:pt x="3748" y="20800"/>
                    <a:pt x="4501" y="21200"/>
                  </a:cubicBezTo>
                  <a:cubicBezTo>
                    <a:pt x="5255" y="21600"/>
                    <a:pt x="7264" y="21600"/>
                    <a:pt x="10278" y="21200"/>
                  </a:cubicBezTo>
                  <a:cubicBezTo>
                    <a:pt x="13292" y="20800"/>
                    <a:pt x="17310" y="20000"/>
                    <a:pt x="21329" y="192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0" name="خط"/>
            <p:cNvSpPr/>
            <p:nvPr/>
          </p:nvSpPr>
          <p:spPr>
            <a:xfrm>
              <a:off x="-540346" y="-118492"/>
              <a:ext cx="889613" cy="87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8" fill="norm" stroke="1" extrusionOk="0">
                  <a:moveTo>
                    <a:pt x="21600" y="1142"/>
                  </a:moveTo>
                  <a:cubicBezTo>
                    <a:pt x="21308" y="747"/>
                    <a:pt x="21016" y="353"/>
                    <a:pt x="20092" y="155"/>
                  </a:cubicBezTo>
                  <a:cubicBezTo>
                    <a:pt x="19168" y="-42"/>
                    <a:pt x="17611" y="-42"/>
                    <a:pt x="15178" y="106"/>
                  </a:cubicBezTo>
                  <a:cubicBezTo>
                    <a:pt x="12746" y="254"/>
                    <a:pt x="9438" y="550"/>
                    <a:pt x="6859" y="994"/>
                  </a:cubicBezTo>
                  <a:cubicBezTo>
                    <a:pt x="4281" y="1437"/>
                    <a:pt x="2432" y="2029"/>
                    <a:pt x="1362" y="3114"/>
                  </a:cubicBezTo>
                  <a:cubicBezTo>
                    <a:pt x="292" y="4199"/>
                    <a:pt x="0" y="5777"/>
                    <a:pt x="0" y="7750"/>
                  </a:cubicBezTo>
                  <a:cubicBezTo>
                    <a:pt x="0" y="9722"/>
                    <a:pt x="292" y="12090"/>
                    <a:pt x="1070" y="14161"/>
                  </a:cubicBezTo>
                  <a:cubicBezTo>
                    <a:pt x="1849" y="16232"/>
                    <a:pt x="3114" y="18007"/>
                    <a:pt x="4330" y="19191"/>
                  </a:cubicBezTo>
                  <a:cubicBezTo>
                    <a:pt x="5546" y="20374"/>
                    <a:pt x="6714" y="20966"/>
                    <a:pt x="7881" y="21558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1" name="خط"/>
            <p:cNvSpPr/>
            <p:nvPr/>
          </p:nvSpPr>
          <p:spPr>
            <a:xfrm>
              <a:off x="-311931" y="-60204"/>
              <a:ext cx="931058" cy="865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503" fill="norm" stroke="1" extrusionOk="0">
                  <a:moveTo>
                    <a:pt x="13906" y="301"/>
                  </a:moveTo>
                  <a:cubicBezTo>
                    <a:pt x="14369" y="102"/>
                    <a:pt x="14833" y="-97"/>
                    <a:pt x="15250" y="52"/>
                  </a:cubicBezTo>
                  <a:cubicBezTo>
                    <a:pt x="15667" y="202"/>
                    <a:pt x="16038" y="699"/>
                    <a:pt x="16594" y="2192"/>
                  </a:cubicBezTo>
                  <a:cubicBezTo>
                    <a:pt x="17150" y="3685"/>
                    <a:pt x="17892" y="6174"/>
                    <a:pt x="18726" y="8264"/>
                  </a:cubicBezTo>
                  <a:cubicBezTo>
                    <a:pt x="19561" y="10355"/>
                    <a:pt x="20488" y="12047"/>
                    <a:pt x="20997" y="13142"/>
                  </a:cubicBezTo>
                  <a:cubicBezTo>
                    <a:pt x="21507" y="14237"/>
                    <a:pt x="21600" y="14734"/>
                    <a:pt x="21507" y="15182"/>
                  </a:cubicBezTo>
                  <a:cubicBezTo>
                    <a:pt x="21415" y="15630"/>
                    <a:pt x="21136" y="16028"/>
                    <a:pt x="20209" y="16526"/>
                  </a:cubicBezTo>
                  <a:cubicBezTo>
                    <a:pt x="19282" y="17024"/>
                    <a:pt x="17706" y="17621"/>
                    <a:pt x="14555" y="18368"/>
                  </a:cubicBezTo>
                  <a:cubicBezTo>
                    <a:pt x="11403" y="19114"/>
                    <a:pt x="6675" y="20010"/>
                    <a:pt x="3986" y="20557"/>
                  </a:cubicBezTo>
                  <a:cubicBezTo>
                    <a:pt x="1298" y="21105"/>
                    <a:pt x="649" y="21304"/>
                    <a:pt x="0" y="21503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65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66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72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368" name="صورة" descr="صورة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69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70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71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375" name="صفحة الكتاب ١١٩"/>
          <p:cNvGrpSpPr/>
          <p:nvPr/>
        </p:nvGrpSpPr>
        <p:grpSpPr>
          <a:xfrm rot="18900000">
            <a:off x="2318990" y="2628902"/>
            <a:ext cx="5337088" cy="1587501"/>
            <a:chOff x="0" y="0"/>
            <a:chExt cx="5337087" cy="1587500"/>
          </a:xfrm>
        </p:grpSpPr>
        <p:sp>
          <p:nvSpPr>
            <p:cNvPr id="374" name="صفحة الكتاب ١١٩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١١٩</a:t>
              </a:r>
            </a:p>
          </p:txBody>
        </p:sp>
        <p:pic>
          <p:nvPicPr>
            <p:cNvPr id="373" name="صفحة الكتاب ١١٩ صفحة الكتاب ١١٩" descr="صفحة الكتاب ١١٩ صفحة الكتاب ١١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0"/>
            </a:xfrm>
            <a:prstGeom prst="rect">
              <a:avLst/>
            </a:prstGeom>
            <a:effectLst/>
          </p:spPr>
        </p:pic>
      </p:grpSp>
      <p:pic>
        <p:nvPicPr>
          <p:cNvPr id="376" name="IMG_1645.png" descr="IMG_164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IMG_1645.png" descr="IMG_164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553205" y="9032007"/>
            <a:ext cx="1501062" cy="2650812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خط"/>
          <p:cNvSpPr/>
          <p:nvPr/>
        </p:nvSpPr>
        <p:spPr>
          <a:xfrm>
            <a:off x="12292679" y="8390683"/>
            <a:ext cx="9233586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379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705391" y="1100425"/>
            <a:ext cx="10598346" cy="2375189"/>
          </a:xfrm>
          <a:prstGeom prst="rect">
            <a:avLst/>
          </a:prstGeom>
        </p:spPr>
      </p:pic>
      <p:pic>
        <p:nvPicPr>
          <p:cNvPr id="380" name="IMG_1910.png" descr="IMG_191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494183">
            <a:off x="20292142" y="1564624"/>
            <a:ext cx="3547263" cy="33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206035" y="3760894"/>
            <a:ext cx="11347171" cy="3008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149338" y="6126424"/>
            <a:ext cx="5421431" cy="4582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85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86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387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92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388" name="صورة" descr="صورة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89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90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91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395" name="صفحة الكتاب ١١٩"/>
          <p:cNvGrpSpPr/>
          <p:nvPr/>
        </p:nvGrpSpPr>
        <p:grpSpPr>
          <a:xfrm rot="18900000">
            <a:off x="2318990" y="2628902"/>
            <a:ext cx="5337088" cy="1587501"/>
            <a:chOff x="0" y="0"/>
            <a:chExt cx="5337087" cy="1587500"/>
          </a:xfrm>
        </p:grpSpPr>
        <p:sp>
          <p:nvSpPr>
            <p:cNvPr id="394" name="صفحة الكتاب ١١٩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١١٩</a:t>
              </a:r>
            </a:p>
          </p:txBody>
        </p:sp>
        <p:pic>
          <p:nvPicPr>
            <p:cNvPr id="393" name="صفحة الكتاب ١١٩ صفحة الكتاب ١١٩" descr="صفحة الكتاب ١١٩ صفحة الكتاب ١١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0"/>
            </a:xfrm>
            <a:prstGeom prst="rect">
              <a:avLst/>
            </a:prstGeom>
            <a:effectLst/>
          </p:spPr>
        </p:pic>
      </p:grpSp>
      <p:pic>
        <p:nvPicPr>
          <p:cNvPr id="396" name="IMG_1645.png" descr="IMG_164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IMG_1645.png" descr="IMG_164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553205" y="9032007"/>
            <a:ext cx="1501062" cy="2650812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خط"/>
          <p:cNvSpPr/>
          <p:nvPr/>
        </p:nvSpPr>
        <p:spPr>
          <a:xfrm>
            <a:off x="12292679" y="8390683"/>
            <a:ext cx="9233586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399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705391" y="1100425"/>
            <a:ext cx="10598346" cy="2375189"/>
          </a:xfrm>
          <a:prstGeom prst="rect">
            <a:avLst/>
          </a:prstGeom>
        </p:spPr>
      </p:pic>
      <p:pic>
        <p:nvPicPr>
          <p:cNvPr id="400" name="IMG_1910.png" descr="IMG_191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494183">
            <a:off x="20292142" y="1564624"/>
            <a:ext cx="3547263" cy="33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206035" y="3760894"/>
            <a:ext cx="11347171" cy="3008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402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149338" y="6126424"/>
            <a:ext cx="5421431" cy="4582400"/>
          </a:xfrm>
          <a:prstGeom prst="rect">
            <a:avLst/>
          </a:prstGeom>
          <a:ln w="12700">
            <a:miter lim="400000"/>
          </a:ln>
        </p:spPr>
      </p:pic>
      <p:sp>
        <p:nvSpPr>
          <p:cNvPr id="403" name="الرسم"/>
          <p:cNvSpPr/>
          <p:nvPr/>
        </p:nvSpPr>
        <p:spPr>
          <a:xfrm>
            <a:off x="9036364" y="8583545"/>
            <a:ext cx="148270" cy="48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595" y="21600"/>
                </a:moveTo>
                <a:cubicBezTo>
                  <a:pt x="11676" y="21600"/>
                  <a:pt x="8757" y="21600"/>
                  <a:pt x="5838" y="20700"/>
                </a:cubicBezTo>
                <a:cubicBezTo>
                  <a:pt x="2919" y="19800"/>
                  <a:pt x="0" y="18000"/>
                  <a:pt x="0" y="17100"/>
                </a:cubicBezTo>
                <a:cubicBezTo>
                  <a:pt x="0" y="16200"/>
                  <a:pt x="2919" y="16200"/>
                  <a:pt x="7005" y="13500"/>
                </a:cubicBezTo>
                <a:cubicBezTo>
                  <a:pt x="11092" y="10800"/>
                  <a:pt x="16346" y="5400"/>
                  <a:pt x="21600" y="0"/>
                </a:cubicBezTo>
              </a:path>
            </a:pathLst>
          </a:custGeom>
          <a:ln w="88900" cap="rnd">
            <a:solidFill>
              <a:srgbClr val="147EFB"/>
            </a:solidFill>
          </a:ln>
        </p:spPr>
        <p:txBody>
          <a:bodyPr lIns="0" tIns="0" rIns="0" bIns="0"/>
          <a:lstStyle/>
          <a:p>
            <a:pPr algn="r" defTabSz="457200">
              <a:lnSpc>
                <a:spcPct val="100000"/>
              </a:lnSpc>
              <a:defRPr sz="1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404" name="الرسم"/>
          <p:cNvSpPr/>
          <p:nvPr/>
        </p:nvSpPr>
        <p:spPr>
          <a:xfrm>
            <a:off x="9094299" y="10561415"/>
            <a:ext cx="186509" cy="29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0" h="20055" fill="norm" stroke="1" extrusionOk="0">
                <a:moveTo>
                  <a:pt x="3467" y="20055"/>
                </a:moveTo>
                <a:cubicBezTo>
                  <a:pt x="1628" y="11955"/>
                  <a:pt x="-210" y="3855"/>
                  <a:pt x="20" y="1155"/>
                </a:cubicBezTo>
                <a:cubicBezTo>
                  <a:pt x="250" y="-1545"/>
                  <a:pt x="2547" y="1155"/>
                  <a:pt x="6454" y="2505"/>
                </a:cubicBezTo>
                <a:cubicBezTo>
                  <a:pt x="10360" y="3855"/>
                  <a:pt x="15875" y="3855"/>
                  <a:pt x="21390" y="3855"/>
                </a:cubicBezTo>
              </a:path>
            </a:pathLst>
          </a:custGeom>
          <a:ln w="88900" cap="rnd">
            <a:solidFill>
              <a:srgbClr val="147EFB"/>
            </a:solidFill>
          </a:ln>
        </p:spPr>
        <p:txBody>
          <a:bodyPr lIns="0" tIns="0" rIns="0" bIns="0"/>
          <a:lstStyle/>
          <a:p>
            <a:pPr algn="r" defTabSz="457200">
              <a:lnSpc>
                <a:spcPct val="100000"/>
              </a:lnSpc>
              <a:defRPr sz="1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grpSp>
        <p:nvGrpSpPr>
          <p:cNvPr id="414" name="الرسم"/>
          <p:cNvGrpSpPr/>
          <p:nvPr/>
        </p:nvGrpSpPr>
        <p:grpSpPr>
          <a:xfrm>
            <a:off x="14016882" y="9263431"/>
            <a:ext cx="5204328" cy="1093983"/>
            <a:chOff x="-3804717" y="-24043"/>
            <a:chExt cx="5204327" cy="1093981"/>
          </a:xfrm>
        </p:grpSpPr>
        <p:sp>
          <p:nvSpPr>
            <p:cNvPr id="405" name="خط"/>
            <p:cNvSpPr/>
            <p:nvPr/>
          </p:nvSpPr>
          <p:spPr>
            <a:xfrm>
              <a:off x="-330497" y="0"/>
              <a:ext cx="365290" cy="589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19401" y="0"/>
                  </a:moveTo>
                  <a:cubicBezTo>
                    <a:pt x="20105" y="588"/>
                    <a:pt x="20810" y="1176"/>
                    <a:pt x="21162" y="1837"/>
                  </a:cubicBezTo>
                  <a:cubicBezTo>
                    <a:pt x="21514" y="2498"/>
                    <a:pt x="21514" y="3233"/>
                    <a:pt x="20927" y="3673"/>
                  </a:cubicBezTo>
                  <a:cubicBezTo>
                    <a:pt x="20340" y="4114"/>
                    <a:pt x="19166" y="4261"/>
                    <a:pt x="17523" y="3894"/>
                  </a:cubicBezTo>
                  <a:cubicBezTo>
                    <a:pt x="15879" y="3527"/>
                    <a:pt x="13766" y="2645"/>
                    <a:pt x="12475" y="1837"/>
                  </a:cubicBezTo>
                  <a:cubicBezTo>
                    <a:pt x="11184" y="1029"/>
                    <a:pt x="10714" y="294"/>
                    <a:pt x="10362" y="294"/>
                  </a:cubicBezTo>
                  <a:cubicBezTo>
                    <a:pt x="10010" y="294"/>
                    <a:pt x="9775" y="1029"/>
                    <a:pt x="9188" y="2057"/>
                  </a:cubicBezTo>
                  <a:cubicBezTo>
                    <a:pt x="8601" y="3086"/>
                    <a:pt x="7662" y="4408"/>
                    <a:pt x="6840" y="5363"/>
                  </a:cubicBezTo>
                  <a:cubicBezTo>
                    <a:pt x="6018" y="6318"/>
                    <a:pt x="5314" y="6906"/>
                    <a:pt x="4375" y="6980"/>
                  </a:cubicBezTo>
                  <a:cubicBezTo>
                    <a:pt x="3436" y="7053"/>
                    <a:pt x="2262" y="6612"/>
                    <a:pt x="1557" y="5951"/>
                  </a:cubicBezTo>
                  <a:cubicBezTo>
                    <a:pt x="853" y="5290"/>
                    <a:pt x="618" y="4408"/>
                    <a:pt x="384" y="3600"/>
                  </a:cubicBezTo>
                  <a:cubicBezTo>
                    <a:pt x="149" y="2792"/>
                    <a:pt x="-86" y="2057"/>
                    <a:pt x="31" y="2278"/>
                  </a:cubicBezTo>
                  <a:cubicBezTo>
                    <a:pt x="149" y="2498"/>
                    <a:pt x="618" y="3673"/>
                    <a:pt x="1792" y="6318"/>
                  </a:cubicBezTo>
                  <a:cubicBezTo>
                    <a:pt x="2966" y="8963"/>
                    <a:pt x="4844" y="13078"/>
                    <a:pt x="6253" y="15869"/>
                  </a:cubicBezTo>
                  <a:cubicBezTo>
                    <a:pt x="7662" y="18661"/>
                    <a:pt x="8601" y="20131"/>
                    <a:pt x="954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6" name="خط"/>
            <p:cNvSpPr/>
            <p:nvPr/>
          </p:nvSpPr>
          <p:spPr>
            <a:xfrm>
              <a:off x="108831" y="476243"/>
              <a:ext cx="230680" cy="593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477" fill="norm" stroke="1" extrusionOk="0">
                  <a:moveTo>
                    <a:pt x="15376" y="167"/>
                  </a:moveTo>
                  <a:cubicBezTo>
                    <a:pt x="17207" y="22"/>
                    <a:pt x="19037" y="-123"/>
                    <a:pt x="20136" y="167"/>
                  </a:cubicBezTo>
                  <a:cubicBezTo>
                    <a:pt x="21234" y="457"/>
                    <a:pt x="21600" y="1182"/>
                    <a:pt x="19953" y="3646"/>
                  </a:cubicBezTo>
                  <a:cubicBezTo>
                    <a:pt x="18305" y="6111"/>
                    <a:pt x="14644" y="10315"/>
                    <a:pt x="10983" y="13576"/>
                  </a:cubicBezTo>
                  <a:cubicBezTo>
                    <a:pt x="7322" y="16838"/>
                    <a:pt x="3661" y="19158"/>
                    <a:pt x="0" y="21477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7" name="خط"/>
            <p:cNvSpPr/>
            <p:nvPr/>
          </p:nvSpPr>
          <p:spPr>
            <a:xfrm>
              <a:off x="1152416" y="336609"/>
              <a:ext cx="247194" cy="226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431" fill="norm" stroke="1" extrusionOk="0">
                  <a:moveTo>
                    <a:pt x="6369" y="0"/>
                  </a:moveTo>
                  <a:cubicBezTo>
                    <a:pt x="4655" y="1137"/>
                    <a:pt x="2941" y="2274"/>
                    <a:pt x="1741" y="5305"/>
                  </a:cubicBezTo>
                  <a:cubicBezTo>
                    <a:pt x="541" y="8337"/>
                    <a:pt x="-145" y="13263"/>
                    <a:pt x="26" y="16484"/>
                  </a:cubicBezTo>
                  <a:cubicBezTo>
                    <a:pt x="198" y="19705"/>
                    <a:pt x="1226" y="21221"/>
                    <a:pt x="4312" y="21411"/>
                  </a:cubicBezTo>
                  <a:cubicBezTo>
                    <a:pt x="7398" y="21600"/>
                    <a:pt x="12541" y="20463"/>
                    <a:pt x="15798" y="19326"/>
                  </a:cubicBezTo>
                  <a:cubicBezTo>
                    <a:pt x="19055" y="18189"/>
                    <a:pt x="20426" y="17053"/>
                    <a:pt x="20941" y="15537"/>
                  </a:cubicBezTo>
                  <a:cubicBezTo>
                    <a:pt x="21455" y="14021"/>
                    <a:pt x="21112" y="12126"/>
                    <a:pt x="18884" y="10042"/>
                  </a:cubicBezTo>
                  <a:cubicBezTo>
                    <a:pt x="16655" y="7958"/>
                    <a:pt x="12541" y="5684"/>
                    <a:pt x="9626" y="3979"/>
                  </a:cubicBezTo>
                  <a:cubicBezTo>
                    <a:pt x="6712" y="2274"/>
                    <a:pt x="4998" y="1137"/>
                    <a:pt x="3284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8" name="خط"/>
            <p:cNvSpPr/>
            <p:nvPr/>
          </p:nvSpPr>
          <p:spPr>
            <a:xfrm>
              <a:off x="671296" y="85655"/>
              <a:ext cx="267037" cy="635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549" fill="norm" stroke="1" extrusionOk="0">
                  <a:moveTo>
                    <a:pt x="21167" y="1172"/>
                  </a:moveTo>
                  <a:cubicBezTo>
                    <a:pt x="19896" y="764"/>
                    <a:pt x="18626" y="357"/>
                    <a:pt x="15926" y="153"/>
                  </a:cubicBezTo>
                  <a:cubicBezTo>
                    <a:pt x="13226" y="-51"/>
                    <a:pt x="9096" y="-51"/>
                    <a:pt x="6238" y="153"/>
                  </a:cubicBezTo>
                  <a:cubicBezTo>
                    <a:pt x="3379" y="357"/>
                    <a:pt x="1791" y="764"/>
                    <a:pt x="838" y="1783"/>
                  </a:cubicBezTo>
                  <a:cubicBezTo>
                    <a:pt x="-115" y="2802"/>
                    <a:pt x="-433" y="4432"/>
                    <a:pt x="838" y="7828"/>
                  </a:cubicBezTo>
                  <a:cubicBezTo>
                    <a:pt x="2108" y="11224"/>
                    <a:pt x="4967" y="16387"/>
                    <a:pt x="7826" y="21549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9" name="خط"/>
            <p:cNvSpPr/>
            <p:nvPr/>
          </p:nvSpPr>
          <p:spPr>
            <a:xfrm>
              <a:off x="-1790610" y="84152"/>
              <a:ext cx="1015153" cy="874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33" fill="norm" stroke="1" extrusionOk="0">
                  <a:moveTo>
                    <a:pt x="14797" y="888"/>
                  </a:moveTo>
                  <a:cubicBezTo>
                    <a:pt x="12841" y="888"/>
                    <a:pt x="10885" y="888"/>
                    <a:pt x="8972" y="1085"/>
                  </a:cubicBezTo>
                  <a:cubicBezTo>
                    <a:pt x="7058" y="1282"/>
                    <a:pt x="5187" y="1677"/>
                    <a:pt x="3784" y="2219"/>
                  </a:cubicBezTo>
                  <a:cubicBezTo>
                    <a:pt x="2381" y="2762"/>
                    <a:pt x="1446" y="3452"/>
                    <a:pt x="850" y="4636"/>
                  </a:cubicBezTo>
                  <a:cubicBezTo>
                    <a:pt x="255" y="5819"/>
                    <a:pt x="0" y="7496"/>
                    <a:pt x="0" y="9518"/>
                  </a:cubicBezTo>
                  <a:cubicBezTo>
                    <a:pt x="0" y="11540"/>
                    <a:pt x="255" y="13907"/>
                    <a:pt x="765" y="15732"/>
                  </a:cubicBezTo>
                  <a:cubicBezTo>
                    <a:pt x="1276" y="17556"/>
                    <a:pt x="2041" y="18838"/>
                    <a:pt x="3146" y="19726"/>
                  </a:cubicBezTo>
                  <a:cubicBezTo>
                    <a:pt x="4252" y="20614"/>
                    <a:pt x="5698" y="21107"/>
                    <a:pt x="7398" y="21353"/>
                  </a:cubicBezTo>
                  <a:cubicBezTo>
                    <a:pt x="9099" y="21600"/>
                    <a:pt x="11055" y="21600"/>
                    <a:pt x="12969" y="21304"/>
                  </a:cubicBezTo>
                  <a:cubicBezTo>
                    <a:pt x="14882" y="21008"/>
                    <a:pt x="16753" y="20416"/>
                    <a:pt x="18071" y="19381"/>
                  </a:cubicBezTo>
                  <a:cubicBezTo>
                    <a:pt x="19389" y="18345"/>
                    <a:pt x="20154" y="16866"/>
                    <a:pt x="20665" y="15288"/>
                  </a:cubicBezTo>
                  <a:cubicBezTo>
                    <a:pt x="21175" y="13710"/>
                    <a:pt x="21430" y="12033"/>
                    <a:pt x="21515" y="10455"/>
                  </a:cubicBezTo>
                  <a:cubicBezTo>
                    <a:pt x="21600" y="8877"/>
                    <a:pt x="21515" y="7397"/>
                    <a:pt x="20920" y="5819"/>
                  </a:cubicBezTo>
                  <a:cubicBezTo>
                    <a:pt x="20324" y="4241"/>
                    <a:pt x="19219" y="2564"/>
                    <a:pt x="17518" y="1578"/>
                  </a:cubicBezTo>
                  <a:cubicBezTo>
                    <a:pt x="15817" y="592"/>
                    <a:pt x="13521" y="296"/>
                    <a:pt x="11225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0" name="خط"/>
            <p:cNvSpPr/>
            <p:nvPr/>
          </p:nvSpPr>
          <p:spPr>
            <a:xfrm>
              <a:off x="-3804718" y="-24044"/>
              <a:ext cx="354149" cy="721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fill="norm" stroke="1" extrusionOk="0">
                  <a:moveTo>
                    <a:pt x="20779" y="0"/>
                  </a:moveTo>
                  <a:cubicBezTo>
                    <a:pt x="21022" y="1200"/>
                    <a:pt x="21264" y="2400"/>
                    <a:pt x="21386" y="3300"/>
                  </a:cubicBezTo>
                  <a:cubicBezTo>
                    <a:pt x="21507" y="4200"/>
                    <a:pt x="21507" y="4800"/>
                    <a:pt x="20900" y="5220"/>
                  </a:cubicBezTo>
                  <a:cubicBezTo>
                    <a:pt x="20294" y="5640"/>
                    <a:pt x="19080" y="5880"/>
                    <a:pt x="17867" y="5640"/>
                  </a:cubicBezTo>
                  <a:cubicBezTo>
                    <a:pt x="16653" y="5400"/>
                    <a:pt x="15440" y="4680"/>
                    <a:pt x="14590" y="4620"/>
                  </a:cubicBezTo>
                  <a:cubicBezTo>
                    <a:pt x="13741" y="4560"/>
                    <a:pt x="13255" y="5160"/>
                    <a:pt x="12285" y="6000"/>
                  </a:cubicBezTo>
                  <a:cubicBezTo>
                    <a:pt x="11314" y="6840"/>
                    <a:pt x="9858" y="7920"/>
                    <a:pt x="8523" y="8520"/>
                  </a:cubicBezTo>
                  <a:cubicBezTo>
                    <a:pt x="7188" y="9120"/>
                    <a:pt x="5974" y="9240"/>
                    <a:pt x="5004" y="9000"/>
                  </a:cubicBezTo>
                  <a:cubicBezTo>
                    <a:pt x="4033" y="8760"/>
                    <a:pt x="3305" y="8160"/>
                    <a:pt x="2698" y="7560"/>
                  </a:cubicBezTo>
                  <a:cubicBezTo>
                    <a:pt x="2091" y="6960"/>
                    <a:pt x="1606" y="6360"/>
                    <a:pt x="1120" y="5640"/>
                  </a:cubicBezTo>
                  <a:cubicBezTo>
                    <a:pt x="635" y="4920"/>
                    <a:pt x="150" y="4080"/>
                    <a:pt x="28" y="3960"/>
                  </a:cubicBezTo>
                  <a:cubicBezTo>
                    <a:pt x="-93" y="3840"/>
                    <a:pt x="150" y="4440"/>
                    <a:pt x="1363" y="6840"/>
                  </a:cubicBezTo>
                  <a:cubicBezTo>
                    <a:pt x="2577" y="9240"/>
                    <a:pt x="4761" y="13440"/>
                    <a:pt x="6217" y="16200"/>
                  </a:cubicBezTo>
                  <a:cubicBezTo>
                    <a:pt x="7673" y="18960"/>
                    <a:pt x="8401" y="20280"/>
                    <a:pt x="9129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1" name="خط"/>
            <p:cNvSpPr/>
            <p:nvPr/>
          </p:nvSpPr>
          <p:spPr>
            <a:xfrm>
              <a:off x="-3317375" y="520060"/>
              <a:ext cx="321359" cy="549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478" fill="norm" stroke="1" extrusionOk="0">
                  <a:moveTo>
                    <a:pt x="18400" y="817"/>
                  </a:moveTo>
                  <a:cubicBezTo>
                    <a:pt x="17333" y="1287"/>
                    <a:pt x="16267" y="1756"/>
                    <a:pt x="15867" y="1600"/>
                  </a:cubicBezTo>
                  <a:cubicBezTo>
                    <a:pt x="15467" y="1443"/>
                    <a:pt x="15733" y="661"/>
                    <a:pt x="16533" y="269"/>
                  </a:cubicBezTo>
                  <a:cubicBezTo>
                    <a:pt x="17333" y="-122"/>
                    <a:pt x="18667" y="-122"/>
                    <a:pt x="19733" y="504"/>
                  </a:cubicBezTo>
                  <a:cubicBezTo>
                    <a:pt x="20800" y="1130"/>
                    <a:pt x="21600" y="2382"/>
                    <a:pt x="21333" y="4574"/>
                  </a:cubicBezTo>
                  <a:cubicBezTo>
                    <a:pt x="21067" y="6765"/>
                    <a:pt x="19733" y="9895"/>
                    <a:pt x="16000" y="12869"/>
                  </a:cubicBezTo>
                  <a:cubicBezTo>
                    <a:pt x="12267" y="15843"/>
                    <a:pt x="6133" y="18661"/>
                    <a:pt x="0" y="21478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2" name="خط"/>
            <p:cNvSpPr/>
            <p:nvPr/>
          </p:nvSpPr>
          <p:spPr>
            <a:xfrm>
              <a:off x="-2824481" y="180326"/>
              <a:ext cx="421794" cy="685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fill="norm" stroke="1" extrusionOk="0">
                  <a:moveTo>
                    <a:pt x="0" y="0"/>
                  </a:moveTo>
                  <a:cubicBezTo>
                    <a:pt x="2038" y="126"/>
                    <a:pt x="4075" y="253"/>
                    <a:pt x="6826" y="442"/>
                  </a:cubicBezTo>
                  <a:cubicBezTo>
                    <a:pt x="9577" y="632"/>
                    <a:pt x="13041" y="884"/>
                    <a:pt x="15283" y="1074"/>
                  </a:cubicBezTo>
                  <a:cubicBezTo>
                    <a:pt x="17525" y="1263"/>
                    <a:pt x="18543" y="1389"/>
                    <a:pt x="19460" y="1642"/>
                  </a:cubicBezTo>
                  <a:cubicBezTo>
                    <a:pt x="20377" y="1895"/>
                    <a:pt x="21192" y="2274"/>
                    <a:pt x="21396" y="2779"/>
                  </a:cubicBezTo>
                  <a:cubicBezTo>
                    <a:pt x="21600" y="3284"/>
                    <a:pt x="21192" y="3916"/>
                    <a:pt x="20479" y="6316"/>
                  </a:cubicBezTo>
                  <a:cubicBezTo>
                    <a:pt x="19766" y="8716"/>
                    <a:pt x="18747" y="12884"/>
                    <a:pt x="18441" y="15726"/>
                  </a:cubicBezTo>
                  <a:cubicBezTo>
                    <a:pt x="18136" y="18568"/>
                    <a:pt x="18543" y="20084"/>
                    <a:pt x="18951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3" name="خط"/>
            <p:cNvSpPr/>
            <p:nvPr/>
          </p:nvSpPr>
          <p:spPr>
            <a:xfrm>
              <a:off x="-1466022" y="320580"/>
              <a:ext cx="285246" cy="364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3600" y="2374"/>
                  </a:moveTo>
                  <a:cubicBezTo>
                    <a:pt x="3300" y="1187"/>
                    <a:pt x="3000" y="0"/>
                    <a:pt x="3150" y="0"/>
                  </a:cubicBezTo>
                  <a:cubicBezTo>
                    <a:pt x="3300" y="0"/>
                    <a:pt x="3900" y="1187"/>
                    <a:pt x="5700" y="2730"/>
                  </a:cubicBezTo>
                  <a:cubicBezTo>
                    <a:pt x="7500" y="4273"/>
                    <a:pt x="10500" y="6171"/>
                    <a:pt x="12750" y="7240"/>
                  </a:cubicBezTo>
                  <a:cubicBezTo>
                    <a:pt x="15000" y="8308"/>
                    <a:pt x="16500" y="8545"/>
                    <a:pt x="18000" y="9020"/>
                  </a:cubicBezTo>
                  <a:cubicBezTo>
                    <a:pt x="19500" y="9494"/>
                    <a:pt x="21000" y="10207"/>
                    <a:pt x="21300" y="11037"/>
                  </a:cubicBezTo>
                  <a:cubicBezTo>
                    <a:pt x="21600" y="11868"/>
                    <a:pt x="20700" y="12818"/>
                    <a:pt x="17700" y="14123"/>
                  </a:cubicBezTo>
                  <a:cubicBezTo>
                    <a:pt x="14700" y="15429"/>
                    <a:pt x="9600" y="17090"/>
                    <a:pt x="6300" y="18396"/>
                  </a:cubicBezTo>
                  <a:cubicBezTo>
                    <a:pt x="3000" y="19701"/>
                    <a:pt x="1500" y="20651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415" name="قطع مسافة اطول في نهاية الأسبوع الأخير"/>
          <p:cNvSpPr txBox="1"/>
          <p:nvPr/>
        </p:nvSpPr>
        <p:spPr>
          <a:xfrm>
            <a:off x="12651256" y="7861915"/>
            <a:ext cx="8706616" cy="716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800">
                <a:solidFill>
                  <a:srgbClr val="E224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قطع مسافة اطول في نهاية الأسبوع الأخير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418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419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420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21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331863" y="1563227"/>
            <a:ext cx="9280856" cy="2255914"/>
          </a:xfrm>
          <a:prstGeom prst="rect">
            <a:avLst/>
          </a:prstGeom>
        </p:spPr>
      </p:pic>
      <p:pic>
        <p:nvPicPr>
          <p:cNvPr id="422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73752" y="1611162"/>
            <a:ext cx="2623027" cy="23320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7" name="تجميع"/>
          <p:cNvGrpSpPr/>
          <p:nvPr/>
        </p:nvGrpSpPr>
        <p:grpSpPr>
          <a:xfrm>
            <a:off x="1319227" y="5664815"/>
            <a:ext cx="3171292" cy="5269336"/>
            <a:chOff x="0" y="0"/>
            <a:chExt cx="3171291" cy="5269334"/>
          </a:xfrm>
        </p:grpSpPr>
        <p:pic>
          <p:nvPicPr>
            <p:cNvPr id="423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424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25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26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430" name="صفحة الكتاب١١٩"/>
          <p:cNvGrpSpPr/>
          <p:nvPr/>
        </p:nvGrpSpPr>
        <p:grpSpPr>
          <a:xfrm rot="18900000">
            <a:off x="1624490" y="2962285"/>
            <a:ext cx="5223909" cy="1587501"/>
            <a:chOff x="0" y="0"/>
            <a:chExt cx="5223908" cy="1587500"/>
          </a:xfrm>
        </p:grpSpPr>
        <p:sp>
          <p:nvSpPr>
            <p:cNvPr id="429" name="صفحة الكتاب١١٩"/>
            <p:cNvSpPr txBox="1"/>
            <p:nvPr/>
          </p:nvSpPr>
          <p:spPr>
            <a:xfrm>
              <a:off x="215900" y="139700"/>
              <a:ext cx="47921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الكتاب١١٩</a:t>
              </a:r>
            </a:p>
          </p:txBody>
        </p:sp>
        <p:pic>
          <p:nvPicPr>
            <p:cNvPr id="428" name="صفحة الكتاب١١٩ صفحة الكتاب١١٩" descr="صفحة الكتاب١١٩ صفحة الكتاب١١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223909" cy="1587501"/>
            </a:xfrm>
            <a:prstGeom prst="rect">
              <a:avLst/>
            </a:prstGeom>
            <a:effectLst/>
          </p:spPr>
        </p:pic>
      </p:grpSp>
      <p:pic>
        <p:nvPicPr>
          <p:cNvPr id="431" name="IMG_1645.png" descr="IMG_1645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251648" y="8865251"/>
            <a:ext cx="1938742" cy="3423736"/>
          </a:xfrm>
          <a:prstGeom prst="rect">
            <a:avLst/>
          </a:prstGeom>
          <a:ln w="12700">
            <a:miter lim="400000"/>
          </a:ln>
        </p:spPr>
      </p:pic>
      <p:pic>
        <p:nvPicPr>
          <p:cNvPr id="432" name="IMG_1910.png" descr="IMG_191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494183">
            <a:off x="20605187" y="991676"/>
            <a:ext cx="3577911" cy="3399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433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616319" y="4596562"/>
            <a:ext cx="16996400" cy="21365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436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437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438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42" name="تجميع"/>
          <p:cNvGrpSpPr/>
          <p:nvPr/>
        </p:nvGrpSpPr>
        <p:grpSpPr>
          <a:xfrm>
            <a:off x="9213811" y="3074949"/>
            <a:ext cx="10106779" cy="3248046"/>
            <a:chOff x="0" y="-177800"/>
            <a:chExt cx="10106778" cy="3248044"/>
          </a:xfrm>
        </p:grpSpPr>
        <p:pic>
          <p:nvPicPr>
            <p:cNvPr id="439" name="مستطيل مستطيل" descr="مستطيل مستطيل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441" name="ماذاتعلمت ؟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  <p:pic>
        <p:nvPicPr>
          <p:cNvPr id="443" name="IMG_1908.png" descr="IMG_190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97701" y="4511691"/>
            <a:ext cx="5542710" cy="709767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4" name="IMG_1910.png" descr="IMG_191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494183">
            <a:off x="16076283" y="2289455"/>
            <a:ext cx="7106023" cy="67507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447" name="مستطيل"/>
          <p:cNvSpPr/>
          <p:nvPr/>
        </p:nvSpPr>
        <p:spPr>
          <a:xfrm>
            <a:off x="951093" y="84759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448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449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65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450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300"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454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451" name="صورة" descr="صورة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452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lnSpc>
                    <a:spcPct val="100000"/>
                  </a:lnSpc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453" name="صورة" descr="صورة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455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456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460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457" name="صورة" descr="صورة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458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lnSpc>
                    <a:spcPct val="100000"/>
                  </a:lnSpc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459" name="صورة" descr="صورة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464" name="تجميع"/>
            <p:cNvGrpSpPr/>
            <p:nvPr/>
          </p:nvGrpSpPr>
          <p:grpSpPr>
            <a:xfrm>
              <a:off x="26216" y="0"/>
              <a:ext cx="5890576" cy="5642919"/>
              <a:chOff x="26216" y="-308533"/>
              <a:chExt cx="5890574" cy="5642918"/>
            </a:xfrm>
          </p:grpSpPr>
          <p:pic>
            <p:nvPicPr>
              <p:cNvPr id="461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8791" y="1521258"/>
                <a:ext cx="5307332" cy="1983336"/>
              </a:xfrm>
              <a:prstGeom prst="rect">
                <a:avLst/>
              </a:prstGeom>
              <a:effectLst/>
            </p:spPr>
          </p:pic>
          <p:sp>
            <p:nvSpPr>
              <p:cNvPr id="462" name="ممتع 🤩"/>
              <p:cNvSpPr txBox="1"/>
              <p:nvPr/>
            </p:nvSpPr>
            <p:spPr>
              <a:xfrm rot="18621863">
                <a:off x="965040" y="712810"/>
                <a:ext cx="4345799" cy="36002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lnSpc>
                    <a:spcPct val="100000"/>
                  </a:lnSpc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463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8621863">
                <a:off x="2401536" y="48514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466" name="استراتيجية تقييم الذات استراتيجية تقييم الذات" descr="استراتيجية تقييم الذات استراتيجية تقييم الذات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407476" y="1014702"/>
            <a:ext cx="9709678" cy="1851376"/>
          </a:xfrm>
          <a:prstGeom prst="rect">
            <a:avLst/>
          </a:prstGeom>
        </p:spPr>
      </p:pic>
      <p:pic>
        <p:nvPicPr>
          <p:cNvPr id="467" name="IMG_1908.png" descr="IMG_1908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51323" y="6447596"/>
            <a:ext cx="3494948" cy="4475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IMG_1910.png" descr="IMG_1910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1494183">
            <a:off x="20818403" y="1558271"/>
            <a:ext cx="4747258" cy="4509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471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472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473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74" name="IMG_1908.png" descr="IMG_190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2258" y="3373592"/>
            <a:ext cx="5489733" cy="7029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5" name="IMG_1910.png" descr="IMG_19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494183">
            <a:off x="17941363" y="4123305"/>
            <a:ext cx="6212320" cy="5901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476" name="المتميزات في الدرس المتميزات في الدرس" descr="المتميزات في الدرس المتميزات في الدرس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80591" y="1014702"/>
            <a:ext cx="12945504" cy="1851376"/>
          </a:xfrm>
          <a:prstGeom prst="rect">
            <a:avLst/>
          </a:prstGeom>
        </p:spPr>
      </p:pic>
      <p:grpSp>
        <p:nvGrpSpPr>
          <p:cNvPr id="479" name="تجميع"/>
          <p:cNvGrpSpPr/>
          <p:nvPr/>
        </p:nvGrpSpPr>
        <p:grpSpPr>
          <a:xfrm>
            <a:off x="13677112" y="7388589"/>
            <a:ext cx="3719241" cy="4220781"/>
            <a:chOff x="0" y="0"/>
            <a:chExt cx="3719239" cy="4220779"/>
          </a:xfrm>
        </p:grpSpPr>
        <p:sp>
          <p:nvSpPr>
            <p:cNvPr id="477" name="مستطيل"/>
            <p:cNvSpPr/>
            <p:nvPr/>
          </p:nvSpPr>
          <p:spPr>
            <a:xfrm>
              <a:off x="1639260" y="1639985"/>
              <a:ext cx="1933822" cy="258079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8" name="فراشة"/>
            <p:cNvSpPr/>
            <p:nvPr/>
          </p:nvSpPr>
          <p:spPr>
            <a:xfrm rot="18900000">
              <a:off x="267494" y="821845"/>
              <a:ext cx="3184252" cy="207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19380" fill="norm" stroke="1" extrusionOk="0">
                  <a:moveTo>
                    <a:pt x="1603" y="0"/>
                  </a:moveTo>
                  <a:cubicBezTo>
                    <a:pt x="-1515" y="0"/>
                    <a:pt x="832" y="4355"/>
                    <a:pt x="1078" y="6599"/>
                  </a:cubicBezTo>
                  <a:cubicBezTo>
                    <a:pt x="1301" y="8605"/>
                    <a:pt x="1028" y="11622"/>
                    <a:pt x="4740" y="11131"/>
                  </a:cubicBezTo>
                  <a:cubicBezTo>
                    <a:pt x="3468" y="11919"/>
                    <a:pt x="1612" y="13323"/>
                    <a:pt x="3403" y="17900"/>
                  </a:cubicBezTo>
                  <a:cubicBezTo>
                    <a:pt x="4850" y="21600"/>
                    <a:pt x="7542" y="17564"/>
                    <a:pt x="8684" y="14503"/>
                  </a:cubicBezTo>
                  <a:cubicBezTo>
                    <a:pt x="8800" y="14815"/>
                    <a:pt x="8889" y="15240"/>
                    <a:pt x="8907" y="15819"/>
                  </a:cubicBezTo>
                  <a:cubicBezTo>
                    <a:pt x="8958" y="17565"/>
                    <a:pt x="8796" y="19193"/>
                    <a:pt x="9278" y="19193"/>
                  </a:cubicBezTo>
                  <a:cubicBezTo>
                    <a:pt x="9761" y="19193"/>
                    <a:pt x="9603" y="17573"/>
                    <a:pt x="9650" y="15819"/>
                  </a:cubicBezTo>
                  <a:cubicBezTo>
                    <a:pt x="9668" y="15240"/>
                    <a:pt x="9755" y="14815"/>
                    <a:pt x="9871" y="14503"/>
                  </a:cubicBezTo>
                  <a:cubicBezTo>
                    <a:pt x="11013" y="17564"/>
                    <a:pt x="13709" y="21600"/>
                    <a:pt x="15152" y="17900"/>
                  </a:cubicBezTo>
                  <a:cubicBezTo>
                    <a:pt x="16944" y="13315"/>
                    <a:pt x="15087" y="11919"/>
                    <a:pt x="13816" y="11131"/>
                  </a:cubicBezTo>
                  <a:cubicBezTo>
                    <a:pt x="17528" y="11622"/>
                    <a:pt x="17259" y="8605"/>
                    <a:pt x="17477" y="6599"/>
                  </a:cubicBezTo>
                  <a:cubicBezTo>
                    <a:pt x="17737" y="4355"/>
                    <a:pt x="20085" y="0"/>
                    <a:pt x="16962" y="0"/>
                  </a:cubicBezTo>
                  <a:cubicBezTo>
                    <a:pt x="12976" y="0"/>
                    <a:pt x="10860" y="5282"/>
                    <a:pt x="10029" y="8039"/>
                  </a:cubicBezTo>
                  <a:cubicBezTo>
                    <a:pt x="9932" y="7496"/>
                    <a:pt x="9778" y="7066"/>
                    <a:pt x="9597" y="6836"/>
                  </a:cubicBezTo>
                  <a:cubicBezTo>
                    <a:pt x="9713" y="6799"/>
                    <a:pt x="9783" y="6694"/>
                    <a:pt x="9783" y="6397"/>
                  </a:cubicBezTo>
                  <a:cubicBezTo>
                    <a:pt x="9783" y="6137"/>
                    <a:pt x="9728" y="5899"/>
                    <a:pt x="9635" y="5728"/>
                  </a:cubicBezTo>
                  <a:cubicBezTo>
                    <a:pt x="9779" y="3997"/>
                    <a:pt x="10275" y="3225"/>
                    <a:pt x="10424" y="2965"/>
                  </a:cubicBezTo>
                  <a:cubicBezTo>
                    <a:pt x="10531" y="2779"/>
                    <a:pt x="10661" y="2897"/>
                    <a:pt x="10902" y="2310"/>
                  </a:cubicBezTo>
                  <a:cubicBezTo>
                    <a:pt x="11037" y="1991"/>
                    <a:pt x="10957" y="1701"/>
                    <a:pt x="10637" y="1939"/>
                  </a:cubicBezTo>
                  <a:cubicBezTo>
                    <a:pt x="10289" y="2191"/>
                    <a:pt x="10326" y="2512"/>
                    <a:pt x="10243" y="2668"/>
                  </a:cubicBezTo>
                  <a:cubicBezTo>
                    <a:pt x="9714" y="3790"/>
                    <a:pt x="9537" y="5001"/>
                    <a:pt x="9477" y="5535"/>
                  </a:cubicBezTo>
                  <a:cubicBezTo>
                    <a:pt x="9417" y="5483"/>
                    <a:pt x="9352" y="5461"/>
                    <a:pt x="9283" y="5461"/>
                  </a:cubicBezTo>
                  <a:cubicBezTo>
                    <a:pt x="9213" y="5461"/>
                    <a:pt x="9147" y="5491"/>
                    <a:pt x="9087" y="5535"/>
                  </a:cubicBezTo>
                  <a:cubicBezTo>
                    <a:pt x="9031" y="5001"/>
                    <a:pt x="8850" y="3790"/>
                    <a:pt x="8321" y="2668"/>
                  </a:cubicBezTo>
                  <a:cubicBezTo>
                    <a:pt x="8242" y="2519"/>
                    <a:pt x="8280" y="2199"/>
                    <a:pt x="7927" y="1939"/>
                  </a:cubicBezTo>
                  <a:cubicBezTo>
                    <a:pt x="7602" y="1701"/>
                    <a:pt x="7528" y="1991"/>
                    <a:pt x="7663" y="2310"/>
                  </a:cubicBezTo>
                  <a:cubicBezTo>
                    <a:pt x="7909" y="2905"/>
                    <a:pt x="8035" y="2779"/>
                    <a:pt x="8141" y="2965"/>
                  </a:cubicBezTo>
                  <a:cubicBezTo>
                    <a:pt x="8290" y="3225"/>
                    <a:pt x="8782" y="3997"/>
                    <a:pt x="8930" y="5728"/>
                  </a:cubicBezTo>
                  <a:cubicBezTo>
                    <a:pt x="8838" y="5899"/>
                    <a:pt x="8781" y="6137"/>
                    <a:pt x="8781" y="6397"/>
                  </a:cubicBezTo>
                  <a:cubicBezTo>
                    <a:pt x="8781" y="6694"/>
                    <a:pt x="8855" y="6799"/>
                    <a:pt x="8967" y="6836"/>
                  </a:cubicBezTo>
                  <a:cubicBezTo>
                    <a:pt x="8786" y="7066"/>
                    <a:pt x="8633" y="7496"/>
                    <a:pt x="8536" y="8039"/>
                  </a:cubicBezTo>
                  <a:cubicBezTo>
                    <a:pt x="7705" y="5282"/>
                    <a:pt x="5589" y="0"/>
                    <a:pt x="1603" y="0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82" name="تجميع"/>
          <p:cNvGrpSpPr/>
          <p:nvPr/>
        </p:nvGrpSpPr>
        <p:grpSpPr>
          <a:xfrm>
            <a:off x="15536732" y="2590481"/>
            <a:ext cx="3719241" cy="4220781"/>
            <a:chOff x="0" y="0"/>
            <a:chExt cx="3719239" cy="4220779"/>
          </a:xfrm>
        </p:grpSpPr>
        <p:sp>
          <p:nvSpPr>
            <p:cNvPr id="480" name="مستطيل"/>
            <p:cNvSpPr/>
            <p:nvPr/>
          </p:nvSpPr>
          <p:spPr>
            <a:xfrm>
              <a:off x="1639260" y="1639985"/>
              <a:ext cx="1933822" cy="258079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81" name="فراشة"/>
            <p:cNvSpPr/>
            <p:nvPr/>
          </p:nvSpPr>
          <p:spPr>
            <a:xfrm rot="18900000">
              <a:off x="267494" y="821845"/>
              <a:ext cx="3184252" cy="207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19380" fill="norm" stroke="1" extrusionOk="0">
                  <a:moveTo>
                    <a:pt x="1603" y="0"/>
                  </a:moveTo>
                  <a:cubicBezTo>
                    <a:pt x="-1515" y="0"/>
                    <a:pt x="832" y="4355"/>
                    <a:pt x="1078" y="6599"/>
                  </a:cubicBezTo>
                  <a:cubicBezTo>
                    <a:pt x="1301" y="8605"/>
                    <a:pt x="1028" y="11622"/>
                    <a:pt x="4740" y="11131"/>
                  </a:cubicBezTo>
                  <a:cubicBezTo>
                    <a:pt x="3468" y="11919"/>
                    <a:pt x="1612" y="13323"/>
                    <a:pt x="3403" y="17900"/>
                  </a:cubicBezTo>
                  <a:cubicBezTo>
                    <a:pt x="4850" y="21600"/>
                    <a:pt x="7542" y="17564"/>
                    <a:pt x="8684" y="14503"/>
                  </a:cubicBezTo>
                  <a:cubicBezTo>
                    <a:pt x="8800" y="14815"/>
                    <a:pt x="8889" y="15240"/>
                    <a:pt x="8907" y="15819"/>
                  </a:cubicBezTo>
                  <a:cubicBezTo>
                    <a:pt x="8958" y="17565"/>
                    <a:pt x="8796" y="19193"/>
                    <a:pt x="9278" y="19193"/>
                  </a:cubicBezTo>
                  <a:cubicBezTo>
                    <a:pt x="9761" y="19193"/>
                    <a:pt x="9603" y="17573"/>
                    <a:pt x="9650" y="15819"/>
                  </a:cubicBezTo>
                  <a:cubicBezTo>
                    <a:pt x="9668" y="15240"/>
                    <a:pt x="9755" y="14815"/>
                    <a:pt x="9871" y="14503"/>
                  </a:cubicBezTo>
                  <a:cubicBezTo>
                    <a:pt x="11013" y="17564"/>
                    <a:pt x="13709" y="21600"/>
                    <a:pt x="15152" y="17900"/>
                  </a:cubicBezTo>
                  <a:cubicBezTo>
                    <a:pt x="16944" y="13315"/>
                    <a:pt x="15087" y="11919"/>
                    <a:pt x="13816" y="11131"/>
                  </a:cubicBezTo>
                  <a:cubicBezTo>
                    <a:pt x="17528" y="11622"/>
                    <a:pt x="17259" y="8605"/>
                    <a:pt x="17477" y="6599"/>
                  </a:cubicBezTo>
                  <a:cubicBezTo>
                    <a:pt x="17737" y="4355"/>
                    <a:pt x="20085" y="0"/>
                    <a:pt x="16962" y="0"/>
                  </a:cubicBezTo>
                  <a:cubicBezTo>
                    <a:pt x="12976" y="0"/>
                    <a:pt x="10860" y="5282"/>
                    <a:pt x="10029" y="8039"/>
                  </a:cubicBezTo>
                  <a:cubicBezTo>
                    <a:pt x="9932" y="7496"/>
                    <a:pt x="9778" y="7066"/>
                    <a:pt x="9597" y="6836"/>
                  </a:cubicBezTo>
                  <a:cubicBezTo>
                    <a:pt x="9713" y="6799"/>
                    <a:pt x="9783" y="6694"/>
                    <a:pt x="9783" y="6397"/>
                  </a:cubicBezTo>
                  <a:cubicBezTo>
                    <a:pt x="9783" y="6137"/>
                    <a:pt x="9728" y="5899"/>
                    <a:pt x="9635" y="5728"/>
                  </a:cubicBezTo>
                  <a:cubicBezTo>
                    <a:pt x="9779" y="3997"/>
                    <a:pt x="10275" y="3225"/>
                    <a:pt x="10424" y="2965"/>
                  </a:cubicBezTo>
                  <a:cubicBezTo>
                    <a:pt x="10531" y="2779"/>
                    <a:pt x="10661" y="2897"/>
                    <a:pt x="10902" y="2310"/>
                  </a:cubicBezTo>
                  <a:cubicBezTo>
                    <a:pt x="11037" y="1991"/>
                    <a:pt x="10957" y="1701"/>
                    <a:pt x="10637" y="1939"/>
                  </a:cubicBezTo>
                  <a:cubicBezTo>
                    <a:pt x="10289" y="2191"/>
                    <a:pt x="10326" y="2512"/>
                    <a:pt x="10243" y="2668"/>
                  </a:cubicBezTo>
                  <a:cubicBezTo>
                    <a:pt x="9714" y="3790"/>
                    <a:pt x="9537" y="5001"/>
                    <a:pt x="9477" y="5535"/>
                  </a:cubicBezTo>
                  <a:cubicBezTo>
                    <a:pt x="9417" y="5483"/>
                    <a:pt x="9352" y="5461"/>
                    <a:pt x="9283" y="5461"/>
                  </a:cubicBezTo>
                  <a:cubicBezTo>
                    <a:pt x="9213" y="5461"/>
                    <a:pt x="9147" y="5491"/>
                    <a:pt x="9087" y="5535"/>
                  </a:cubicBezTo>
                  <a:cubicBezTo>
                    <a:pt x="9031" y="5001"/>
                    <a:pt x="8850" y="3790"/>
                    <a:pt x="8321" y="2668"/>
                  </a:cubicBezTo>
                  <a:cubicBezTo>
                    <a:pt x="8242" y="2519"/>
                    <a:pt x="8280" y="2199"/>
                    <a:pt x="7927" y="1939"/>
                  </a:cubicBezTo>
                  <a:cubicBezTo>
                    <a:pt x="7602" y="1701"/>
                    <a:pt x="7528" y="1991"/>
                    <a:pt x="7663" y="2310"/>
                  </a:cubicBezTo>
                  <a:cubicBezTo>
                    <a:pt x="7909" y="2905"/>
                    <a:pt x="8035" y="2779"/>
                    <a:pt x="8141" y="2965"/>
                  </a:cubicBezTo>
                  <a:cubicBezTo>
                    <a:pt x="8290" y="3225"/>
                    <a:pt x="8782" y="3997"/>
                    <a:pt x="8930" y="5728"/>
                  </a:cubicBezTo>
                  <a:cubicBezTo>
                    <a:pt x="8838" y="5899"/>
                    <a:pt x="8781" y="6137"/>
                    <a:pt x="8781" y="6397"/>
                  </a:cubicBezTo>
                  <a:cubicBezTo>
                    <a:pt x="8781" y="6694"/>
                    <a:pt x="8855" y="6799"/>
                    <a:pt x="8967" y="6836"/>
                  </a:cubicBezTo>
                  <a:cubicBezTo>
                    <a:pt x="8786" y="7066"/>
                    <a:pt x="8633" y="7496"/>
                    <a:pt x="8536" y="8039"/>
                  </a:cubicBezTo>
                  <a:cubicBezTo>
                    <a:pt x="7705" y="5282"/>
                    <a:pt x="5589" y="0"/>
                    <a:pt x="1603" y="0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85" name="تجميع"/>
          <p:cNvGrpSpPr/>
          <p:nvPr/>
        </p:nvGrpSpPr>
        <p:grpSpPr>
          <a:xfrm>
            <a:off x="10941167" y="2667731"/>
            <a:ext cx="3719241" cy="4220780"/>
            <a:chOff x="0" y="0"/>
            <a:chExt cx="3719239" cy="4220779"/>
          </a:xfrm>
        </p:grpSpPr>
        <p:sp>
          <p:nvSpPr>
            <p:cNvPr id="483" name="مستطيل"/>
            <p:cNvSpPr/>
            <p:nvPr/>
          </p:nvSpPr>
          <p:spPr>
            <a:xfrm>
              <a:off x="1639260" y="1639985"/>
              <a:ext cx="1933822" cy="258079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84" name="فراشة"/>
            <p:cNvSpPr/>
            <p:nvPr/>
          </p:nvSpPr>
          <p:spPr>
            <a:xfrm rot="18900000">
              <a:off x="267494" y="821845"/>
              <a:ext cx="3184252" cy="207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19380" fill="norm" stroke="1" extrusionOk="0">
                  <a:moveTo>
                    <a:pt x="1603" y="0"/>
                  </a:moveTo>
                  <a:cubicBezTo>
                    <a:pt x="-1515" y="0"/>
                    <a:pt x="832" y="4355"/>
                    <a:pt x="1078" y="6599"/>
                  </a:cubicBezTo>
                  <a:cubicBezTo>
                    <a:pt x="1301" y="8605"/>
                    <a:pt x="1028" y="11622"/>
                    <a:pt x="4740" y="11131"/>
                  </a:cubicBezTo>
                  <a:cubicBezTo>
                    <a:pt x="3468" y="11919"/>
                    <a:pt x="1612" y="13323"/>
                    <a:pt x="3403" y="17900"/>
                  </a:cubicBezTo>
                  <a:cubicBezTo>
                    <a:pt x="4850" y="21600"/>
                    <a:pt x="7542" y="17564"/>
                    <a:pt x="8684" y="14503"/>
                  </a:cubicBezTo>
                  <a:cubicBezTo>
                    <a:pt x="8800" y="14815"/>
                    <a:pt x="8889" y="15240"/>
                    <a:pt x="8907" y="15819"/>
                  </a:cubicBezTo>
                  <a:cubicBezTo>
                    <a:pt x="8958" y="17565"/>
                    <a:pt x="8796" y="19193"/>
                    <a:pt x="9278" y="19193"/>
                  </a:cubicBezTo>
                  <a:cubicBezTo>
                    <a:pt x="9761" y="19193"/>
                    <a:pt x="9603" y="17573"/>
                    <a:pt x="9650" y="15819"/>
                  </a:cubicBezTo>
                  <a:cubicBezTo>
                    <a:pt x="9668" y="15240"/>
                    <a:pt x="9755" y="14815"/>
                    <a:pt x="9871" y="14503"/>
                  </a:cubicBezTo>
                  <a:cubicBezTo>
                    <a:pt x="11013" y="17564"/>
                    <a:pt x="13709" y="21600"/>
                    <a:pt x="15152" y="17900"/>
                  </a:cubicBezTo>
                  <a:cubicBezTo>
                    <a:pt x="16944" y="13315"/>
                    <a:pt x="15087" y="11919"/>
                    <a:pt x="13816" y="11131"/>
                  </a:cubicBezTo>
                  <a:cubicBezTo>
                    <a:pt x="17528" y="11622"/>
                    <a:pt x="17259" y="8605"/>
                    <a:pt x="17477" y="6599"/>
                  </a:cubicBezTo>
                  <a:cubicBezTo>
                    <a:pt x="17737" y="4355"/>
                    <a:pt x="20085" y="0"/>
                    <a:pt x="16962" y="0"/>
                  </a:cubicBezTo>
                  <a:cubicBezTo>
                    <a:pt x="12976" y="0"/>
                    <a:pt x="10860" y="5282"/>
                    <a:pt x="10029" y="8039"/>
                  </a:cubicBezTo>
                  <a:cubicBezTo>
                    <a:pt x="9932" y="7496"/>
                    <a:pt x="9778" y="7066"/>
                    <a:pt x="9597" y="6836"/>
                  </a:cubicBezTo>
                  <a:cubicBezTo>
                    <a:pt x="9713" y="6799"/>
                    <a:pt x="9783" y="6694"/>
                    <a:pt x="9783" y="6397"/>
                  </a:cubicBezTo>
                  <a:cubicBezTo>
                    <a:pt x="9783" y="6137"/>
                    <a:pt x="9728" y="5899"/>
                    <a:pt x="9635" y="5728"/>
                  </a:cubicBezTo>
                  <a:cubicBezTo>
                    <a:pt x="9779" y="3997"/>
                    <a:pt x="10275" y="3225"/>
                    <a:pt x="10424" y="2965"/>
                  </a:cubicBezTo>
                  <a:cubicBezTo>
                    <a:pt x="10531" y="2779"/>
                    <a:pt x="10661" y="2897"/>
                    <a:pt x="10902" y="2310"/>
                  </a:cubicBezTo>
                  <a:cubicBezTo>
                    <a:pt x="11037" y="1991"/>
                    <a:pt x="10957" y="1701"/>
                    <a:pt x="10637" y="1939"/>
                  </a:cubicBezTo>
                  <a:cubicBezTo>
                    <a:pt x="10289" y="2191"/>
                    <a:pt x="10326" y="2512"/>
                    <a:pt x="10243" y="2668"/>
                  </a:cubicBezTo>
                  <a:cubicBezTo>
                    <a:pt x="9714" y="3790"/>
                    <a:pt x="9537" y="5001"/>
                    <a:pt x="9477" y="5535"/>
                  </a:cubicBezTo>
                  <a:cubicBezTo>
                    <a:pt x="9417" y="5483"/>
                    <a:pt x="9352" y="5461"/>
                    <a:pt x="9283" y="5461"/>
                  </a:cubicBezTo>
                  <a:cubicBezTo>
                    <a:pt x="9213" y="5461"/>
                    <a:pt x="9147" y="5491"/>
                    <a:pt x="9087" y="5535"/>
                  </a:cubicBezTo>
                  <a:cubicBezTo>
                    <a:pt x="9031" y="5001"/>
                    <a:pt x="8850" y="3790"/>
                    <a:pt x="8321" y="2668"/>
                  </a:cubicBezTo>
                  <a:cubicBezTo>
                    <a:pt x="8242" y="2519"/>
                    <a:pt x="8280" y="2199"/>
                    <a:pt x="7927" y="1939"/>
                  </a:cubicBezTo>
                  <a:cubicBezTo>
                    <a:pt x="7602" y="1701"/>
                    <a:pt x="7528" y="1991"/>
                    <a:pt x="7663" y="2310"/>
                  </a:cubicBezTo>
                  <a:cubicBezTo>
                    <a:pt x="7909" y="2905"/>
                    <a:pt x="8035" y="2779"/>
                    <a:pt x="8141" y="2965"/>
                  </a:cubicBezTo>
                  <a:cubicBezTo>
                    <a:pt x="8290" y="3225"/>
                    <a:pt x="8782" y="3997"/>
                    <a:pt x="8930" y="5728"/>
                  </a:cubicBezTo>
                  <a:cubicBezTo>
                    <a:pt x="8838" y="5899"/>
                    <a:pt x="8781" y="6137"/>
                    <a:pt x="8781" y="6397"/>
                  </a:cubicBezTo>
                  <a:cubicBezTo>
                    <a:pt x="8781" y="6694"/>
                    <a:pt x="8855" y="6799"/>
                    <a:pt x="8967" y="6836"/>
                  </a:cubicBezTo>
                  <a:cubicBezTo>
                    <a:pt x="8786" y="7066"/>
                    <a:pt x="8633" y="7496"/>
                    <a:pt x="8536" y="8039"/>
                  </a:cubicBezTo>
                  <a:cubicBezTo>
                    <a:pt x="7705" y="5282"/>
                    <a:pt x="5589" y="0"/>
                    <a:pt x="1603" y="0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88" name="تجميع"/>
          <p:cNvGrpSpPr/>
          <p:nvPr/>
        </p:nvGrpSpPr>
        <p:grpSpPr>
          <a:xfrm>
            <a:off x="6613140" y="2853377"/>
            <a:ext cx="3719241" cy="4220781"/>
            <a:chOff x="0" y="0"/>
            <a:chExt cx="3719239" cy="4220779"/>
          </a:xfrm>
        </p:grpSpPr>
        <p:sp>
          <p:nvSpPr>
            <p:cNvPr id="486" name="مستطيل"/>
            <p:cNvSpPr/>
            <p:nvPr/>
          </p:nvSpPr>
          <p:spPr>
            <a:xfrm>
              <a:off x="1639260" y="1639985"/>
              <a:ext cx="1933822" cy="258079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87" name="فراشة"/>
            <p:cNvSpPr/>
            <p:nvPr/>
          </p:nvSpPr>
          <p:spPr>
            <a:xfrm rot="18900000">
              <a:off x="267494" y="821845"/>
              <a:ext cx="3184252" cy="207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19380" fill="norm" stroke="1" extrusionOk="0">
                  <a:moveTo>
                    <a:pt x="1603" y="0"/>
                  </a:moveTo>
                  <a:cubicBezTo>
                    <a:pt x="-1515" y="0"/>
                    <a:pt x="832" y="4355"/>
                    <a:pt x="1078" y="6599"/>
                  </a:cubicBezTo>
                  <a:cubicBezTo>
                    <a:pt x="1301" y="8605"/>
                    <a:pt x="1028" y="11622"/>
                    <a:pt x="4740" y="11131"/>
                  </a:cubicBezTo>
                  <a:cubicBezTo>
                    <a:pt x="3468" y="11919"/>
                    <a:pt x="1612" y="13323"/>
                    <a:pt x="3403" y="17900"/>
                  </a:cubicBezTo>
                  <a:cubicBezTo>
                    <a:pt x="4850" y="21600"/>
                    <a:pt x="7542" y="17564"/>
                    <a:pt x="8684" y="14503"/>
                  </a:cubicBezTo>
                  <a:cubicBezTo>
                    <a:pt x="8800" y="14815"/>
                    <a:pt x="8889" y="15240"/>
                    <a:pt x="8907" y="15819"/>
                  </a:cubicBezTo>
                  <a:cubicBezTo>
                    <a:pt x="8958" y="17565"/>
                    <a:pt x="8796" y="19193"/>
                    <a:pt x="9278" y="19193"/>
                  </a:cubicBezTo>
                  <a:cubicBezTo>
                    <a:pt x="9761" y="19193"/>
                    <a:pt x="9603" y="17573"/>
                    <a:pt x="9650" y="15819"/>
                  </a:cubicBezTo>
                  <a:cubicBezTo>
                    <a:pt x="9668" y="15240"/>
                    <a:pt x="9755" y="14815"/>
                    <a:pt x="9871" y="14503"/>
                  </a:cubicBezTo>
                  <a:cubicBezTo>
                    <a:pt x="11013" y="17564"/>
                    <a:pt x="13709" y="21600"/>
                    <a:pt x="15152" y="17900"/>
                  </a:cubicBezTo>
                  <a:cubicBezTo>
                    <a:pt x="16944" y="13315"/>
                    <a:pt x="15087" y="11919"/>
                    <a:pt x="13816" y="11131"/>
                  </a:cubicBezTo>
                  <a:cubicBezTo>
                    <a:pt x="17528" y="11622"/>
                    <a:pt x="17259" y="8605"/>
                    <a:pt x="17477" y="6599"/>
                  </a:cubicBezTo>
                  <a:cubicBezTo>
                    <a:pt x="17737" y="4355"/>
                    <a:pt x="20085" y="0"/>
                    <a:pt x="16962" y="0"/>
                  </a:cubicBezTo>
                  <a:cubicBezTo>
                    <a:pt x="12976" y="0"/>
                    <a:pt x="10860" y="5282"/>
                    <a:pt x="10029" y="8039"/>
                  </a:cubicBezTo>
                  <a:cubicBezTo>
                    <a:pt x="9932" y="7496"/>
                    <a:pt x="9778" y="7066"/>
                    <a:pt x="9597" y="6836"/>
                  </a:cubicBezTo>
                  <a:cubicBezTo>
                    <a:pt x="9713" y="6799"/>
                    <a:pt x="9783" y="6694"/>
                    <a:pt x="9783" y="6397"/>
                  </a:cubicBezTo>
                  <a:cubicBezTo>
                    <a:pt x="9783" y="6137"/>
                    <a:pt x="9728" y="5899"/>
                    <a:pt x="9635" y="5728"/>
                  </a:cubicBezTo>
                  <a:cubicBezTo>
                    <a:pt x="9779" y="3997"/>
                    <a:pt x="10275" y="3225"/>
                    <a:pt x="10424" y="2965"/>
                  </a:cubicBezTo>
                  <a:cubicBezTo>
                    <a:pt x="10531" y="2779"/>
                    <a:pt x="10661" y="2897"/>
                    <a:pt x="10902" y="2310"/>
                  </a:cubicBezTo>
                  <a:cubicBezTo>
                    <a:pt x="11037" y="1991"/>
                    <a:pt x="10957" y="1701"/>
                    <a:pt x="10637" y="1939"/>
                  </a:cubicBezTo>
                  <a:cubicBezTo>
                    <a:pt x="10289" y="2191"/>
                    <a:pt x="10326" y="2512"/>
                    <a:pt x="10243" y="2668"/>
                  </a:cubicBezTo>
                  <a:cubicBezTo>
                    <a:pt x="9714" y="3790"/>
                    <a:pt x="9537" y="5001"/>
                    <a:pt x="9477" y="5535"/>
                  </a:cubicBezTo>
                  <a:cubicBezTo>
                    <a:pt x="9417" y="5483"/>
                    <a:pt x="9352" y="5461"/>
                    <a:pt x="9283" y="5461"/>
                  </a:cubicBezTo>
                  <a:cubicBezTo>
                    <a:pt x="9213" y="5461"/>
                    <a:pt x="9147" y="5491"/>
                    <a:pt x="9087" y="5535"/>
                  </a:cubicBezTo>
                  <a:cubicBezTo>
                    <a:pt x="9031" y="5001"/>
                    <a:pt x="8850" y="3790"/>
                    <a:pt x="8321" y="2668"/>
                  </a:cubicBezTo>
                  <a:cubicBezTo>
                    <a:pt x="8242" y="2519"/>
                    <a:pt x="8280" y="2199"/>
                    <a:pt x="7927" y="1939"/>
                  </a:cubicBezTo>
                  <a:cubicBezTo>
                    <a:pt x="7602" y="1701"/>
                    <a:pt x="7528" y="1991"/>
                    <a:pt x="7663" y="2310"/>
                  </a:cubicBezTo>
                  <a:cubicBezTo>
                    <a:pt x="7909" y="2905"/>
                    <a:pt x="8035" y="2779"/>
                    <a:pt x="8141" y="2965"/>
                  </a:cubicBezTo>
                  <a:cubicBezTo>
                    <a:pt x="8290" y="3225"/>
                    <a:pt x="8782" y="3997"/>
                    <a:pt x="8930" y="5728"/>
                  </a:cubicBezTo>
                  <a:cubicBezTo>
                    <a:pt x="8838" y="5899"/>
                    <a:pt x="8781" y="6137"/>
                    <a:pt x="8781" y="6397"/>
                  </a:cubicBezTo>
                  <a:cubicBezTo>
                    <a:pt x="8781" y="6694"/>
                    <a:pt x="8855" y="6799"/>
                    <a:pt x="8967" y="6836"/>
                  </a:cubicBezTo>
                  <a:cubicBezTo>
                    <a:pt x="8786" y="7066"/>
                    <a:pt x="8633" y="7496"/>
                    <a:pt x="8536" y="8039"/>
                  </a:cubicBezTo>
                  <a:cubicBezTo>
                    <a:pt x="7705" y="5282"/>
                    <a:pt x="5589" y="0"/>
                    <a:pt x="1603" y="0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91" name="تجميع"/>
          <p:cNvGrpSpPr/>
          <p:nvPr/>
        </p:nvGrpSpPr>
        <p:grpSpPr>
          <a:xfrm>
            <a:off x="8472760" y="7388589"/>
            <a:ext cx="3719241" cy="4220781"/>
            <a:chOff x="0" y="0"/>
            <a:chExt cx="3719239" cy="4220779"/>
          </a:xfrm>
        </p:grpSpPr>
        <p:sp>
          <p:nvSpPr>
            <p:cNvPr id="489" name="مستطيل"/>
            <p:cNvSpPr/>
            <p:nvPr/>
          </p:nvSpPr>
          <p:spPr>
            <a:xfrm>
              <a:off x="1639260" y="1639985"/>
              <a:ext cx="1933822" cy="258079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0" name="فراشة"/>
            <p:cNvSpPr/>
            <p:nvPr/>
          </p:nvSpPr>
          <p:spPr>
            <a:xfrm rot="18900000">
              <a:off x="267494" y="821845"/>
              <a:ext cx="3184252" cy="207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19380" fill="norm" stroke="1" extrusionOk="0">
                  <a:moveTo>
                    <a:pt x="1603" y="0"/>
                  </a:moveTo>
                  <a:cubicBezTo>
                    <a:pt x="-1515" y="0"/>
                    <a:pt x="832" y="4355"/>
                    <a:pt x="1078" y="6599"/>
                  </a:cubicBezTo>
                  <a:cubicBezTo>
                    <a:pt x="1301" y="8605"/>
                    <a:pt x="1028" y="11622"/>
                    <a:pt x="4740" y="11131"/>
                  </a:cubicBezTo>
                  <a:cubicBezTo>
                    <a:pt x="3468" y="11919"/>
                    <a:pt x="1612" y="13323"/>
                    <a:pt x="3403" y="17900"/>
                  </a:cubicBezTo>
                  <a:cubicBezTo>
                    <a:pt x="4850" y="21600"/>
                    <a:pt x="7542" y="17564"/>
                    <a:pt x="8684" y="14503"/>
                  </a:cubicBezTo>
                  <a:cubicBezTo>
                    <a:pt x="8800" y="14815"/>
                    <a:pt x="8889" y="15240"/>
                    <a:pt x="8907" y="15819"/>
                  </a:cubicBezTo>
                  <a:cubicBezTo>
                    <a:pt x="8958" y="17565"/>
                    <a:pt x="8796" y="19193"/>
                    <a:pt x="9278" y="19193"/>
                  </a:cubicBezTo>
                  <a:cubicBezTo>
                    <a:pt x="9761" y="19193"/>
                    <a:pt x="9603" y="17573"/>
                    <a:pt x="9650" y="15819"/>
                  </a:cubicBezTo>
                  <a:cubicBezTo>
                    <a:pt x="9668" y="15240"/>
                    <a:pt x="9755" y="14815"/>
                    <a:pt x="9871" y="14503"/>
                  </a:cubicBezTo>
                  <a:cubicBezTo>
                    <a:pt x="11013" y="17564"/>
                    <a:pt x="13709" y="21600"/>
                    <a:pt x="15152" y="17900"/>
                  </a:cubicBezTo>
                  <a:cubicBezTo>
                    <a:pt x="16944" y="13315"/>
                    <a:pt x="15087" y="11919"/>
                    <a:pt x="13816" y="11131"/>
                  </a:cubicBezTo>
                  <a:cubicBezTo>
                    <a:pt x="17528" y="11622"/>
                    <a:pt x="17259" y="8605"/>
                    <a:pt x="17477" y="6599"/>
                  </a:cubicBezTo>
                  <a:cubicBezTo>
                    <a:pt x="17737" y="4355"/>
                    <a:pt x="20085" y="0"/>
                    <a:pt x="16962" y="0"/>
                  </a:cubicBezTo>
                  <a:cubicBezTo>
                    <a:pt x="12976" y="0"/>
                    <a:pt x="10860" y="5282"/>
                    <a:pt x="10029" y="8039"/>
                  </a:cubicBezTo>
                  <a:cubicBezTo>
                    <a:pt x="9932" y="7496"/>
                    <a:pt x="9778" y="7066"/>
                    <a:pt x="9597" y="6836"/>
                  </a:cubicBezTo>
                  <a:cubicBezTo>
                    <a:pt x="9713" y="6799"/>
                    <a:pt x="9783" y="6694"/>
                    <a:pt x="9783" y="6397"/>
                  </a:cubicBezTo>
                  <a:cubicBezTo>
                    <a:pt x="9783" y="6137"/>
                    <a:pt x="9728" y="5899"/>
                    <a:pt x="9635" y="5728"/>
                  </a:cubicBezTo>
                  <a:cubicBezTo>
                    <a:pt x="9779" y="3997"/>
                    <a:pt x="10275" y="3225"/>
                    <a:pt x="10424" y="2965"/>
                  </a:cubicBezTo>
                  <a:cubicBezTo>
                    <a:pt x="10531" y="2779"/>
                    <a:pt x="10661" y="2897"/>
                    <a:pt x="10902" y="2310"/>
                  </a:cubicBezTo>
                  <a:cubicBezTo>
                    <a:pt x="11037" y="1991"/>
                    <a:pt x="10957" y="1701"/>
                    <a:pt x="10637" y="1939"/>
                  </a:cubicBezTo>
                  <a:cubicBezTo>
                    <a:pt x="10289" y="2191"/>
                    <a:pt x="10326" y="2512"/>
                    <a:pt x="10243" y="2668"/>
                  </a:cubicBezTo>
                  <a:cubicBezTo>
                    <a:pt x="9714" y="3790"/>
                    <a:pt x="9537" y="5001"/>
                    <a:pt x="9477" y="5535"/>
                  </a:cubicBezTo>
                  <a:cubicBezTo>
                    <a:pt x="9417" y="5483"/>
                    <a:pt x="9352" y="5461"/>
                    <a:pt x="9283" y="5461"/>
                  </a:cubicBezTo>
                  <a:cubicBezTo>
                    <a:pt x="9213" y="5461"/>
                    <a:pt x="9147" y="5491"/>
                    <a:pt x="9087" y="5535"/>
                  </a:cubicBezTo>
                  <a:cubicBezTo>
                    <a:pt x="9031" y="5001"/>
                    <a:pt x="8850" y="3790"/>
                    <a:pt x="8321" y="2668"/>
                  </a:cubicBezTo>
                  <a:cubicBezTo>
                    <a:pt x="8242" y="2519"/>
                    <a:pt x="8280" y="2199"/>
                    <a:pt x="7927" y="1939"/>
                  </a:cubicBezTo>
                  <a:cubicBezTo>
                    <a:pt x="7602" y="1701"/>
                    <a:pt x="7528" y="1991"/>
                    <a:pt x="7663" y="2310"/>
                  </a:cubicBezTo>
                  <a:cubicBezTo>
                    <a:pt x="7909" y="2905"/>
                    <a:pt x="8035" y="2779"/>
                    <a:pt x="8141" y="2965"/>
                  </a:cubicBezTo>
                  <a:cubicBezTo>
                    <a:pt x="8290" y="3225"/>
                    <a:pt x="8782" y="3997"/>
                    <a:pt x="8930" y="5728"/>
                  </a:cubicBezTo>
                  <a:cubicBezTo>
                    <a:pt x="8838" y="5899"/>
                    <a:pt x="8781" y="6137"/>
                    <a:pt x="8781" y="6397"/>
                  </a:cubicBezTo>
                  <a:cubicBezTo>
                    <a:pt x="8781" y="6694"/>
                    <a:pt x="8855" y="6799"/>
                    <a:pt x="8967" y="6836"/>
                  </a:cubicBezTo>
                  <a:cubicBezTo>
                    <a:pt x="8786" y="7066"/>
                    <a:pt x="8633" y="7496"/>
                    <a:pt x="8536" y="8039"/>
                  </a:cubicBezTo>
                  <a:cubicBezTo>
                    <a:pt x="7705" y="5282"/>
                    <a:pt x="5589" y="0"/>
                    <a:pt x="1603" y="0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494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495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496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500" name="تجميع"/>
          <p:cNvGrpSpPr/>
          <p:nvPr/>
        </p:nvGrpSpPr>
        <p:grpSpPr>
          <a:xfrm>
            <a:off x="8146304" y="2861448"/>
            <a:ext cx="10106779" cy="3248045"/>
            <a:chOff x="0" y="-177800"/>
            <a:chExt cx="10106778" cy="3248044"/>
          </a:xfrm>
        </p:grpSpPr>
        <p:pic>
          <p:nvPicPr>
            <p:cNvPr id="497" name="مستطيل مستطيل" descr="مستطيل مستطيل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499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501" name="IMG_1908.png" descr="IMG_190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16310" y="3463142"/>
            <a:ext cx="6753290" cy="8647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502" name="IMG_1910.png" descr="IMG_191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494183">
            <a:off x="15503828" y="2289455"/>
            <a:ext cx="7106023" cy="67507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62" name="مستطيل"/>
          <p:cNvSpPr/>
          <p:nvPr/>
        </p:nvSpPr>
        <p:spPr>
          <a:xfrm>
            <a:off x="951093" y="65954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63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أ/ فاطمة جبران"/>
          <p:cNvSpPr txBox="1"/>
          <p:nvPr/>
        </p:nvSpPr>
        <p:spPr>
          <a:xfrm>
            <a:off x="-42273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5" name="تعزيز مهارات التفكير تعزيز مهارات التفكير " descr="تعزيز مهارات التفكير تعزيز مهارات التفكير 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626397" y="615090"/>
            <a:ext cx="10228486" cy="1851376"/>
          </a:xfrm>
          <a:prstGeom prst="rect">
            <a:avLst/>
          </a:prstGeom>
        </p:spPr>
      </p:pic>
      <p:pic>
        <p:nvPicPr>
          <p:cNvPr id="166" name="IMG_1645.png" descr="IMG_164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72758" y="6091117"/>
            <a:ext cx="2938004" cy="51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88403" y="2977036"/>
            <a:ext cx="15154058" cy="8715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G_1910.png" descr="IMG_191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494183">
            <a:off x="18360437" y="2382831"/>
            <a:ext cx="5364046" cy="50958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71" name="مستطيل"/>
          <p:cNvSpPr/>
          <p:nvPr/>
        </p:nvSpPr>
        <p:spPr>
          <a:xfrm>
            <a:off x="951093" y="65954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72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أ/ فاطمة جبران"/>
          <p:cNvSpPr txBox="1"/>
          <p:nvPr/>
        </p:nvSpPr>
        <p:spPr>
          <a:xfrm>
            <a:off x="-42273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80" name="تجميع"/>
          <p:cNvGrpSpPr/>
          <p:nvPr/>
        </p:nvGrpSpPr>
        <p:grpSpPr>
          <a:xfrm>
            <a:off x="5213190" y="3098876"/>
            <a:ext cx="15716905" cy="8940117"/>
            <a:chOff x="12700" y="-205593"/>
            <a:chExt cx="15716903" cy="8940115"/>
          </a:xfrm>
        </p:grpSpPr>
        <p:pic>
          <p:nvPicPr>
            <p:cNvPr id="174" name="صورة" descr="صورة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669265" y="25400"/>
              <a:ext cx="4994038" cy="8607731"/>
            </a:xfrm>
            <a:prstGeom prst="rect">
              <a:avLst/>
            </a:prstGeom>
            <a:effectLst/>
          </p:spPr>
        </p:pic>
        <p:pic>
          <p:nvPicPr>
            <p:cNvPr id="175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07679" y="81169"/>
              <a:ext cx="4929378" cy="8496192"/>
            </a:xfrm>
            <a:prstGeom prst="rect">
              <a:avLst/>
            </a:prstGeom>
            <a:effectLst/>
          </p:spPr>
        </p:pic>
        <p:pic>
          <p:nvPicPr>
            <p:cNvPr id="176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" y="25400"/>
              <a:ext cx="5052816" cy="8709122"/>
            </a:xfrm>
            <a:prstGeom prst="rect">
              <a:avLst/>
            </a:prstGeom>
            <a:effectLst/>
          </p:spPr>
        </p:pic>
        <p:pic>
          <p:nvPicPr>
            <p:cNvPr id="177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591184" y="-205595"/>
              <a:ext cx="5138420" cy="1734725"/>
            </a:xfrm>
            <a:prstGeom prst="rect">
              <a:avLst/>
            </a:prstGeom>
            <a:effectLst/>
          </p:spPr>
        </p:pic>
        <p:pic>
          <p:nvPicPr>
            <p:cNvPr id="178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133866" y="-40413"/>
              <a:ext cx="5622500" cy="1569543"/>
            </a:xfrm>
            <a:prstGeom prst="rect">
              <a:avLst/>
            </a:prstGeom>
            <a:effectLst/>
          </p:spPr>
        </p:pic>
        <p:pic>
          <p:nvPicPr>
            <p:cNvPr id="179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2649" y="-205595"/>
              <a:ext cx="5138420" cy="1734725"/>
            </a:xfrm>
            <a:prstGeom prst="rect">
              <a:avLst/>
            </a:prstGeom>
            <a:effectLst/>
          </p:spPr>
        </p:pic>
      </p:grpSp>
      <p:pic>
        <p:nvPicPr>
          <p:cNvPr id="181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5280220" y="937777"/>
            <a:ext cx="7788165" cy="1851377"/>
          </a:xfrm>
          <a:prstGeom prst="rect">
            <a:avLst/>
          </a:prstGeom>
        </p:spPr>
      </p:pic>
      <p:pic>
        <p:nvPicPr>
          <p:cNvPr id="182" name="IMG_1645.png" descr="IMG_1645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72758" y="6091117"/>
            <a:ext cx="2938004" cy="51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G_1910.png" descr="IMG_1910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rot="1494183">
            <a:off x="19058894" y="2591725"/>
            <a:ext cx="5364045" cy="50958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6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87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9" name="IMG_1451.jpeg" descr="IMG_1451.jpeg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276536">
            <a:off x="10791614" y="5266828"/>
            <a:ext cx="7604213" cy="3966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G_1908.png" descr="IMG_190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12635" y="5556287"/>
            <a:ext cx="4862424" cy="62265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G_1910.png" descr="IMG_191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494183">
            <a:off x="16793519" y="5403952"/>
            <a:ext cx="5268591" cy="500516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4" name="تجميع"/>
          <p:cNvGrpSpPr/>
          <p:nvPr/>
        </p:nvGrpSpPr>
        <p:grpSpPr>
          <a:xfrm>
            <a:off x="12944797" y="1337590"/>
            <a:ext cx="9960333" cy="4632026"/>
            <a:chOff x="-279400" y="-330200"/>
            <a:chExt cx="9960332" cy="4632025"/>
          </a:xfrm>
        </p:grpSpPr>
        <p:pic>
          <p:nvPicPr>
            <p:cNvPr id="192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79400" y="-330200"/>
              <a:ext cx="9960333" cy="1825375"/>
            </a:xfrm>
            <a:prstGeom prst="rect">
              <a:avLst/>
            </a:prstGeom>
            <a:effectLst/>
          </p:spPr>
        </p:pic>
        <p:pic>
          <p:nvPicPr>
            <p:cNvPr id="193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348209" y="860174"/>
              <a:ext cx="3082768" cy="344165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97" name="مستطيل"/>
          <p:cNvSpPr/>
          <p:nvPr/>
        </p:nvSpPr>
        <p:spPr>
          <a:xfrm>
            <a:off x="670438" y="65954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98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0" name="IMG_1645.png" descr="IMG_164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5477" y="5768946"/>
            <a:ext cx="2466515" cy="43557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3" name="صفحة الكتاب ١١٧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202" name="صفحة الكتاب ١١٧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١١٧</a:t>
              </a:r>
            </a:p>
          </p:txBody>
        </p:sp>
        <p:pic>
          <p:nvPicPr>
            <p:cNvPr id="201" name="صفحة الكتاب ١١٧ صفحة الكتاب ١١٧" descr="صفحة الكتاب ١١٧ صفحة الكتاب ١١٧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pic>
        <p:nvPicPr>
          <p:cNvPr id="204" name="IMG_1910.png" descr="IMG_191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494183">
            <a:off x="20432893" y="892273"/>
            <a:ext cx="5343828" cy="50766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7" name="تجميع"/>
          <p:cNvGrpSpPr/>
          <p:nvPr/>
        </p:nvGrpSpPr>
        <p:grpSpPr>
          <a:xfrm>
            <a:off x="11912600" y="697202"/>
            <a:ext cx="9960333" cy="4632026"/>
            <a:chOff x="-279400" y="-330200"/>
            <a:chExt cx="9960332" cy="4632025"/>
          </a:xfrm>
        </p:grpSpPr>
        <p:pic>
          <p:nvPicPr>
            <p:cNvPr id="205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279400" y="-330200"/>
              <a:ext cx="9960333" cy="1825375"/>
            </a:xfrm>
            <a:prstGeom prst="rect">
              <a:avLst/>
            </a:prstGeom>
            <a:effectLst/>
          </p:spPr>
        </p:pic>
        <p:pic>
          <p:nvPicPr>
            <p:cNvPr id="206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348209" y="860174"/>
              <a:ext cx="3082768" cy="3441652"/>
            </a:xfrm>
            <a:prstGeom prst="rect">
              <a:avLst/>
            </a:prstGeom>
            <a:effectLst/>
          </p:spPr>
        </p:pic>
      </p:grpSp>
      <p:pic>
        <p:nvPicPr>
          <p:cNvPr id="208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4474" y="3194087"/>
            <a:ext cx="12110908" cy="507876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1" name="صورة"/>
          <p:cNvGrpSpPr/>
          <p:nvPr/>
        </p:nvGrpSpPr>
        <p:grpSpPr>
          <a:xfrm>
            <a:off x="4971058" y="9139030"/>
            <a:ext cx="16403790" cy="1674160"/>
            <a:chOff x="0" y="0"/>
            <a:chExt cx="16403789" cy="1674158"/>
          </a:xfrm>
        </p:grpSpPr>
        <p:pic>
          <p:nvPicPr>
            <p:cNvPr id="210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0800" y="50800"/>
              <a:ext cx="16302190" cy="157255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9" name="صورة" descr="صورة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16403790" cy="167415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14" name="مستطيل"/>
          <p:cNvSpPr/>
          <p:nvPr/>
        </p:nvSpPr>
        <p:spPr>
          <a:xfrm>
            <a:off x="670438" y="65954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15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7" name="IMG_1645.png" descr="IMG_164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5477" y="5768946"/>
            <a:ext cx="2466515" cy="43557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0" name="صفحة الكتاب ١١٧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219" name="صفحة الكتاب ١١٧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١١٧</a:t>
              </a:r>
            </a:p>
          </p:txBody>
        </p:sp>
        <p:pic>
          <p:nvPicPr>
            <p:cNvPr id="218" name="صفحة الكتاب ١١٧ صفحة الكتاب ١١٧" descr="صفحة الكتاب ١١٧ صفحة الكتاب ١١٧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pic>
        <p:nvPicPr>
          <p:cNvPr id="221" name="IMG_1910.png" descr="IMG_191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494183">
            <a:off x="20432893" y="892273"/>
            <a:ext cx="5343828" cy="50766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4" name="تجميع"/>
          <p:cNvGrpSpPr/>
          <p:nvPr/>
        </p:nvGrpSpPr>
        <p:grpSpPr>
          <a:xfrm>
            <a:off x="11912600" y="697202"/>
            <a:ext cx="9960333" cy="4632026"/>
            <a:chOff x="-279400" y="-330200"/>
            <a:chExt cx="9960332" cy="4632025"/>
          </a:xfrm>
        </p:grpSpPr>
        <p:pic>
          <p:nvPicPr>
            <p:cNvPr id="222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279400" y="-330200"/>
              <a:ext cx="9960333" cy="1825375"/>
            </a:xfrm>
            <a:prstGeom prst="rect">
              <a:avLst/>
            </a:prstGeom>
            <a:effectLst/>
          </p:spPr>
        </p:pic>
        <p:pic>
          <p:nvPicPr>
            <p:cNvPr id="223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348209" y="860174"/>
              <a:ext cx="3082768" cy="3441652"/>
            </a:xfrm>
            <a:prstGeom prst="rect">
              <a:avLst/>
            </a:prstGeom>
            <a:effectLst/>
          </p:spPr>
        </p:pic>
      </p:grpSp>
      <p:pic>
        <p:nvPicPr>
          <p:cNvPr id="225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708825" y="2584474"/>
            <a:ext cx="8121527" cy="92028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28" name="مستطيل"/>
          <p:cNvSpPr/>
          <p:nvPr/>
        </p:nvSpPr>
        <p:spPr>
          <a:xfrm>
            <a:off x="670438" y="65954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29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1" name="IMG_1645.png" descr="IMG_164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5477" y="5768946"/>
            <a:ext cx="2466515" cy="43557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4" name="صفحة الكتاب ١١٨"/>
          <p:cNvGrpSpPr/>
          <p:nvPr/>
        </p:nvGrpSpPr>
        <p:grpSpPr>
          <a:xfrm rot="18900000">
            <a:off x="1940134" y="2400337"/>
            <a:ext cx="5337088" cy="1587501"/>
            <a:chOff x="0" y="0"/>
            <a:chExt cx="5337087" cy="1587500"/>
          </a:xfrm>
        </p:grpSpPr>
        <p:sp>
          <p:nvSpPr>
            <p:cNvPr id="233" name="صفحة الكتاب ١١٨"/>
            <p:cNvSpPr txBox="1"/>
            <p:nvPr/>
          </p:nvSpPr>
          <p:spPr>
            <a:xfrm>
              <a:off x="215899" y="139700"/>
              <a:ext cx="490528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١١٨</a:t>
              </a:r>
            </a:p>
          </p:txBody>
        </p:sp>
        <p:pic>
          <p:nvPicPr>
            <p:cNvPr id="232" name="صفحة الكتاب ١١٨ صفحة الكتاب ١١٨" descr="صفحة الكتاب ١١٨ صفحة الكتاب ١١٨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0"/>
            </a:xfrm>
            <a:prstGeom prst="rect">
              <a:avLst/>
            </a:prstGeom>
            <a:effectLst/>
          </p:spPr>
        </p:pic>
      </p:grpSp>
      <p:pic>
        <p:nvPicPr>
          <p:cNvPr id="235" name="IMG_1910.png" descr="IMG_191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494183">
            <a:off x="20432893" y="892273"/>
            <a:ext cx="5343828" cy="50766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8" name="تجميع"/>
          <p:cNvGrpSpPr/>
          <p:nvPr/>
        </p:nvGrpSpPr>
        <p:grpSpPr>
          <a:xfrm>
            <a:off x="11912600" y="697202"/>
            <a:ext cx="9960333" cy="4632026"/>
            <a:chOff x="-279400" y="-330200"/>
            <a:chExt cx="9960332" cy="4632025"/>
          </a:xfrm>
        </p:grpSpPr>
        <p:pic>
          <p:nvPicPr>
            <p:cNvPr id="236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279400" y="-330200"/>
              <a:ext cx="9960333" cy="1825375"/>
            </a:xfrm>
            <a:prstGeom prst="rect">
              <a:avLst/>
            </a:prstGeom>
            <a:effectLst/>
          </p:spPr>
        </p:pic>
        <p:pic>
          <p:nvPicPr>
            <p:cNvPr id="237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348209" y="860174"/>
              <a:ext cx="3082768" cy="3441652"/>
            </a:xfrm>
            <a:prstGeom prst="rect">
              <a:avLst/>
            </a:prstGeom>
            <a:effectLst/>
          </p:spPr>
        </p:pic>
      </p:grpSp>
      <p:pic>
        <p:nvPicPr>
          <p:cNvPr id="239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79511" y="2368746"/>
            <a:ext cx="12263329" cy="89785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42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43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5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58981" y="1027402"/>
            <a:ext cx="11072102" cy="2071818"/>
          </a:xfrm>
          <a:prstGeom prst="rect">
            <a:avLst/>
          </a:prstGeom>
        </p:spPr>
      </p:pic>
      <p:grpSp>
        <p:nvGrpSpPr>
          <p:cNvPr id="250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246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47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48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49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253" name="صفحة الكتاب ١١٨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252" name="صفحة الكتاب ١١٨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١١٨</a:t>
              </a:r>
            </a:p>
          </p:txBody>
        </p:sp>
        <p:pic>
          <p:nvPicPr>
            <p:cNvPr id="251" name="صفحة الكتاب ١١٨ صفحة الكتاب ١١٨" descr="صفحة الكتاب ١١٨ صفحة الكتاب ١١٨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pic>
        <p:nvPicPr>
          <p:cNvPr id="254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923998" y="9638175"/>
            <a:ext cx="1501062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IMG_1910.png" descr="IMG_191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494183">
            <a:off x="20308410" y="1397087"/>
            <a:ext cx="3951772" cy="37541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9" name="صورة"/>
          <p:cNvGrpSpPr/>
          <p:nvPr/>
        </p:nvGrpSpPr>
        <p:grpSpPr>
          <a:xfrm>
            <a:off x="9022560" y="3048419"/>
            <a:ext cx="11566657" cy="1901349"/>
            <a:chOff x="0" y="0"/>
            <a:chExt cx="11566656" cy="1901347"/>
          </a:xfrm>
        </p:grpSpPr>
        <p:pic>
          <p:nvPicPr>
            <p:cNvPr id="258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0800" y="50800"/>
              <a:ext cx="11465057" cy="179974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7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11566657" cy="1901348"/>
            </a:xfrm>
            <a:prstGeom prst="rect">
              <a:avLst/>
            </a:prstGeom>
            <a:effectLst/>
          </p:spPr>
        </p:pic>
      </p:grpSp>
      <p:pic>
        <p:nvPicPr>
          <p:cNvPr id="260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588985" y="6126424"/>
            <a:ext cx="18394665" cy="1580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63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64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66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58981" y="1027402"/>
            <a:ext cx="11072102" cy="2071818"/>
          </a:xfrm>
          <a:prstGeom prst="rect">
            <a:avLst/>
          </a:prstGeom>
        </p:spPr>
      </p:pic>
      <p:grpSp>
        <p:nvGrpSpPr>
          <p:cNvPr id="271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267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68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69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0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274" name="صفحة الكتاب ١١٨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273" name="صفحة الكتاب ١١٨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١١٨</a:t>
              </a:r>
            </a:p>
          </p:txBody>
        </p:sp>
        <p:pic>
          <p:nvPicPr>
            <p:cNvPr id="272" name="صفحة الكتاب ١١٨ صفحة الكتاب ١١٨" descr="صفحة الكتاب ١١٨ صفحة الكتاب ١١٨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pic>
        <p:nvPicPr>
          <p:cNvPr id="275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923998" y="9638175"/>
            <a:ext cx="1501062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IMG_1910.png" descr="IMG_191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494183">
            <a:off x="20308410" y="1397087"/>
            <a:ext cx="3951772" cy="37541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0" name="صورة"/>
          <p:cNvGrpSpPr/>
          <p:nvPr/>
        </p:nvGrpSpPr>
        <p:grpSpPr>
          <a:xfrm>
            <a:off x="9022560" y="3048419"/>
            <a:ext cx="11566657" cy="1901349"/>
            <a:chOff x="0" y="0"/>
            <a:chExt cx="11566656" cy="1901347"/>
          </a:xfrm>
        </p:grpSpPr>
        <p:pic>
          <p:nvPicPr>
            <p:cNvPr id="279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0800" y="50800"/>
              <a:ext cx="11465057" cy="179974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8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11566657" cy="1901348"/>
            </a:xfrm>
            <a:prstGeom prst="rect">
              <a:avLst/>
            </a:prstGeom>
            <a:effectLst/>
          </p:spPr>
        </p:pic>
      </p:grpSp>
      <p:pic>
        <p:nvPicPr>
          <p:cNvPr id="281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588985" y="6126424"/>
            <a:ext cx="18394665" cy="1580450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الرسم"/>
          <p:cNvSpPr/>
          <p:nvPr/>
        </p:nvSpPr>
        <p:spPr>
          <a:xfrm>
            <a:off x="19643574" y="6527821"/>
            <a:ext cx="477598" cy="6251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3" h="21600" fill="norm" stroke="1" extrusionOk="0">
                <a:moveTo>
                  <a:pt x="540" y="0"/>
                </a:moveTo>
                <a:cubicBezTo>
                  <a:pt x="4140" y="1523"/>
                  <a:pt x="7740" y="3046"/>
                  <a:pt x="10260" y="4292"/>
                </a:cubicBezTo>
                <a:cubicBezTo>
                  <a:pt x="12780" y="5538"/>
                  <a:pt x="14220" y="6508"/>
                  <a:pt x="15570" y="7477"/>
                </a:cubicBezTo>
                <a:cubicBezTo>
                  <a:pt x="16920" y="8446"/>
                  <a:pt x="18180" y="9415"/>
                  <a:pt x="19260" y="10038"/>
                </a:cubicBezTo>
                <a:cubicBezTo>
                  <a:pt x="20340" y="10662"/>
                  <a:pt x="21240" y="10938"/>
                  <a:pt x="21420" y="11354"/>
                </a:cubicBezTo>
                <a:cubicBezTo>
                  <a:pt x="21600" y="11769"/>
                  <a:pt x="21060" y="12323"/>
                  <a:pt x="19350" y="13154"/>
                </a:cubicBezTo>
                <a:cubicBezTo>
                  <a:pt x="17640" y="13985"/>
                  <a:pt x="14760" y="15092"/>
                  <a:pt x="11340" y="16546"/>
                </a:cubicBezTo>
                <a:cubicBezTo>
                  <a:pt x="7920" y="18000"/>
                  <a:pt x="3960" y="19800"/>
                  <a:pt x="0" y="21600"/>
                </a:cubicBezTo>
              </a:path>
            </a:pathLst>
          </a:custGeom>
          <a:ln w="88900" cap="rnd">
            <a:solidFill>
              <a:srgbClr val="147EFB"/>
            </a:solidFill>
          </a:ln>
        </p:spPr>
        <p:txBody>
          <a:bodyPr lIns="0" tIns="0" rIns="0" bIns="0"/>
          <a:lstStyle/>
          <a:p>
            <a:pPr algn="r" defTabSz="457200">
              <a:lnSpc>
                <a:spcPct val="100000"/>
              </a:lnSpc>
              <a:defRPr sz="1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83" name="الرسم"/>
          <p:cNvSpPr/>
          <p:nvPr/>
        </p:nvSpPr>
        <p:spPr>
          <a:xfrm>
            <a:off x="12776834" y="6539843"/>
            <a:ext cx="531267" cy="685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600" fill="norm" stroke="1" extrusionOk="0">
                <a:moveTo>
                  <a:pt x="17633" y="0"/>
                </a:moveTo>
                <a:cubicBezTo>
                  <a:pt x="14385" y="1642"/>
                  <a:pt x="11137" y="3284"/>
                  <a:pt x="8376" y="5116"/>
                </a:cubicBezTo>
                <a:cubicBezTo>
                  <a:pt x="5615" y="6947"/>
                  <a:pt x="3342" y="8968"/>
                  <a:pt x="1961" y="10232"/>
                </a:cubicBezTo>
                <a:cubicBezTo>
                  <a:pt x="581" y="11495"/>
                  <a:pt x="93" y="12000"/>
                  <a:pt x="12" y="12568"/>
                </a:cubicBezTo>
                <a:cubicBezTo>
                  <a:pt x="-69" y="13137"/>
                  <a:pt x="256" y="13768"/>
                  <a:pt x="824" y="14084"/>
                </a:cubicBezTo>
                <a:cubicBezTo>
                  <a:pt x="1393" y="14400"/>
                  <a:pt x="2205" y="14400"/>
                  <a:pt x="3829" y="14716"/>
                </a:cubicBezTo>
                <a:cubicBezTo>
                  <a:pt x="5453" y="15032"/>
                  <a:pt x="7889" y="15663"/>
                  <a:pt x="10975" y="16863"/>
                </a:cubicBezTo>
                <a:cubicBezTo>
                  <a:pt x="14060" y="18063"/>
                  <a:pt x="17796" y="19832"/>
                  <a:pt x="21531" y="21600"/>
                </a:cubicBezTo>
              </a:path>
            </a:pathLst>
          </a:custGeom>
          <a:ln w="88900" cap="rnd">
            <a:solidFill>
              <a:srgbClr val="147EFB"/>
            </a:solidFill>
          </a:ln>
        </p:spPr>
        <p:txBody>
          <a:bodyPr lIns="0" tIns="0" rIns="0" bIns="0"/>
          <a:lstStyle/>
          <a:p>
            <a:pPr algn="r" defTabSz="457200">
              <a:lnSpc>
                <a:spcPct val="100000"/>
              </a:lnSpc>
              <a:defRPr sz="1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grpSp>
        <p:nvGrpSpPr>
          <p:cNvPr id="286" name="الرسم"/>
          <p:cNvGrpSpPr/>
          <p:nvPr/>
        </p:nvGrpSpPr>
        <p:grpSpPr>
          <a:xfrm>
            <a:off x="6263342" y="6821822"/>
            <a:ext cx="540981" cy="222937"/>
            <a:chOff x="-504279" y="-6543"/>
            <a:chExt cx="540979" cy="222936"/>
          </a:xfrm>
        </p:grpSpPr>
        <p:sp>
          <p:nvSpPr>
            <p:cNvPr id="284" name="خط"/>
            <p:cNvSpPr/>
            <p:nvPr/>
          </p:nvSpPr>
          <p:spPr>
            <a:xfrm>
              <a:off x="-396084" y="-6544"/>
              <a:ext cx="396719" cy="18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21600" y="7055"/>
                  </a:moveTo>
                  <a:cubicBezTo>
                    <a:pt x="18327" y="2735"/>
                    <a:pt x="15055" y="-1585"/>
                    <a:pt x="11455" y="575"/>
                  </a:cubicBezTo>
                  <a:cubicBezTo>
                    <a:pt x="7855" y="2735"/>
                    <a:pt x="3927" y="11375"/>
                    <a:pt x="0" y="2001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5" name="خط"/>
            <p:cNvSpPr/>
            <p:nvPr/>
          </p:nvSpPr>
          <p:spPr>
            <a:xfrm>
              <a:off x="-504280" y="180326"/>
              <a:ext cx="540981" cy="36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920" y="0"/>
                    <a:pt x="14240" y="0"/>
                    <a:pt x="10640" y="3600"/>
                  </a:cubicBezTo>
                  <a:cubicBezTo>
                    <a:pt x="7040" y="7200"/>
                    <a:pt x="352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