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517" r:id="rId2"/>
    <p:sldId id="256" r:id="rId3"/>
    <p:sldId id="266" r:id="rId4"/>
    <p:sldId id="267" r:id="rId5"/>
    <p:sldId id="269" r:id="rId6"/>
    <p:sldId id="264" r:id="rId7"/>
    <p:sldId id="257" r:id="rId8"/>
    <p:sldId id="259" r:id="rId9"/>
    <p:sldId id="258" r:id="rId10"/>
    <p:sldId id="260" r:id="rId11"/>
    <p:sldId id="262" r:id="rId12"/>
    <p:sldId id="261" r:id="rId13"/>
    <p:sldId id="263" r:id="rId14"/>
    <p:sldId id="265" r:id="rId15"/>
    <p:sldId id="268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D5C5"/>
    <a:srgbClr val="F47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3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F6A31-C689-436C-8B7D-07B19091E16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467AACC-F429-493D-8CB7-7DD36BB1ADE8}">
      <dgm:prSet phldrT="[نص]"/>
      <dgm:spPr>
        <a:solidFill>
          <a:srgbClr val="7ED5C5"/>
        </a:solidFill>
      </dgm:spPr>
      <dgm:t>
        <a:bodyPr/>
        <a:lstStyle/>
        <a:p>
          <a:pPr rtl="1"/>
          <a:r>
            <a:rPr lang="en-US" dirty="0"/>
            <a:t>Read the conversation correctly</a:t>
          </a:r>
          <a:endParaRPr lang="ar-SA" dirty="0"/>
        </a:p>
      </dgm:t>
    </dgm:pt>
    <dgm:pt modelId="{D996E343-DEE2-44DC-A598-E31B3EA908E0}" type="parTrans" cxnId="{AB52DB5F-301E-41F5-9C59-6C026468C250}">
      <dgm:prSet/>
      <dgm:spPr/>
      <dgm:t>
        <a:bodyPr/>
        <a:lstStyle/>
        <a:p>
          <a:pPr rtl="1"/>
          <a:endParaRPr lang="ar-SA"/>
        </a:p>
      </dgm:t>
    </dgm:pt>
    <dgm:pt modelId="{95C815C9-FA41-4DD3-8B99-73C72B82D2EF}" type="sibTrans" cxnId="{AB52DB5F-301E-41F5-9C59-6C026468C250}">
      <dgm:prSet/>
      <dgm:spPr/>
      <dgm:t>
        <a:bodyPr/>
        <a:lstStyle/>
        <a:p>
          <a:pPr rtl="1"/>
          <a:endParaRPr lang="ar-SA"/>
        </a:p>
      </dgm:t>
    </dgm:pt>
    <dgm:pt modelId="{293B3C82-64BF-4B0F-9F14-843D5C8EFE0D}">
      <dgm:prSet phldrT="[نص]"/>
      <dgm:spPr>
        <a:solidFill>
          <a:srgbClr val="F47F20"/>
        </a:solidFill>
        <a:ln>
          <a:solidFill>
            <a:srgbClr val="F47F20"/>
          </a:solidFill>
        </a:ln>
      </dgm:spPr>
      <dgm:t>
        <a:bodyPr/>
        <a:lstStyle/>
        <a:p>
          <a:pPr rtl="1"/>
          <a:r>
            <a:rPr lang="en-US" dirty="0"/>
            <a:t>Answer the question in the book</a:t>
          </a:r>
          <a:endParaRPr lang="ar-SA" dirty="0"/>
        </a:p>
      </dgm:t>
    </dgm:pt>
    <dgm:pt modelId="{824134F3-78F7-4428-B321-CC472073AB14}" type="parTrans" cxnId="{652BA4A6-00F5-4348-95BD-CD80F2C44F2B}">
      <dgm:prSet/>
      <dgm:spPr/>
      <dgm:t>
        <a:bodyPr/>
        <a:lstStyle/>
        <a:p>
          <a:pPr rtl="1"/>
          <a:endParaRPr lang="ar-SA"/>
        </a:p>
      </dgm:t>
    </dgm:pt>
    <dgm:pt modelId="{6224BA49-B4DB-443A-9551-362FBF6BDAAE}" type="sibTrans" cxnId="{652BA4A6-00F5-4348-95BD-CD80F2C44F2B}">
      <dgm:prSet/>
      <dgm:spPr/>
      <dgm:t>
        <a:bodyPr/>
        <a:lstStyle/>
        <a:p>
          <a:pPr rtl="1"/>
          <a:endParaRPr lang="ar-SA"/>
        </a:p>
      </dgm:t>
    </dgm:pt>
    <dgm:pt modelId="{A858F863-1FE5-458B-B4AB-85A91FF1349C}" type="pres">
      <dgm:prSet presAssocID="{234F6A31-C689-436C-8B7D-07B19091E162}" presName="linear" presStyleCnt="0">
        <dgm:presLayoutVars>
          <dgm:dir/>
          <dgm:animLvl val="lvl"/>
          <dgm:resizeHandles val="exact"/>
        </dgm:presLayoutVars>
      </dgm:prSet>
      <dgm:spPr/>
    </dgm:pt>
    <dgm:pt modelId="{4D580EB2-AF83-48D1-817A-51BA787E7B7A}" type="pres">
      <dgm:prSet presAssocID="{E467AACC-F429-493D-8CB7-7DD36BB1ADE8}" presName="parentLin" presStyleCnt="0"/>
      <dgm:spPr/>
    </dgm:pt>
    <dgm:pt modelId="{5C65DC00-947A-470C-9EA8-000D02D471E3}" type="pres">
      <dgm:prSet presAssocID="{E467AACC-F429-493D-8CB7-7DD36BB1ADE8}" presName="parentLeftMargin" presStyleLbl="node1" presStyleIdx="0" presStyleCnt="2"/>
      <dgm:spPr/>
    </dgm:pt>
    <dgm:pt modelId="{5E18E35C-EA6F-4DEB-8D05-E576F4C29652}" type="pres">
      <dgm:prSet presAssocID="{E467AACC-F429-493D-8CB7-7DD36BB1ADE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C483F70-4953-4E9E-B691-771F731D25F5}" type="pres">
      <dgm:prSet presAssocID="{E467AACC-F429-493D-8CB7-7DD36BB1ADE8}" presName="negativeSpace" presStyleCnt="0"/>
      <dgm:spPr/>
    </dgm:pt>
    <dgm:pt modelId="{4771DA51-90B8-4C74-AA97-ECDF76BA01DE}" type="pres">
      <dgm:prSet presAssocID="{E467AACC-F429-493D-8CB7-7DD36BB1ADE8}" presName="childText" presStyleLbl="conFgAcc1" presStyleIdx="0" presStyleCnt="2">
        <dgm:presLayoutVars>
          <dgm:bulletEnabled val="1"/>
        </dgm:presLayoutVars>
      </dgm:prSet>
      <dgm:spPr/>
    </dgm:pt>
    <dgm:pt modelId="{A1D97F9D-EB7E-4E17-BA5C-18320AEE64D2}" type="pres">
      <dgm:prSet presAssocID="{95C815C9-FA41-4DD3-8B99-73C72B82D2EF}" presName="spaceBetweenRectangles" presStyleCnt="0"/>
      <dgm:spPr/>
    </dgm:pt>
    <dgm:pt modelId="{ABF321F6-7243-4E25-AA29-820EC8685E14}" type="pres">
      <dgm:prSet presAssocID="{293B3C82-64BF-4B0F-9F14-843D5C8EFE0D}" presName="parentLin" presStyleCnt="0"/>
      <dgm:spPr/>
    </dgm:pt>
    <dgm:pt modelId="{455567F8-CE27-4C3E-BE10-AD0314404AB2}" type="pres">
      <dgm:prSet presAssocID="{293B3C82-64BF-4B0F-9F14-843D5C8EFE0D}" presName="parentLeftMargin" presStyleLbl="node1" presStyleIdx="0" presStyleCnt="2"/>
      <dgm:spPr/>
    </dgm:pt>
    <dgm:pt modelId="{D6C8BC4F-F1FD-475D-88CB-07A661004573}" type="pres">
      <dgm:prSet presAssocID="{293B3C82-64BF-4B0F-9F14-843D5C8EFE0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56A3F08-6EA9-4EB5-B1D0-1D35FFEB3924}" type="pres">
      <dgm:prSet presAssocID="{293B3C82-64BF-4B0F-9F14-843D5C8EFE0D}" presName="negativeSpace" presStyleCnt="0"/>
      <dgm:spPr/>
    </dgm:pt>
    <dgm:pt modelId="{01485207-B694-448E-B094-BFCC77252BCF}" type="pres">
      <dgm:prSet presAssocID="{293B3C82-64BF-4B0F-9F14-843D5C8EFE0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6E79014-A2BF-4642-BF97-26426E2C7544}" type="presOf" srcId="{293B3C82-64BF-4B0F-9F14-843D5C8EFE0D}" destId="{455567F8-CE27-4C3E-BE10-AD0314404AB2}" srcOrd="0" destOrd="0" presId="urn:microsoft.com/office/officeart/2005/8/layout/list1"/>
    <dgm:cxn modelId="{50713A3A-4AFC-4E38-961C-4780B8521F3B}" type="presOf" srcId="{234F6A31-C689-436C-8B7D-07B19091E162}" destId="{A858F863-1FE5-458B-B4AB-85A91FF1349C}" srcOrd="0" destOrd="0" presId="urn:microsoft.com/office/officeart/2005/8/layout/list1"/>
    <dgm:cxn modelId="{AB52DB5F-301E-41F5-9C59-6C026468C250}" srcId="{234F6A31-C689-436C-8B7D-07B19091E162}" destId="{E467AACC-F429-493D-8CB7-7DD36BB1ADE8}" srcOrd="0" destOrd="0" parTransId="{D996E343-DEE2-44DC-A598-E31B3EA908E0}" sibTransId="{95C815C9-FA41-4DD3-8B99-73C72B82D2EF}"/>
    <dgm:cxn modelId="{10F7E761-AC9F-41F3-A404-31ED8EDFAE3E}" type="presOf" srcId="{E467AACC-F429-493D-8CB7-7DD36BB1ADE8}" destId="{5C65DC00-947A-470C-9EA8-000D02D471E3}" srcOrd="0" destOrd="0" presId="urn:microsoft.com/office/officeart/2005/8/layout/list1"/>
    <dgm:cxn modelId="{652BA4A6-00F5-4348-95BD-CD80F2C44F2B}" srcId="{234F6A31-C689-436C-8B7D-07B19091E162}" destId="{293B3C82-64BF-4B0F-9F14-843D5C8EFE0D}" srcOrd="1" destOrd="0" parTransId="{824134F3-78F7-4428-B321-CC472073AB14}" sibTransId="{6224BA49-B4DB-443A-9551-362FBF6BDAAE}"/>
    <dgm:cxn modelId="{5461E2D2-0517-4A4F-978E-E41C7056BB60}" type="presOf" srcId="{293B3C82-64BF-4B0F-9F14-843D5C8EFE0D}" destId="{D6C8BC4F-F1FD-475D-88CB-07A661004573}" srcOrd="1" destOrd="0" presId="urn:microsoft.com/office/officeart/2005/8/layout/list1"/>
    <dgm:cxn modelId="{F02C54F3-5834-4937-956A-597F6B819146}" type="presOf" srcId="{E467AACC-F429-493D-8CB7-7DD36BB1ADE8}" destId="{5E18E35C-EA6F-4DEB-8D05-E576F4C29652}" srcOrd="1" destOrd="0" presId="urn:microsoft.com/office/officeart/2005/8/layout/list1"/>
    <dgm:cxn modelId="{E5428DCC-0D3A-4E5E-9DE7-818944CDA550}" type="presParOf" srcId="{A858F863-1FE5-458B-B4AB-85A91FF1349C}" destId="{4D580EB2-AF83-48D1-817A-51BA787E7B7A}" srcOrd="0" destOrd="0" presId="urn:microsoft.com/office/officeart/2005/8/layout/list1"/>
    <dgm:cxn modelId="{4D175408-72DC-4338-B1AD-B49C3D049097}" type="presParOf" srcId="{4D580EB2-AF83-48D1-817A-51BA787E7B7A}" destId="{5C65DC00-947A-470C-9EA8-000D02D471E3}" srcOrd="0" destOrd="0" presId="urn:microsoft.com/office/officeart/2005/8/layout/list1"/>
    <dgm:cxn modelId="{8F9630CF-0070-4849-92E5-5EB1E9432BA3}" type="presParOf" srcId="{4D580EB2-AF83-48D1-817A-51BA787E7B7A}" destId="{5E18E35C-EA6F-4DEB-8D05-E576F4C29652}" srcOrd="1" destOrd="0" presId="urn:microsoft.com/office/officeart/2005/8/layout/list1"/>
    <dgm:cxn modelId="{8146482E-33CF-4515-A45F-94DA5128F3BF}" type="presParOf" srcId="{A858F863-1FE5-458B-B4AB-85A91FF1349C}" destId="{CC483F70-4953-4E9E-B691-771F731D25F5}" srcOrd="1" destOrd="0" presId="urn:microsoft.com/office/officeart/2005/8/layout/list1"/>
    <dgm:cxn modelId="{865CDD60-148E-4BAD-8B78-8F8A57BD2404}" type="presParOf" srcId="{A858F863-1FE5-458B-B4AB-85A91FF1349C}" destId="{4771DA51-90B8-4C74-AA97-ECDF76BA01DE}" srcOrd="2" destOrd="0" presId="urn:microsoft.com/office/officeart/2005/8/layout/list1"/>
    <dgm:cxn modelId="{0ED3BB84-BD4E-477C-B4D8-E107AAB2DDAD}" type="presParOf" srcId="{A858F863-1FE5-458B-B4AB-85A91FF1349C}" destId="{A1D97F9D-EB7E-4E17-BA5C-18320AEE64D2}" srcOrd="3" destOrd="0" presId="urn:microsoft.com/office/officeart/2005/8/layout/list1"/>
    <dgm:cxn modelId="{4FFCB28D-B6F8-4BE5-A8BF-B3DB7DA394CF}" type="presParOf" srcId="{A858F863-1FE5-458B-B4AB-85A91FF1349C}" destId="{ABF321F6-7243-4E25-AA29-820EC8685E14}" srcOrd="4" destOrd="0" presId="urn:microsoft.com/office/officeart/2005/8/layout/list1"/>
    <dgm:cxn modelId="{FCC3EAC6-6045-41F4-9348-7B828849AD29}" type="presParOf" srcId="{ABF321F6-7243-4E25-AA29-820EC8685E14}" destId="{455567F8-CE27-4C3E-BE10-AD0314404AB2}" srcOrd="0" destOrd="0" presId="urn:microsoft.com/office/officeart/2005/8/layout/list1"/>
    <dgm:cxn modelId="{D1AF0D39-527F-46E1-8BD3-E89A0E5B0359}" type="presParOf" srcId="{ABF321F6-7243-4E25-AA29-820EC8685E14}" destId="{D6C8BC4F-F1FD-475D-88CB-07A661004573}" srcOrd="1" destOrd="0" presId="urn:microsoft.com/office/officeart/2005/8/layout/list1"/>
    <dgm:cxn modelId="{F54CBD04-21C8-475B-B61D-EF4E80829468}" type="presParOf" srcId="{A858F863-1FE5-458B-B4AB-85A91FF1349C}" destId="{956A3F08-6EA9-4EB5-B1D0-1D35FFEB3924}" srcOrd="5" destOrd="0" presId="urn:microsoft.com/office/officeart/2005/8/layout/list1"/>
    <dgm:cxn modelId="{D48C0FF4-BC7A-4434-9A4A-3BDC8AAA8645}" type="presParOf" srcId="{A858F863-1FE5-458B-B4AB-85A91FF1349C}" destId="{01485207-B694-448E-B094-BFCC77252BC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1DA51-90B8-4C74-AA97-ECDF76BA01DE}">
      <dsp:nvSpPr>
        <dsp:cNvPr id="0" name=""/>
        <dsp:cNvSpPr/>
      </dsp:nvSpPr>
      <dsp:spPr>
        <a:xfrm>
          <a:off x="0" y="964256"/>
          <a:ext cx="759142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8E35C-EA6F-4DEB-8D05-E576F4C29652}">
      <dsp:nvSpPr>
        <dsp:cNvPr id="0" name=""/>
        <dsp:cNvSpPr/>
      </dsp:nvSpPr>
      <dsp:spPr>
        <a:xfrm>
          <a:off x="379571" y="550976"/>
          <a:ext cx="5313997" cy="826560"/>
        </a:xfrm>
        <a:prstGeom prst="roundRect">
          <a:avLst/>
        </a:prstGeom>
        <a:solidFill>
          <a:srgbClr val="7ED5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6" tIns="0" rIns="200856" bIns="0" numCol="1" spcCol="1270" anchor="ctr" anchorCtr="0">
          <a:noAutofit/>
        </a:bodyPr>
        <a:lstStyle/>
        <a:p>
          <a:pPr marL="0" lvl="0" indent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Read the conversation correctly</a:t>
          </a:r>
          <a:endParaRPr lang="ar-SA" sz="2800" kern="1200" dirty="0"/>
        </a:p>
      </dsp:txBody>
      <dsp:txXfrm>
        <a:off x="419920" y="591325"/>
        <a:ext cx="5233299" cy="745862"/>
      </dsp:txXfrm>
    </dsp:sp>
    <dsp:sp modelId="{01485207-B694-448E-B094-BFCC77252BCF}">
      <dsp:nvSpPr>
        <dsp:cNvPr id="0" name=""/>
        <dsp:cNvSpPr/>
      </dsp:nvSpPr>
      <dsp:spPr>
        <a:xfrm>
          <a:off x="0" y="2234336"/>
          <a:ext cx="759142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8BC4F-F1FD-475D-88CB-07A661004573}">
      <dsp:nvSpPr>
        <dsp:cNvPr id="0" name=""/>
        <dsp:cNvSpPr/>
      </dsp:nvSpPr>
      <dsp:spPr>
        <a:xfrm>
          <a:off x="379571" y="1821056"/>
          <a:ext cx="5313997" cy="826560"/>
        </a:xfrm>
        <a:prstGeom prst="roundRect">
          <a:avLst/>
        </a:prstGeom>
        <a:solidFill>
          <a:srgbClr val="F47F20"/>
        </a:solidFill>
        <a:ln w="12700" cap="flat" cmpd="sng" algn="ctr">
          <a:solidFill>
            <a:srgbClr val="F47F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6" tIns="0" rIns="200856" bIns="0" numCol="1" spcCol="1270" anchor="ctr" anchorCtr="0">
          <a:noAutofit/>
        </a:bodyPr>
        <a:lstStyle/>
        <a:p>
          <a:pPr marL="0" lvl="0" indent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Answer the question in the book</a:t>
          </a:r>
          <a:endParaRPr lang="ar-SA" sz="2800" kern="1200" dirty="0"/>
        </a:p>
      </dsp:txBody>
      <dsp:txXfrm>
        <a:off x="419920" y="1861405"/>
        <a:ext cx="5233299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465E6C-425E-49FF-9E88-ED316693B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D0CBECB-3A27-4D84-957D-A9D68A7A0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25BF35-6A9C-49D3-9144-6F2AFBF6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0A8F-B70D-4D20-8315-9E1C213D6366}" type="datetimeFigureOut">
              <a:rPr lang="ar-SA" smtClean="0"/>
              <a:t>15/09/43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A9C46C-6D1A-4844-A36E-211114ADD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366988-FC1E-4CC8-AD5F-5279916F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707C-2DA0-4BB3-9A61-A521999DC2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8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46E616-A891-4FE1-B5EF-C3060B902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C87F12E-5153-455A-BD83-A5B40D5A0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CFFB09-7EAE-46C2-AD8E-55D90C138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0A8F-B70D-4D20-8315-9E1C213D6366}" type="datetimeFigureOut">
              <a:rPr lang="ar-SA" smtClean="0"/>
              <a:t>15/09/43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BDBE4C-C175-4F67-94E9-52A79734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A18D54A-7B40-4D3B-BC46-21F5371C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707C-2DA0-4BB3-9A61-A521999DC2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51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6C99E91-FF42-4027-89B8-A24DC4400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3DCED9D-FEB1-45EC-969F-883E45D8B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89E0FB-5254-4873-A2CF-DB5E704E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0A8F-B70D-4D20-8315-9E1C213D6366}" type="datetimeFigureOut">
              <a:rPr lang="ar-SA" smtClean="0"/>
              <a:t>15/09/43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EB84E5F-7F68-4EE7-8DE9-11DEF132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974707-955D-4574-BE61-8D5E65C0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707C-2DA0-4BB3-9A61-A521999DC2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239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E22DC8-D51E-4396-B8CB-4BE961D7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1D7246E-FC1B-4B2F-9855-F6270457F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9EE7B0-CBA8-46EF-A532-DA669BCB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0A8F-B70D-4D20-8315-9E1C213D6366}" type="datetimeFigureOut">
              <a:rPr lang="ar-SA" smtClean="0"/>
              <a:t>15/09/43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146B1E8-F27F-4E27-98FF-64E5B8FC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7E2E4E-A92B-4F80-B971-3B0C1FD6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707C-2DA0-4BB3-9A61-A521999DC2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683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82E060-20C8-41C7-9951-A7C37ED14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BF79F73-CB35-44CA-881B-53EDCB1B6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B40FAC7-EFA4-4441-9A1A-DA23799B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0A8F-B70D-4D20-8315-9E1C213D6366}" type="datetimeFigureOut">
              <a:rPr lang="ar-SA" smtClean="0"/>
              <a:t>15/09/43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6BDC406-1C58-4231-84A4-E6E12426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EAFFD0-B15B-483D-AD93-032046E6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707C-2DA0-4BB3-9A61-A521999DC2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09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873E78-A0A9-4591-BDFE-60706997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63A95F7-6037-42EE-B675-062E2AE3EE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6D9F80B-2144-46E2-8356-1E275196B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C899AC6-680E-44EC-B0E8-3EBA143F5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0A8F-B70D-4D20-8315-9E1C213D6366}" type="datetimeFigureOut">
              <a:rPr lang="ar-SA" smtClean="0"/>
              <a:t>15/09/43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341CA80-3FB0-4BDA-8D0A-607A4F3C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D225E2D-C5FF-4A81-AC4A-314FF027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707C-2DA0-4BB3-9A61-A521999DC2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68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F91ADE-2FF9-4C5C-9C70-3CF5A8A3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E221128-4505-42C8-B449-7305EC1E5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5856D40-1C46-47F9-A0F4-27370CA08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063164B-588F-4089-9AE5-4F151BC53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777ED37-5540-47F0-BBA3-12B6A1A07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94B7131-10B8-4D88-B6E0-A9686669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0A8F-B70D-4D20-8315-9E1C213D6366}" type="datetimeFigureOut">
              <a:rPr lang="ar-SA" smtClean="0"/>
              <a:t>15/09/43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4216607-E7A2-44BA-807F-F281E451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2B4CF6D-E8FF-4E99-96FD-25ADCBC3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707C-2DA0-4BB3-9A61-A521999DC2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836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DCEC87-BD59-4451-8E22-463A81F3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3A2439A-CD3D-4D6B-B16E-DEA624B6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0A8F-B70D-4D20-8315-9E1C213D6366}" type="datetimeFigureOut">
              <a:rPr lang="ar-SA" smtClean="0"/>
              <a:t>15/09/43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D0441A7-0414-4F9A-AAB3-4F185BDDD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7B44551-D732-49EA-BB8B-5EBD0CE7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707C-2DA0-4BB3-9A61-A521999DC2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017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74AA8C3-0F31-449D-AF8C-F539F1AF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0A8F-B70D-4D20-8315-9E1C213D6366}" type="datetimeFigureOut">
              <a:rPr lang="ar-SA" smtClean="0"/>
              <a:t>15/09/43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1DCB002-6F6E-4D4B-92A2-6847048A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17AAEA-32C1-408F-A4FA-27E02EE0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707C-2DA0-4BB3-9A61-A521999DC2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619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3265A7-81F6-4F1C-BBC7-EC53588B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F9EDCBB-C633-4154-89BD-1F93A9096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930692B-C2EF-4B3F-A6C0-75D2ADFD0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5195B3-D958-42DC-B965-1714DBBB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0A8F-B70D-4D20-8315-9E1C213D6366}" type="datetimeFigureOut">
              <a:rPr lang="ar-SA" smtClean="0"/>
              <a:t>15/09/43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0A9525A-BAE4-493A-A0F2-6B9C420DD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9581982-5B2A-4458-A3DB-C4BE8E30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707C-2DA0-4BB3-9A61-A521999DC2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566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199F7C-B8F4-4328-B14F-A5EE2C094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F999B82-EB6F-4AFE-A145-9F37679B4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CFCAD23-7808-491B-8DEC-0B8F536F3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6837FF5-047A-4057-BBC0-C641FDE0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0A8F-B70D-4D20-8315-9E1C213D6366}" type="datetimeFigureOut">
              <a:rPr lang="ar-SA" smtClean="0"/>
              <a:t>15/09/43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7FF4232-0FC5-403D-AA26-436DA906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3C4F542-B9CD-4AE9-9BCD-F24FCD7CB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707C-2DA0-4BB3-9A61-A521999DC2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232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06DDDF2-50EE-4D16-953D-4F8BA2142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9938B10-EB0B-4004-AEA1-2887D2D55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623190-08AC-4CDE-9DDC-8AB4FFBD2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70A8F-B70D-4D20-8315-9E1C213D6366}" type="datetimeFigureOut">
              <a:rPr lang="ar-SA" smtClean="0"/>
              <a:t>15/09/43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C86C858-D7E0-4144-A70B-A026CD7EB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B8F43CE-7D3C-420E-93D2-ECF91AD93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7707C-2DA0-4BB3-9A61-A521999DC2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028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358" y="1105633"/>
            <a:ext cx="2279561" cy="209347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678942" y="3458037"/>
            <a:ext cx="2602315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17</a:t>
            </a:r>
            <a:r>
              <a:rPr lang="en-US" sz="2400" baseline="30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 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April \ 2022</a:t>
            </a:r>
            <a:endParaRPr lang="ar-SA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684881" y="2656863"/>
            <a:ext cx="807144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292" name="Picture 4" descr="Calendar clipart clipart cliparts for you - Clipart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38" y="981688"/>
            <a:ext cx="1428750" cy="11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alendar Computer Icons Clip art - others png download - 1024*1024 - Free  Transparent Calendar png Download. - Clip 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34" y="857252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1684880" y="2176729"/>
            <a:ext cx="1925527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Sunday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485933" y="2979816"/>
            <a:ext cx="1677382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16-9-1443 H</a:t>
            </a:r>
            <a:endParaRPr lang="ar-SA" sz="2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914" y="3972002"/>
            <a:ext cx="2473640" cy="1855230"/>
          </a:xfrm>
          <a:prstGeom prst="rect">
            <a:avLst/>
          </a:prstGeom>
        </p:spPr>
      </p:pic>
      <p:pic>
        <p:nvPicPr>
          <p:cNvPr id="11" name="Picture 4" descr="Girl hi sticker for messenger | Premium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82" y="3329369"/>
            <a:ext cx="2156980" cy="215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6260953" y="3677327"/>
            <a:ext cx="3659656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7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everyone,</a:t>
            </a:r>
          </a:p>
          <a:p>
            <a:pPr algn="l" rtl="0"/>
            <a:r>
              <a:rPr lang="en-US" sz="27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is everything going?</a:t>
            </a:r>
            <a:endParaRPr lang="ar-SA" sz="27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صورة الشريحة 6">
                <a:extLst>
                  <a:ext uri="{FF2B5EF4-FFF2-40B4-BE49-F238E27FC236}">
                    <a16:creationId xmlns:a16="http://schemas.microsoft.com/office/drawing/2014/main" id="{5CFD085A-B4C4-48DF-931A-7540BC6EC8CD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-4069080" y="-337279"/>
              <a:ext cx="2286000" cy="1714500"/>
            </p:xfrm>
            <a:graphic>
              <a:graphicData uri="http://schemas.microsoft.com/office/powerpoint/2016/slidezoom">
                <pslz:sldZm>
                  <pslz:sldZmObj sldId="468" cId="192006213">
                    <pslz:zmPr id="{0828DD7B-2E18-4E65-BA8F-A02C031F9B32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صورة الشريحة 6">
                <a:extLst>
                  <a:ext uri="{FF2B5EF4-FFF2-40B4-BE49-F238E27FC236}">
                    <a16:creationId xmlns:a16="http://schemas.microsoft.com/office/drawing/2014/main" id="{5CFD085A-B4C4-48DF-931A-7540BC6EC8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069080" y="-33727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4" name="صورة 13">
            <a:extLst>
              <a:ext uri="{FF2B5EF4-FFF2-40B4-BE49-F238E27FC236}">
                <a16:creationId xmlns:a16="http://schemas.microsoft.com/office/drawing/2014/main" id="{2B0BA458-3ABD-4158-A914-6522B5FA8D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9214" y="105527"/>
            <a:ext cx="7164287" cy="74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45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641A06-C8CA-4C21-9F79-0AA66D9A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B022479-1E7D-49C4-92AF-FB0D7E0DA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12845D3-7700-4842-8270-E485BA969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38100" y="-114300"/>
            <a:ext cx="12115800" cy="69723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66C0354-154A-4619-8A29-D4DF5B4069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87" t="53889" r="6250" b="20279"/>
          <a:stretch/>
        </p:blipFill>
        <p:spPr>
          <a:xfrm>
            <a:off x="1695450" y="772634"/>
            <a:ext cx="5467350" cy="2517146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A8809364-D3AE-49C1-80F2-CD6EF8C6EFB6}"/>
              </a:ext>
            </a:extLst>
          </p:cNvPr>
          <p:cNvSpPr/>
          <p:nvPr/>
        </p:nvSpPr>
        <p:spPr>
          <a:xfrm>
            <a:off x="7629525" y="808275"/>
            <a:ext cx="4329112" cy="700971"/>
          </a:xfrm>
          <a:prstGeom prst="roundRect">
            <a:avLst/>
          </a:prstGeom>
          <a:solidFill>
            <a:srgbClr val="F47F2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Who says Will you do me a favor?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BD59C09C-757E-4883-B6B3-83E2AA053CE9}"/>
              </a:ext>
            </a:extLst>
          </p:cNvPr>
          <p:cNvSpPr/>
          <p:nvPr/>
        </p:nvSpPr>
        <p:spPr>
          <a:xfrm>
            <a:off x="6815137" y="2059555"/>
            <a:ext cx="4010025" cy="742950"/>
          </a:xfrm>
          <a:prstGeom prst="roundRect">
            <a:avLst/>
          </a:prstGeom>
          <a:solidFill>
            <a:srgbClr val="F47F2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Why does Ali say it?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EEE8F70-275A-477E-827E-8771196C792B}"/>
              </a:ext>
            </a:extLst>
          </p:cNvPr>
          <p:cNvSpPr/>
          <p:nvPr/>
        </p:nvSpPr>
        <p:spPr>
          <a:xfrm>
            <a:off x="4429125" y="4721225"/>
            <a:ext cx="6496050" cy="742950"/>
          </a:xfrm>
          <a:prstGeom prst="roundRect">
            <a:avLst/>
          </a:prstGeom>
          <a:solidFill>
            <a:srgbClr val="F47F2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What could Sultan say if he is not sure he will do the favor?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932AED9A-C5BE-4ED5-82F3-E3AD4FF63191}"/>
              </a:ext>
            </a:extLst>
          </p:cNvPr>
          <p:cNvSpPr/>
          <p:nvPr/>
        </p:nvSpPr>
        <p:spPr>
          <a:xfrm>
            <a:off x="5903118" y="3325814"/>
            <a:ext cx="5834062" cy="742950"/>
          </a:xfrm>
          <a:prstGeom prst="roundRect">
            <a:avLst/>
          </a:prstGeom>
          <a:solidFill>
            <a:srgbClr val="F47F2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What is Sultan’s response to the question?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507AF36-F90D-49F3-8FC6-25223F459C92}"/>
              </a:ext>
            </a:extLst>
          </p:cNvPr>
          <p:cNvSpPr/>
          <p:nvPr/>
        </p:nvSpPr>
        <p:spPr>
          <a:xfrm>
            <a:off x="2768959" y="6065949"/>
            <a:ext cx="1687132" cy="4269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681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641A06-C8CA-4C21-9F79-0AA66D9A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B022479-1E7D-49C4-92AF-FB0D7E0DA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12845D3-7700-4842-8270-E485BA969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38100" y="-114300"/>
            <a:ext cx="12115800" cy="69723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DDF7AC3-B719-4BB4-8B6F-C08D39BFFB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70" t="24652" r="47500" b="36112"/>
          <a:stretch/>
        </p:blipFill>
        <p:spPr>
          <a:xfrm>
            <a:off x="2731110" y="958030"/>
            <a:ext cx="4184039" cy="3416158"/>
          </a:xfrm>
          <a:prstGeom prst="rect">
            <a:avLst/>
          </a:prstGeom>
          <a:ln w="57150">
            <a:solidFill>
              <a:srgbClr val="7ED5C5"/>
            </a:solidFill>
          </a:ln>
        </p:spPr>
      </p:pic>
      <p:pic>
        <p:nvPicPr>
          <p:cNvPr id="1026" name="Picture 2" descr="▷ SMS &amp; Text Messages: Animated Images, Gifs, Pictures &amp; Animations - 100%  FREE!">
            <a:extLst>
              <a:ext uri="{FF2B5EF4-FFF2-40B4-BE49-F238E27FC236}">
                <a16:creationId xmlns:a16="http://schemas.microsoft.com/office/drawing/2014/main" id="{E8D6C4A5-E0A8-471F-B2A9-8B469683D0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3172568"/>
            <a:ext cx="3895725" cy="314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brary of conference call image free download free png files ▻▻▻ Clipart  Art 2019">
            <a:extLst>
              <a:ext uri="{FF2B5EF4-FFF2-40B4-BE49-F238E27FC236}">
                <a16:creationId xmlns:a16="http://schemas.microsoft.com/office/drawing/2014/main" id="{1D417E7E-CC70-49FF-8BD6-EA66B2D15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4" y="538885"/>
            <a:ext cx="3810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791533A-FAA9-4476-AE8B-E468F16EB692}"/>
              </a:ext>
            </a:extLst>
          </p:cNvPr>
          <p:cNvSpPr/>
          <p:nvPr/>
        </p:nvSpPr>
        <p:spPr>
          <a:xfrm>
            <a:off x="2768959" y="6065949"/>
            <a:ext cx="1687132" cy="4269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794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641A06-C8CA-4C21-9F79-0AA66D9A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B022479-1E7D-49C4-92AF-FB0D7E0DA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12845D3-7700-4842-8270-E485BA969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38100" y="-114300"/>
            <a:ext cx="12115800" cy="69723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4964D11-87DF-49B7-BA69-03CA28629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56" t="30417" r="61250" b="46666"/>
          <a:stretch/>
        </p:blipFill>
        <p:spPr>
          <a:xfrm>
            <a:off x="1952624" y="804562"/>
            <a:ext cx="6915151" cy="2866835"/>
          </a:xfrm>
          <a:prstGeom prst="rect">
            <a:avLst/>
          </a:prstGeom>
          <a:ln w="38100">
            <a:solidFill>
              <a:srgbClr val="7ED5C5"/>
            </a:solidFill>
          </a:ln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D4EB814C-147D-40FB-BDA8-8EA87DFB6FC3}"/>
              </a:ext>
            </a:extLst>
          </p:cNvPr>
          <p:cNvSpPr txBox="1"/>
          <p:nvPr/>
        </p:nvSpPr>
        <p:spPr>
          <a:xfrm>
            <a:off x="3543300" y="3914775"/>
            <a:ext cx="69056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1. Ali wants Sultan to tell Fahd that he isn’t home if Fahd calls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5077C53-76A7-43F3-86E5-921C23E22768}"/>
              </a:ext>
            </a:extLst>
          </p:cNvPr>
          <p:cNvSpPr txBox="1"/>
          <p:nvPr/>
        </p:nvSpPr>
        <p:spPr>
          <a:xfrm>
            <a:off x="3543300" y="4554848"/>
            <a:ext cx="74009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2. He’s calling to tell Ali that he has free tickets to a football game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12D0660-3EE5-4052-91B0-6AC66AD1D1AC}"/>
              </a:ext>
            </a:extLst>
          </p:cNvPr>
          <p:cNvSpPr txBox="1"/>
          <p:nvPr/>
        </p:nvSpPr>
        <p:spPr>
          <a:xfrm>
            <a:off x="2609850" y="5194921"/>
            <a:ext cx="66770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3. He wants Sultan to tell Ali about the free tickets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Best 1 Minute Timer GIFs | Gfycat">
            <a:extLst>
              <a:ext uri="{FF2B5EF4-FFF2-40B4-BE49-F238E27FC236}">
                <a16:creationId xmlns:a16="http://schemas.microsoft.com/office/drawing/2014/main" id="{B2D30B41-D76D-4497-AD9E-260699214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63" y="804562"/>
            <a:ext cx="2333625" cy="130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5F988228-3BA2-4B37-BBD5-8B0173CA1F33}"/>
              </a:ext>
            </a:extLst>
          </p:cNvPr>
          <p:cNvSpPr/>
          <p:nvPr/>
        </p:nvSpPr>
        <p:spPr>
          <a:xfrm>
            <a:off x="2768959" y="6065949"/>
            <a:ext cx="1687132" cy="4269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63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641A06-C8CA-4C21-9F79-0AA66D9A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B022479-1E7D-49C4-92AF-FB0D7E0DA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12845D3-7700-4842-8270-E485BA969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38100" y="-114300"/>
            <a:ext cx="12115800" cy="69723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7ACCBD8-7873-4E5A-A146-45CEEA1A8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24" t="67917" r="39219" b="11111"/>
          <a:stretch/>
        </p:blipFill>
        <p:spPr>
          <a:xfrm>
            <a:off x="2105024" y="434579"/>
            <a:ext cx="8794031" cy="3471068"/>
          </a:xfrm>
          <a:prstGeom prst="rect">
            <a:avLst/>
          </a:prstGeom>
          <a:ln w="57150">
            <a:solidFill>
              <a:srgbClr val="7ED5C5"/>
            </a:solidFill>
          </a:ln>
        </p:spPr>
      </p:pic>
      <p:pic>
        <p:nvPicPr>
          <p:cNvPr id="3076" name="Picture 4" descr="Inbox Icon Animation gmail inbox icon mail counter micro interaction  interaction mailbox ios microinteractions icon animation… | Motion design,  Animated icons, Icon">
            <a:extLst>
              <a:ext uri="{FF2B5EF4-FFF2-40B4-BE49-F238E27FC236}">
                <a16:creationId xmlns:a16="http://schemas.microsoft.com/office/drawing/2014/main" id="{744C1006-CAA4-48F0-8232-AF07FE0DCC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65" y="4611091"/>
            <a:ext cx="2416440" cy="181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all Break* isn't meant for homework – The Central Times">
            <a:extLst>
              <a:ext uri="{FF2B5EF4-FFF2-40B4-BE49-F238E27FC236}">
                <a16:creationId xmlns:a16="http://schemas.microsoft.com/office/drawing/2014/main" id="{F66A4F1B-1F1B-4BE4-AB7E-B0AE4888F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997" y="2647752"/>
            <a:ext cx="2987899" cy="365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42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641A06-C8CA-4C21-9F79-0AA66D9A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B022479-1E7D-49C4-92AF-FB0D7E0DA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12845D3-7700-4842-8270-E485BA969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38100" y="-114300"/>
            <a:ext cx="12115800" cy="69723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D2C5CF2-8CE8-40B5-9D34-34F7026104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0" y="-114300"/>
            <a:ext cx="12115800" cy="6972300"/>
          </a:xfrm>
          <a:prstGeom prst="rect">
            <a:avLst/>
          </a:prstGeom>
        </p:spPr>
      </p:pic>
      <p:pic>
        <p:nvPicPr>
          <p:cNvPr id="8" name="Picture 4" descr="Fall Break* isn't meant for homework – The Central Times">
            <a:extLst>
              <a:ext uri="{FF2B5EF4-FFF2-40B4-BE49-F238E27FC236}">
                <a16:creationId xmlns:a16="http://schemas.microsoft.com/office/drawing/2014/main" id="{420D1541-C474-418D-96D7-428ABE704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365125"/>
            <a:ext cx="3343275" cy="48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0C69A85D-F5F7-496E-B0D4-6ECE1CDFBB6C}"/>
              </a:ext>
            </a:extLst>
          </p:cNvPr>
          <p:cNvSpPr/>
          <p:nvPr/>
        </p:nvSpPr>
        <p:spPr>
          <a:xfrm>
            <a:off x="2768959" y="6065949"/>
            <a:ext cx="1687132" cy="4269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349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3C9F33-D937-4EDC-9A97-6DCC9E5E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DBEA296-CB0C-4B8D-A8B7-0625F6BDB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2EC37FA-9DDB-4E72-8858-3555EF057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0" y="-114300"/>
            <a:ext cx="12115800" cy="6972300"/>
          </a:xfrm>
          <a:prstGeom prst="rect">
            <a:avLst/>
          </a:prstGeom>
        </p:spPr>
      </p:pic>
      <p:pic>
        <p:nvPicPr>
          <p:cNvPr id="7170" name="Picture 2" descr="Premium Vector | Greeting have a nice day template with flower">
            <a:extLst>
              <a:ext uri="{FF2B5EF4-FFF2-40B4-BE49-F238E27FC236}">
                <a16:creationId xmlns:a16="http://schemas.microsoft.com/office/drawing/2014/main" id="{FD1D61D2-60FE-4E65-981F-7BD743339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60" y="365125"/>
            <a:ext cx="7765958" cy="54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55E037EE-4326-41AC-9837-65C7982271FC}"/>
              </a:ext>
            </a:extLst>
          </p:cNvPr>
          <p:cNvSpPr/>
          <p:nvPr/>
        </p:nvSpPr>
        <p:spPr>
          <a:xfrm>
            <a:off x="2768959" y="6065949"/>
            <a:ext cx="1687132" cy="4269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169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BFA2D1-0D2E-4609-818B-7567CE82CF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E4EB649-44AA-4A81-85D1-FDD512202F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8F6FCFE-2815-4C48-9A8E-34249B14C3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38100" y="-114300"/>
            <a:ext cx="12115800" cy="6972300"/>
          </a:xfrm>
          <a:prstGeom prst="rect">
            <a:avLst/>
          </a:prstGeom>
        </p:spPr>
      </p:pic>
      <p:sp>
        <p:nvSpPr>
          <p:cNvPr id="5" name="فقاعة الكلام: بيضاوية 4">
            <a:extLst>
              <a:ext uri="{FF2B5EF4-FFF2-40B4-BE49-F238E27FC236}">
                <a16:creationId xmlns:a16="http://schemas.microsoft.com/office/drawing/2014/main" id="{95ABBD3F-E58F-48F2-ADEF-7DDC7105DB8F}"/>
              </a:ext>
            </a:extLst>
          </p:cNvPr>
          <p:cNvSpPr/>
          <p:nvPr/>
        </p:nvSpPr>
        <p:spPr>
          <a:xfrm>
            <a:off x="4149321" y="573575"/>
            <a:ext cx="6728229" cy="4303225"/>
          </a:xfrm>
          <a:prstGeom prst="wedgeEllipseCallout">
            <a:avLst>
              <a:gd name="adj1" fmla="val -57675"/>
              <a:gd name="adj2" fmla="val 46714"/>
            </a:avLst>
          </a:prstGeom>
          <a:noFill/>
          <a:ln w="57150">
            <a:solidFill>
              <a:srgbClr val="70C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0D59169-9B37-49A4-8D0B-BB070AA1C2EF}"/>
              </a:ext>
            </a:extLst>
          </p:cNvPr>
          <p:cNvSpPr txBox="1"/>
          <p:nvPr/>
        </p:nvSpPr>
        <p:spPr>
          <a:xfrm>
            <a:off x="4038600" y="1757035"/>
            <a:ext cx="6096000" cy="2308324"/>
          </a:xfrm>
          <a:prstGeom prst="rect">
            <a:avLst/>
          </a:prstGeom>
          <a:noFill/>
          <a:effectLst>
            <a:glow rad="101600">
              <a:srgbClr val="9A96C8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en-US" sz="7200" dirty="0">
                <a:effectLst>
                  <a:glow rad="101600">
                    <a:srgbClr val="9A96C8">
                      <a:alpha val="60000"/>
                    </a:srgbClr>
                  </a:glow>
                </a:effectLst>
                <a:latin typeface="Forte" panose="03060902040502070203" pitchFamily="66" charset="0"/>
              </a:rPr>
              <a:t>Could You Do Me a Favor ?</a:t>
            </a:r>
            <a:endParaRPr lang="ar-SA" sz="7200" dirty="0">
              <a:effectLst>
                <a:glow rad="101600">
                  <a:srgbClr val="9A96C8">
                    <a:alpha val="60000"/>
                  </a:srgbClr>
                </a:glow>
              </a:effectLst>
              <a:latin typeface="Forte" panose="03060902040502070203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181D78B-A44D-46A0-976A-2DD5048645B1}"/>
              </a:ext>
            </a:extLst>
          </p:cNvPr>
          <p:cNvSpPr/>
          <p:nvPr/>
        </p:nvSpPr>
        <p:spPr>
          <a:xfrm>
            <a:off x="5991225" y="4017371"/>
            <a:ext cx="2895600" cy="609056"/>
          </a:xfrm>
          <a:prstGeom prst="roundRect">
            <a:avLst/>
          </a:prstGeom>
          <a:solidFill>
            <a:srgbClr val="F47F2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conversation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1593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641A06-C8CA-4C21-9F79-0AA66D9A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12845D3-7700-4842-8270-E485BA969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38100" y="-114300"/>
            <a:ext cx="12115800" cy="6972300"/>
          </a:xfrm>
          <a:prstGeom prst="rect">
            <a:avLst/>
          </a:prstGeom>
        </p:spPr>
      </p:pic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AFD53525-156A-4DD5-B32D-6964377A97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3164"/>
              </p:ext>
            </p:extLst>
          </p:nvPr>
        </p:nvGraphicFramePr>
        <p:xfrm>
          <a:off x="3295650" y="2170113"/>
          <a:ext cx="7591425" cy="3490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9F2C2B90-E234-4172-9850-ACAFF032849E}"/>
              </a:ext>
            </a:extLst>
          </p:cNvPr>
          <p:cNvSpPr txBox="1"/>
          <p:nvPr/>
        </p:nvSpPr>
        <p:spPr>
          <a:xfrm>
            <a:off x="838200" y="1642843"/>
            <a:ext cx="6153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Objectives </a:t>
            </a:r>
            <a:endParaRPr lang="ar-SA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8DAAFDC-C390-4E60-9A1A-3C6661EAF52B}"/>
              </a:ext>
            </a:extLst>
          </p:cNvPr>
          <p:cNvSpPr/>
          <p:nvPr/>
        </p:nvSpPr>
        <p:spPr>
          <a:xfrm>
            <a:off x="2768959" y="6065949"/>
            <a:ext cx="1687132" cy="4269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73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641A06-C8CA-4C21-9F79-0AA66D9A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B022479-1E7D-49C4-92AF-FB0D7E0DA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12845D3-7700-4842-8270-E485BA969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0" y="-86932"/>
            <a:ext cx="12115800" cy="6929112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705D6131-9774-4913-A7A3-98E93A17DA12}"/>
              </a:ext>
            </a:extLst>
          </p:cNvPr>
          <p:cNvSpPr/>
          <p:nvPr/>
        </p:nvSpPr>
        <p:spPr>
          <a:xfrm>
            <a:off x="2768959" y="6065949"/>
            <a:ext cx="1687132" cy="4269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 descr="بعد شيوع ثقافة الكذب بين الناس... | دين ودنيا | جريدة اللواء">
            <a:extLst>
              <a:ext uri="{FF2B5EF4-FFF2-40B4-BE49-F238E27FC236}">
                <a16:creationId xmlns:a16="http://schemas.microsoft.com/office/drawing/2014/main" id="{12964191-8AD8-4728-89C6-46AA3458E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45" y="365126"/>
            <a:ext cx="8010659" cy="42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131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FBB37A-C48A-4A00-8D4E-488ABCC3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022879-D619-449E-ACF7-78DB8320D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79A8CC2-3549-4557-8FB2-F897D2ED94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38100" y="-114300"/>
            <a:ext cx="12115800" cy="6972300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AC78C23-5EBB-46BA-9144-8A938ED3F743}"/>
              </a:ext>
            </a:extLst>
          </p:cNvPr>
          <p:cNvSpPr/>
          <p:nvPr/>
        </p:nvSpPr>
        <p:spPr>
          <a:xfrm>
            <a:off x="2247900" y="2097882"/>
            <a:ext cx="7877175" cy="890587"/>
          </a:xfrm>
          <a:prstGeom prst="roundRect">
            <a:avLst/>
          </a:prstGeom>
          <a:solidFill>
            <a:srgbClr val="7ED5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How can people communicate in the past ?</a:t>
            </a:r>
            <a:endParaRPr lang="ar-SA" sz="28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Brainstorming for Fun and Profit - 5 Tips for Teams | Phil McKinney -  Innovation Mentor and Coach">
            <a:extLst>
              <a:ext uri="{FF2B5EF4-FFF2-40B4-BE49-F238E27FC236}">
                <a16:creationId xmlns:a16="http://schemas.microsoft.com/office/drawing/2014/main" id="{DC349897-B27D-4F9B-8EB0-3A409CBE1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0" y="3601411"/>
            <a:ext cx="2990850" cy="284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AF48DBA-A21E-410D-B670-1F83EE458DED}"/>
              </a:ext>
            </a:extLst>
          </p:cNvPr>
          <p:cNvSpPr/>
          <p:nvPr/>
        </p:nvSpPr>
        <p:spPr>
          <a:xfrm>
            <a:off x="2768959" y="6065949"/>
            <a:ext cx="1687132" cy="4269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52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641A06-C8CA-4C21-9F79-0AA66D9A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B022479-1E7D-49C4-92AF-FB0D7E0DA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12845D3-7700-4842-8270-E485BA969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38100" y="-114300"/>
            <a:ext cx="12115800" cy="69723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060D1C1-2582-4E3D-95BE-55F2B695FF6F}"/>
              </a:ext>
            </a:extLst>
          </p:cNvPr>
          <p:cNvSpPr/>
          <p:nvPr/>
        </p:nvSpPr>
        <p:spPr>
          <a:xfrm>
            <a:off x="3128963" y="2170113"/>
            <a:ext cx="4224337" cy="1978674"/>
          </a:xfrm>
          <a:prstGeom prst="roundRect">
            <a:avLst/>
          </a:prstGeom>
          <a:solidFill>
            <a:srgbClr val="F47F2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Name five ways that you can connect with your friends by?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Free Hands Clip Art Pictures - Clipartix">
            <a:extLst>
              <a:ext uri="{FF2B5EF4-FFF2-40B4-BE49-F238E27FC236}">
                <a16:creationId xmlns:a16="http://schemas.microsoft.com/office/drawing/2014/main" id="{3F3C7A87-885D-4735-9FF6-A8707CE00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1233488"/>
            <a:ext cx="3533775" cy="45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B6D00F7-3955-4DCD-BFDF-E489E4DF13BD}"/>
              </a:ext>
            </a:extLst>
          </p:cNvPr>
          <p:cNvSpPr/>
          <p:nvPr/>
        </p:nvSpPr>
        <p:spPr>
          <a:xfrm>
            <a:off x="2768959" y="6065949"/>
            <a:ext cx="1687132" cy="4269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23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5B960E63-639A-4D68-9483-DA82E7177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38100" y="-114300"/>
            <a:ext cx="12115800" cy="69723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D5FF099-9BC0-4962-A9D5-C262FAA658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93" t="24653" r="35469" b="7222"/>
          <a:stretch/>
        </p:blipFill>
        <p:spPr>
          <a:xfrm>
            <a:off x="5695951" y="-114299"/>
            <a:ext cx="6257923" cy="6362834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A012A6C-8E2C-4C53-9D8F-C5936E71F59E}"/>
              </a:ext>
            </a:extLst>
          </p:cNvPr>
          <p:cNvSpPr/>
          <p:nvPr/>
        </p:nvSpPr>
        <p:spPr>
          <a:xfrm>
            <a:off x="238126" y="169164"/>
            <a:ext cx="5457825" cy="828675"/>
          </a:xfrm>
          <a:prstGeom prst="roundRect">
            <a:avLst/>
          </a:prstGeom>
          <a:solidFill>
            <a:srgbClr val="F47F2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How many characters in this conversation?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5814E0A-C7BD-41C9-9280-2599CE898B3E}"/>
              </a:ext>
            </a:extLst>
          </p:cNvPr>
          <p:cNvSpPr/>
          <p:nvPr/>
        </p:nvSpPr>
        <p:spPr>
          <a:xfrm>
            <a:off x="175406" y="1026561"/>
            <a:ext cx="5657851" cy="942975"/>
          </a:xfrm>
          <a:prstGeom prst="roundRect">
            <a:avLst/>
          </a:prstGeom>
          <a:solidFill>
            <a:srgbClr val="F47F2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What is the relationship between the two boys in the first picture?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E373DBB-2175-426B-A2C4-60C8B3428F39}"/>
              </a:ext>
            </a:extLst>
          </p:cNvPr>
          <p:cNvSpPr/>
          <p:nvPr/>
        </p:nvSpPr>
        <p:spPr>
          <a:xfrm>
            <a:off x="175406" y="2076916"/>
            <a:ext cx="4743450" cy="828674"/>
          </a:xfrm>
          <a:prstGeom prst="rect">
            <a:avLst/>
          </a:prstGeom>
          <a:solidFill>
            <a:srgbClr val="F47F2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What is the relationship between Ali and Fahd?</a:t>
            </a:r>
            <a:endParaRPr lang="ar-SA" dirty="0">
              <a:latin typeface="Comic Sans MS" panose="030F0702030302020204" pitchFamily="66" charset="0"/>
            </a:endParaRPr>
          </a:p>
        </p:txBody>
      </p:sp>
      <p:pic>
        <p:nvPicPr>
          <p:cNvPr id="11" name="Picture 4" descr="Book and hand. Reading concept. Vector graphic ⬇ Vector Image by © djv |  Vector Stock 114414032">
            <a:extLst>
              <a:ext uri="{FF2B5EF4-FFF2-40B4-BE49-F238E27FC236}">
                <a16:creationId xmlns:a16="http://schemas.microsoft.com/office/drawing/2014/main" id="{6503CC02-7AA2-4158-9BC2-2EA9717ED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31" y="3560702"/>
            <a:ext cx="2669160" cy="23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8921CE3-97F1-4ED6-B837-5454C339C5E2}"/>
              </a:ext>
            </a:extLst>
          </p:cNvPr>
          <p:cNvSpPr txBox="1"/>
          <p:nvPr/>
        </p:nvSpPr>
        <p:spPr>
          <a:xfrm>
            <a:off x="3524250" y="4099173"/>
            <a:ext cx="1676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@page 52</a:t>
            </a:r>
            <a:endParaRPr lang="ar-SA" sz="2400" dirty="0">
              <a:latin typeface="Comic Sans MS" panose="030F0702030302020204" pitchFamily="66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3B5AC7F-10B7-473D-8596-5E987644029D}"/>
              </a:ext>
            </a:extLst>
          </p:cNvPr>
          <p:cNvSpPr/>
          <p:nvPr/>
        </p:nvSpPr>
        <p:spPr>
          <a:xfrm>
            <a:off x="2768959" y="6065949"/>
            <a:ext cx="1687132" cy="4269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979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641A06-C8CA-4C21-9F79-0AA66D9A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12845D3-7700-4842-8270-E485BA9691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88" t="22779" r="23750" b="9930"/>
          <a:stretch/>
        </p:blipFill>
        <p:spPr>
          <a:xfrm>
            <a:off x="38100" y="-114300"/>
            <a:ext cx="12115800" cy="6972300"/>
          </a:xfrm>
          <a:prstGeom prst="rect">
            <a:avLst/>
          </a:prstGeom>
        </p:spPr>
      </p:pic>
      <p:pic>
        <p:nvPicPr>
          <p:cNvPr id="4" name="SG Bk 4 F-SA_2020_2-12">
            <a:hlinkClick r:id="" action="ppaction://media"/>
            <a:extLst>
              <a:ext uri="{FF2B5EF4-FFF2-40B4-BE49-F238E27FC236}">
                <a16:creationId xmlns:a16="http://schemas.microsoft.com/office/drawing/2014/main" id="{DE9DD170-9ACA-4D9C-9164-CA29F8369D7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7112" y="-114301"/>
            <a:ext cx="1146175" cy="1146175"/>
          </a:xfr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CEA0786-C482-4F03-95E6-9C08BCA0C5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359" t="18332" r="25079" b="6667"/>
          <a:stretch/>
        </p:blipFill>
        <p:spPr>
          <a:xfrm>
            <a:off x="2905125" y="-114299"/>
            <a:ext cx="9215440" cy="6607174"/>
          </a:xfrm>
          <a:prstGeom prst="rect">
            <a:avLst/>
          </a:prstGeom>
        </p:spPr>
      </p:pic>
      <p:pic>
        <p:nvPicPr>
          <p:cNvPr id="4098" name="Picture 2" descr="Read A Book Corona Sticker By Into Act On For Ios Android Giphy Animated  Clip Art - CloudyGif">
            <a:extLst>
              <a:ext uri="{FF2B5EF4-FFF2-40B4-BE49-F238E27FC236}">
                <a16:creationId xmlns:a16="http://schemas.microsoft.com/office/drawing/2014/main" id="{7FD0F65E-9692-44CD-B4F5-829020B44F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7" y="1547868"/>
            <a:ext cx="20669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A3B3A65-658F-48BA-87CE-786409296604}"/>
              </a:ext>
            </a:extLst>
          </p:cNvPr>
          <p:cNvSpPr/>
          <p:nvPr/>
        </p:nvSpPr>
        <p:spPr>
          <a:xfrm>
            <a:off x="2768959" y="6065949"/>
            <a:ext cx="1687132" cy="4269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6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641A06-C8CA-4C21-9F79-0AA66D9A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B022479-1E7D-49C4-92AF-FB0D7E0DA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12845D3-7700-4842-8270-E485BA969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38100" y="-114300"/>
            <a:ext cx="12115800" cy="69723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3DF28CD-7200-4053-B5B4-E616BE4BC1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59" t="18332" r="25079" b="6667"/>
          <a:stretch/>
        </p:blipFill>
        <p:spPr>
          <a:xfrm>
            <a:off x="5667375" y="472281"/>
            <a:ext cx="6286500" cy="5704682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A0B549B2-0B8D-4E43-BCB5-5E8C4CC38FEC}"/>
              </a:ext>
            </a:extLst>
          </p:cNvPr>
          <p:cNvSpPr/>
          <p:nvPr/>
        </p:nvSpPr>
        <p:spPr>
          <a:xfrm>
            <a:off x="2219325" y="256381"/>
            <a:ext cx="4648200" cy="771525"/>
          </a:xfrm>
          <a:prstGeom prst="roundRect">
            <a:avLst/>
          </a:prstGeom>
          <a:solidFill>
            <a:srgbClr val="7ED5C5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Why is Fahd  calling?</a:t>
            </a:r>
            <a:endParaRPr lang="ar-S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2E80F082-F410-403B-A9C6-716C9605F40E}"/>
              </a:ext>
            </a:extLst>
          </p:cNvPr>
          <p:cNvSpPr/>
          <p:nvPr/>
        </p:nvSpPr>
        <p:spPr>
          <a:xfrm>
            <a:off x="1831181" y="1162843"/>
            <a:ext cx="5672138" cy="771526"/>
          </a:xfrm>
          <a:prstGeom prst="roundRect">
            <a:avLst/>
          </a:prstGeom>
          <a:solidFill>
            <a:srgbClr val="7ED5C5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Why do you think Ali doesn’t want to talk to Fahd?</a:t>
            </a:r>
            <a:endParaRPr lang="ar-S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F4D9983-448A-45E4-9167-1DD4550137B9}"/>
              </a:ext>
            </a:extLst>
          </p:cNvPr>
          <p:cNvSpPr/>
          <p:nvPr/>
        </p:nvSpPr>
        <p:spPr>
          <a:xfrm>
            <a:off x="1547812" y="2239168"/>
            <a:ext cx="6238875" cy="771526"/>
          </a:xfrm>
          <a:prstGeom prst="rect">
            <a:avLst/>
          </a:prstGeom>
          <a:solidFill>
            <a:srgbClr val="7ED5C5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Was it right for Ali to ask his brother to lie for him? </a:t>
            </a:r>
            <a:endParaRPr lang="ar-S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110E3111-FA56-4B2D-883B-CF57F9FDD668}"/>
              </a:ext>
            </a:extLst>
          </p:cNvPr>
          <p:cNvSpPr/>
          <p:nvPr/>
        </p:nvSpPr>
        <p:spPr>
          <a:xfrm>
            <a:off x="1702593" y="3205166"/>
            <a:ext cx="6634163" cy="827088"/>
          </a:xfrm>
          <a:prstGeom prst="roundRect">
            <a:avLst/>
          </a:prstGeom>
          <a:solidFill>
            <a:srgbClr val="7ED5C5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Do you think Ali will regret that he didn’t speak to Fahd?</a:t>
            </a:r>
            <a:endParaRPr lang="ar-S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24730D6-F2C3-46AD-96E9-18ED1A12D5DE}"/>
              </a:ext>
            </a:extLst>
          </p:cNvPr>
          <p:cNvSpPr/>
          <p:nvPr/>
        </p:nvSpPr>
        <p:spPr>
          <a:xfrm>
            <a:off x="2767013" y="4390235"/>
            <a:ext cx="5962650" cy="876300"/>
          </a:xfrm>
          <a:prstGeom prst="roundRect">
            <a:avLst/>
          </a:prstGeom>
          <a:solidFill>
            <a:srgbClr val="7ED5C5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Do you think Ali would be happy about what Sultan says?</a:t>
            </a:r>
            <a:endParaRPr lang="ar-S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060EE3F-AAAD-4A01-95A4-D5930DF42C0C}"/>
              </a:ext>
            </a:extLst>
          </p:cNvPr>
          <p:cNvSpPr/>
          <p:nvPr/>
        </p:nvSpPr>
        <p:spPr>
          <a:xfrm>
            <a:off x="2768959" y="6065949"/>
            <a:ext cx="1687132" cy="4269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228</Words>
  <Application>Microsoft Office PowerPoint</Application>
  <PresentationFormat>شاشة عريضة</PresentationFormat>
  <Paragraphs>29</Paragraphs>
  <Slides>15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Forte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asma 2331</dc:creator>
  <cp:lastModifiedBy>Nahla .</cp:lastModifiedBy>
  <cp:revision>17</cp:revision>
  <dcterms:created xsi:type="dcterms:W3CDTF">2021-03-16T14:46:58Z</dcterms:created>
  <dcterms:modified xsi:type="dcterms:W3CDTF">2022-04-17T09:18:43Z</dcterms:modified>
</cp:coreProperties>
</file>