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79" r:id="rId2"/>
    <p:sldId id="296" r:id="rId3"/>
    <p:sldId id="297" r:id="rId4"/>
    <p:sldId id="298" r:id="rId5"/>
    <p:sldId id="303" r:id="rId6"/>
    <p:sldId id="304" r:id="rId7"/>
  </p:sldIdLst>
  <p:sldSz cx="10801350" cy="9361488"/>
  <p:notesSz cx="6858000" cy="9144000"/>
  <p:defaultTextStyle>
    <a:defPPr>
      <a:defRPr lang="ar-SA"/>
    </a:defPPr>
    <a:lvl1pPr marL="0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75914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51829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727743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303658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79571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455487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4031401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607314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0066"/>
    <a:srgbClr val="008000"/>
    <a:srgbClr val="0033CC"/>
    <a:srgbClr val="00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97" y="-130"/>
      </p:cViewPr>
      <p:guideLst>
        <p:guide orient="horz" pos="2949"/>
        <p:guide pos="34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A7A5666-A9E8-49B9-899A-6D9988CF1427}" type="datetimeFigureOut">
              <a:rPr lang="ar-SA" smtClean="0"/>
              <a:t>07/06/42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85800"/>
            <a:ext cx="3956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877C4DE-CCBC-464D-BD1C-0B86166E28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367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7C4DE-CCBC-464D-BD1C-0B86166E2898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844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10103" y="2908132"/>
            <a:ext cx="9181148" cy="200665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620206" y="5304845"/>
            <a:ext cx="7560945" cy="2392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5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07/06/42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60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07/06/42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523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250534" y="1181021"/>
            <a:ext cx="2870983" cy="25161166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37580" y="1181021"/>
            <a:ext cx="8432930" cy="25161166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07/06/42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753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07/06/42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57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3235" y="6015627"/>
            <a:ext cx="9181148" cy="1859295"/>
          </a:xfrm>
        </p:spPr>
        <p:txBody>
          <a:bodyPr anchor="t"/>
          <a:lstStyle>
            <a:lvl1pPr algn="r">
              <a:defRPr sz="5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53235" y="3967803"/>
            <a:ext cx="9181148" cy="2047825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759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518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77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3036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7957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554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403140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6073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07/06/42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244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37581" y="6880262"/>
            <a:ext cx="5651956" cy="1946192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469561" y="6880262"/>
            <a:ext cx="5651956" cy="1946192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07/06/42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139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71" y="374895"/>
            <a:ext cx="9721215" cy="1560248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69" y="2095503"/>
            <a:ext cx="4772472" cy="87330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5914" indent="0">
              <a:buNone/>
              <a:defRPr sz="2600" b="1"/>
            </a:lvl2pPr>
            <a:lvl3pPr marL="1151829" indent="0">
              <a:buNone/>
              <a:defRPr sz="2200" b="1"/>
            </a:lvl3pPr>
            <a:lvl4pPr marL="1727743" indent="0">
              <a:buNone/>
              <a:defRPr sz="2000" b="1"/>
            </a:lvl4pPr>
            <a:lvl5pPr marL="2303658" indent="0">
              <a:buNone/>
              <a:defRPr sz="2000" b="1"/>
            </a:lvl5pPr>
            <a:lvl6pPr marL="2879571" indent="0">
              <a:buNone/>
              <a:defRPr sz="2000" b="1"/>
            </a:lvl6pPr>
            <a:lvl7pPr marL="3455487" indent="0">
              <a:buNone/>
              <a:defRPr sz="2000" b="1"/>
            </a:lvl7pPr>
            <a:lvl8pPr marL="4031401" indent="0">
              <a:buNone/>
              <a:defRPr sz="2000" b="1"/>
            </a:lvl8pPr>
            <a:lvl9pPr marL="4607314" indent="0">
              <a:buNone/>
              <a:defRPr sz="20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40069" y="2968809"/>
            <a:ext cx="4772472" cy="539369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5486938" y="2095503"/>
            <a:ext cx="4774347" cy="87330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5914" indent="0">
              <a:buNone/>
              <a:defRPr sz="2600" b="1"/>
            </a:lvl2pPr>
            <a:lvl3pPr marL="1151829" indent="0">
              <a:buNone/>
              <a:defRPr sz="2200" b="1"/>
            </a:lvl3pPr>
            <a:lvl4pPr marL="1727743" indent="0">
              <a:buNone/>
              <a:defRPr sz="2000" b="1"/>
            </a:lvl4pPr>
            <a:lvl5pPr marL="2303658" indent="0">
              <a:buNone/>
              <a:defRPr sz="2000" b="1"/>
            </a:lvl5pPr>
            <a:lvl6pPr marL="2879571" indent="0">
              <a:buNone/>
              <a:defRPr sz="2000" b="1"/>
            </a:lvl6pPr>
            <a:lvl7pPr marL="3455487" indent="0">
              <a:buNone/>
              <a:defRPr sz="2000" b="1"/>
            </a:lvl7pPr>
            <a:lvl8pPr marL="4031401" indent="0">
              <a:buNone/>
              <a:defRPr sz="2000" b="1"/>
            </a:lvl8pPr>
            <a:lvl9pPr marL="4607314" indent="0">
              <a:buNone/>
              <a:defRPr sz="20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486938" y="2968809"/>
            <a:ext cx="4774347" cy="539369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07/06/42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586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07/06/42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580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07/06/42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059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70" y="372729"/>
            <a:ext cx="3553570" cy="1586252"/>
          </a:xfrm>
        </p:spPr>
        <p:txBody>
          <a:bodyPr anchor="b"/>
          <a:lstStyle>
            <a:lvl1pPr algn="r">
              <a:defRPr sz="2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23031" y="372730"/>
            <a:ext cx="6038255" cy="7989770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40070" y="1958979"/>
            <a:ext cx="3553570" cy="6403518"/>
          </a:xfrm>
        </p:spPr>
        <p:txBody>
          <a:bodyPr/>
          <a:lstStyle>
            <a:lvl1pPr marL="0" indent="0">
              <a:buNone/>
              <a:defRPr sz="1700"/>
            </a:lvl1pPr>
            <a:lvl2pPr marL="575914" indent="0">
              <a:buNone/>
              <a:defRPr sz="1500"/>
            </a:lvl2pPr>
            <a:lvl3pPr marL="1151829" indent="0">
              <a:buNone/>
              <a:defRPr sz="1200"/>
            </a:lvl3pPr>
            <a:lvl4pPr marL="1727743" indent="0">
              <a:buNone/>
              <a:defRPr sz="1100"/>
            </a:lvl4pPr>
            <a:lvl5pPr marL="2303658" indent="0">
              <a:buNone/>
              <a:defRPr sz="1100"/>
            </a:lvl5pPr>
            <a:lvl6pPr marL="2879571" indent="0">
              <a:buNone/>
              <a:defRPr sz="1100"/>
            </a:lvl6pPr>
            <a:lvl7pPr marL="3455487" indent="0">
              <a:buNone/>
              <a:defRPr sz="1100"/>
            </a:lvl7pPr>
            <a:lvl8pPr marL="4031401" indent="0">
              <a:buNone/>
              <a:defRPr sz="1100"/>
            </a:lvl8pPr>
            <a:lvl9pPr marL="4607314" indent="0">
              <a:buNone/>
              <a:defRPr sz="11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07/06/42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846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17142" y="6553043"/>
            <a:ext cx="6480810" cy="773624"/>
          </a:xfrm>
        </p:spPr>
        <p:txBody>
          <a:bodyPr anchor="b"/>
          <a:lstStyle>
            <a:lvl1pPr algn="r">
              <a:defRPr sz="2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117142" y="836469"/>
            <a:ext cx="6480810" cy="5616893"/>
          </a:xfrm>
        </p:spPr>
        <p:txBody>
          <a:bodyPr/>
          <a:lstStyle>
            <a:lvl1pPr marL="0" indent="0">
              <a:buNone/>
              <a:defRPr sz="4000"/>
            </a:lvl1pPr>
            <a:lvl2pPr marL="575914" indent="0">
              <a:buNone/>
              <a:defRPr sz="3500"/>
            </a:lvl2pPr>
            <a:lvl3pPr marL="1151829" indent="0">
              <a:buNone/>
              <a:defRPr sz="3000"/>
            </a:lvl3pPr>
            <a:lvl4pPr marL="1727743" indent="0">
              <a:buNone/>
              <a:defRPr sz="2600"/>
            </a:lvl4pPr>
            <a:lvl5pPr marL="2303658" indent="0">
              <a:buNone/>
              <a:defRPr sz="2600"/>
            </a:lvl5pPr>
            <a:lvl6pPr marL="2879571" indent="0">
              <a:buNone/>
              <a:defRPr sz="2600"/>
            </a:lvl6pPr>
            <a:lvl7pPr marL="3455487" indent="0">
              <a:buNone/>
              <a:defRPr sz="2600"/>
            </a:lvl7pPr>
            <a:lvl8pPr marL="4031401" indent="0">
              <a:buNone/>
              <a:defRPr sz="2600"/>
            </a:lvl8pPr>
            <a:lvl9pPr marL="4607314" indent="0">
              <a:buNone/>
              <a:defRPr sz="26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117142" y="7326667"/>
            <a:ext cx="6480810" cy="1098674"/>
          </a:xfrm>
        </p:spPr>
        <p:txBody>
          <a:bodyPr/>
          <a:lstStyle>
            <a:lvl1pPr marL="0" indent="0">
              <a:buNone/>
              <a:defRPr sz="1700"/>
            </a:lvl1pPr>
            <a:lvl2pPr marL="575914" indent="0">
              <a:buNone/>
              <a:defRPr sz="1500"/>
            </a:lvl2pPr>
            <a:lvl3pPr marL="1151829" indent="0">
              <a:buNone/>
              <a:defRPr sz="1200"/>
            </a:lvl3pPr>
            <a:lvl4pPr marL="1727743" indent="0">
              <a:buNone/>
              <a:defRPr sz="1100"/>
            </a:lvl4pPr>
            <a:lvl5pPr marL="2303658" indent="0">
              <a:buNone/>
              <a:defRPr sz="1100"/>
            </a:lvl5pPr>
            <a:lvl6pPr marL="2879571" indent="0">
              <a:buNone/>
              <a:defRPr sz="1100"/>
            </a:lvl6pPr>
            <a:lvl7pPr marL="3455487" indent="0">
              <a:buNone/>
              <a:defRPr sz="1100"/>
            </a:lvl7pPr>
            <a:lvl8pPr marL="4031401" indent="0">
              <a:buNone/>
              <a:defRPr sz="1100"/>
            </a:lvl8pPr>
            <a:lvl9pPr marL="4607314" indent="0">
              <a:buNone/>
              <a:defRPr sz="11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07/06/42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452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540071" y="374895"/>
            <a:ext cx="9721215" cy="1560248"/>
          </a:xfrm>
          <a:prstGeom prst="rect">
            <a:avLst/>
          </a:prstGeom>
        </p:spPr>
        <p:txBody>
          <a:bodyPr vert="horz" lIns="115183" tIns="57591" rIns="115183" bIns="57591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71" y="2184348"/>
            <a:ext cx="9721215" cy="6178150"/>
          </a:xfrm>
          <a:prstGeom prst="rect">
            <a:avLst/>
          </a:prstGeom>
        </p:spPr>
        <p:txBody>
          <a:bodyPr vert="horz" lIns="115183" tIns="57591" rIns="115183" bIns="57591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7740971" y="8676716"/>
            <a:ext cx="2520315" cy="498413"/>
          </a:xfrm>
          <a:prstGeom prst="rect">
            <a:avLst/>
          </a:prstGeom>
        </p:spPr>
        <p:txBody>
          <a:bodyPr vert="horz" lIns="115183" tIns="57591" rIns="115183" bIns="57591" rtlCol="1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869FA-3649-44ED-80B5-73F7C7645F11}" type="datetimeFigureOut">
              <a:rPr lang="ar-SA" smtClean="0"/>
              <a:t>07/06/42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690462" y="8676716"/>
            <a:ext cx="3420428" cy="498413"/>
          </a:xfrm>
          <a:prstGeom prst="rect">
            <a:avLst/>
          </a:prstGeom>
        </p:spPr>
        <p:txBody>
          <a:bodyPr vert="horz" lIns="115183" tIns="57591" rIns="115183" bIns="57591" rtlCol="1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540071" y="8676716"/>
            <a:ext cx="2520315" cy="498413"/>
          </a:xfrm>
          <a:prstGeom prst="rect">
            <a:avLst/>
          </a:prstGeom>
        </p:spPr>
        <p:txBody>
          <a:bodyPr vert="horz" lIns="115183" tIns="57591" rIns="115183" bIns="57591" rtlCol="1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543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1829" rtl="1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37" indent="-431937" algn="r" defTabSz="1151829" rtl="1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5861" indent="-359946" algn="r" defTabSz="1151829" rtl="1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786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5700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1615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67529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43443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9358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895272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14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829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743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658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79571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55487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31401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07314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834"/>
            <a:ext cx="10801350" cy="9456322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-215948" y="3696460"/>
            <a:ext cx="10873283" cy="3785627"/>
          </a:xfrm>
          <a:prstGeom prst="rect">
            <a:avLst/>
          </a:prstGeom>
          <a:noFill/>
        </p:spPr>
        <p:txBody>
          <a:bodyPr wrap="square" lIns="91418" tIns="45708" rIns="91418" bIns="45708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/>
            <a:r>
              <a:rPr lang="en-US" sz="8000" b="1" dirty="0">
                <a:ln>
                  <a:solidFill>
                    <a:srgbClr val="002060"/>
                  </a:solidFill>
                </a:ln>
                <a:solidFill>
                  <a:srgbClr val="800080"/>
                </a:solidFill>
                <a:latin typeface="BRADDON" panose="02000500000000000000" pitchFamily="2" charset="0"/>
              </a:rPr>
              <a:t>Unit </a:t>
            </a:r>
            <a:r>
              <a:rPr lang="en-US" sz="8000" b="1" dirty="0" smtClean="0">
                <a:ln>
                  <a:solidFill>
                    <a:srgbClr val="002060"/>
                  </a:solidFill>
                </a:ln>
                <a:solidFill>
                  <a:srgbClr val="800080"/>
                </a:solidFill>
                <a:latin typeface="BRADDON" panose="02000500000000000000" pitchFamily="2" charset="0"/>
              </a:rPr>
              <a:t>7</a:t>
            </a:r>
            <a:endParaRPr lang="ar-SA" sz="8000" dirty="0"/>
          </a:p>
          <a:p>
            <a:pPr algn="ctr" rtl="0"/>
            <a:r>
              <a:rPr lang="en-US" sz="8000" b="1" dirty="0" smtClean="0">
                <a:ln>
                  <a:solidFill>
                    <a:srgbClr val="002060"/>
                  </a:solidFill>
                </a:ln>
                <a:solidFill>
                  <a:srgbClr val="800080"/>
                </a:solidFill>
                <a:latin typeface="BRADDON" panose="02000500000000000000" pitchFamily="2" charset="0"/>
              </a:rPr>
              <a:t>Today’s News</a:t>
            </a:r>
            <a:endParaRPr lang="en-US" sz="8000" b="1" dirty="0">
              <a:ln>
                <a:solidFill>
                  <a:srgbClr val="002060"/>
                </a:solidFill>
              </a:ln>
              <a:solidFill>
                <a:srgbClr val="800080"/>
              </a:solidFill>
              <a:latin typeface="BRADDON" panose="02000500000000000000" pitchFamily="2" charset="0"/>
            </a:endParaRPr>
          </a:p>
          <a:p>
            <a:pPr algn="ctr" rtl="0"/>
            <a:r>
              <a:rPr lang="en-US" sz="8000" b="1" dirty="0" smtClean="0">
                <a:ln>
                  <a:solidFill>
                    <a:srgbClr val="002060"/>
                  </a:solidFill>
                </a:ln>
                <a:solidFill>
                  <a:srgbClr val="800080"/>
                </a:solidFill>
                <a:latin typeface="BRADDON" panose="02000500000000000000" pitchFamily="2" charset="0"/>
              </a:rPr>
              <a:t>Part 3</a:t>
            </a:r>
            <a:endParaRPr lang="en-US" sz="8000" b="1" dirty="0">
              <a:ln>
                <a:solidFill>
                  <a:srgbClr val="002060"/>
                </a:solidFill>
              </a:ln>
              <a:solidFill>
                <a:srgbClr val="800080"/>
              </a:solidFill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4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144091" y="72232"/>
            <a:ext cx="9361040" cy="9073008"/>
            <a:chOff x="144091" y="72232"/>
            <a:chExt cx="9361040" cy="90730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91" y="72232"/>
              <a:ext cx="9361040" cy="907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مستطيل 1"/>
            <p:cNvSpPr/>
            <p:nvPr/>
          </p:nvSpPr>
          <p:spPr>
            <a:xfrm>
              <a:off x="4896619" y="7345040"/>
              <a:ext cx="4104456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4" name="SG Bk 4 F-SA_'16_2-1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651" y="216248"/>
            <a:ext cx="603722" cy="603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1" t="81509" r="50858" b="1"/>
          <a:stretch/>
        </p:blipFill>
        <p:spPr bwMode="auto">
          <a:xfrm>
            <a:off x="0" y="6997699"/>
            <a:ext cx="5548218" cy="222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4104531" y="7446952"/>
            <a:ext cx="7416824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900" b="1" dirty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1900" b="1" dirty="0" smtClean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Robert </a:t>
            </a:r>
            <a:r>
              <a:rPr lang="en-US" sz="1900" b="1" dirty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 delivering a pizza.</a:t>
            </a:r>
          </a:p>
          <a:p>
            <a:pPr algn="l" rtl="0"/>
            <a:r>
              <a:rPr lang="en-US" sz="1900" b="1" dirty="0" smtClean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He </a:t>
            </a:r>
            <a:r>
              <a:rPr lang="en-US" sz="1900" b="1" dirty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got stuck in the elevator because it broke down.</a:t>
            </a:r>
          </a:p>
          <a:p>
            <a:pPr algn="l" rtl="0"/>
            <a:r>
              <a:rPr lang="en-US" sz="1900" b="1" dirty="0" smtClean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</a:t>
            </a:r>
          </a:p>
          <a:p>
            <a:pPr algn="l" rtl="0"/>
            <a:r>
              <a:rPr lang="en-US" sz="1900" b="1" dirty="0" smtClean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</a:t>
            </a:r>
            <a:r>
              <a:rPr lang="en-US" sz="1900" b="1" dirty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 in the elevator for 10 hours.</a:t>
            </a:r>
          </a:p>
          <a:p>
            <a:pPr algn="l" rtl="0"/>
            <a:r>
              <a:rPr lang="en-US" sz="1400" b="1" dirty="0" smtClean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    </a:t>
            </a:r>
            <a:endParaRPr lang="en-US" sz="1900" b="1" dirty="0" smtClean="0">
              <a:solidFill>
                <a:srgbClr val="0033CC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 rtl="0"/>
            <a:r>
              <a:rPr lang="en-US" sz="1900" b="1" dirty="0" smtClean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   He </a:t>
            </a:r>
            <a:r>
              <a:rPr lang="en-US" sz="1900" b="1" dirty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is a calm person who doesn’t get upset easily.</a:t>
            </a:r>
            <a:endParaRPr lang="ar-SA" sz="1900" b="1" dirty="0">
              <a:solidFill>
                <a:srgbClr val="0033CC"/>
              </a:solidFill>
              <a:latin typeface="MV Boli" panose="02000500030200090000" pitchFamily="2" charset="0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360115" y="1368376"/>
            <a:ext cx="648072" cy="432048"/>
            <a:chOff x="360115" y="1368376"/>
            <a:chExt cx="648072" cy="432048"/>
          </a:xfrm>
        </p:grpSpPr>
        <p:sp>
          <p:nvSpPr>
            <p:cNvPr id="5" name="مستطيل مستدير الزوايا 4"/>
            <p:cNvSpPr/>
            <p:nvPr/>
          </p:nvSpPr>
          <p:spPr>
            <a:xfrm>
              <a:off x="360115" y="1368376"/>
              <a:ext cx="504056" cy="43204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ربع نص 7"/>
            <p:cNvSpPr txBox="1"/>
            <p:nvPr/>
          </p:nvSpPr>
          <p:spPr>
            <a:xfrm>
              <a:off x="374774" y="1369537"/>
              <a:ext cx="63341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800" b="1" dirty="0" smtClean="0"/>
                <a:t>Q:3</a:t>
              </a:r>
              <a:endParaRPr lang="ar-SA" sz="1800" b="1" dirty="0"/>
            </a:p>
          </p:txBody>
        </p:sp>
      </p:grpSp>
      <p:sp>
        <p:nvSpPr>
          <p:cNvPr id="10" name="مستطيل مستدير الزوايا 9"/>
          <p:cNvSpPr/>
          <p:nvPr/>
        </p:nvSpPr>
        <p:spPr>
          <a:xfrm>
            <a:off x="1656259" y="2088456"/>
            <a:ext cx="3240360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816499" y="4248696"/>
            <a:ext cx="1620180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1512243" y="4464720"/>
            <a:ext cx="3536776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4" name="مجموعة 13"/>
          <p:cNvGrpSpPr/>
          <p:nvPr/>
        </p:nvGrpSpPr>
        <p:grpSpPr>
          <a:xfrm>
            <a:off x="655130" y="4968776"/>
            <a:ext cx="648072" cy="432048"/>
            <a:chOff x="360115" y="1368376"/>
            <a:chExt cx="648072" cy="432048"/>
          </a:xfrm>
        </p:grpSpPr>
        <p:sp>
          <p:nvSpPr>
            <p:cNvPr id="15" name="مستطيل مستدير الزوايا 14"/>
            <p:cNvSpPr/>
            <p:nvPr/>
          </p:nvSpPr>
          <p:spPr>
            <a:xfrm>
              <a:off x="360115" y="1368376"/>
              <a:ext cx="504056" cy="43204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374774" y="1369537"/>
              <a:ext cx="63341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800" b="1" dirty="0" smtClean="0"/>
                <a:t>Q:5</a:t>
              </a:r>
              <a:endParaRPr lang="ar-SA" sz="1800" b="1" dirty="0"/>
            </a:p>
          </p:txBody>
        </p:sp>
      </p:grpSp>
      <p:sp>
        <p:nvSpPr>
          <p:cNvPr id="17" name="مستطيل مستدير الزوايا 16"/>
          <p:cNvSpPr/>
          <p:nvPr/>
        </p:nvSpPr>
        <p:spPr>
          <a:xfrm>
            <a:off x="1664642" y="5040784"/>
            <a:ext cx="3883575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532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613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uiExpand="1" build="p"/>
      <p:bldP spid="10" grpId="0" animBg="1"/>
      <p:bldP spid="12" grpId="0" animBg="1"/>
      <p:bldP spid="13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206631" y="1080344"/>
            <a:ext cx="10594719" cy="6264696"/>
            <a:chOff x="206631" y="1080344"/>
            <a:chExt cx="10594719" cy="626469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31" y="1080344"/>
              <a:ext cx="10594719" cy="626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مستطيل 1"/>
            <p:cNvSpPr/>
            <p:nvPr/>
          </p:nvSpPr>
          <p:spPr>
            <a:xfrm>
              <a:off x="576139" y="1080344"/>
              <a:ext cx="4927851" cy="31323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42444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93" y="0"/>
            <a:ext cx="8991178" cy="694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G Bk 4 F-SA_'16_2-1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4491" y="144240"/>
            <a:ext cx="604515" cy="604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0" y="6984999"/>
            <a:ext cx="6408787" cy="2192983"/>
            <a:chOff x="0" y="6984999"/>
            <a:chExt cx="6408787" cy="219298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3" t="77129" r="41380"/>
            <a:stretch/>
          </p:blipFill>
          <p:spPr bwMode="auto">
            <a:xfrm>
              <a:off x="0" y="6984999"/>
              <a:ext cx="5174978" cy="2192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مستطيل 2"/>
            <p:cNvSpPr/>
            <p:nvPr/>
          </p:nvSpPr>
          <p:spPr>
            <a:xfrm>
              <a:off x="3528467" y="7705080"/>
              <a:ext cx="180020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مستطيل 10"/>
            <p:cNvSpPr/>
            <p:nvPr/>
          </p:nvSpPr>
          <p:spPr>
            <a:xfrm>
              <a:off x="3528467" y="7849096"/>
              <a:ext cx="180020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ستطيل 11"/>
            <p:cNvSpPr/>
            <p:nvPr/>
          </p:nvSpPr>
          <p:spPr>
            <a:xfrm>
              <a:off x="3816499" y="8065120"/>
              <a:ext cx="180020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مستطيل 12"/>
            <p:cNvSpPr/>
            <p:nvPr/>
          </p:nvSpPr>
          <p:spPr>
            <a:xfrm>
              <a:off x="4608587" y="8281144"/>
              <a:ext cx="180020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" name="مستطيل 3"/>
          <p:cNvSpPr/>
          <p:nvPr/>
        </p:nvSpPr>
        <p:spPr>
          <a:xfrm>
            <a:off x="3600400" y="7009968"/>
            <a:ext cx="74889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1-a 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stranger pushed her father out of the way, </a:t>
            </a:r>
            <a:r>
              <a:rPr lang="en-US" sz="2000" b="1" dirty="0" smtClean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got in 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car, and drove away</a:t>
            </a:r>
          </a:p>
          <a:p>
            <a:pPr algn="l" rtl="0"/>
            <a:r>
              <a:rPr lang="en-US" sz="2000" b="1" dirty="0" smtClean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2-the 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thief overpowered him and got in the car</a:t>
            </a:r>
          </a:p>
          <a:p>
            <a:pPr algn="l" rtl="0"/>
            <a:r>
              <a:rPr lang="en-US" sz="2000" b="1" dirty="0" smtClean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3-he 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stopped the car and ordered the children out</a:t>
            </a:r>
          </a:p>
          <a:p>
            <a:pPr algn="l" rtl="0"/>
            <a:r>
              <a:rPr lang="en-US" sz="2000" b="1" dirty="0" smtClean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  4-he </a:t>
            </a:r>
            <a:r>
              <a:rPr lang="en-US" sz="20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saw his two children walking toward him</a:t>
            </a:r>
            <a:endParaRPr lang="ar-SA" sz="2000" b="1" dirty="0">
              <a:solidFill>
                <a:srgbClr val="00800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43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34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0"/>
          <a:stretch/>
        </p:blipFill>
        <p:spPr bwMode="auto">
          <a:xfrm>
            <a:off x="322699" y="144240"/>
            <a:ext cx="10262552" cy="871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230139" y="4301540"/>
            <a:ext cx="38028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CC0099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Yes , he was 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6523864" y="4301540"/>
            <a:ext cx="38028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CC0099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 , he wasn’t .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008187" y="8189972"/>
            <a:ext cx="42555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CC0099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 , they weren’t .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6329684" y="8189972"/>
            <a:ext cx="42555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CC0099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Yes , they were . </a:t>
            </a:r>
          </a:p>
        </p:txBody>
      </p:sp>
    </p:spTree>
    <p:extLst>
      <p:ext uri="{BB962C8B-B14F-4D97-AF65-F5344CB8AC3E}">
        <p14:creationId xmlns:p14="http://schemas.microsoft.com/office/powerpoint/2010/main" val="130540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9" y="432272"/>
            <a:ext cx="10355569" cy="806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202951" y="3423738"/>
            <a:ext cx="8136904" cy="8371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10000"/>
              </a:lnSpc>
            </a:pPr>
            <a:r>
              <a:rPr lang="en-US" b="1" dirty="0" smtClean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were swimming when the rain started . </a:t>
            </a:r>
          </a:p>
          <a:p>
            <a:pPr algn="l" rtl="0">
              <a:lnSpc>
                <a:spcPct val="110000"/>
              </a:lnSpc>
            </a:pPr>
            <a:r>
              <a:rPr lang="en-US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were they doing when the rain started ?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661730" y="4791890"/>
            <a:ext cx="10355569" cy="8371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10000"/>
              </a:lnSpc>
            </a:pPr>
            <a:r>
              <a:rPr lang="en-US" b="1" dirty="0" smtClean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Ibrahim was doing his homework when his mother called him for dinner .</a:t>
            </a:r>
          </a:p>
          <a:p>
            <a:pPr algn="l" rtl="0">
              <a:lnSpc>
                <a:spcPct val="110000"/>
              </a:lnSpc>
            </a:pPr>
            <a:r>
              <a:rPr lang="en-US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was Ibrahim doing when his mother called him ?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981066" y="6192912"/>
            <a:ext cx="10016040" cy="8371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10000"/>
              </a:lnSpc>
            </a:pPr>
            <a:r>
              <a:rPr lang="en-US" b="1" dirty="0" smtClean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car was going too fast when the traffic light turned red . </a:t>
            </a:r>
          </a:p>
          <a:p>
            <a:pPr algn="l" rtl="0">
              <a:lnSpc>
                <a:spcPct val="110000"/>
              </a:lnSpc>
            </a:pPr>
            <a:r>
              <a:rPr lang="en-US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was the car doing when the traffic light turned red ?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903502" y="7516000"/>
            <a:ext cx="10185805" cy="8371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10000"/>
              </a:lnSpc>
            </a:pPr>
            <a:r>
              <a:rPr lang="en-US" b="1" dirty="0" smtClean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 were watching the news on TV when the lights went out .</a:t>
            </a:r>
          </a:p>
          <a:p>
            <a:pPr algn="l" rtl="0">
              <a:lnSpc>
                <a:spcPct val="110000"/>
              </a:lnSpc>
            </a:pPr>
            <a:r>
              <a:rPr lang="en-US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were you doing when the lights went out ? </a:t>
            </a:r>
          </a:p>
        </p:txBody>
      </p:sp>
    </p:spTree>
    <p:extLst>
      <p:ext uri="{BB962C8B-B14F-4D97-AF65-F5344CB8AC3E}">
        <p14:creationId xmlns:p14="http://schemas.microsoft.com/office/powerpoint/2010/main" val="212194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206</Words>
  <Application>Microsoft Office PowerPoint</Application>
  <PresentationFormat>مخصص</PresentationFormat>
  <Paragraphs>28</Paragraphs>
  <Slides>6</Slides>
  <Notes>1</Notes>
  <HiddenSlides>0</HiddenSlides>
  <MMClips>2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38</cp:revision>
  <dcterms:created xsi:type="dcterms:W3CDTF">2020-06-16T20:36:13Z</dcterms:created>
  <dcterms:modified xsi:type="dcterms:W3CDTF">2021-01-20T18:59:27Z</dcterms:modified>
</cp:coreProperties>
</file>