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25FBA58-7503-4198-86F0-44BDB454DAF5.png" descr="F25FBA58-7503-4198-86F0-44BDB454DAF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584" y="-30675"/>
            <a:ext cx="13127968" cy="9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تهيئة"/>
          <p:cNvSpPr txBox="1"/>
          <p:nvPr/>
        </p:nvSpPr>
        <p:spPr>
          <a:xfrm>
            <a:off x="5193543" y="4914899"/>
            <a:ext cx="26177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فحة ١٣٤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١٣٤ </a:t>
            </a:r>
          </a:p>
        </p:txBody>
      </p:sp>
      <p:pic>
        <p:nvPicPr>
          <p:cNvPr id="125" name="MagicEraser_230512_110930.png" descr="MagicEraser_230512_110930.png"/>
          <p:cNvPicPr>
            <a:picLocks noChangeAspect="1"/>
          </p:cNvPicPr>
          <p:nvPr/>
        </p:nvPicPr>
        <p:blipFill>
          <a:blip r:embed="rId2">
            <a:extLst/>
          </a:blip>
          <a:srcRect l="13849" t="21218" r="11851" b="18821"/>
          <a:stretch>
            <a:fillRect/>
          </a:stretch>
        </p:blipFill>
        <p:spPr>
          <a:xfrm>
            <a:off x="467971" y="526480"/>
            <a:ext cx="12516007" cy="7575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agicEraser_230512_110952.png" descr="MagicEraser_230512_110952.png"/>
          <p:cNvPicPr>
            <a:picLocks noChangeAspect="1"/>
          </p:cNvPicPr>
          <p:nvPr/>
        </p:nvPicPr>
        <p:blipFill>
          <a:blip r:embed="rId2">
            <a:extLst/>
          </a:blip>
          <a:srcRect l="14213" t="30734" r="11414" b="27893"/>
          <a:stretch>
            <a:fillRect/>
          </a:stretch>
        </p:blipFill>
        <p:spPr>
          <a:xfrm>
            <a:off x="543978" y="1406353"/>
            <a:ext cx="11917017" cy="49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MagicEraser_230512_110952.png" descr="MagicEraser_230512_110952.png"/>
          <p:cNvPicPr>
            <a:picLocks noChangeAspect="1"/>
          </p:cNvPicPr>
          <p:nvPr/>
        </p:nvPicPr>
        <p:blipFill>
          <a:blip r:embed="rId2">
            <a:extLst/>
          </a:blip>
          <a:srcRect l="29413" t="69770" r="26616" b="18009"/>
          <a:stretch>
            <a:fillRect/>
          </a:stretch>
        </p:blipFill>
        <p:spPr>
          <a:xfrm>
            <a:off x="2343348" y="6259420"/>
            <a:ext cx="8317952" cy="173378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صفحة ١٣٤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