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WLaaf_Gqvts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قدير نواتج جمع…"/>
          <p:cNvSpPr txBox="1"/>
          <p:nvPr/>
        </p:nvSpPr>
        <p:spPr>
          <a:xfrm>
            <a:off x="2643621" y="4279900"/>
            <a:ext cx="7717558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تقدير نواتج جمع </a:t>
            </a:r>
          </a:p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الكسور العشرية وطرحها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512_111409.png" descr="MagicEraser_230512_111409.png"/>
          <p:cNvPicPr>
            <a:picLocks noChangeAspect="1"/>
          </p:cNvPicPr>
          <p:nvPr/>
        </p:nvPicPr>
        <p:blipFill>
          <a:blip r:embed="rId2">
            <a:extLst/>
          </a:blip>
          <a:srcRect l="5695" t="23225" r="3510" b="2914"/>
          <a:stretch>
            <a:fillRect/>
          </a:stretch>
        </p:blipFill>
        <p:spPr>
          <a:xfrm>
            <a:off x="743545" y="1363067"/>
            <a:ext cx="11517854" cy="70273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١٤١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gicEraser_230512_111422.png" descr="MagicEraser_230512_111422.png"/>
          <p:cNvPicPr>
            <a:picLocks noChangeAspect="1"/>
          </p:cNvPicPr>
          <p:nvPr/>
        </p:nvPicPr>
        <p:blipFill>
          <a:blip r:embed="rId2">
            <a:extLst/>
          </a:blip>
          <a:srcRect l="12727" t="12374" r="6827" b="4861"/>
          <a:stretch>
            <a:fillRect/>
          </a:stretch>
        </p:blipFill>
        <p:spPr>
          <a:xfrm>
            <a:off x="1383505" y="926750"/>
            <a:ext cx="10237987" cy="789994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١٤٢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12_111237.png" descr="MagicEraser_230512_111237.png"/>
          <p:cNvPicPr>
            <a:picLocks noChangeAspect="1"/>
          </p:cNvPicPr>
          <p:nvPr/>
        </p:nvPicPr>
        <p:blipFill>
          <a:blip r:embed="rId2">
            <a:extLst/>
          </a:blip>
          <a:srcRect l="75701" t="58293" r="5486" b="32471"/>
          <a:stretch>
            <a:fillRect/>
          </a:stretch>
        </p:blipFill>
        <p:spPr>
          <a:xfrm>
            <a:off x="3833928" y="4042370"/>
            <a:ext cx="4846442" cy="1784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12_111237.png" descr="MagicEraser_230512_111237.png"/>
          <p:cNvPicPr>
            <a:picLocks noChangeAspect="1"/>
          </p:cNvPicPr>
          <p:nvPr/>
        </p:nvPicPr>
        <p:blipFill>
          <a:blip r:embed="rId2">
            <a:extLst/>
          </a:blip>
          <a:srcRect l="8486" t="37591" r="2524" b="5797"/>
          <a:stretch>
            <a:fillRect/>
          </a:stretch>
        </p:blipFill>
        <p:spPr>
          <a:xfrm>
            <a:off x="906462" y="3488723"/>
            <a:ext cx="11191796" cy="533981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تقدير نواتج جمع…"/>
          <p:cNvSpPr txBox="1"/>
          <p:nvPr/>
        </p:nvSpPr>
        <p:spPr>
          <a:xfrm>
            <a:off x="2731389" y="991828"/>
            <a:ext cx="710929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تقدير نواتج جمع </a:t>
            </a:r>
          </a:p>
          <a:p>
            <a:pPr rtl="0"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الكسور العشرية وطرحها </a:t>
            </a:r>
          </a:p>
        </p:txBody>
      </p:sp>
      <p:sp>
        <p:nvSpPr>
          <p:cNvPr id="131" name="صفحة ١٣٩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gicEraser_230512_111300.png" descr="MagicEraser_230512_111300.png"/>
          <p:cNvPicPr>
            <a:picLocks noChangeAspect="1"/>
          </p:cNvPicPr>
          <p:nvPr/>
        </p:nvPicPr>
        <p:blipFill>
          <a:blip r:embed="rId2">
            <a:extLst/>
          </a:blip>
          <a:srcRect l="8827" t="24685" r="34146" b="3627"/>
          <a:stretch>
            <a:fillRect/>
          </a:stretch>
        </p:blipFill>
        <p:spPr>
          <a:xfrm>
            <a:off x="1612304" y="266303"/>
            <a:ext cx="9780061" cy="922096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١٣٩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512_111318.png" descr="MagicEraser_230512_111318.png"/>
          <p:cNvPicPr>
            <a:picLocks noChangeAspect="1"/>
          </p:cNvPicPr>
          <p:nvPr/>
        </p:nvPicPr>
        <p:blipFill>
          <a:blip r:embed="rId2">
            <a:extLst/>
          </a:blip>
          <a:srcRect l="16206" t="18885" r="12597" b="4448"/>
          <a:stretch>
            <a:fillRect/>
          </a:stretch>
        </p:blipFill>
        <p:spPr>
          <a:xfrm>
            <a:off x="1546669" y="688145"/>
            <a:ext cx="11130301" cy="898912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١٤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512_111336.png" descr="MagicEraser_230512_111336.png"/>
          <p:cNvPicPr>
            <a:picLocks noChangeAspect="1"/>
          </p:cNvPicPr>
          <p:nvPr/>
        </p:nvPicPr>
        <p:blipFill>
          <a:blip r:embed="rId2">
            <a:extLst/>
          </a:blip>
          <a:srcRect l="3657" t="25513" r="8685" b="55696"/>
          <a:stretch>
            <a:fillRect/>
          </a:stretch>
        </p:blipFill>
        <p:spPr>
          <a:xfrm>
            <a:off x="2204350" y="713994"/>
            <a:ext cx="10290936" cy="1654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512_111336.png" descr="MagicEraser_230512_111336.png"/>
          <p:cNvPicPr>
            <a:picLocks noChangeAspect="1"/>
          </p:cNvPicPr>
          <p:nvPr/>
        </p:nvPicPr>
        <p:blipFill>
          <a:blip r:embed="rId2">
            <a:extLst/>
          </a:blip>
          <a:srcRect l="21963" t="44188" r="9546" b="44188"/>
          <a:stretch>
            <a:fillRect/>
          </a:stretch>
        </p:blipFill>
        <p:spPr>
          <a:xfrm>
            <a:off x="1240958" y="2364904"/>
            <a:ext cx="11157512" cy="142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gicEraser_230512_111336.png" descr="MagicEraser_230512_111336.png"/>
          <p:cNvPicPr>
            <a:picLocks noChangeAspect="1"/>
          </p:cNvPicPr>
          <p:nvPr/>
        </p:nvPicPr>
        <p:blipFill>
          <a:blip r:embed="rId2">
            <a:extLst/>
          </a:blip>
          <a:srcRect l="18111" t="55640" r="10165" b="36692"/>
          <a:stretch>
            <a:fillRect/>
          </a:stretch>
        </p:blipFill>
        <p:spPr>
          <a:xfrm>
            <a:off x="660400" y="4408487"/>
            <a:ext cx="11684129" cy="936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gicEraser_230512_111336.png" descr="MagicEraser_230512_111336.png"/>
          <p:cNvPicPr>
            <a:picLocks noChangeAspect="1"/>
          </p:cNvPicPr>
          <p:nvPr/>
        </p:nvPicPr>
        <p:blipFill>
          <a:blip r:embed="rId2">
            <a:extLst/>
          </a:blip>
          <a:srcRect l="8138" t="68744" r="9368" b="15088"/>
          <a:stretch>
            <a:fillRect/>
          </a:stretch>
        </p:blipFill>
        <p:spPr>
          <a:xfrm>
            <a:off x="592732" y="6607429"/>
            <a:ext cx="11819395" cy="173733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١٤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512_111352.png" descr="MagicEraser_230512_111352.png"/>
          <p:cNvPicPr>
            <a:picLocks noChangeAspect="1"/>
          </p:cNvPicPr>
          <p:nvPr/>
        </p:nvPicPr>
        <p:blipFill>
          <a:blip r:embed="rId2">
            <a:extLst/>
          </a:blip>
          <a:srcRect l="6785" t="14103" r="7650" b="2660"/>
          <a:stretch>
            <a:fillRect/>
          </a:stretch>
        </p:blipFill>
        <p:spPr>
          <a:xfrm>
            <a:off x="1330042" y="256027"/>
            <a:ext cx="11520282" cy="840509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١٤١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