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25FBA58-7503-4198-86F0-44BDB454DAF5.png" descr="F25FBA58-7503-4198-86F0-44BDB454DAF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584" y="-30675"/>
            <a:ext cx="13127968" cy="9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OBur2okJRqE" TargetMode="External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خطة حل المسألة…"/>
          <p:cNvSpPr txBox="1"/>
          <p:nvPr/>
        </p:nvSpPr>
        <p:spPr>
          <a:xfrm>
            <a:off x="3968960" y="4511317"/>
            <a:ext cx="5066880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92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خطة حل المسألة </a:t>
            </a:r>
          </a:p>
          <a:p>
            <a:pPr rtl="0">
              <a:defRPr sz="92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rPr sz="7000">
                <a:solidFill>
                  <a:srgbClr val="4E7A27"/>
                </a:solidFill>
              </a:rPr>
              <a:t>الحل عكسيًا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تجميع"/>
          <p:cNvGrpSpPr/>
          <p:nvPr/>
        </p:nvGrpSpPr>
        <p:grpSpPr>
          <a:xfrm>
            <a:off x="219253" y="2086718"/>
            <a:ext cx="12566294" cy="6936032"/>
            <a:chOff x="0" y="0"/>
            <a:chExt cx="12566293" cy="6936030"/>
          </a:xfrm>
        </p:grpSpPr>
        <p:pic>
          <p:nvPicPr>
            <p:cNvPr id="126" name="MagicEraser_230512_111457.png" descr="MagicEraser_230512_11145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3853" t="35401" r="12706" b="43492"/>
            <a:stretch>
              <a:fillRect/>
            </a:stretch>
          </p:blipFill>
          <p:spPr>
            <a:xfrm>
              <a:off x="3307979" y="0"/>
              <a:ext cx="9258315" cy="2742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MagicEraser_230512_111457.png" descr="MagicEraser_230512_11145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471" t="56979" r="14401" b="2274"/>
            <a:stretch>
              <a:fillRect/>
            </a:stretch>
          </p:blipFill>
          <p:spPr>
            <a:xfrm>
              <a:off x="0" y="2721759"/>
              <a:ext cx="10498123" cy="4214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9" name="خطة حل المسألة: الحل عكسيًا"/>
          <p:cNvSpPr txBox="1"/>
          <p:nvPr/>
        </p:nvSpPr>
        <p:spPr>
          <a:xfrm>
            <a:off x="2499512" y="450945"/>
            <a:ext cx="800577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92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خطة حل المسألة: </a:t>
            </a:r>
            <a:r>
              <a:rPr sz="7000">
                <a:solidFill>
                  <a:srgbClr val="4E7A27"/>
                </a:solidFill>
              </a:rPr>
              <a:t>الحل عكسيًا</a:t>
            </a:r>
            <a:r>
              <a:t> </a:t>
            </a:r>
          </a:p>
        </p:txBody>
      </p:sp>
      <p:sp>
        <p:nvSpPr>
          <p:cNvPr id="130" name="صفحة ١٤٣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MagicEraser_230512_111516.png" descr="MagicEraser_230512_111516.png"/>
          <p:cNvPicPr>
            <a:picLocks noChangeAspect="1"/>
          </p:cNvPicPr>
          <p:nvPr/>
        </p:nvPicPr>
        <p:blipFill>
          <a:blip r:embed="rId2">
            <a:extLst/>
          </a:blip>
          <a:srcRect l="9007" t="22570" r="14758" b="7483"/>
          <a:stretch>
            <a:fillRect/>
          </a:stretch>
        </p:blipFill>
        <p:spPr>
          <a:xfrm>
            <a:off x="1284598" y="1592031"/>
            <a:ext cx="10154333" cy="698764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صفحة ١٤٣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agicEraser_230512_111549.png" descr="MagicEraser_230512_111549.png"/>
          <p:cNvPicPr>
            <a:picLocks noChangeAspect="1"/>
          </p:cNvPicPr>
          <p:nvPr/>
        </p:nvPicPr>
        <p:blipFill>
          <a:blip r:embed="rId2">
            <a:extLst/>
          </a:blip>
          <a:srcRect l="14767" t="8614" r="10862" b="47803"/>
          <a:stretch>
            <a:fillRect/>
          </a:stretch>
        </p:blipFill>
        <p:spPr>
          <a:xfrm>
            <a:off x="878879" y="1550594"/>
            <a:ext cx="11246993" cy="494315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١٤٤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agicEraser_230512_111549.png" descr="MagicEraser_230512_111549.png"/>
          <p:cNvPicPr>
            <a:picLocks noChangeAspect="1"/>
          </p:cNvPicPr>
          <p:nvPr/>
        </p:nvPicPr>
        <p:blipFill>
          <a:blip r:embed="rId2">
            <a:extLst/>
          </a:blip>
          <a:srcRect l="14196" t="52425" r="11368" b="33052"/>
          <a:stretch>
            <a:fillRect/>
          </a:stretch>
        </p:blipFill>
        <p:spPr>
          <a:xfrm>
            <a:off x="2232618" y="36060"/>
            <a:ext cx="10616497" cy="1553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MagicEraser_230512_111602.png" descr="MagicEraser_230512_111602.png"/>
          <p:cNvPicPr>
            <a:picLocks noChangeAspect="1"/>
          </p:cNvPicPr>
          <p:nvPr/>
        </p:nvPicPr>
        <p:blipFill>
          <a:blip r:embed="rId3">
            <a:extLst/>
          </a:blip>
          <a:srcRect l="13118" t="12743" r="11244" b="19365"/>
          <a:stretch>
            <a:fillRect/>
          </a:stretch>
        </p:blipFill>
        <p:spPr>
          <a:xfrm>
            <a:off x="1179101" y="1581266"/>
            <a:ext cx="11713870" cy="788567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١٤٤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