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5" r:id="rId3"/>
    <p:sldId id="272" r:id="rId4"/>
    <p:sldId id="279" r:id="rId5"/>
    <p:sldId id="293" r:id="rId6"/>
    <p:sldId id="295" r:id="rId7"/>
    <p:sldId id="269" r:id="rId8"/>
    <p:sldId id="298" r:id="rId9"/>
    <p:sldId id="296" r:id="rId10"/>
    <p:sldId id="282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D79A1-9E86-43B3-93C6-6FD9055FEC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C501D-4C31-411B-84D9-313DCD5F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1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C501D-4C31-411B-84D9-313DCD5F61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C501D-4C31-411B-84D9-313DCD5F61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2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C501D-4C31-411B-84D9-313DCD5F61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4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C501D-4C31-411B-84D9-313DCD5F61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B204-6477-4E78-8692-206B1D590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3FB89-A0AB-4E6E-BA85-1DDB4C967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17FA5-18F8-4C35-9CEB-377575BE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B57F4-A908-4EFD-84BE-FDE0A732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3BBE2-8E36-4A5E-A7AC-DBFB027B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F00C-D3B3-4D1C-8163-A680E88E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F8E10-969C-4BAC-A19C-3CB5EEEC0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C9CA6-BA69-4584-80D0-6B95F5AF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41596-4948-4BD4-BCD0-35F5AC58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55668-0E9D-4890-A5B3-D67A5D55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909B9-607A-4CA7-A56F-16F96AADC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E6DFF-8B96-4F9F-8F0E-C226F4F97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90D7E-806F-4EA5-A668-100DE1EC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A169F-1C3E-4466-8768-233A5603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E7A45-2458-49A4-9FDF-D424001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41BE-0170-423A-8D3E-F547D8D9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86B1-A549-4E46-9A11-0B470775F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B464F-9A24-4310-BE18-C9B3ECA2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B945C-D9F3-43C6-933F-E8E160C3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C925B-B0F5-48CD-8FE1-EF2E4765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8B8D-4328-4D3B-8633-3AA49A25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59958-688E-48DD-A664-9F4B94FC7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7251C-C236-40E0-B9B7-EDB8B279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C12A-DAED-490B-A01E-5C3A00B0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FCDD6-2744-4F6B-B122-6075753E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F973-D8B5-4248-8C50-7A50A35D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678F-4402-466B-9FAA-0A047500F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C9B42-5EC6-4195-B55F-4C6D93DA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54ED1-1A19-4B77-830E-C815FB75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5105C-7FD0-485E-B4C4-0EC5DAEC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0DD97-0756-48DF-BA0D-4F753753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0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F30D-69F6-440D-A41B-77D544A4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91D8-14D7-4232-B373-0A521FDD3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8F66E-382F-4026-B3CB-63C4B5636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62E98-5A79-4B75-BB1C-E7F80C04A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17729-5DD9-4AF3-95BD-75E32E6DA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45C0F4-F28F-4846-ABDA-B73048FD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0DB7A-9AB5-41F0-9FF1-1EC1FD4D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5E837-088F-4A30-84FA-A2818C7F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8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9E21-9C26-43E0-8B65-0606F0D7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43CD1-9F8B-4C6A-8458-5FCF5C09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9DF1A-1C67-4A3A-85DF-89EBE196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164FF-9611-4816-8910-AFC7B027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1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9889B-31D4-4612-B788-E5FEFCDD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32136-D0A4-49C2-B430-4124B707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C1D7E-2CFB-490A-AEC9-DE1230C0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9E83-0182-4F1B-9A3A-AC79417F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79786-DDDC-4A05-83BE-F9E940CDB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AA8BD-B14C-495D-9B71-4F38865CF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2DC87-340E-453B-811C-5644BF90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65DFC-D32A-43F3-A25A-B8A8C99E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CFFE5-1D6C-4D29-B989-ABFD7723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0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5446-7C1F-4F07-A0C2-09D9B0FD0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084B1-7191-473B-919C-5E8C3149C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569F3-3537-4341-86B5-EA930B594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B4DAC-5ACA-477E-AA32-A0E71E9B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990DC-9933-43E0-93CD-9D120C42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1AAE4-8B31-451C-858C-A8284BA1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7AC58-009A-4952-833F-AEB50D8E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659C8-63B0-4D22-821A-69E1D81A0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FF063-8443-4F08-8E02-E1B0A31B7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068A-F97F-48CB-8706-2D7D93D3A0A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CF189-AB5D-4A19-A5D7-8B5B0E999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B8DA7-B41A-4D75-AA4F-2E13CC5A7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3529F-DDA1-427B-AAF2-CB9DFBA4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" y="66201"/>
            <a:ext cx="12097341" cy="67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5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77E6D-2D41-4BEA-A658-4E30031DA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642"/>
            <a:ext cx="12160796" cy="6875642"/>
          </a:xfrm>
          <a:prstGeom prst="rect">
            <a:avLst/>
          </a:prstGeom>
        </p:spPr>
      </p:pic>
      <p:pic>
        <p:nvPicPr>
          <p:cNvPr id="6" name="Picture 2" descr="Homework Icons - Free SVG &amp; PNG Homework Images - Noun Project">
            <a:extLst>
              <a:ext uri="{FF2B5EF4-FFF2-40B4-BE49-F238E27FC236}">
                <a16:creationId xmlns:a16="http://schemas.microsoft.com/office/drawing/2014/main" id="{89D07B3B-B825-4D29-9D00-CFBAF1AE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073" y="48426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ABEFA-EA41-4DC5-A551-9F75564E65EA}"/>
              </a:ext>
            </a:extLst>
          </p:cNvPr>
          <p:cNvSpPr txBox="1"/>
          <p:nvPr/>
        </p:nvSpPr>
        <p:spPr>
          <a:xfrm>
            <a:off x="1241196" y="600416"/>
            <a:ext cx="538270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DE798-4C7F-43E4-8BD8-056FEC58DAE1}"/>
              </a:ext>
            </a:extLst>
          </p:cNvPr>
          <p:cNvSpPr txBox="1"/>
          <p:nvPr/>
        </p:nvSpPr>
        <p:spPr>
          <a:xfrm>
            <a:off x="5561814" y="2149312"/>
            <a:ext cx="3733125" cy="2308324"/>
          </a:xfrm>
          <a:prstGeom prst="rect">
            <a:avLst/>
          </a:prstGeom>
          <a:solidFill>
            <a:srgbClr val="D0916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Workbook</a:t>
            </a:r>
          </a:p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Pg.251 (D)</a:t>
            </a:r>
          </a:p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9383C-58CE-4A10-92A7-B01953866CB5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13/10/1444 H</a:t>
            </a:r>
          </a:p>
        </p:txBody>
      </p:sp>
    </p:spTree>
    <p:extLst>
      <p:ext uri="{BB962C8B-B14F-4D97-AF65-F5344CB8AC3E}">
        <p14:creationId xmlns:p14="http://schemas.microsoft.com/office/powerpoint/2010/main" val="15266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5C23F90-C48C-4006-A8AD-B4B2C570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4" y="-2"/>
            <a:ext cx="11972616" cy="6774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8D49C3-A6A5-4AAE-848B-DBA2F3071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53" y="54972"/>
            <a:ext cx="9288540" cy="67747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7A7589-3357-4DFB-A3E7-F2035BDE6848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Pg.251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8D0B1C-144B-4C3B-B099-D11E7E8C33D1}"/>
              </a:ext>
            </a:extLst>
          </p:cNvPr>
          <p:cNvSpPr/>
          <p:nvPr/>
        </p:nvSpPr>
        <p:spPr>
          <a:xfrm>
            <a:off x="7965649" y="575035"/>
            <a:ext cx="1357460" cy="429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D9FE32-800F-400A-9C31-B0D50A28B34E}"/>
              </a:ext>
            </a:extLst>
          </p:cNvPr>
          <p:cNvSpPr/>
          <p:nvPr/>
        </p:nvSpPr>
        <p:spPr>
          <a:xfrm>
            <a:off x="529471" y="2524315"/>
            <a:ext cx="6116426" cy="713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E13F9D-D5BD-4153-BD29-E29B20B31FE6}"/>
              </a:ext>
            </a:extLst>
          </p:cNvPr>
          <p:cNvSpPr/>
          <p:nvPr/>
        </p:nvSpPr>
        <p:spPr>
          <a:xfrm>
            <a:off x="415564" y="3620616"/>
            <a:ext cx="8134547" cy="564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3EB566-A0F6-47C6-8B82-25BA76DA7558}"/>
              </a:ext>
            </a:extLst>
          </p:cNvPr>
          <p:cNvSpPr/>
          <p:nvPr/>
        </p:nvSpPr>
        <p:spPr>
          <a:xfrm>
            <a:off x="415563" y="4744383"/>
            <a:ext cx="6767661" cy="564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52C1C6-3C0A-4D54-BF97-F34D642067B8}"/>
              </a:ext>
            </a:extLst>
          </p:cNvPr>
          <p:cNvSpPr/>
          <p:nvPr/>
        </p:nvSpPr>
        <p:spPr>
          <a:xfrm>
            <a:off x="415563" y="6041849"/>
            <a:ext cx="6843076" cy="564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870C3-AB9E-4D83-83D4-9281F69B7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2"/>
          <a:stretch/>
        </p:blipFill>
        <p:spPr>
          <a:xfrm>
            <a:off x="-30020" y="0"/>
            <a:ext cx="12222020" cy="6841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B18E55-2FE6-47A1-BB10-386E34BBA8D2}"/>
              </a:ext>
            </a:extLst>
          </p:cNvPr>
          <p:cNvSpPr txBox="1"/>
          <p:nvPr/>
        </p:nvSpPr>
        <p:spPr>
          <a:xfrm>
            <a:off x="1168923" y="2361774"/>
            <a:ext cx="492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Practice a conversation.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FAAC2-9522-41D4-B389-C6D970B57ED5}"/>
              </a:ext>
            </a:extLst>
          </p:cNvPr>
          <p:cNvSpPr txBox="1"/>
          <p:nvPr/>
        </p:nvSpPr>
        <p:spPr>
          <a:xfrm>
            <a:off x="1245907" y="3372282"/>
            <a:ext cx="5882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Answer questions about a conversation.</a:t>
            </a:r>
          </a:p>
        </p:txBody>
      </p:sp>
    </p:spTree>
    <p:extLst>
      <p:ext uri="{BB962C8B-B14F-4D97-AF65-F5344CB8AC3E}">
        <p14:creationId xmlns:p14="http://schemas.microsoft.com/office/powerpoint/2010/main" val="34036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29B05-4DFA-401F-B50A-0A9F71D8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260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46666D-CF83-4A5D-872F-727E1DD8BB8A}"/>
              </a:ext>
            </a:extLst>
          </p:cNvPr>
          <p:cNvSpPr txBox="1"/>
          <p:nvPr/>
        </p:nvSpPr>
        <p:spPr>
          <a:xfrm>
            <a:off x="6076302" y="1730179"/>
            <a:ext cx="492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Active discussion.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B39D9-A18C-4FBF-BE96-21013167F44C}"/>
              </a:ext>
            </a:extLst>
          </p:cNvPr>
          <p:cNvSpPr txBox="1"/>
          <p:nvPr/>
        </p:nvSpPr>
        <p:spPr>
          <a:xfrm>
            <a:off x="6417238" y="2891247"/>
            <a:ext cx="492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Heads together.</a:t>
            </a:r>
          </a:p>
        </p:txBody>
      </p:sp>
    </p:spTree>
    <p:extLst>
      <p:ext uri="{BB962C8B-B14F-4D97-AF65-F5344CB8AC3E}">
        <p14:creationId xmlns:p14="http://schemas.microsoft.com/office/powerpoint/2010/main" val="199485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9A88C-0DE3-4560-B65C-3AC6F2B7F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7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03AEF-76EA-47E9-86B3-7CEFC604923A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F2B03-AC91-4C28-BA29-BC5E87DEB17E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13/10/1444 H</a:t>
            </a:r>
          </a:p>
        </p:txBody>
      </p:sp>
      <p:pic>
        <p:nvPicPr>
          <p:cNvPr id="2" name="Picture 2" descr="فلما ذهبوا به وأجمعوا أن يجعلوه في غيابت الجب وأوحينا إليه لتنبئنهم . [  يوسف: 15]">
            <a:extLst>
              <a:ext uri="{FF2B5EF4-FFF2-40B4-BE49-F238E27FC236}">
                <a16:creationId xmlns:a16="http://schemas.microsoft.com/office/drawing/2014/main" id="{952A0BB0-8E1A-4A9B-8A14-394DDEC0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88" y="980388"/>
            <a:ext cx="6165128" cy="4174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C10BD-59FF-4578-9ACE-84CC90196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4" y="4811"/>
            <a:ext cx="11972616" cy="677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C8D6D-CCB6-4514-9949-E8AEEAA7C999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199A8-2DB9-4DFA-BFC7-62948546ACC3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13/10/1444 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FE5A69-889E-4BA5-B5CF-8E1DFCB36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555" y="476053"/>
            <a:ext cx="3881527" cy="5596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61CAA15-AD7B-4F2D-BC66-64E35330AD48}"/>
              </a:ext>
            </a:extLst>
          </p:cNvPr>
          <p:cNvSpPr/>
          <p:nvPr/>
        </p:nvSpPr>
        <p:spPr>
          <a:xfrm>
            <a:off x="420490" y="1541637"/>
            <a:ext cx="6465065" cy="246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Q:Where is the man? 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Q:What does he have in the elevator with him?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Q:What’s he doing in the elevator?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Q:Why do you think he is sleeping in the elevator? </a:t>
            </a:r>
          </a:p>
        </p:txBody>
      </p:sp>
    </p:spTree>
    <p:extLst>
      <p:ext uri="{BB962C8B-B14F-4D97-AF65-F5344CB8AC3E}">
        <p14:creationId xmlns:p14="http://schemas.microsoft.com/office/powerpoint/2010/main" val="33451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C10BD-59FF-4578-9ACE-84CC90196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84" y="4811"/>
            <a:ext cx="11972616" cy="677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C8D6D-CCB6-4514-9949-E8AEEAA7C999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199A8-2DB9-4DFA-BFC7-62948546ACC3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13/10/1444 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08EDD7-FA24-44EA-8512-6CF746C53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86" y="476053"/>
            <a:ext cx="4940884" cy="63771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FE5A69-889E-4BA5-B5CF-8E1DFCB36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9580" y="961534"/>
            <a:ext cx="3881527" cy="5596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SG Bk 2 F-SA_2022_3-24">
            <a:hlinkClick r:id="" action="ppaction://media"/>
            <a:extLst>
              <a:ext uri="{FF2B5EF4-FFF2-40B4-BE49-F238E27FC236}">
                <a16:creationId xmlns:a16="http://schemas.microsoft.com/office/drawing/2014/main" id="{3DA76D4D-D356-43F6-9B78-04CD33A1A3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89053" y="560552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58CDD-1E44-4132-A61D-4A7A50B65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8"/>
          <a:stretch/>
        </p:blipFill>
        <p:spPr>
          <a:xfrm>
            <a:off x="0" y="659876"/>
            <a:ext cx="12192000" cy="62036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FA725-6A2A-4192-AF66-80A74768E0AD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330A8-8923-4D25-9C26-1CBEE9A90D6B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13/10/1444 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1ED488-669F-484F-89D6-6793E7A76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88" y="1574277"/>
            <a:ext cx="7203921" cy="230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C10BD-59FF-4578-9ACE-84CC90196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4" y="4811"/>
            <a:ext cx="11972616" cy="67747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D3BDC3-A848-4B69-BAC4-3563E0F27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4"/>
          <a:stretch/>
        </p:blipFill>
        <p:spPr>
          <a:xfrm>
            <a:off x="191103" y="397955"/>
            <a:ext cx="5555958" cy="30641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ABD404-3B90-4076-B202-5590E68AB5E2}"/>
              </a:ext>
            </a:extLst>
          </p:cNvPr>
          <p:cNvSpPr/>
          <p:nvPr/>
        </p:nvSpPr>
        <p:spPr>
          <a:xfrm>
            <a:off x="191103" y="3291677"/>
            <a:ext cx="5904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6-He is a calm person who doesn’t get upset easily.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199A8-2DB9-4DFA-BFC7-62948546ACC3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13/10/1444 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49488-0220-4D7A-B639-B97BF96DE8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" b="2078"/>
          <a:stretch/>
        </p:blipFill>
        <p:spPr>
          <a:xfrm>
            <a:off x="6230370" y="1281"/>
            <a:ext cx="5478320" cy="677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C8D6D-CCB6-4514-9949-E8AEEAA7C999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84CDC-3F7C-447B-B436-1A3A86FDB76D}"/>
              </a:ext>
            </a:extLst>
          </p:cNvPr>
          <p:cNvSpPr/>
          <p:nvPr/>
        </p:nvSpPr>
        <p:spPr>
          <a:xfrm>
            <a:off x="7568154" y="1008669"/>
            <a:ext cx="3885414" cy="52790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CA9C05-7375-43F1-817B-0D218729CBDB}"/>
              </a:ext>
            </a:extLst>
          </p:cNvPr>
          <p:cNvSpPr/>
          <p:nvPr/>
        </p:nvSpPr>
        <p:spPr>
          <a:xfrm>
            <a:off x="9191134" y="1564852"/>
            <a:ext cx="2243580" cy="2168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5BF716-1D98-4C63-8907-19748160DDDC}"/>
              </a:ext>
            </a:extLst>
          </p:cNvPr>
          <p:cNvSpPr/>
          <p:nvPr/>
        </p:nvSpPr>
        <p:spPr>
          <a:xfrm>
            <a:off x="7681274" y="2151030"/>
            <a:ext cx="4008562" cy="52790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48DE2C-5C2B-4DDA-B33D-933795B8D7DC}"/>
              </a:ext>
            </a:extLst>
          </p:cNvPr>
          <p:cNvSpPr/>
          <p:nvPr/>
        </p:nvSpPr>
        <p:spPr>
          <a:xfrm>
            <a:off x="7681274" y="3927886"/>
            <a:ext cx="2744771" cy="2230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98EA8D-2BEC-4A49-A981-6476AD780EC8}"/>
              </a:ext>
            </a:extLst>
          </p:cNvPr>
          <p:cNvSpPr/>
          <p:nvPr/>
        </p:nvSpPr>
        <p:spPr>
          <a:xfrm>
            <a:off x="7681274" y="5392132"/>
            <a:ext cx="4008562" cy="52790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58CDD-1E44-4132-A61D-4A7A50B65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" t="2878"/>
          <a:stretch/>
        </p:blipFill>
        <p:spPr>
          <a:xfrm>
            <a:off x="29496" y="659876"/>
            <a:ext cx="12162503" cy="62036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FA725-6A2A-4192-AF66-80A74768E0AD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330A8-8923-4D25-9C26-1CBEE9A90D6B}"/>
              </a:ext>
            </a:extLst>
          </p:cNvPr>
          <p:cNvSpPr txBox="1"/>
          <p:nvPr/>
        </p:nvSpPr>
        <p:spPr>
          <a:xfrm>
            <a:off x="0" y="106721"/>
            <a:ext cx="3780148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Wednesday       13/10/1444 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CEED0-FEF0-4068-9BAB-1BDB83CB9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94"/>
          <a:stretch/>
        </p:blipFill>
        <p:spPr>
          <a:xfrm>
            <a:off x="234158" y="1083791"/>
            <a:ext cx="11723683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123</Words>
  <Application>Microsoft Office PowerPoint</Application>
  <PresentationFormat>Widescreen</PresentationFormat>
  <Paragraphs>32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مشاعل بنت خالد بن النمري</dc:creator>
  <cp:lastModifiedBy>مشاعل بنت خالد بن النمري</cp:lastModifiedBy>
  <cp:revision>21</cp:revision>
  <dcterms:created xsi:type="dcterms:W3CDTF">2023-05-01T04:49:57Z</dcterms:created>
  <dcterms:modified xsi:type="dcterms:W3CDTF">2023-05-09T05:19:29Z</dcterms:modified>
</cp:coreProperties>
</file>