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72" r:id="rId6"/>
    <p:sldId id="269" r:id="rId7"/>
    <p:sldId id="273" r:id="rId8"/>
    <p:sldId id="262" r:id="rId9"/>
    <p:sldId id="261" r:id="rId10"/>
    <p:sldId id="270" r:id="rId11"/>
    <p:sldId id="271" r:id="rId12"/>
    <p:sldId id="275" r:id="rId13"/>
    <p:sldId id="259" r:id="rId14"/>
    <p:sldId id="266" r:id="rId15"/>
    <p:sldId id="265" r:id="rId16"/>
    <p:sldId id="260" r:id="rId17"/>
    <p:sldId id="264" r:id="rId18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CB5542-6DF4-4113-AD13-9FE659F9E28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70794F23-594A-402D-99A3-E09D144445B9}">
      <dgm:prSet phldrT="[نص]" custT="1"/>
      <dgm:spPr/>
      <dgm:t>
        <a:bodyPr/>
        <a:lstStyle/>
        <a:p>
          <a:pPr rtl="1"/>
          <a:r>
            <a:rPr lang="en-US" sz="1800" dirty="0">
              <a:latin typeface="Comic Sans MS" panose="030F0702030302020204" pitchFamily="66" charset="0"/>
            </a:rPr>
            <a:t>1</a:t>
          </a:r>
          <a:endParaRPr lang="ar-SA" sz="1800" dirty="0">
            <a:latin typeface="Comic Sans MS" panose="030F0702030302020204" pitchFamily="66" charset="0"/>
          </a:endParaRPr>
        </a:p>
      </dgm:t>
    </dgm:pt>
    <dgm:pt modelId="{C89A5E91-83D3-4041-8378-1623456E7169}" type="parTrans" cxnId="{57B03D00-49CF-4DC0-BD69-A2ADB4CE744F}">
      <dgm:prSet/>
      <dgm:spPr/>
      <dgm:t>
        <a:bodyPr/>
        <a:lstStyle/>
        <a:p>
          <a:pPr rtl="1"/>
          <a:endParaRPr lang="ar-SA"/>
        </a:p>
      </dgm:t>
    </dgm:pt>
    <dgm:pt modelId="{5F846B55-44F6-4D83-B7BA-9BEDB843E689}" type="sibTrans" cxnId="{57B03D00-49CF-4DC0-BD69-A2ADB4CE744F}">
      <dgm:prSet/>
      <dgm:spPr/>
      <dgm:t>
        <a:bodyPr/>
        <a:lstStyle/>
        <a:p>
          <a:pPr rtl="1"/>
          <a:endParaRPr lang="ar-SA"/>
        </a:p>
      </dgm:t>
    </dgm:pt>
    <dgm:pt modelId="{72E3960E-5D77-4E9B-87AB-6D5DF78290EC}">
      <dgm:prSet phldrT="[نص]" custT="1"/>
      <dgm:spPr/>
      <dgm:t>
        <a:bodyPr/>
        <a:lstStyle/>
        <a:p>
          <a:pPr rtl="1"/>
          <a:r>
            <a:rPr lang="en-US" sz="1800" dirty="0">
              <a:latin typeface="Comic Sans MS" panose="030F0702030302020204" pitchFamily="66" charset="0"/>
            </a:rPr>
            <a:t>Use So...That</a:t>
          </a:r>
          <a:endParaRPr lang="ar-SA" sz="1800" dirty="0">
            <a:latin typeface="Comic Sans MS" panose="030F0702030302020204" pitchFamily="66" charset="0"/>
          </a:endParaRPr>
        </a:p>
      </dgm:t>
    </dgm:pt>
    <dgm:pt modelId="{BAD78C67-C1AD-41B7-A4CE-0535B9A12026}" type="parTrans" cxnId="{18E35C81-F9D1-4CF1-B771-BC3380F555AE}">
      <dgm:prSet/>
      <dgm:spPr/>
      <dgm:t>
        <a:bodyPr/>
        <a:lstStyle/>
        <a:p>
          <a:pPr rtl="1"/>
          <a:endParaRPr lang="ar-SA"/>
        </a:p>
      </dgm:t>
    </dgm:pt>
    <dgm:pt modelId="{F5372235-1378-4E0A-A0AC-9AD873D0810F}" type="sibTrans" cxnId="{18E35C81-F9D1-4CF1-B771-BC3380F555AE}">
      <dgm:prSet/>
      <dgm:spPr/>
      <dgm:t>
        <a:bodyPr/>
        <a:lstStyle/>
        <a:p>
          <a:pPr rtl="1"/>
          <a:endParaRPr lang="ar-SA"/>
        </a:p>
      </dgm:t>
    </dgm:pt>
    <dgm:pt modelId="{33A9B2BD-947E-4C01-8D4D-9DFDA427A14E}">
      <dgm:prSet phldrT="[نص]" custT="1"/>
      <dgm:spPr/>
      <dgm:t>
        <a:bodyPr/>
        <a:lstStyle/>
        <a:p>
          <a:pPr rtl="1"/>
          <a:r>
            <a:rPr lang="en-US" sz="1800" dirty="0">
              <a:latin typeface="Comic Sans MS" panose="030F0702030302020204" pitchFamily="66" charset="0"/>
            </a:rPr>
            <a:t>2</a:t>
          </a:r>
          <a:endParaRPr lang="ar-SA" sz="1800" dirty="0">
            <a:latin typeface="Comic Sans MS" panose="030F0702030302020204" pitchFamily="66" charset="0"/>
          </a:endParaRPr>
        </a:p>
      </dgm:t>
    </dgm:pt>
    <dgm:pt modelId="{199670B6-C476-439F-9451-43FEA37E9F19}" type="parTrans" cxnId="{14A6E718-1716-448D-AFAD-24A893EDCCF5}">
      <dgm:prSet/>
      <dgm:spPr/>
      <dgm:t>
        <a:bodyPr/>
        <a:lstStyle/>
        <a:p>
          <a:pPr rtl="1"/>
          <a:endParaRPr lang="ar-SA"/>
        </a:p>
      </dgm:t>
    </dgm:pt>
    <dgm:pt modelId="{8D609B30-97A2-48BC-A3CE-9F7299108D8A}" type="sibTrans" cxnId="{14A6E718-1716-448D-AFAD-24A893EDCCF5}">
      <dgm:prSet/>
      <dgm:spPr/>
      <dgm:t>
        <a:bodyPr/>
        <a:lstStyle/>
        <a:p>
          <a:pPr rtl="1"/>
          <a:endParaRPr lang="ar-SA"/>
        </a:p>
      </dgm:t>
    </dgm:pt>
    <dgm:pt modelId="{E919C30F-E229-4478-8864-F3A306E43807}">
      <dgm:prSet phldrT="[نص]" custT="1"/>
      <dgm:spPr/>
      <dgm:t>
        <a:bodyPr/>
        <a:lstStyle/>
        <a:p>
          <a:pPr rtl="1"/>
          <a:r>
            <a:rPr lang="en-US" sz="1800" dirty="0">
              <a:latin typeface="Comic Sans MS" panose="030F0702030302020204" pitchFamily="66" charset="0"/>
            </a:rPr>
            <a:t>Use such...That</a:t>
          </a:r>
          <a:endParaRPr lang="ar-SA" sz="1800" dirty="0">
            <a:latin typeface="Comic Sans MS" panose="030F0702030302020204" pitchFamily="66" charset="0"/>
          </a:endParaRPr>
        </a:p>
      </dgm:t>
    </dgm:pt>
    <dgm:pt modelId="{D568123D-E919-44E1-91D0-032C914B75F3}" type="parTrans" cxnId="{FFADF175-C6EC-48E0-B25B-E9D83729BBB6}">
      <dgm:prSet/>
      <dgm:spPr/>
      <dgm:t>
        <a:bodyPr/>
        <a:lstStyle/>
        <a:p>
          <a:pPr rtl="1"/>
          <a:endParaRPr lang="ar-SA"/>
        </a:p>
      </dgm:t>
    </dgm:pt>
    <dgm:pt modelId="{FD7F9995-5385-46A1-B55C-EFA4A0960AE8}" type="sibTrans" cxnId="{FFADF175-C6EC-48E0-B25B-E9D83729BBB6}">
      <dgm:prSet/>
      <dgm:spPr/>
      <dgm:t>
        <a:bodyPr/>
        <a:lstStyle/>
        <a:p>
          <a:pPr rtl="1"/>
          <a:endParaRPr lang="ar-SA"/>
        </a:p>
      </dgm:t>
    </dgm:pt>
    <dgm:pt modelId="{090C08B4-CF3F-430C-A661-FFD69D2ADB1F}">
      <dgm:prSet phldrT="[نص]"/>
      <dgm:spPr/>
      <dgm:t>
        <a:bodyPr/>
        <a:lstStyle/>
        <a:p>
          <a:pPr rtl="1"/>
          <a:r>
            <a:rPr lang="en-US" dirty="0">
              <a:latin typeface="Comic Sans MS" panose="030F0702030302020204" pitchFamily="66" charset="0"/>
            </a:rPr>
            <a:t>3</a:t>
          </a:r>
          <a:endParaRPr lang="ar-SA" dirty="0">
            <a:latin typeface="Comic Sans MS" panose="030F0702030302020204" pitchFamily="66" charset="0"/>
          </a:endParaRPr>
        </a:p>
      </dgm:t>
    </dgm:pt>
    <dgm:pt modelId="{7D59A2C1-6B3A-4AA1-99ED-DADC2465E99A}" type="parTrans" cxnId="{E7115353-FDBC-45ED-A3FB-B4F1DD935E9F}">
      <dgm:prSet/>
      <dgm:spPr/>
      <dgm:t>
        <a:bodyPr/>
        <a:lstStyle/>
        <a:p>
          <a:pPr rtl="1"/>
          <a:endParaRPr lang="ar-SA"/>
        </a:p>
      </dgm:t>
    </dgm:pt>
    <dgm:pt modelId="{88E62E87-558D-4EFD-BF96-58BD769E1AE2}" type="sibTrans" cxnId="{E7115353-FDBC-45ED-A3FB-B4F1DD935E9F}">
      <dgm:prSet/>
      <dgm:spPr/>
      <dgm:t>
        <a:bodyPr/>
        <a:lstStyle/>
        <a:p>
          <a:pPr rtl="1"/>
          <a:endParaRPr lang="ar-SA"/>
        </a:p>
      </dgm:t>
    </dgm:pt>
    <dgm:pt modelId="{20BC31C2-FEE4-4FB7-B983-25C2963822BF}">
      <dgm:prSet phldrT="[نص]"/>
      <dgm:spPr/>
      <dgm:t>
        <a:bodyPr/>
        <a:lstStyle/>
        <a:p>
          <a:pPr rtl="1"/>
          <a:r>
            <a:rPr lang="en-US" dirty="0">
              <a:latin typeface="Comic Sans MS" panose="030F0702030302020204" pitchFamily="66" charset="0"/>
            </a:rPr>
            <a:t>Answer question in the book</a:t>
          </a:r>
          <a:endParaRPr lang="ar-SA" dirty="0">
            <a:latin typeface="Comic Sans MS" panose="030F0702030302020204" pitchFamily="66" charset="0"/>
          </a:endParaRPr>
        </a:p>
      </dgm:t>
    </dgm:pt>
    <dgm:pt modelId="{327426BF-BA7B-46C5-AADD-06ABD855EA80}" type="parTrans" cxnId="{D7D5B098-EC8B-4BB3-8C7F-719BB43EBAF6}">
      <dgm:prSet/>
      <dgm:spPr/>
      <dgm:t>
        <a:bodyPr/>
        <a:lstStyle/>
        <a:p>
          <a:pPr rtl="1"/>
          <a:endParaRPr lang="ar-SA"/>
        </a:p>
      </dgm:t>
    </dgm:pt>
    <dgm:pt modelId="{D93AA434-2EB3-4293-B0D9-817503892E35}" type="sibTrans" cxnId="{D7D5B098-EC8B-4BB3-8C7F-719BB43EBAF6}">
      <dgm:prSet/>
      <dgm:spPr/>
      <dgm:t>
        <a:bodyPr/>
        <a:lstStyle/>
        <a:p>
          <a:pPr rtl="1"/>
          <a:endParaRPr lang="ar-SA"/>
        </a:p>
      </dgm:t>
    </dgm:pt>
    <dgm:pt modelId="{EFA45C2E-1B1A-4ED1-853A-6282A34E2BE9}" type="pres">
      <dgm:prSet presAssocID="{5BCB5542-6DF4-4113-AD13-9FE659F9E28A}" presName="Name0" presStyleCnt="0">
        <dgm:presLayoutVars>
          <dgm:chMax val="7"/>
          <dgm:chPref val="7"/>
          <dgm:dir/>
        </dgm:presLayoutVars>
      </dgm:prSet>
      <dgm:spPr/>
    </dgm:pt>
    <dgm:pt modelId="{B1CBFC94-E307-4EA4-91E6-49F447AF5B83}" type="pres">
      <dgm:prSet presAssocID="{5BCB5542-6DF4-4113-AD13-9FE659F9E28A}" presName="Name1" presStyleCnt="0"/>
      <dgm:spPr/>
    </dgm:pt>
    <dgm:pt modelId="{82624774-3A84-4E45-A43B-FCC1DCDB6277}" type="pres">
      <dgm:prSet presAssocID="{5BCB5542-6DF4-4113-AD13-9FE659F9E28A}" presName="cycle" presStyleCnt="0"/>
      <dgm:spPr/>
    </dgm:pt>
    <dgm:pt modelId="{9C628EF6-5E3F-417F-AEBB-20E2E90D2CDF}" type="pres">
      <dgm:prSet presAssocID="{5BCB5542-6DF4-4113-AD13-9FE659F9E28A}" presName="srcNode" presStyleLbl="node1" presStyleIdx="0" presStyleCnt="3"/>
      <dgm:spPr/>
    </dgm:pt>
    <dgm:pt modelId="{2D4C40E8-4AF8-4BC8-B961-2732BF705CC8}" type="pres">
      <dgm:prSet presAssocID="{5BCB5542-6DF4-4113-AD13-9FE659F9E28A}" presName="conn" presStyleLbl="parChTrans1D2" presStyleIdx="0" presStyleCnt="1"/>
      <dgm:spPr/>
    </dgm:pt>
    <dgm:pt modelId="{D9021C2B-B5A1-4E84-9630-94C8FBE10BB6}" type="pres">
      <dgm:prSet presAssocID="{5BCB5542-6DF4-4113-AD13-9FE659F9E28A}" presName="extraNode" presStyleLbl="node1" presStyleIdx="0" presStyleCnt="3"/>
      <dgm:spPr/>
    </dgm:pt>
    <dgm:pt modelId="{2950CEBA-3BB1-439A-90DB-21989A601206}" type="pres">
      <dgm:prSet presAssocID="{5BCB5542-6DF4-4113-AD13-9FE659F9E28A}" presName="dstNode" presStyleLbl="node1" presStyleIdx="0" presStyleCnt="3"/>
      <dgm:spPr/>
    </dgm:pt>
    <dgm:pt modelId="{6CFAAD39-2B04-4BE3-9955-4C2E0BF7C98F}" type="pres">
      <dgm:prSet presAssocID="{70794F23-594A-402D-99A3-E09D144445B9}" presName="text_1" presStyleLbl="node1" presStyleIdx="0" presStyleCnt="3" custLinFactNeighborX="-857" custLinFactNeighborY="-18435">
        <dgm:presLayoutVars>
          <dgm:bulletEnabled val="1"/>
        </dgm:presLayoutVars>
      </dgm:prSet>
      <dgm:spPr/>
    </dgm:pt>
    <dgm:pt modelId="{C595A228-E7AB-459C-8D1B-B6CFE0D3EA39}" type="pres">
      <dgm:prSet presAssocID="{70794F23-594A-402D-99A3-E09D144445B9}" presName="accent_1" presStyleCnt="0"/>
      <dgm:spPr/>
    </dgm:pt>
    <dgm:pt modelId="{FB69A921-D31F-47FE-8DFA-B90E65AEB9EE}" type="pres">
      <dgm:prSet presAssocID="{70794F23-594A-402D-99A3-E09D144445B9}" presName="accentRepeatNode" presStyleLbl="solidFgAcc1" presStyleIdx="0" presStyleCnt="3"/>
      <dgm:spPr/>
    </dgm:pt>
    <dgm:pt modelId="{B96A77EA-3AC8-4A06-A86D-7958914F366C}" type="pres">
      <dgm:prSet presAssocID="{33A9B2BD-947E-4C01-8D4D-9DFDA427A14E}" presName="text_2" presStyleLbl="node1" presStyleIdx="1" presStyleCnt="3">
        <dgm:presLayoutVars>
          <dgm:bulletEnabled val="1"/>
        </dgm:presLayoutVars>
      </dgm:prSet>
      <dgm:spPr/>
    </dgm:pt>
    <dgm:pt modelId="{3C3434DF-431C-4B6D-BE04-4A896EB3D434}" type="pres">
      <dgm:prSet presAssocID="{33A9B2BD-947E-4C01-8D4D-9DFDA427A14E}" presName="accent_2" presStyleCnt="0"/>
      <dgm:spPr/>
    </dgm:pt>
    <dgm:pt modelId="{A0973B0F-16F7-4498-9133-AEAD1B32F098}" type="pres">
      <dgm:prSet presAssocID="{33A9B2BD-947E-4C01-8D4D-9DFDA427A14E}" presName="accentRepeatNode" presStyleLbl="solidFgAcc1" presStyleIdx="1" presStyleCnt="3"/>
      <dgm:spPr/>
    </dgm:pt>
    <dgm:pt modelId="{738D8BC1-7409-4637-854F-D88B7DC99E38}" type="pres">
      <dgm:prSet presAssocID="{090C08B4-CF3F-430C-A661-FFD69D2ADB1F}" presName="text_3" presStyleLbl="node1" presStyleIdx="2" presStyleCnt="3">
        <dgm:presLayoutVars>
          <dgm:bulletEnabled val="1"/>
        </dgm:presLayoutVars>
      </dgm:prSet>
      <dgm:spPr/>
    </dgm:pt>
    <dgm:pt modelId="{B889DA1E-3283-4984-98FE-45AC21B7E12D}" type="pres">
      <dgm:prSet presAssocID="{090C08B4-CF3F-430C-A661-FFD69D2ADB1F}" presName="accent_3" presStyleCnt="0"/>
      <dgm:spPr/>
    </dgm:pt>
    <dgm:pt modelId="{14734BA8-EBE9-4BB2-A104-4531269064B5}" type="pres">
      <dgm:prSet presAssocID="{090C08B4-CF3F-430C-A661-FFD69D2ADB1F}" presName="accentRepeatNode" presStyleLbl="solidFgAcc1" presStyleIdx="2" presStyleCnt="3"/>
      <dgm:spPr/>
    </dgm:pt>
  </dgm:ptLst>
  <dgm:cxnLst>
    <dgm:cxn modelId="{57B03D00-49CF-4DC0-BD69-A2ADB4CE744F}" srcId="{5BCB5542-6DF4-4113-AD13-9FE659F9E28A}" destId="{70794F23-594A-402D-99A3-E09D144445B9}" srcOrd="0" destOrd="0" parTransId="{C89A5E91-83D3-4041-8378-1623456E7169}" sibTransId="{5F846B55-44F6-4D83-B7BA-9BEDB843E689}"/>
    <dgm:cxn modelId="{14A6E718-1716-448D-AFAD-24A893EDCCF5}" srcId="{5BCB5542-6DF4-4113-AD13-9FE659F9E28A}" destId="{33A9B2BD-947E-4C01-8D4D-9DFDA427A14E}" srcOrd="1" destOrd="0" parTransId="{199670B6-C476-439F-9451-43FEA37E9F19}" sibTransId="{8D609B30-97A2-48BC-A3CE-9F7299108D8A}"/>
    <dgm:cxn modelId="{E530BE21-1063-4FCB-8FE8-C222BEAD9B51}" type="presOf" srcId="{72E3960E-5D77-4E9B-87AB-6D5DF78290EC}" destId="{6CFAAD39-2B04-4BE3-9955-4C2E0BF7C98F}" srcOrd="0" destOrd="1" presId="urn:microsoft.com/office/officeart/2008/layout/VerticalCurvedList"/>
    <dgm:cxn modelId="{56BB6B29-5A6E-4DCF-9294-2AC6F8A801F1}" type="presOf" srcId="{5BCB5542-6DF4-4113-AD13-9FE659F9E28A}" destId="{EFA45C2E-1B1A-4ED1-853A-6282A34E2BE9}" srcOrd="0" destOrd="0" presId="urn:microsoft.com/office/officeart/2008/layout/VerticalCurvedList"/>
    <dgm:cxn modelId="{126FA76B-1931-4764-B330-455087347B1D}" type="presOf" srcId="{F5372235-1378-4E0A-A0AC-9AD873D0810F}" destId="{2D4C40E8-4AF8-4BC8-B961-2732BF705CC8}" srcOrd="0" destOrd="0" presId="urn:microsoft.com/office/officeart/2008/layout/VerticalCurvedList"/>
    <dgm:cxn modelId="{E7115353-FDBC-45ED-A3FB-B4F1DD935E9F}" srcId="{5BCB5542-6DF4-4113-AD13-9FE659F9E28A}" destId="{090C08B4-CF3F-430C-A661-FFD69D2ADB1F}" srcOrd="2" destOrd="0" parTransId="{7D59A2C1-6B3A-4AA1-99ED-DADC2465E99A}" sibTransId="{88E62E87-558D-4EFD-BF96-58BD769E1AE2}"/>
    <dgm:cxn modelId="{FFADF175-C6EC-48E0-B25B-E9D83729BBB6}" srcId="{33A9B2BD-947E-4C01-8D4D-9DFDA427A14E}" destId="{E919C30F-E229-4478-8864-F3A306E43807}" srcOrd="0" destOrd="0" parTransId="{D568123D-E919-44E1-91D0-032C914B75F3}" sibTransId="{FD7F9995-5385-46A1-B55C-EFA4A0960AE8}"/>
    <dgm:cxn modelId="{85A56679-A97F-4322-A83D-44F648299915}" type="presOf" srcId="{E919C30F-E229-4478-8864-F3A306E43807}" destId="{B96A77EA-3AC8-4A06-A86D-7958914F366C}" srcOrd="0" destOrd="1" presId="urn:microsoft.com/office/officeart/2008/layout/VerticalCurvedList"/>
    <dgm:cxn modelId="{18E35C81-F9D1-4CF1-B771-BC3380F555AE}" srcId="{70794F23-594A-402D-99A3-E09D144445B9}" destId="{72E3960E-5D77-4E9B-87AB-6D5DF78290EC}" srcOrd="0" destOrd="0" parTransId="{BAD78C67-C1AD-41B7-A4CE-0535B9A12026}" sibTransId="{F5372235-1378-4E0A-A0AC-9AD873D0810F}"/>
    <dgm:cxn modelId="{3912CB93-7FD2-4198-80AA-42E0BADAC32B}" type="presOf" srcId="{20BC31C2-FEE4-4FB7-B983-25C2963822BF}" destId="{738D8BC1-7409-4637-854F-D88B7DC99E38}" srcOrd="0" destOrd="1" presId="urn:microsoft.com/office/officeart/2008/layout/VerticalCurvedList"/>
    <dgm:cxn modelId="{D7D5B098-EC8B-4BB3-8C7F-719BB43EBAF6}" srcId="{090C08B4-CF3F-430C-A661-FFD69D2ADB1F}" destId="{20BC31C2-FEE4-4FB7-B983-25C2963822BF}" srcOrd="0" destOrd="0" parTransId="{327426BF-BA7B-46C5-AADD-06ABD855EA80}" sibTransId="{D93AA434-2EB3-4293-B0D9-817503892E35}"/>
    <dgm:cxn modelId="{6CAEDDCD-1B51-43B1-9EE2-736BA20A84A7}" type="presOf" srcId="{33A9B2BD-947E-4C01-8D4D-9DFDA427A14E}" destId="{B96A77EA-3AC8-4A06-A86D-7958914F366C}" srcOrd="0" destOrd="0" presId="urn:microsoft.com/office/officeart/2008/layout/VerticalCurvedList"/>
    <dgm:cxn modelId="{ACF4D2D2-3D4B-4FF3-A354-BC201878864F}" type="presOf" srcId="{090C08B4-CF3F-430C-A661-FFD69D2ADB1F}" destId="{738D8BC1-7409-4637-854F-D88B7DC99E38}" srcOrd="0" destOrd="0" presId="urn:microsoft.com/office/officeart/2008/layout/VerticalCurvedList"/>
    <dgm:cxn modelId="{C83041F6-2B53-4DED-881E-ADF84B3FA2A3}" type="presOf" srcId="{70794F23-594A-402D-99A3-E09D144445B9}" destId="{6CFAAD39-2B04-4BE3-9955-4C2E0BF7C98F}" srcOrd="0" destOrd="0" presId="urn:microsoft.com/office/officeart/2008/layout/VerticalCurvedList"/>
    <dgm:cxn modelId="{584C251B-64DD-46EB-B787-B539916D9B19}" type="presParOf" srcId="{EFA45C2E-1B1A-4ED1-853A-6282A34E2BE9}" destId="{B1CBFC94-E307-4EA4-91E6-49F447AF5B83}" srcOrd="0" destOrd="0" presId="urn:microsoft.com/office/officeart/2008/layout/VerticalCurvedList"/>
    <dgm:cxn modelId="{E8B2C4B8-C8FB-4F52-A5C2-F7C2DD5FDC37}" type="presParOf" srcId="{B1CBFC94-E307-4EA4-91E6-49F447AF5B83}" destId="{82624774-3A84-4E45-A43B-FCC1DCDB6277}" srcOrd="0" destOrd="0" presId="urn:microsoft.com/office/officeart/2008/layout/VerticalCurvedList"/>
    <dgm:cxn modelId="{3E8D3663-FB0C-45EC-BF66-E4C6F4749A2D}" type="presParOf" srcId="{82624774-3A84-4E45-A43B-FCC1DCDB6277}" destId="{9C628EF6-5E3F-417F-AEBB-20E2E90D2CDF}" srcOrd="0" destOrd="0" presId="urn:microsoft.com/office/officeart/2008/layout/VerticalCurvedList"/>
    <dgm:cxn modelId="{69D9EB3B-3BA5-46D0-8DB5-E8FCA98B8860}" type="presParOf" srcId="{82624774-3A84-4E45-A43B-FCC1DCDB6277}" destId="{2D4C40E8-4AF8-4BC8-B961-2732BF705CC8}" srcOrd="1" destOrd="0" presId="urn:microsoft.com/office/officeart/2008/layout/VerticalCurvedList"/>
    <dgm:cxn modelId="{191FCA66-6607-4E13-9309-F5C5DFF2216B}" type="presParOf" srcId="{82624774-3A84-4E45-A43B-FCC1DCDB6277}" destId="{D9021C2B-B5A1-4E84-9630-94C8FBE10BB6}" srcOrd="2" destOrd="0" presId="urn:microsoft.com/office/officeart/2008/layout/VerticalCurvedList"/>
    <dgm:cxn modelId="{D78C9414-8F5E-4B77-AAA1-07AA07BBABF0}" type="presParOf" srcId="{82624774-3A84-4E45-A43B-FCC1DCDB6277}" destId="{2950CEBA-3BB1-439A-90DB-21989A601206}" srcOrd="3" destOrd="0" presId="urn:microsoft.com/office/officeart/2008/layout/VerticalCurvedList"/>
    <dgm:cxn modelId="{A924BB3D-0513-43BF-8660-DDF3C44BFAFF}" type="presParOf" srcId="{B1CBFC94-E307-4EA4-91E6-49F447AF5B83}" destId="{6CFAAD39-2B04-4BE3-9955-4C2E0BF7C98F}" srcOrd="1" destOrd="0" presId="urn:microsoft.com/office/officeart/2008/layout/VerticalCurvedList"/>
    <dgm:cxn modelId="{FC7F5945-EDC4-46EB-A3FF-877472CC121D}" type="presParOf" srcId="{B1CBFC94-E307-4EA4-91E6-49F447AF5B83}" destId="{C595A228-E7AB-459C-8D1B-B6CFE0D3EA39}" srcOrd="2" destOrd="0" presId="urn:microsoft.com/office/officeart/2008/layout/VerticalCurvedList"/>
    <dgm:cxn modelId="{910AAE33-754F-4B4E-8BEE-9040AE8F827B}" type="presParOf" srcId="{C595A228-E7AB-459C-8D1B-B6CFE0D3EA39}" destId="{FB69A921-D31F-47FE-8DFA-B90E65AEB9EE}" srcOrd="0" destOrd="0" presId="urn:microsoft.com/office/officeart/2008/layout/VerticalCurvedList"/>
    <dgm:cxn modelId="{60E85CC9-29EE-41BE-87DC-9DC6568D1244}" type="presParOf" srcId="{B1CBFC94-E307-4EA4-91E6-49F447AF5B83}" destId="{B96A77EA-3AC8-4A06-A86D-7958914F366C}" srcOrd="3" destOrd="0" presId="urn:microsoft.com/office/officeart/2008/layout/VerticalCurvedList"/>
    <dgm:cxn modelId="{98D6992B-25D6-4846-9C0F-7BDF9A5E1A1D}" type="presParOf" srcId="{B1CBFC94-E307-4EA4-91E6-49F447AF5B83}" destId="{3C3434DF-431C-4B6D-BE04-4A896EB3D434}" srcOrd="4" destOrd="0" presId="urn:microsoft.com/office/officeart/2008/layout/VerticalCurvedList"/>
    <dgm:cxn modelId="{D29CA929-25D5-4241-8888-EC417CE99945}" type="presParOf" srcId="{3C3434DF-431C-4B6D-BE04-4A896EB3D434}" destId="{A0973B0F-16F7-4498-9133-AEAD1B32F098}" srcOrd="0" destOrd="0" presId="urn:microsoft.com/office/officeart/2008/layout/VerticalCurvedList"/>
    <dgm:cxn modelId="{FF201B06-D684-4880-8464-9C147C979896}" type="presParOf" srcId="{B1CBFC94-E307-4EA4-91E6-49F447AF5B83}" destId="{738D8BC1-7409-4637-854F-D88B7DC99E38}" srcOrd="5" destOrd="0" presId="urn:microsoft.com/office/officeart/2008/layout/VerticalCurvedList"/>
    <dgm:cxn modelId="{8254C6F6-156F-495B-80A5-A00B4F08B777}" type="presParOf" srcId="{B1CBFC94-E307-4EA4-91E6-49F447AF5B83}" destId="{B889DA1E-3283-4984-98FE-45AC21B7E12D}" srcOrd="6" destOrd="0" presId="urn:microsoft.com/office/officeart/2008/layout/VerticalCurvedList"/>
    <dgm:cxn modelId="{3343910A-635B-4019-97A6-51091F132781}" type="presParOf" srcId="{B889DA1E-3283-4984-98FE-45AC21B7E12D}" destId="{14734BA8-EBE9-4BB2-A104-4531269064B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4C40E8-4AF8-4BC8-B961-2732BF705CC8}">
      <dsp:nvSpPr>
        <dsp:cNvPr id="0" name=""/>
        <dsp:cNvSpPr/>
      </dsp:nvSpPr>
      <dsp:spPr>
        <a:xfrm>
          <a:off x="-4449819" y="-682437"/>
          <a:ext cx="5301141" cy="5301141"/>
        </a:xfrm>
        <a:prstGeom prst="blockArc">
          <a:avLst>
            <a:gd name="adj1" fmla="val 18900000"/>
            <a:gd name="adj2" fmla="val 2700000"/>
            <a:gd name="adj3" fmla="val 407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FAAD39-2B04-4BE3-9955-4C2E0BF7C98F}">
      <dsp:nvSpPr>
        <dsp:cNvPr id="0" name=""/>
        <dsp:cNvSpPr/>
      </dsp:nvSpPr>
      <dsp:spPr>
        <a:xfrm>
          <a:off x="495314" y="248496"/>
          <a:ext cx="6089964" cy="7872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4882" tIns="45720" rIns="45720" bIns="45720" numCol="1" spcCol="1270" anchor="t" anchorCtr="0">
          <a:noAutofit/>
        </a:bodyPr>
        <a:lstStyle/>
        <a:p>
          <a:pPr marL="0" lvl="0" indent="0" algn="l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omic Sans MS" panose="030F0702030302020204" pitchFamily="66" charset="0"/>
            </a:rPr>
            <a:t>1</a:t>
          </a:r>
          <a:endParaRPr lang="ar-SA" sz="1800" kern="1200" dirty="0">
            <a:latin typeface="Comic Sans MS" panose="030F0702030302020204" pitchFamily="66" charset="0"/>
          </a:endParaRPr>
        </a:p>
        <a:p>
          <a:pPr marL="171450" lvl="1" indent="-171450" algn="l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Comic Sans MS" panose="030F0702030302020204" pitchFamily="66" charset="0"/>
            </a:rPr>
            <a:t>Use So...That</a:t>
          </a:r>
          <a:endParaRPr lang="ar-SA" sz="1800" kern="1200" dirty="0">
            <a:latin typeface="Comic Sans MS" panose="030F0702030302020204" pitchFamily="66" charset="0"/>
          </a:endParaRPr>
        </a:p>
      </dsp:txBody>
      <dsp:txXfrm>
        <a:off x="495314" y="248496"/>
        <a:ext cx="6089964" cy="787253"/>
      </dsp:txXfrm>
    </dsp:sp>
    <dsp:sp modelId="{FB69A921-D31F-47FE-8DFA-B90E65AEB9EE}">
      <dsp:nvSpPr>
        <dsp:cNvPr id="0" name=""/>
        <dsp:cNvSpPr/>
      </dsp:nvSpPr>
      <dsp:spPr>
        <a:xfrm>
          <a:off x="55471" y="295219"/>
          <a:ext cx="984066" cy="9840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6A77EA-3AC8-4A06-A86D-7958914F366C}">
      <dsp:nvSpPr>
        <dsp:cNvPr id="0" name=""/>
        <dsp:cNvSpPr/>
      </dsp:nvSpPr>
      <dsp:spPr>
        <a:xfrm>
          <a:off x="833671" y="1574506"/>
          <a:ext cx="5803798" cy="7872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4882" tIns="45720" rIns="45720" bIns="45720" numCol="1" spcCol="1270" anchor="t" anchorCtr="0">
          <a:noAutofit/>
        </a:bodyPr>
        <a:lstStyle/>
        <a:p>
          <a:pPr marL="0" lvl="0" indent="0" algn="l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omic Sans MS" panose="030F0702030302020204" pitchFamily="66" charset="0"/>
            </a:rPr>
            <a:t>2</a:t>
          </a:r>
          <a:endParaRPr lang="ar-SA" sz="1800" kern="1200" dirty="0">
            <a:latin typeface="Comic Sans MS" panose="030F0702030302020204" pitchFamily="66" charset="0"/>
          </a:endParaRPr>
        </a:p>
        <a:p>
          <a:pPr marL="171450" lvl="1" indent="-171450" algn="l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Comic Sans MS" panose="030F0702030302020204" pitchFamily="66" charset="0"/>
            </a:rPr>
            <a:t>Use such...That</a:t>
          </a:r>
          <a:endParaRPr lang="ar-SA" sz="1800" kern="1200" dirty="0">
            <a:latin typeface="Comic Sans MS" panose="030F0702030302020204" pitchFamily="66" charset="0"/>
          </a:endParaRPr>
        </a:p>
      </dsp:txBody>
      <dsp:txXfrm>
        <a:off x="833671" y="1574506"/>
        <a:ext cx="5803798" cy="787253"/>
      </dsp:txXfrm>
    </dsp:sp>
    <dsp:sp modelId="{A0973B0F-16F7-4498-9133-AEAD1B32F098}">
      <dsp:nvSpPr>
        <dsp:cNvPr id="0" name=""/>
        <dsp:cNvSpPr/>
      </dsp:nvSpPr>
      <dsp:spPr>
        <a:xfrm>
          <a:off x="341638" y="1476099"/>
          <a:ext cx="984066" cy="9840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8D8BC1-7409-4637-854F-D88B7DC99E38}">
      <dsp:nvSpPr>
        <dsp:cNvPr id="0" name=""/>
        <dsp:cNvSpPr/>
      </dsp:nvSpPr>
      <dsp:spPr>
        <a:xfrm>
          <a:off x="547505" y="2755386"/>
          <a:ext cx="6089964" cy="7872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4882" tIns="48260" rIns="48260" bIns="48260" numCol="1" spcCol="1270" anchor="t" anchorCtr="0">
          <a:noAutofit/>
        </a:bodyPr>
        <a:lstStyle/>
        <a:p>
          <a:pPr marL="0" lvl="0" indent="0" algn="l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Comic Sans MS" panose="030F0702030302020204" pitchFamily="66" charset="0"/>
            </a:rPr>
            <a:t>3</a:t>
          </a:r>
          <a:endParaRPr lang="ar-SA" sz="1900" kern="1200" dirty="0">
            <a:latin typeface="Comic Sans MS" panose="030F0702030302020204" pitchFamily="66" charset="0"/>
          </a:endParaRPr>
        </a:p>
        <a:p>
          <a:pPr marL="114300" lvl="1" indent="-114300" algn="l" defTabSz="6667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Comic Sans MS" panose="030F0702030302020204" pitchFamily="66" charset="0"/>
            </a:rPr>
            <a:t>Answer question in the book</a:t>
          </a:r>
          <a:endParaRPr lang="ar-SA" sz="1500" kern="1200" dirty="0">
            <a:latin typeface="Comic Sans MS" panose="030F0702030302020204" pitchFamily="66" charset="0"/>
          </a:endParaRPr>
        </a:p>
      </dsp:txBody>
      <dsp:txXfrm>
        <a:off x="547505" y="2755386"/>
        <a:ext cx="6089964" cy="787253"/>
      </dsp:txXfrm>
    </dsp:sp>
    <dsp:sp modelId="{14734BA8-EBE9-4BB2-A104-4531269064B5}">
      <dsp:nvSpPr>
        <dsp:cNvPr id="0" name=""/>
        <dsp:cNvSpPr/>
      </dsp:nvSpPr>
      <dsp:spPr>
        <a:xfrm>
          <a:off x="55471" y="2656979"/>
          <a:ext cx="984066" cy="9840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16T19:10:24.94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0,'0'15613,"0"-15590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16T19:10:25.80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16T20:16:50.251"/>
    </inkml:context>
    <inkml:brush xml:id="br0">
      <inkml:brushProperty name="width" value="0.1" units="cm"/>
      <inkml:brushProperty name="height" value="0.1" units="cm"/>
      <inkml:brushProperty name="color" value="#CC912C"/>
      <inkml:brushProperty name="ignorePressure" value="1"/>
      <inkml:brushProperty name="inkEffects" value="gold"/>
      <inkml:brushProperty name="anchorX" value="-8491.62695"/>
      <inkml:brushProperty name="anchorY" value="-1300.44177"/>
      <inkml:brushProperty name="scaleFactor" value="0.5"/>
    </inkml:brush>
  </inkml:definitions>
  <inkml:trace contextRef="#ctx0" brushRef="#br0">1 1,'0'0,"0"12,7 13,0 12,1 5,-2 3,-2 0,0-36,-1-1,-1 0,7 11,15 23,-1-2,4-1,3-2,3 0,8-1,2 8,9 0,6 8,-8-2,-3-9,-5-3,4-2,-1-9,-2 7,-1-7,-2 9,6 8,14 3,15 15,-2 5,-5-8,0 9,0-6,-7-5,-6-6,1 2,-5 3,-4-2,4 4,-2-4,-3-11,-3 3,-2-11,12 13,0-8,0-8,3-1,26-2,20 1,-3-5,27 1,-5-7,46-4,-9-5,4-5,-3-2,-25-3,-19 0,-10-1,-13 0,-15 0,15-7,-2-1,7-6,32-6,7-6,9-12,11-10,10-3,-14 1,-3-5,-18 3,-9 3,-16-3,-19 10,-2-4,-7 3,-3 1,6-5,-8 8,7-12,6-6,8-8,20-3,-8 10,-5 0,14-1,8 5,-20 4,-9 4,20-3,-6 10,-4 3,-15-6,-15 8,-14 1,-11 8,-8 8,-11-1,-3-2,7-4,9-11,-5-11,0 4,0 8,-9 2,7-5,1 6,-7 0,-7-1,8-7,1-9,-5 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16T20:16:52.824"/>
    </inkml:context>
    <inkml:brush xml:id="br0">
      <inkml:brushProperty name="width" value="0.1" units="cm"/>
      <inkml:brushProperty name="height" value="0.1" units="cm"/>
      <inkml:brushProperty name="color" value="#CC912C"/>
      <inkml:brushProperty name="ignorePressure" value="1"/>
      <inkml:brushProperty name="inkEffects" value="gold"/>
      <inkml:brushProperty name="anchorX" value="-17244.30469"/>
      <inkml:brushProperty name="anchorY" value="-2151.2124"/>
      <inkml:brushProperty name="scaleFactor" value="0.5"/>
    </inkml:brush>
  </inkml:definitions>
  <inkml:trace contextRef="#ctx0" brushRef="#br0">0 39,'0'0,"6"0,10 0,7 0,5 0,5 0,3 0,2 0,0 0,-7-7,0-1,-1 1,1 0,2 3,1 1,1 1,1 1,1 1,0 1,-35 3,1-3,0 0,-1 0,1 1,0-1,-1 1,1 0,-1-1,1 1,1 3,-1-3,0 2,0-1,0 1,0 0,-1 0,3 5,10 29,-6 3,-6 9,-2 6,-1 0,-2-2,1-5,-1-4,1-3,1 4,-1-1,8-1,0-2,1-2,-2-1,-2 6,-1 0,-1-8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16T20:16:54.451"/>
    </inkml:context>
    <inkml:brush xml:id="br0">
      <inkml:brushProperty name="width" value="0.1" units="cm"/>
      <inkml:brushProperty name="height" value="0.1" units="cm"/>
      <inkml:brushProperty name="color" value="#CC912C"/>
      <inkml:brushProperty name="ignorePressure" value="1"/>
      <inkml:brushProperty name="inkEffects" value="gold"/>
      <inkml:brushProperty name="anchorX" value="-18753.25195"/>
      <inkml:brushProperty name="anchorY" value="-3825.53662"/>
      <inkml:brushProperty name="scaleFactor" value="0.5"/>
    </inkml:brush>
  </inkml:definitions>
  <inkml:trace contextRef="#ctx0" brushRef="#br0">0 1,'0'0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815FA45-8633-4E03-8685-594C3A5C10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C549792-B306-40F6-854E-699BAECE27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A83CBB1-8808-405C-9E65-1D2E437EC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7CC60-9081-4D02-AFAA-DC6B511CD62D}" type="datetimeFigureOut">
              <a:rPr lang="ar-SA" smtClean="0"/>
              <a:t>06/06/43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3EE00D9-8E8E-441C-9D5C-EAACF8DFE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B385F68-7BD2-491C-B9E1-A93DDEBDC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F190B-C786-4898-B25D-25C4D842A7F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3059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C0381FB-CB35-4B50-9CE0-1DD5D737F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A22B0C2-B7AA-4B9F-8FE5-63FBF11EE7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BE2ABA1-4A96-4D43-A99E-38E4B1017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7CC60-9081-4D02-AFAA-DC6B511CD62D}" type="datetimeFigureOut">
              <a:rPr lang="ar-SA" smtClean="0"/>
              <a:t>06/06/43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03C2DCB-BCCA-4D0E-B437-AC1F079F9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A27316D-5522-48FB-9C87-0DFE2AAA2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F190B-C786-4898-B25D-25C4D842A7F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62501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BA1E22FC-A72D-4332-B176-45E43EFC84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89F59CF-BAFE-4F1A-B5C5-98F8CF9E2F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0D47AF5-F990-45F1-8830-483256E76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7CC60-9081-4D02-AFAA-DC6B511CD62D}" type="datetimeFigureOut">
              <a:rPr lang="ar-SA" smtClean="0"/>
              <a:t>06/06/43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1059724-BCE2-46BB-85FA-96D9CEA29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B9DBBB2-9EE4-4451-950B-41698F6B2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F190B-C786-4898-B25D-25C4D842A7F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74416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55531EE-422D-437B-A888-8365F0104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57E2437-B4F0-454A-8D8C-F2BEE17617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3FC3F69-8581-47DD-BF66-99B561227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7CC60-9081-4D02-AFAA-DC6B511CD62D}" type="datetimeFigureOut">
              <a:rPr lang="ar-SA" smtClean="0"/>
              <a:t>06/06/43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9D3FFE8-946D-4049-9ACF-91E08F88F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A454065-7EA4-4989-83EA-BA35FCE74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F190B-C786-4898-B25D-25C4D842A7F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63463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42E47B4-608D-488B-97FB-7F8F315D1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6633077-D7B5-4DEB-8DFE-70A447FC3C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14D0FB7-C4B2-4C0D-8EA8-9422AE7BB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7CC60-9081-4D02-AFAA-DC6B511CD62D}" type="datetimeFigureOut">
              <a:rPr lang="ar-SA" smtClean="0"/>
              <a:t>06/06/43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CD57409-39A1-43C1-82ED-93A05EF3B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76ADCE0-0C6F-4A91-B0E8-0B7EFE599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F190B-C786-4898-B25D-25C4D842A7F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62723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7E8CB51-C4B7-4CDC-9310-5FFEABDAF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C0823A9-B3BE-417D-B22F-BE81AFF837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19886F5-63A7-4A15-8B6B-54C647FDC5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4E4CABC-6575-44CF-BB4A-B47135F7C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7CC60-9081-4D02-AFAA-DC6B511CD62D}" type="datetimeFigureOut">
              <a:rPr lang="ar-SA" smtClean="0"/>
              <a:t>06/06/43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42B4A8D-04DA-4D03-B464-B25703462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A72402B-781F-4869-B36A-0450DBFCD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F190B-C786-4898-B25D-25C4D842A7F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71334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68CA2E3-024F-4CBC-85C3-822ABDA0F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8F9F502-595F-4282-8EF2-696369C7C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CAF6F518-F75E-40D9-BCBE-E9CA5C976B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4C21D227-6E9B-40DA-B8DB-671CD5B846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CB8FCF0D-A241-4646-A596-2630A9E6F5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B269AD8B-C7DD-4AEF-9D1A-07E006027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7CC60-9081-4D02-AFAA-DC6B511CD62D}" type="datetimeFigureOut">
              <a:rPr lang="ar-SA" smtClean="0"/>
              <a:t>06/06/43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5E4170FC-4283-49CD-8D61-966B256A2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53DBA225-F312-4057-BABA-A6D219073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F190B-C786-4898-B25D-25C4D842A7F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6642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66E8323-7CB1-4A68-9078-7D38A0592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EA7A9A24-E87D-418F-AE63-1822B1B47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7CC60-9081-4D02-AFAA-DC6B511CD62D}" type="datetimeFigureOut">
              <a:rPr lang="ar-SA" smtClean="0"/>
              <a:t>06/06/43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E6AFF23-1F60-4A1D-BD8B-59C69D982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F1A461CA-C35B-49B0-A748-BF6660165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F190B-C786-4898-B25D-25C4D842A7F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54155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FD0C4303-818D-40BF-9B6B-959C098A5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7CC60-9081-4D02-AFAA-DC6B511CD62D}" type="datetimeFigureOut">
              <a:rPr lang="ar-SA" smtClean="0"/>
              <a:t>06/06/43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86199E8D-6C33-4D2F-9FBD-DE1A50106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2852A8C-3C4C-4165-8577-2AFB1CA99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F190B-C786-4898-B25D-25C4D842A7F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91497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9F8036-C08F-45DC-883D-311CE6A00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CEA7EAE-F48E-485E-83AE-D10AB3D47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FE8BDFA-8BED-4BCE-AF89-57652C1EC7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7C8DA11-D906-496B-8E78-DDC1F6DD2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7CC60-9081-4D02-AFAA-DC6B511CD62D}" type="datetimeFigureOut">
              <a:rPr lang="ar-SA" smtClean="0"/>
              <a:t>06/06/43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0AEB768-EBB7-440E-87BA-5762DFDBF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8338395-943E-4325-B73A-ABA32E2CE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F190B-C786-4898-B25D-25C4D842A7F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11753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E1CEC2E-B167-450F-AA78-437F584A4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B936CD63-357D-4193-B413-C513ECA390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2BBBBFB9-A0F1-4BC2-8468-E4B4F72A6C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10D9F8F-4366-4C3E-8F79-5CDDC1047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7CC60-9081-4D02-AFAA-DC6B511CD62D}" type="datetimeFigureOut">
              <a:rPr lang="ar-SA" smtClean="0"/>
              <a:t>06/06/43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9041DD0-7764-46C2-8FE2-203D9FCE1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217435F-E4EA-4D3C-9498-10E024925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F190B-C786-4898-B25D-25C4D842A7F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37425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0F1998D1-BDE8-4F36-875C-F6E0D6E7F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BD0DF1F-A30E-42CF-B02C-55E977730C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96B8B44-0E41-4FD4-B869-724EC193B1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7CC60-9081-4D02-AFAA-DC6B511CD62D}" type="datetimeFigureOut">
              <a:rPr lang="ar-SA" smtClean="0"/>
              <a:t>06/06/43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86D19AA-2991-4DC9-B564-02668B07C4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990E5B1-EB85-491D-9A1E-A790F5C4F9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F190B-C786-4898-B25D-25C4D842A7F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84054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12.jpe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ar/resource/10576430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Qm8_RLWYjU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12.jpeg"/><Relationship Id="rId7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customXml" Target="../ink/ink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customXml" Target="../ink/ink3.xml"/><Relationship Id="rId10" Type="http://schemas.openxmlformats.org/officeDocument/2006/relationships/image" Target="../media/image23.png"/><Relationship Id="rId4" Type="http://schemas.openxmlformats.org/officeDocument/2006/relationships/image" Target="../media/image18.gif"/><Relationship Id="rId9" Type="http://schemas.openxmlformats.org/officeDocument/2006/relationships/customXml" Target="../ink/ink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87699A2-1EDE-4485-B1AC-C4791FA55F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9B7FABB-8152-418D-9E9D-B1A59A1DA7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474B9B03-D628-444D-A493-9BD0B47D6C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622" y="105766"/>
            <a:ext cx="4923378" cy="6752234"/>
          </a:xfrm>
          <a:prstGeom prst="rect">
            <a:avLst/>
          </a:prstGeom>
        </p:spPr>
      </p:pic>
      <p:sp>
        <p:nvSpPr>
          <p:cNvPr id="7" name="مستطيل: زوايا قطرية مقصوصة 6">
            <a:extLst>
              <a:ext uri="{FF2B5EF4-FFF2-40B4-BE49-F238E27FC236}">
                <a16:creationId xmlns:a16="http://schemas.microsoft.com/office/drawing/2014/main" id="{3B260FC7-3621-43BC-95B1-524D900DD715}"/>
              </a:ext>
            </a:extLst>
          </p:cNvPr>
          <p:cNvSpPr/>
          <p:nvPr/>
        </p:nvSpPr>
        <p:spPr>
          <a:xfrm rot="20889406">
            <a:off x="4273042" y="1048449"/>
            <a:ext cx="6517024" cy="5020117"/>
          </a:xfrm>
          <a:prstGeom prst="snip2DiagRect">
            <a:avLst/>
          </a:prstGeom>
          <a:noFill/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: زوايا قطرية مقصوصة 7">
            <a:extLst>
              <a:ext uri="{FF2B5EF4-FFF2-40B4-BE49-F238E27FC236}">
                <a16:creationId xmlns:a16="http://schemas.microsoft.com/office/drawing/2014/main" id="{875A2D48-2428-4E11-8C2E-AEC6F12F0CF0}"/>
              </a:ext>
            </a:extLst>
          </p:cNvPr>
          <p:cNvSpPr/>
          <p:nvPr/>
        </p:nvSpPr>
        <p:spPr>
          <a:xfrm rot="318971">
            <a:off x="4216357" y="1113653"/>
            <a:ext cx="6517024" cy="5020117"/>
          </a:xfrm>
          <a:prstGeom prst="snip2DiagRect">
            <a:avLst/>
          </a:prstGeom>
          <a:solidFill>
            <a:srgbClr val="0070C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B7A80382-1CF0-4E89-89F8-466DCDF7E711}"/>
              </a:ext>
            </a:extLst>
          </p:cNvPr>
          <p:cNvSpPr txBox="1">
            <a:spLocks noChangeArrowheads="1"/>
          </p:cNvSpPr>
          <p:nvPr/>
        </p:nvSpPr>
        <p:spPr bwMode="auto">
          <a:xfrm rot="21009929">
            <a:off x="2090736" y="1698902"/>
            <a:ext cx="940593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ar-SA" sz="6600" dirty="0">
                <a:latin typeface="Forte" panose="03060902040502070203" pitchFamily="66" charset="0"/>
              </a:rPr>
              <a:t>There is no comparison</a:t>
            </a:r>
            <a:endParaRPr lang="ar-SA" altLang="ar-SA" sz="6600" dirty="0">
              <a:latin typeface="Forte" panose="03060902040502070203" pitchFamily="66" charset="0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B9F448B2-351A-4D17-A13B-4B4D5E8F7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5220" y="2958663"/>
            <a:ext cx="7915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ar-SA" sz="2800" dirty="0">
                <a:solidFill>
                  <a:schemeClr val="bg1"/>
                </a:solidFill>
                <a:latin typeface="Forte" panose="03060902040502070203" pitchFamily="66" charset="0"/>
              </a:rPr>
              <a:t>Form meaning and function</a:t>
            </a:r>
            <a:endParaRPr lang="ar-SA" altLang="ar-SA" sz="2800" dirty="0">
              <a:solidFill>
                <a:schemeClr val="bg1"/>
              </a:solidFill>
              <a:latin typeface="Forte" panose="03060902040502070203" pitchFamily="66" charset="0"/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B9AAA854-CB60-41A5-90EA-347EDF927591}"/>
              </a:ext>
            </a:extLst>
          </p:cNvPr>
          <p:cNvSpPr/>
          <p:nvPr/>
        </p:nvSpPr>
        <p:spPr>
          <a:xfrm>
            <a:off x="6096000" y="3639391"/>
            <a:ext cx="2886075" cy="4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By : Asma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AlMjlad</a:t>
            </a:r>
            <a:endParaRPr lang="ar-SA" dirty="0">
              <a:solidFill>
                <a:schemeClr val="accent4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E0CD3A07-B0E8-41A1-AAB9-4677EAB2A7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506" y="3509963"/>
            <a:ext cx="4089828" cy="321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99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87699A2-1EDE-4485-B1AC-C4791FA55F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9B7FABB-8152-418D-9E9D-B1A59A1DA7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474B9B03-D628-444D-A493-9BD0B47D6C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760" y="52883"/>
            <a:ext cx="5407660" cy="6752234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592875B6-2319-4CD9-9244-079379F95C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97" r="26891"/>
          <a:stretch/>
        </p:blipFill>
        <p:spPr>
          <a:xfrm>
            <a:off x="10600387" y="3519227"/>
            <a:ext cx="1248713" cy="317500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39FB8663-7E26-4446-B27F-5A147E195CE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374" t="42222" r="29141" b="19445"/>
          <a:stretch/>
        </p:blipFill>
        <p:spPr>
          <a:xfrm>
            <a:off x="2105025" y="1122363"/>
            <a:ext cx="7981950" cy="4335462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9FAFD009-572F-4EA0-A2B2-B4C70576B408}"/>
              </a:ext>
            </a:extLst>
          </p:cNvPr>
          <p:cNvSpPr/>
          <p:nvPr/>
        </p:nvSpPr>
        <p:spPr>
          <a:xfrm>
            <a:off x="2019299" y="0"/>
            <a:ext cx="9248775" cy="1314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90CE48D7-D5B5-4F72-A8A4-A7A3DD9ADC11}"/>
              </a:ext>
            </a:extLst>
          </p:cNvPr>
          <p:cNvSpPr/>
          <p:nvPr/>
        </p:nvSpPr>
        <p:spPr>
          <a:xfrm>
            <a:off x="9001125" y="465138"/>
            <a:ext cx="1581149" cy="1314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: زوايا قطرية مقصوصة 10">
            <a:extLst>
              <a:ext uri="{FF2B5EF4-FFF2-40B4-BE49-F238E27FC236}">
                <a16:creationId xmlns:a16="http://schemas.microsoft.com/office/drawing/2014/main" id="{2A6EF9D0-50CA-431E-AA75-7337482867AA}"/>
              </a:ext>
            </a:extLst>
          </p:cNvPr>
          <p:cNvSpPr/>
          <p:nvPr/>
        </p:nvSpPr>
        <p:spPr>
          <a:xfrm rot="20889406">
            <a:off x="1947242" y="621839"/>
            <a:ext cx="8203624" cy="5054948"/>
          </a:xfrm>
          <a:prstGeom prst="snip2DiagRect">
            <a:avLst/>
          </a:prstGeom>
          <a:noFill/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: زوايا قطرية مقصوصة 11">
            <a:extLst>
              <a:ext uri="{FF2B5EF4-FFF2-40B4-BE49-F238E27FC236}">
                <a16:creationId xmlns:a16="http://schemas.microsoft.com/office/drawing/2014/main" id="{13FBE6F1-18EB-45F2-A741-F496EBCF6420}"/>
              </a:ext>
            </a:extLst>
          </p:cNvPr>
          <p:cNvSpPr/>
          <p:nvPr/>
        </p:nvSpPr>
        <p:spPr>
          <a:xfrm rot="21289274">
            <a:off x="2099642" y="774239"/>
            <a:ext cx="8203624" cy="5054948"/>
          </a:xfrm>
          <a:prstGeom prst="snip2DiagRect">
            <a:avLst/>
          </a:prstGeom>
          <a:noFill/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0300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474B9B03-D628-444D-A493-9BD0B47D6C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760" y="52883"/>
            <a:ext cx="1941112" cy="6752234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452443C2-B009-4108-A318-3E933B08A69A}"/>
              </a:ext>
            </a:extLst>
          </p:cNvPr>
          <p:cNvSpPr/>
          <p:nvPr/>
        </p:nvSpPr>
        <p:spPr>
          <a:xfrm>
            <a:off x="1114234" y="235226"/>
            <a:ext cx="4849190" cy="63875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4491A72E-2D0F-4819-9708-C8D0537D826C}"/>
              </a:ext>
            </a:extLst>
          </p:cNvPr>
          <p:cNvSpPr/>
          <p:nvPr/>
        </p:nvSpPr>
        <p:spPr>
          <a:xfrm>
            <a:off x="5963424" y="235226"/>
            <a:ext cx="4849190" cy="63875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142B1E4B-D4E8-4858-95A5-E09EC35E8847}"/>
              </a:ext>
            </a:extLst>
          </p:cNvPr>
          <p:cNvSpPr/>
          <p:nvPr/>
        </p:nvSpPr>
        <p:spPr>
          <a:xfrm>
            <a:off x="5963424" y="530087"/>
            <a:ext cx="4399224" cy="571168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F01BF006-2FCD-4069-A216-A3385BD2DB17}"/>
              </a:ext>
            </a:extLst>
          </p:cNvPr>
          <p:cNvSpPr/>
          <p:nvPr/>
        </p:nvSpPr>
        <p:spPr>
          <a:xfrm>
            <a:off x="1564200" y="530086"/>
            <a:ext cx="4399224" cy="571168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قوس 10">
            <a:extLst>
              <a:ext uri="{FF2B5EF4-FFF2-40B4-BE49-F238E27FC236}">
                <a16:creationId xmlns:a16="http://schemas.microsoft.com/office/drawing/2014/main" id="{D8FC46C4-6E89-4E76-8725-81E7B814BC2E}"/>
              </a:ext>
            </a:extLst>
          </p:cNvPr>
          <p:cNvSpPr/>
          <p:nvPr/>
        </p:nvSpPr>
        <p:spPr>
          <a:xfrm>
            <a:off x="5566467" y="1378226"/>
            <a:ext cx="754820" cy="397565"/>
          </a:xfrm>
          <a:prstGeom prst="arc">
            <a:avLst>
              <a:gd name="adj1" fmla="val 11265911"/>
              <a:gd name="adj2" fmla="val 0"/>
            </a:avLst>
          </a:prstGeom>
          <a:solidFill>
            <a:schemeClr val="bg1"/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قوس 11">
            <a:extLst>
              <a:ext uri="{FF2B5EF4-FFF2-40B4-BE49-F238E27FC236}">
                <a16:creationId xmlns:a16="http://schemas.microsoft.com/office/drawing/2014/main" id="{7B8A66C2-4611-474C-B535-5B97D6A7207C}"/>
              </a:ext>
            </a:extLst>
          </p:cNvPr>
          <p:cNvSpPr/>
          <p:nvPr/>
        </p:nvSpPr>
        <p:spPr>
          <a:xfrm>
            <a:off x="5513458" y="5280991"/>
            <a:ext cx="754820" cy="397565"/>
          </a:xfrm>
          <a:prstGeom prst="arc">
            <a:avLst>
              <a:gd name="adj1" fmla="val 11265911"/>
              <a:gd name="adj2" fmla="val 0"/>
            </a:avLst>
          </a:prstGeom>
          <a:solidFill>
            <a:schemeClr val="bg1"/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قوس 12">
            <a:extLst>
              <a:ext uri="{FF2B5EF4-FFF2-40B4-BE49-F238E27FC236}">
                <a16:creationId xmlns:a16="http://schemas.microsoft.com/office/drawing/2014/main" id="{0E7CBB28-2BF1-406B-A51A-2A9429D69D39}"/>
              </a:ext>
            </a:extLst>
          </p:cNvPr>
          <p:cNvSpPr/>
          <p:nvPr/>
        </p:nvSpPr>
        <p:spPr>
          <a:xfrm>
            <a:off x="5566467" y="1590259"/>
            <a:ext cx="754820" cy="397565"/>
          </a:xfrm>
          <a:prstGeom prst="arc">
            <a:avLst>
              <a:gd name="adj1" fmla="val 11265911"/>
              <a:gd name="adj2" fmla="val 0"/>
            </a:avLst>
          </a:prstGeom>
          <a:solidFill>
            <a:schemeClr val="bg1"/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قوس 13">
            <a:extLst>
              <a:ext uri="{FF2B5EF4-FFF2-40B4-BE49-F238E27FC236}">
                <a16:creationId xmlns:a16="http://schemas.microsoft.com/office/drawing/2014/main" id="{12C9B0F9-66DC-49B1-B7EC-728BAC9A43F8}"/>
              </a:ext>
            </a:extLst>
          </p:cNvPr>
          <p:cNvSpPr/>
          <p:nvPr/>
        </p:nvSpPr>
        <p:spPr>
          <a:xfrm>
            <a:off x="5500262" y="4989381"/>
            <a:ext cx="754820" cy="397565"/>
          </a:xfrm>
          <a:prstGeom prst="arc">
            <a:avLst>
              <a:gd name="adj1" fmla="val 11265911"/>
              <a:gd name="adj2" fmla="val 0"/>
            </a:avLst>
          </a:prstGeom>
          <a:solidFill>
            <a:schemeClr val="bg1"/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148" name="Picture 4" descr="Belief Png - Belief, concept, conclusion, consideration, idea, opinion, thought ...">
            <a:extLst>
              <a:ext uri="{FF2B5EF4-FFF2-40B4-BE49-F238E27FC236}">
                <a16:creationId xmlns:a16="http://schemas.microsoft.com/office/drawing/2014/main" id="{76583430-F0D2-4361-BB0D-6FF7416EB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7205" y="546652"/>
            <a:ext cx="1335157" cy="133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نتيجة بحث الصور عن summarize clipart">
            <a:extLst>
              <a:ext uri="{FF2B5EF4-FFF2-40B4-BE49-F238E27FC236}">
                <a16:creationId xmlns:a16="http://schemas.microsoft.com/office/drawing/2014/main" id="{2B5478B9-A278-4687-A411-FBB1BA357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08103">
            <a:off x="10357950" y="118909"/>
            <a:ext cx="1938131" cy="193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E2A23167-F8A3-4309-96E1-CC934AE72A8B}"/>
              </a:ext>
            </a:extLst>
          </p:cNvPr>
          <p:cNvSpPr txBox="1"/>
          <p:nvPr/>
        </p:nvSpPr>
        <p:spPr>
          <a:xfrm rot="16200000">
            <a:off x="7789429" y="3101883"/>
            <a:ext cx="7179861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8800" dirty="0">
                <a:solidFill>
                  <a:srgbClr val="FF0000"/>
                </a:solidFill>
                <a:latin typeface="Comic Sans MS" panose="030F0702030302020204" pitchFamily="66" charset="0"/>
              </a:rPr>
              <a:t>Summarize </a:t>
            </a:r>
            <a:endParaRPr lang="ar-SA" sz="8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9" name="Picture 4" descr="نتيجة بحث الصور عن brush yelow clipart">
            <a:extLst>
              <a:ext uri="{FF2B5EF4-FFF2-40B4-BE49-F238E27FC236}">
                <a16:creationId xmlns:a16="http://schemas.microsoft.com/office/drawing/2014/main" id="{4682A20F-9F54-48FC-A6C0-F89ED151F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318" y="695738"/>
            <a:ext cx="3201320" cy="1590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0163D9AD-9E6E-42FA-A93A-E81960BCA321}"/>
              </a:ext>
            </a:extLst>
          </p:cNvPr>
          <p:cNvSpPr txBox="1"/>
          <p:nvPr/>
        </p:nvSpPr>
        <p:spPr>
          <a:xfrm>
            <a:off x="2508623" y="1087974"/>
            <a:ext cx="244769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So.…..that</a:t>
            </a:r>
          </a:p>
          <a:p>
            <a:pPr algn="ctr"/>
            <a:r>
              <a:rPr lang="en-US" sz="2800" dirty="0">
                <a:latin typeface="Comic Sans MS" panose="030F0702030302020204" pitchFamily="66" charset="0"/>
              </a:rPr>
              <a:t>So …..such</a:t>
            </a:r>
            <a:endParaRPr lang="ar-SA" sz="2800" dirty="0">
              <a:latin typeface="Comic Sans MS" panose="030F0702030302020204" pitchFamily="66" charset="0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CD24DA23-BF97-4AD8-8840-540C67C915F9}"/>
              </a:ext>
            </a:extLst>
          </p:cNvPr>
          <p:cNvSpPr txBox="1"/>
          <p:nvPr/>
        </p:nvSpPr>
        <p:spPr>
          <a:xfrm>
            <a:off x="2151368" y="2344235"/>
            <a:ext cx="336209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Make the meaning of an adj or adv stronger</a:t>
            </a:r>
            <a:endParaRPr lang="ar-SA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161EA33B-835B-4AC5-9659-486ED0817C6D}"/>
              </a:ext>
            </a:extLst>
          </p:cNvPr>
          <p:cNvSpPr txBox="1"/>
          <p:nvPr/>
        </p:nvSpPr>
        <p:spPr>
          <a:xfrm>
            <a:off x="2173300" y="3429000"/>
            <a:ext cx="334015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Used to show cause or effect</a:t>
            </a:r>
            <a:endParaRPr lang="ar-SA" sz="2400" dirty="0">
              <a:latin typeface="Comic Sans MS" panose="030F0702030302020204" pitchFamily="66" charset="0"/>
            </a:endParaRPr>
          </a:p>
        </p:txBody>
      </p:sp>
      <p:pic>
        <p:nvPicPr>
          <p:cNvPr id="6152" name="Picture 8" descr="نتيجة بحث الصور عن so that such that">
            <a:extLst>
              <a:ext uri="{FF2B5EF4-FFF2-40B4-BE49-F238E27FC236}">
                <a16:creationId xmlns:a16="http://schemas.microsoft.com/office/drawing/2014/main" id="{5109C153-54F4-4D6A-8E39-193E2BC379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50" r="25994" b="69434"/>
          <a:stretch/>
        </p:blipFill>
        <p:spPr bwMode="auto">
          <a:xfrm>
            <a:off x="1695289" y="4488627"/>
            <a:ext cx="4303420" cy="39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نتيجة بحث الصور عن so that such that">
            <a:extLst>
              <a:ext uri="{FF2B5EF4-FFF2-40B4-BE49-F238E27FC236}">
                <a16:creationId xmlns:a16="http://schemas.microsoft.com/office/drawing/2014/main" id="{B110153E-31DD-4D8C-A5A9-32A1C2CE4C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3" t="67744" r="9267" b="28594"/>
          <a:stretch/>
        </p:blipFill>
        <p:spPr bwMode="auto">
          <a:xfrm>
            <a:off x="1666529" y="5169625"/>
            <a:ext cx="3744600" cy="39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نتيجة بحث الصور عن brush yelow clipart">
            <a:extLst>
              <a:ext uri="{FF2B5EF4-FFF2-40B4-BE49-F238E27FC236}">
                <a16:creationId xmlns:a16="http://schemas.microsoft.com/office/drawing/2014/main" id="{AD21B019-C6DF-4C55-A14E-23EF453578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9" r="10137"/>
          <a:stretch/>
        </p:blipFill>
        <p:spPr bwMode="auto">
          <a:xfrm>
            <a:off x="6096000" y="1549104"/>
            <a:ext cx="4110118" cy="1590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نتيجة بحث الصور عن brush yelow clipart">
            <a:extLst>
              <a:ext uri="{FF2B5EF4-FFF2-40B4-BE49-F238E27FC236}">
                <a16:creationId xmlns:a16="http://schemas.microsoft.com/office/drawing/2014/main" id="{EAA082F2-583F-4D3B-BAD0-C4E5D1C37E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8" r="11834"/>
          <a:stretch/>
        </p:blipFill>
        <p:spPr bwMode="auto">
          <a:xfrm>
            <a:off x="6228578" y="2956923"/>
            <a:ext cx="3977540" cy="1590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مربع نص 21">
            <a:extLst>
              <a:ext uri="{FF2B5EF4-FFF2-40B4-BE49-F238E27FC236}">
                <a16:creationId xmlns:a16="http://schemas.microsoft.com/office/drawing/2014/main" id="{3EABCD12-DF9F-4C48-9E40-071355DD7685}"/>
              </a:ext>
            </a:extLst>
          </p:cNvPr>
          <p:cNvSpPr txBox="1"/>
          <p:nvPr/>
        </p:nvSpPr>
        <p:spPr>
          <a:xfrm>
            <a:off x="5998709" y="1972638"/>
            <a:ext cx="445665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So many +count noun + that</a:t>
            </a:r>
          </a:p>
          <a:p>
            <a:pPr algn="ctr"/>
            <a:endParaRPr lang="en-US" sz="2400" dirty="0">
              <a:latin typeface="Comic Sans MS" panose="030F0702030302020204" pitchFamily="66" charset="0"/>
            </a:endParaRPr>
          </a:p>
          <a:p>
            <a:pPr algn="ctr"/>
            <a:endParaRPr lang="en-US" sz="2400" dirty="0">
              <a:latin typeface="Comic Sans MS" panose="030F0702030302020204" pitchFamily="66" charset="0"/>
            </a:endParaRPr>
          </a:p>
          <a:p>
            <a:pPr algn="ctr"/>
            <a:endParaRPr lang="en-US" sz="2400" dirty="0">
              <a:latin typeface="Comic Sans MS" panose="030F0702030302020204" pitchFamily="66" charset="0"/>
            </a:endParaRPr>
          </a:p>
          <a:p>
            <a:pPr algn="ctr"/>
            <a:r>
              <a:rPr lang="en-US" sz="2400" dirty="0">
                <a:latin typeface="Comic Sans MS" panose="030F0702030302020204" pitchFamily="66" charset="0"/>
              </a:rPr>
              <a:t>So much + </a:t>
            </a:r>
            <a:r>
              <a:rPr lang="en-US" sz="2000" dirty="0">
                <a:latin typeface="Comic Sans MS" panose="030F0702030302020204" pitchFamily="66" charset="0"/>
              </a:rPr>
              <a:t>Noncount noun </a:t>
            </a:r>
            <a:r>
              <a:rPr lang="en-US" sz="2400" dirty="0">
                <a:latin typeface="Comic Sans MS" panose="030F0702030302020204" pitchFamily="66" charset="0"/>
              </a:rPr>
              <a:t>+ that</a:t>
            </a:r>
            <a:endParaRPr lang="ar-SA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84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474B9B03-D628-444D-A493-9BD0B47D6C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760" y="52883"/>
            <a:ext cx="3721735" cy="6752234"/>
          </a:xfrm>
          <a:prstGeom prst="rect">
            <a:avLst/>
          </a:prstGeom>
        </p:spPr>
      </p:pic>
      <p:sp>
        <p:nvSpPr>
          <p:cNvPr id="10" name="مستطيل: زوايا قطرية مقصوصة 9">
            <a:extLst>
              <a:ext uri="{FF2B5EF4-FFF2-40B4-BE49-F238E27FC236}">
                <a16:creationId xmlns:a16="http://schemas.microsoft.com/office/drawing/2014/main" id="{D7A98D65-05DB-4484-AAA5-53B25C0E690C}"/>
              </a:ext>
            </a:extLst>
          </p:cNvPr>
          <p:cNvSpPr/>
          <p:nvPr/>
        </p:nvSpPr>
        <p:spPr>
          <a:xfrm rot="175965">
            <a:off x="1118542" y="556564"/>
            <a:ext cx="10709902" cy="5336370"/>
          </a:xfrm>
          <a:prstGeom prst="snip2DiagRect">
            <a:avLst/>
          </a:prstGeom>
          <a:noFill/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0A2D6865-F581-48C3-AFA3-0604014550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83" t="37853" r="27173" b="31389"/>
          <a:stretch/>
        </p:blipFill>
        <p:spPr>
          <a:xfrm>
            <a:off x="1154826" y="2112433"/>
            <a:ext cx="10607463" cy="2991720"/>
          </a:xfrm>
          <a:prstGeom prst="rect">
            <a:avLst/>
          </a:prstGeom>
        </p:spPr>
      </p:pic>
      <p:sp>
        <p:nvSpPr>
          <p:cNvPr id="9" name="مستطيل: زوايا قطرية مقصوصة 8">
            <a:extLst>
              <a:ext uri="{FF2B5EF4-FFF2-40B4-BE49-F238E27FC236}">
                <a16:creationId xmlns:a16="http://schemas.microsoft.com/office/drawing/2014/main" id="{7AC4F89C-23F0-4B94-A335-742FB15D17B2}"/>
              </a:ext>
            </a:extLst>
          </p:cNvPr>
          <p:cNvSpPr/>
          <p:nvPr/>
        </p:nvSpPr>
        <p:spPr>
          <a:xfrm rot="21407896">
            <a:off x="1185813" y="180014"/>
            <a:ext cx="10545490" cy="5496661"/>
          </a:xfrm>
          <a:prstGeom prst="snip2DiagRect">
            <a:avLst/>
          </a:prstGeom>
          <a:noFill/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: زوايا قطرية مقصوصة 10">
            <a:extLst>
              <a:ext uri="{FF2B5EF4-FFF2-40B4-BE49-F238E27FC236}">
                <a16:creationId xmlns:a16="http://schemas.microsoft.com/office/drawing/2014/main" id="{9E567067-202C-4D14-88D6-F97B4E7C70E6}"/>
              </a:ext>
            </a:extLst>
          </p:cNvPr>
          <p:cNvSpPr/>
          <p:nvPr/>
        </p:nvSpPr>
        <p:spPr>
          <a:xfrm rot="318971">
            <a:off x="39205" y="88538"/>
            <a:ext cx="2002677" cy="1970831"/>
          </a:xfrm>
          <a:prstGeom prst="snip2DiagRect">
            <a:avLst>
              <a:gd name="adj1" fmla="val 26460"/>
              <a:gd name="adj2" fmla="val 16667"/>
            </a:avLst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: زوايا قطرية مقصوصة 11">
            <a:extLst>
              <a:ext uri="{FF2B5EF4-FFF2-40B4-BE49-F238E27FC236}">
                <a16:creationId xmlns:a16="http://schemas.microsoft.com/office/drawing/2014/main" id="{BA207C91-1A0F-462C-BF4E-F5FF402C7746}"/>
              </a:ext>
            </a:extLst>
          </p:cNvPr>
          <p:cNvSpPr/>
          <p:nvPr/>
        </p:nvSpPr>
        <p:spPr>
          <a:xfrm rot="20889406">
            <a:off x="179650" y="297684"/>
            <a:ext cx="1867953" cy="1609150"/>
          </a:xfrm>
          <a:prstGeom prst="snip2DiagRect">
            <a:avLst/>
          </a:prstGeom>
          <a:noFill/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3" name="Picture 2" descr="نتيجة بحث الصور عن one minutejif">
            <a:extLst>
              <a:ext uri="{FF2B5EF4-FFF2-40B4-BE49-F238E27FC236}">
                <a16:creationId xmlns:a16="http://schemas.microsoft.com/office/drawing/2014/main" id="{66EDE709-E7FB-4ED8-A7AA-6061DB05AAA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52" y="430229"/>
            <a:ext cx="2751497" cy="1287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510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87699A2-1EDE-4485-B1AC-C4791FA55F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9B7FABB-8152-418D-9E9D-B1A59A1DA7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474B9B03-D628-444D-A493-9BD0B47D6C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154" y="-11418"/>
            <a:ext cx="11968480" cy="6752234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B6E29271-EFE5-4B48-9B82-B3264E9D9C7F}"/>
              </a:ext>
            </a:extLst>
          </p:cNvPr>
          <p:cNvSpPr/>
          <p:nvPr/>
        </p:nvSpPr>
        <p:spPr>
          <a:xfrm>
            <a:off x="245110" y="762000"/>
            <a:ext cx="4289821" cy="56959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Picture 8" descr="نتيجة بحث الصور عن استراتيجيه المروحه">
            <a:extLst>
              <a:ext uri="{FF2B5EF4-FFF2-40B4-BE49-F238E27FC236}">
                <a16:creationId xmlns:a16="http://schemas.microsoft.com/office/drawing/2014/main" id="{6F6EA6A8-FCFF-4490-A01A-3814CC1DF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82" y="1146365"/>
            <a:ext cx="3800475" cy="494963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43DA90D2-FE10-4B5E-9774-E936744A0EB5}"/>
              </a:ext>
            </a:extLst>
          </p:cNvPr>
          <p:cNvSpPr/>
          <p:nvPr/>
        </p:nvSpPr>
        <p:spPr>
          <a:xfrm>
            <a:off x="8484399" y="526339"/>
            <a:ext cx="2755498" cy="29265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It was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( such – so)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nice weather that we spend the whole day outside</a:t>
            </a:r>
            <a:endParaRPr lang="ar-SA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8B27B35D-3CA4-478C-B32C-178F2E0B219E}"/>
              </a:ext>
            </a:extLst>
          </p:cNvPr>
          <p:cNvSpPr/>
          <p:nvPr/>
        </p:nvSpPr>
        <p:spPr>
          <a:xfrm>
            <a:off x="5037892" y="526338"/>
            <a:ext cx="2755498" cy="29265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I was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 (so- such)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Tired that I fell asleep in the sofa. </a:t>
            </a:r>
            <a:r>
              <a:rPr lang="ar-SA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7" name="شكل حر: شكل 6">
            <a:extLst>
              <a:ext uri="{FF2B5EF4-FFF2-40B4-BE49-F238E27FC236}">
                <a16:creationId xmlns:a16="http://schemas.microsoft.com/office/drawing/2014/main" id="{8DAD1DD4-EBBC-4B79-B785-D2B1C9100698}"/>
              </a:ext>
            </a:extLst>
          </p:cNvPr>
          <p:cNvSpPr/>
          <p:nvPr/>
        </p:nvSpPr>
        <p:spPr>
          <a:xfrm>
            <a:off x="8447686" y="552446"/>
            <a:ext cx="2828924" cy="2876553"/>
          </a:xfrm>
          <a:custGeom>
            <a:avLst/>
            <a:gdLst>
              <a:gd name="connsiteX0" fmla="*/ 471497 w 2828924"/>
              <a:gd name="connsiteY0" fmla="*/ 0 h 2876553"/>
              <a:gd name="connsiteX1" fmla="*/ 2357427 w 2828924"/>
              <a:gd name="connsiteY1" fmla="*/ 0 h 2876553"/>
              <a:gd name="connsiteX2" fmla="*/ 2828924 w 2828924"/>
              <a:gd name="connsiteY2" fmla="*/ 471497 h 2876553"/>
              <a:gd name="connsiteX3" fmla="*/ 2828924 w 2828924"/>
              <a:gd name="connsiteY3" fmla="*/ 2405056 h 2876553"/>
              <a:gd name="connsiteX4" fmla="*/ 2357427 w 2828924"/>
              <a:gd name="connsiteY4" fmla="*/ 2876553 h 2876553"/>
              <a:gd name="connsiteX5" fmla="*/ 471497 w 2828924"/>
              <a:gd name="connsiteY5" fmla="*/ 2876553 h 2876553"/>
              <a:gd name="connsiteX6" fmla="*/ 0 w 2828924"/>
              <a:gd name="connsiteY6" fmla="*/ 2405056 h 2876553"/>
              <a:gd name="connsiteX7" fmla="*/ 0 w 2828924"/>
              <a:gd name="connsiteY7" fmla="*/ 471497 h 2876553"/>
              <a:gd name="connsiteX8" fmla="*/ 471497 w 2828924"/>
              <a:gd name="connsiteY8" fmla="*/ 0 h 287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28924" h="2876553">
                <a:moveTo>
                  <a:pt x="471497" y="0"/>
                </a:moveTo>
                <a:lnTo>
                  <a:pt x="2357427" y="0"/>
                </a:lnTo>
                <a:cubicBezTo>
                  <a:pt x="2617828" y="0"/>
                  <a:pt x="2828924" y="211096"/>
                  <a:pt x="2828924" y="471497"/>
                </a:cubicBezTo>
                <a:lnTo>
                  <a:pt x="2828924" y="2405056"/>
                </a:lnTo>
                <a:cubicBezTo>
                  <a:pt x="2828924" y="2665457"/>
                  <a:pt x="2617828" y="2876553"/>
                  <a:pt x="2357427" y="2876553"/>
                </a:cubicBezTo>
                <a:lnTo>
                  <a:pt x="471497" y="2876553"/>
                </a:lnTo>
                <a:cubicBezTo>
                  <a:pt x="211096" y="2876553"/>
                  <a:pt x="0" y="2665457"/>
                  <a:pt x="0" y="2405056"/>
                </a:cubicBezTo>
                <a:lnTo>
                  <a:pt x="0" y="471497"/>
                </a:lnTo>
                <a:cubicBezTo>
                  <a:pt x="0" y="211096"/>
                  <a:pt x="211096" y="0"/>
                  <a:pt x="471497" y="0"/>
                </a:cubicBez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8" name="شكل حر: شكل 7">
            <a:extLst>
              <a:ext uri="{FF2B5EF4-FFF2-40B4-BE49-F238E27FC236}">
                <a16:creationId xmlns:a16="http://schemas.microsoft.com/office/drawing/2014/main" id="{38B35B9D-9A1A-4E72-8E29-AF33C80D033C}"/>
              </a:ext>
            </a:extLst>
          </p:cNvPr>
          <p:cNvSpPr/>
          <p:nvPr/>
        </p:nvSpPr>
        <p:spPr>
          <a:xfrm>
            <a:off x="5010152" y="552446"/>
            <a:ext cx="2828924" cy="2876553"/>
          </a:xfrm>
          <a:custGeom>
            <a:avLst/>
            <a:gdLst>
              <a:gd name="connsiteX0" fmla="*/ 471497 w 2828924"/>
              <a:gd name="connsiteY0" fmla="*/ 0 h 2876553"/>
              <a:gd name="connsiteX1" fmla="*/ 2357427 w 2828924"/>
              <a:gd name="connsiteY1" fmla="*/ 0 h 2876553"/>
              <a:gd name="connsiteX2" fmla="*/ 2828924 w 2828924"/>
              <a:gd name="connsiteY2" fmla="*/ 471497 h 2876553"/>
              <a:gd name="connsiteX3" fmla="*/ 2828924 w 2828924"/>
              <a:gd name="connsiteY3" fmla="*/ 2405056 h 2876553"/>
              <a:gd name="connsiteX4" fmla="*/ 2357427 w 2828924"/>
              <a:gd name="connsiteY4" fmla="*/ 2876553 h 2876553"/>
              <a:gd name="connsiteX5" fmla="*/ 471497 w 2828924"/>
              <a:gd name="connsiteY5" fmla="*/ 2876553 h 2876553"/>
              <a:gd name="connsiteX6" fmla="*/ 0 w 2828924"/>
              <a:gd name="connsiteY6" fmla="*/ 2405056 h 2876553"/>
              <a:gd name="connsiteX7" fmla="*/ 0 w 2828924"/>
              <a:gd name="connsiteY7" fmla="*/ 471497 h 2876553"/>
              <a:gd name="connsiteX8" fmla="*/ 471497 w 2828924"/>
              <a:gd name="connsiteY8" fmla="*/ 0 h 287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28924" h="2876553">
                <a:moveTo>
                  <a:pt x="471497" y="0"/>
                </a:moveTo>
                <a:lnTo>
                  <a:pt x="2357427" y="0"/>
                </a:lnTo>
                <a:cubicBezTo>
                  <a:pt x="2617828" y="0"/>
                  <a:pt x="2828924" y="211096"/>
                  <a:pt x="2828924" y="471497"/>
                </a:cubicBezTo>
                <a:lnTo>
                  <a:pt x="2828924" y="2405056"/>
                </a:lnTo>
                <a:cubicBezTo>
                  <a:pt x="2828924" y="2665457"/>
                  <a:pt x="2617828" y="2876553"/>
                  <a:pt x="2357427" y="2876553"/>
                </a:cubicBezTo>
                <a:lnTo>
                  <a:pt x="471497" y="2876553"/>
                </a:lnTo>
                <a:cubicBezTo>
                  <a:pt x="211096" y="2876553"/>
                  <a:pt x="0" y="2665457"/>
                  <a:pt x="0" y="2405056"/>
                </a:cubicBezTo>
                <a:lnTo>
                  <a:pt x="0" y="471497"/>
                </a:lnTo>
                <a:cubicBezTo>
                  <a:pt x="0" y="211096"/>
                  <a:pt x="211096" y="0"/>
                  <a:pt x="471497" y="0"/>
                </a:cubicBez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 dirty="0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25A78212-1B7A-4F4A-9BAF-9F506EBEAB46}"/>
              </a:ext>
            </a:extLst>
          </p:cNvPr>
          <p:cNvSpPr/>
          <p:nvPr/>
        </p:nvSpPr>
        <p:spPr>
          <a:xfrm>
            <a:off x="8410973" y="3587069"/>
            <a:ext cx="2755498" cy="29265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It was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( such – so)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Easy question that every body can answer it</a:t>
            </a:r>
            <a:endParaRPr lang="ar-SA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663C1162-8511-402A-AAFD-230C9B246CE1}"/>
              </a:ext>
            </a:extLst>
          </p:cNvPr>
          <p:cNvSpPr/>
          <p:nvPr/>
        </p:nvSpPr>
        <p:spPr>
          <a:xfrm>
            <a:off x="4943792" y="3561253"/>
            <a:ext cx="2755498" cy="29265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He eats so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( many – much )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sugar that he may be a diabetic</a:t>
            </a:r>
            <a:endParaRPr lang="ar-SA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شكل حر: شكل 8">
            <a:extLst>
              <a:ext uri="{FF2B5EF4-FFF2-40B4-BE49-F238E27FC236}">
                <a16:creationId xmlns:a16="http://schemas.microsoft.com/office/drawing/2014/main" id="{AEB3E48D-11AF-441B-83F4-2761AFAFC192}"/>
              </a:ext>
            </a:extLst>
          </p:cNvPr>
          <p:cNvSpPr/>
          <p:nvPr/>
        </p:nvSpPr>
        <p:spPr>
          <a:xfrm>
            <a:off x="8374260" y="3609975"/>
            <a:ext cx="2828924" cy="2876553"/>
          </a:xfrm>
          <a:custGeom>
            <a:avLst/>
            <a:gdLst>
              <a:gd name="connsiteX0" fmla="*/ 471497 w 2828924"/>
              <a:gd name="connsiteY0" fmla="*/ 0 h 2876553"/>
              <a:gd name="connsiteX1" fmla="*/ 2357427 w 2828924"/>
              <a:gd name="connsiteY1" fmla="*/ 0 h 2876553"/>
              <a:gd name="connsiteX2" fmla="*/ 2828924 w 2828924"/>
              <a:gd name="connsiteY2" fmla="*/ 471497 h 2876553"/>
              <a:gd name="connsiteX3" fmla="*/ 2828924 w 2828924"/>
              <a:gd name="connsiteY3" fmla="*/ 2405056 h 2876553"/>
              <a:gd name="connsiteX4" fmla="*/ 2357427 w 2828924"/>
              <a:gd name="connsiteY4" fmla="*/ 2876553 h 2876553"/>
              <a:gd name="connsiteX5" fmla="*/ 471497 w 2828924"/>
              <a:gd name="connsiteY5" fmla="*/ 2876553 h 2876553"/>
              <a:gd name="connsiteX6" fmla="*/ 0 w 2828924"/>
              <a:gd name="connsiteY6" fmla="*/ 2405056 h 2876553"/>
              <a:gd name="connsiteX7" fmla="*/ 0 w 2828924"/>
              <a:gd name="connsiteY7" fmla="*/ 471497 h 2876553"/>
              <a:gd name="connsiteX8" fmla="*/ 471497 w 2828924"/>
              <a:gd name="connsiteY8" fmla="*/ 0 h 287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28924" h="2876553">
                <a:moveTo>
                  <a:pt x="471497" y="0"/>
                </a:moveTo>
                <a:lnTo>
                  <a:pt x="2357427" y="0"/>
                </a:lnTo>
                <a:cubicBezTo>
                  <a:pt x="2617828" y="0"/>
                  <a:pt x="2828924" y="211096"/>
                  <a:pt x="2828924" y="471497"/>
                </a:cubicBezTo>
                <a:lnTo>
                  <a:pt x="2828924" y="2405056"/>
                </a:lnTo>
                <a:cubicBezTo>
                  <a:pt x="2828924" y="2665457"/>
                  <a:pt x="2617828" y="2876553"/>
                  <a:pt x="2357427" y="2876553"/>
                </a:cubicBezTo>
                <a:lnTo>
                  <a:pt x="471497" y="2876553"/>
                </a:lnTo>
                <a:cubicBezTo>
                  <a:pt x="211096" y="2876553"/>
                  <a:pt x="0" y="2665457"/>
                  <a:pt x="0" y="2405056"/>
                </a:cubicBezTo>
                <a:lnTo>
                  <a:pt x="0" y="471497"/>
                </a:lnTo>
                <a:cubicBezTo>
                  <a:pt x="0" y="211096"/>
                  <a:pt x="211096" y="0"/>
                  <a:pt x="471497" y="0"/>
                </a:cubicBez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 dirty="0"/>
          </a:p>
        </p:txBody>
      </p:sp>
      <p:sp>
        <p:nvSpPr>
          <p:cNvPr id="10" name="شكل حر: شكل 9">
            <a:extLst>
              <a:ext uri="{FF2B5EF4-FFF2-40B4-BE49-F238E27FC236}">
                <a16:creationId xmlns:a16="http://schemas.microsoft.com/office/drawing/2014/main" id="{8BC8FE3F-7F4F-41B0-B524-6598F98CA20F}"/>
              </a:ext>
            </a:extLst>
          </p:cNvPr>
          <p:cNvSpPr/>
          <p:nvPr/>
        </p:nvSpPr>
        <p:spPr>
          <a:xfrm>
            <a:off x="4891801" y="3609975"/>
            <a:ext cx="2828924" cy="2876553"/>
          </a:xfrm>
          <a:custGeom>
            <a:avLst/>
            <a:gdLst>
              <a:gd name="connsiteX0" fmla="*/ 471497 w 2828924"/>
              <a:gd name="connsiteY0" fmla="*/ 0 h 2876553"/>
              <a:gd name="connsiteX1" fmla="*/ 2357427 w 2828924"/>
              <a:gd name="connsiteY1" fmla="*/ 0 h 2876553"/>
              <a:gd name="connsiteX2" fmla="*/ 2828924 w 2828924"/>
              <a:gd name="connsiteY2" fmla="*/ 471497 h 2876553"/>
              <a:gd name="connsiteX3" fmla="*/ 2828924 w 2828924"/>
              <a:gd name="connsiteY3" fmla="*/ 2405056 h 2876553"/>
              <a:gd name="connsiteX4" fmla="*/ 2357427 w 2828924"/>
              <a:gd name="connsiteY4" fmla="*/ 2876553 h 2876553"/>
              <a:gd name="connsiteX5" fmla="*/ 471497 w 2828924"/>
              <a:gd name="connsiteY5" fmla="*/ 2876553 h 2876553"/>
              <a:gd name="connsiteX6" fmla="*/ 0 w 2828924"/>
              <a:gd name="connsiteY6" fmla="*/ 2405056 h 2876553"/>
              <a:gd name="connsiteX7" fmla="*/ 0 w 2828924"/>
              <a:gd name="connsiteY7" fmla="*/ 471497 h 2876553"/>
              <a:gd name="connsiteX8" fmla="*/ 471497 w 2828924"/>
              <a:gd name="connsiteY8" fmla="*/ 0 h 287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28924" h="2876553">
                <a:moveTo>
                  <a:pt x="471497" y="0"/>
                </a:moveTo>
                <a:lnTo>
                  <a:pt x="2357427" y="0"/>
                </a:lnTo>
                <a:cubicBezTo>
                  <a:pt x="2617828" y="0"/>
                  <a:pt x="2828924" y="211096"/>
                  <a:pt x="2828924" y="471497"/>
                </a:cubicBezTo>
                <a:lnTo>
                  <a:pt x="2828924" y="2405056"/>
                </a:lnTo>
                <a:cubicBezTo>
                  <a:pt x="2828924" y="2665457"/>
                  <a:pt x="2617828" y="2876553"/>
                  <a:pt x="2357427" y="2876553"/>
                </a:cubicBezTo>
                <a:lnTo>
                  <a:pt x="471497" y="2876553"/>
                </a:lnTo>
                <a:cubicBezTo>
                  <a:pt x="211096" y="2876553"/>
                  <a:pt x="0" y="2665457"/>
                  <a:pt x="0" y="2405056"/>
                </a:cubicBezTo>
                <a:lnTo>
                  <a:pt x="0" y="471497"/>
                </a:lnTo>
                <a:cubicBezTo>
                  <a:pt x="0" y="211096"/>
                  <a:pt x="211096" y="0"/>
                  <a:pt x="471497" y="0"/>
                </a:cubicBez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9F6675E-B5EF-44F0-BFF8-48D89D1A5483}"/>
              </a:ext>
            </a:extLst>
          </p:cNvPr>
          <p:cNvSpPr txBox="1"/>
          <p:nvPr/>
        </p:nvSpPr>
        <p:spPr>
          <a:xfrm>
            <a:off x="8040987" y="527438"/>
            <a:ext cx="161925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5400" b="1" dirty="0">
                <a:latin typeface="Comic Sans MS" panose="030F0702030302020204" pitchFamily="66" charset="0"/>
              </a:rPr>
              <a:t>1</a:t>
            </a:r>
            <a:endParaRPr lang="ar-SA" sz="5400" b="1" dirty="0">
              <a:latin typeface="Comic Sans MS" panose="030F0702030302020204" pitchFamily="66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60CE413C-FF61-4D18-93B6-64ECEC27F479}"/>
              </a:ext>
            </a:extLst>
          </p:cNvPr>
          <p:cNvSpPr txBox="1"/>
          <p:nvPr/>
        </p:nvSpPr>
        <p:spPr>
          <a:xfrm>
            <a:off x="4865327" y="684700"/>
            <a:ext cx="161925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5400" b="1" dirty="0">
                <a:latin typeface="Comic Sans MS" panose="030F0702030302020204" pitchFamily="66" charset="0"/>
              </a:rPr>
              <a:t>2</a:t>
            </a:r>
            <a:endParaRPr lang="ar-SA" sz="5400" b="1" dirty="0">
              <a:latin typeface="Comic Sans MS" panose="030F0702030302020204" pitchFamily="66" charset="0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FA33CDED-44C5-45ED-9257-F41FC7542817}"/>
              </a:ext>
            </a:extLst>
          </p:cNvPr>
          <p:cNvSpPr txBox="1"/>
          <p:nvPr/>
        </p:nvSpPr>
        <p:spPr>
          <a:xfrm>
            <a:off x="7846414" y="3775571"/>
            <a:ext cx="161925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5400" b="1" dirty="0">
                <a:latin typeface="Comic Sans MS" panose="030F0702030302020204" pitchFamily="66" charset="0"/>
              </a:rPr>
              <a:t>3</a:t>
            </a:r>
            <a:endParaRPr lang="ar-SA" sz="5400" b="1" dirty="0">
              <a:latin typeface="Comic Sans MS" panose="030F0702030302020204" pitchFamily="66" charset="0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9A815647-EA77-4AAA-827F-BE123D3BBB5C}"/>
              </a:ext>
            </a:extLst>
          </p:cNvPr>
          <p:cNvSpPr txBox="1"/>
          <p:nvPr/>
        </p:nvSpPr>
        <p:spPr>
          <a:xfrm>
            <a:off x="4534929" y="3789362"/>
            <a:ext cx="161925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5400" b="1" dirty="0">
                <a:latin typeface="Comic Sans MS" panose="030F0702030302020204" pitchFamily="66" charset="0"/>
              </a:rPr>
              <a:t>4</a:t>
            </a:r>
            <a:endParaRPr lang="ar-SA" sz="5400" b="1" dirty="0">
              <a:latin typeface="Comic Sans MS" panose="030F0702030302020204" pitchFamily="66" charset="0"/>
            </a:endParaRPr>
          </a:p>
        </p:txBody>
      </p:sp>
      <p:pic>
        <p:nvPicPr>
          <p:cNvPr id="15" name="رسم 14" descr="إصبع سبابة يشير إلى اليمين بظهر يد">
            <a:extLst>
              <a:ext uri="{FF2B5EF4-FFF2-40B4-BE49-F238E27FC236}">
                <a16:creationId xmlns:a16="http://schemas.microsoft.com/office/drawing/2014/main" id="{4E71A3E4-1C30-4ABE-A51C-158A177B8F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55636" y="3889495"/>
            <a:ext cx="476985" cy="476985"/>
          </a:xfrm>
          <a:prstGeom prst="rect">
            <a:avLst/>
          </a:prstGeom>
        </p:spPr>
      </p:pic>
      <p:pic>
        <p:nvPicPr>
          <p:cNvPr id="16" name="رسم 15" descr="إصبع سبابة يشير إلى اليمين بظهر يد">
            <a:extLst>
              <a:ext uri="{FF2B5EF4-FFF2-40B4-BE49-F238E27FC236}">
                <a16:creationId xmlns:a16="http://schemas.microsoft.com/office/drawing/2014/main" id="{15400F10-13D3-41DF-AC82-DF032719AF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79603" y="784616"/>
            <a:ext cx="476985" cy="476985"/>
          </a:xfrm>
          <a:prstGeom prst="rect">
            <a:avLst/>
          </a:prstGeom>
        </p:spPr>
      </p:pic>
      <p:pic>
        <p:nvPicPr>
          <p:cNvPr id="17" name="رسم 16" descr="إصبع سبابة يشير إلى اليمين بظهر يد">
            <a:extLst>
              <a:ext uri="{FF2B5EF4-FFF2-40B4-BE49-F238E27FC236}">
                <a16:creationId xmlns:a16="http://schemas.microsoft.com/office/drawing/2014/main" id="{AEDCE9D1-5200-4867-B043-8EB1A6B23D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35767" y="684700"/>
            <a:ext cx="476985" cy="476985"/>
          </a:xfrm>
          <a:prstGeom prst="rect">
            <a:avLst/>
          </a:prstGeom>
        </p:spPr>
      </p:pic>
      <p:pic>
        <p:nvPicPr>
          <p:cNvPr id="18" name="رسم 17" descr="إصبع سبابة يشير إلى اليمين بظهر يد">
            <a:extLst>
              <a:ext uri="{FF2B5EF4-FFF2-40B4-BE49-F238E27FC236}">
                <a16:creationId xmlns:a16="http://schemas.microsoft.com/office/drawing/2014/main" id="{11094D81-D2FC-4319-AA23-F8585E07FE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52319" y="3801768"/>
            <a:ext cx="476985" cy="47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89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9B7FABB-8152-418D-9E9D-B1A59A1DA7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474B9B03-D628-444D-A493-9BD0B47D6C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" y="52883"/>
            <a:ext cx="2920307" cy="6752234"/>
          </a:xfrm>
          <a:prstGeom prst="rect">
            <a:avLst/>
          </a:prstGeom>
        </p:spPr>
      </p:pic>
      <p:sp>
        <p:nvSpPr>
          <p:cNvPr id="7" name="مستطيل: زوايا قطرية مقصوصة 6">
            <a:extLst>
              <a:ext uri="{FF2B5EF4-FFF2-40B4-BE49-F238E27FC236}">
                <a16:creationId xmlns:a16="http://schemas.microsoft.com/office/drawing/2014/main" id="{3B260FC7-3621-43BC-95B1-524D900DD715}"/>
              </a:ext>
            </a:extLst>
          </p:cNvPr>
          <p:cNvSpPr/>
          <p:nvPr/>
        </p:nvSpPr>
        <p:spPr>
          <a:xfrm rot="20889406">
            <a:off x="4273042" y="1048449"/>
            <a:ext cx="6517024" cy="5020117"/>
          </a:xfrm>
          <a:prstGeom prst="snip2DiagRect">
            <a:avLst/>
          </a:prstGeom>
          <a:noFill/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: زوايا قطرية مقصوصة 7">
            <a:extLst>
              <a:ext uri="{FF2B5EF4-FFF2-40B4-BE49-F238E27FC236}">
                <a16:creationId xmlns:a16="http://schemas.microsoft.com/office/drawing/2014/main" id="{875A2D48-2428-4E11-8C2E-AEC6F12F0CF0}"/>
              </a:ext>
            </a:extLst>
          </p:cNvPr>
          <p:cNvSpPr/>
          <p:nvPr/>
        </p:nvSpPr>
        <p:spPr>
          <a:xfrm rot="318971">
            <a:off x="4216357" y="1113653"/>
            <a:ext cx="6517024" cy="5020117"/>
          </a:xfrm>
          <a:prstGeom prst="snip2DiagRect">
            <a:avLst/>
          </a:prstGeom>
          <a:solidFill>
            <a:srgbClr val="0070C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8">
            <a:hlinkClick r:id="rId3"/>
            <a:extLst>
              <a:ext uri="{FF2B5EF4-FFF2-40B4-BE49-F238E27FC236}">
                <a16:creationId xmlns:a16="http://schemas.microsoft.com/office/drawing/2014/main" id="{BDA12871-60E6-4712-8111-0A03288049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211" y="2175944"/>
            <a:ext cx="1818679" cy="1818679"/>
          </a:xfrm>
          <a:prstGeom prst="rect">
            <a:avLst/>
          </a:prstGeom>
        </p:spPr>
      </p:pic>
      <p:pic>
        <p:nvPicPr>
          <p:cNvPr id="10" name="Picture 2" descr="Let's Start : Stock Illustration">
            <a:extLst>
              <a:ext uri="{FF2B5EF4-FFF2-40B4-BE49-F238E27FC236}">
                <a16:creationId xmlns:a16="http://schemas.microsoft.com/office/drawing/2014/main" id="{72C80324-AAA8-4429-AA35-0374B6387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447" y="2175943"/>
            <a:ext cx="2835365" cy="1821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37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87699A2-1EDE-4485-B1AC-C4791FA55F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9B7FABB-8152-418D-9E9D-B1A59A1DA7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474B9B03-D628-444D-A493-9BD0B47D6C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" y="52883"/>
            <a:ext cx="11968480" cy="6752234"/>
          </a:xfrm>
          <a:prstGeom prst="rect">
            <a:avLst/>
          </a:prstGeom>
        </p:spPr>
      </p:pic>
      <p:sp>
        <p:nvSpPr>
          <p:cNvPr id="7" name="مستطيل: زوايا قطرية مقصوصة 6">
            <a:extLst>
              <a:ext uri="{FF2B5EF4-FFF2-40B4-BE49-F238E27FC236}">
                <a16:creationId xmlns:a16="http://schemas.microsoft.com/office/drawing/2014/main" id="{3B260FC7-3621-43BC-95B1-524D900DD715}"/>
              </a:ext>
            </a:extLst>
          </p:cNvPr>
          <p:cNvSpPr/>
          <p:nvPr/>
        </p:nvSpPr>
        <p:spPr>
          <a:xfrm rot="20889406">
            <a:off x="4273042" y="1048449"/>
            <a:ext cx="6517024" cy="5020117"/>
          </a:xfrm>
          <a:prstGeom prst="snip2DiagRect">
            <a:avLst/>
          </a:prstGeom>
          <a:noFill/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: زوايا قطرية مقصوصة 7">
            <a:extLst>
              <a:ext uri="{FF2B5EF4-FFF2-40B4-BE49-F238E27FC236}">
                <a16:creationId xmlns:a16="http://schemas.microsoft.com/office/drawing/2014/main" id="{875A2D48-2428-4E11-8C2E-AEC6F12F0CF0}"/>
              </a:ext>
            </a:extLst>
          </p:cNvPr>
          <p:cNvSpPr/>
          <p:nvPr/>
        </p:nvSpPr>
        <p:spPr>
          <a:xfrm rot="318971">
            <a:off x="4216357" y="1113653"/>
            <a:ext cx="6517024" cy="5020117"/>
          </a:xfrm>
          <a:prstGeom prst="snip2DiagRect">
            <a:avLst/>
          </a:prstGeom>
          <a:solidFill>
            <a:srgbClr val="0070C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8">
            <a:hlinkClick r:id="rId3"/>
            <a:extLst>
              <a:ext uri="{FF2B5EF4-FFF2-40B4-BE49-F238E27FC236}">
                <a16:creationId xmlns:a16="http://schemas.microsoft.com/office/drawing/2014/main" id="{D966BFE2-6CA2-4B3B-9048-3E41116E2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25" y="3373438"/>
            <a:ext cx="3132138" cy="188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102F44DE-0144-40FA-A3EF-81CCC07D1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556" y="1666625"/>
            <a:ext cx="38100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08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87699A2-1EDE-4485-B1AC-C4791FA55F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9B7FABB-8152-418D-9E9D-B1A59A1DA7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474B9B03-D628-444D-A493-9BD0B47D6C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" y="52883"/>
            <a:ext cx="11968480" cy="6752234"/>
          </a:xfrm>
          <a:prstGeom prst="rect">
            <a:avLst/>
          </a:prstGeom>
        </p:spPr>
      </p:pic>
      <p:sp>
        <p:nvSpPr>
          <p:cNvPr id="7" name="مستطيل: زوايا قطرية مقصوصة 6">
            <a:extLst>
              <a:ext uri="{FF2B5EF4-FFF2-40B4-BE49-F238E27FC236}">
                <a16:creationId xmlns:a16="http://schemas.microsoft.com/office/drawing/2014/main" id="{3B260FC7-3621-43BC-95B1-524D900DD715}"/>
              </a:ext>
            </a:extLst>
          </p:cNvPr>
          <p:cNvSpPr/>
          <p:nvPr/>
        </p:nvSpPr>
        <p:spPr>
          <a:xfrm rot="20889406">
            <a:off x="4273042" y="1048449"/>
            <a:ext cx="6517024" cy="5020117"/>
          </a:xfrm>
          <a:prstGeom prst="snip2DiagRect">
            <a:avLst/>
          </a:prstGeom>
          <a:noFill/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: زوايا قطرية مقصوصة 7">
            <a:extLst>
              <a:ext uri="{FF2B5EF4-FFF2-40B4-BE49-F238E27FC236}">
                <a16:creationId xmlns:a16="http://schemas.microsoft.com/office/drawing/2014/main" id="{875A2D48-2428-4E11-8C2E-AEC6F12F0CF0}"/>
              </a:ext>
            </a:extLst>
          </p:cNvPr>
          <p:cNvSpPr/>
          <p:nvPr/>
        </p:nvSpPr>
        <p:spPr>
          <a:xfrm rot="318971">
            <a:off x="4216357" y="1113653"/>
            <a:ext cx="6517024" cy="5020117"/>
          </a:xfrm>
          <a:prstGeom prst="snip2DiagRect">
            <a:avLst/>
          </a:prstGeom>
          <a:solidFill>
            <a:srgbClr val="0070C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Picture 2" descr="نتيجة بحث الصور عن homework gif">
            <a:extLst>
              <a:ext uri="{FF2B5EF4-FFF2-40B4-BE49-F238E27FC236}">
                <a16:creationId xmlns:a16="http://schemas.microsoft.com/office/drawing/2014/main" id="{365F644F-AFF9-4EE1-9C6D-6615677B6F2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621" y="709612"/>
            <a:ext cx="3400425" cy="271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643AB1F3-4768-4F68-A3AD-3C40B8C48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2" t="12239" r="17778" b="15385"/>
          <a:stretch>
            <a:fillRect/>
          </a:stretch>
        </p:blipFill>
        <p:spPr bwMode="auto">
          <a:xfrm>
            <a:off x="4976813" y="3660465"/>
            <a:ext cx="2781845" cy="1507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185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87699A2-1EDE-4485-B1AC-C4791FA55F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9B7FABB-8152-418D-9E9D-B1A59A1DA7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474B9B03-D628-444D-A493-9BD0B47D6C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" y="52883"/>
            <a:ext cx="11968480" cy="6752234"/>
          </a:xfrm>
          <a:prstGeom prst="rect">
            <a:avLst/>
          </a:prstGeom>
        </p:spPr>
      </p:pic>
      <p:sp>
        <p:nvSpPr>
          <p:cNvPr id="7" name="مستطيل: زوايا قطرية مقصوصة 6">
            <a:extLst>
              <a:ext uri="{FF2B5EF4-FFF2-40B4-BE49-F238E27FC236}">
                <a16:creationId xmlns:a16="http://schemas.microsoft.com/office/drawing/2014/main" id="{3B260FC7-3621-43BC-95B1-524D900DD715}"/>
              </a:ext>
            </a:extLst>
          </p:cNvPr>
          <p:cNvSpPr/>
          <p:nvPr/>
        </p:nvSpPr>
        <p:spPr>
          <a:xfrm rot="20889406">
            <a:off x="4273042" y="1048449"/>
            <a:ext cx="6517024" cy="5020117"/>
          </a:xfrm>
          <a:prstGeom prst="snip2DiagRect">
            <a:avLst/>
          </a:prstGeom>
          <a:noFill/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: زوايا قطرية مقصوصة 7">
            <a:extLst>
              <a:ext uri="{FF2B5EF4-FFF2-40B4-BE49-F238E27FC236}">
                <a16:creationId xmlns:a16="http://schemas.microsoft.com/office/drawing/2014/main" id="{875A2D48-2428-4E11-8C2E-AEC6F12F0CF0}"/>
              </a:ext>
            </a:extLst>
          </p:cNvPr>
          <p:cNvSpPr/>
          <p:nvPr/>
        </p:nvSpPr>
        <p:spPr>
          <a:xfrm rot="318971">
            <a:off x="4216357" y="1113653"/>
            <a:ext cx="6517024" cy="5020117"/>
          </a:xfrm>
          <a:prstGeom prst="snip2DiagRect">
            <a:avLst/>
          </a:prstGeom>
          <a:solidFill>
            <a:srgbClr val="0070C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Picture 2" descr="نتيجة بحث الصور عن have anice day jif">
            <a:extLst>
              <a:ext uri="{FF2B5EF4-FFF2-40B4-BE49-F238E27FC236}">
                <a16:creationId xmlns:a16="http://schemas.microsoft.com/office/drawing/2014/main" id="{DD3B66CF-68C9-4318-AB51-F4ED403507F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863" y="788987"/>
            <a:ext cx="4608512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مستطيل 1">
            <a:extLst>
              <a:ext uri="{FF2B5EF4-FFF2-40B4-BE49-F238E27FC236}">
                <a16:creationId xmlns:a16="http://schemas.microsoft.com/office/drawing/2014/main" id="{2E919BB0-4ABC-48C4-8C04-E0F5E8D6F4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7863" y="5057528"/>
            <a:ext cx="2803525" cy="64928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ar-SA" sz="1600" dirty="0">
                <a:latin typeface="Comic Sans MS" panose="030F0702030302020204" pitchFamily="66" charset="0"/>
              </a:rPr>
              <a:t>By : ET Asma </a:t>
            </a:r>
            <a:r>
              <a:rPr lang="en-US" altLang="ar-SA" sz="1600" dirty="0" err="1">
                <a:latin typeface="Comic Sans MS" panose="030F0702030302020204" pitchFamily="66" charset="0"/>
              </a:rPr>
              <a:t>Almjlad</a:t>
            </a:r>
            <a:endParaRPr lang="ar-SA" altLang="ar-SA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459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87699A2-1EDE-4485-B1AC-C4791FA55F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9B7FABB-8152-418D-9E9D-B1A59A1DA7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474B9B03-D628-444D-A493-9BD0B47D6C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846"/>
            <a:ext cx="10177153" cy="6752234"/>
          </a:xfrm>
          <a:prstGeom prst="rect">
            <a:avLst/>
          </a:prstGeom>
        </p:spPr>
      </p:pic>
      <p:sp>
        <p:nvSpPr>
          <p:cNvPr id="7" name="مستطيل: زوايا قطرية مقصوصة 6">
            <a:extLst>
              <a:ext uri="{FF2B5EF4-FFF2-40B4-BE49-F238E27FC236}">
                <a16:creationId xmlns:a16="http://schemas.microsoft.com/office/drawing/2014/main" id="{0ACCA5C9-7B3D-44B3-A5EF-004A5160C716}"/>
              </a:ext>
            </a:extLst>
          </p:cNvPr>
          <p:cNvSpPr/>
          <p:nvPr/>
        </p:nvSpPr>
        <p:spPr>
          <a:xfrm rot="318971">
            <a:off x="862209" y="875085"/>
            <a:ext cx="2832372" cy="2509062"/>
          </a:xfrm>
          <a:prstGeom prst="snip2DiagRect">
            <a:avLst>
              <a:gd name="adj1" fmla="val 26460"/>
              <a:gd name="adj2" fmla="val 16667"/>
            </a:avLst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: زوايا قطرية مقصوصة 7">
            <a:extLst>
              <a:ext uri="{FF2B5EF4-FFF2-40B4-BE49-F238E27FC236}">
                <a16:creationId xmlns:a16="http://schemas.microsoft.com/office/drawing/2014/main" id="{003299A2-CCD8-49BD-8B84-2E7288C4FFBC}"/>
              </a:ext>
            </a:extLst>
          </p:cNvPr>
          <p:cNvSpPr/>
          <p:nvPr/>
        </p:nvSpPr>
        <p:spPr>
          <a:xfrm rot="318971">
            <a:off x="986262" y="825774"/>
            <a:ext cx="2817002" cy="2674241"/>
          </a:xfrm>
          <a:prstGeom prst="snip2DiagRect">
            <a:avLst>
              <a:gd name="adj1" fmla="val 26460"/>
              <a:gd name="adj2" fmla="val 16667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688B6E4-5328-4005-A565-DDA7D0270DBE}"/>
              </a:ext>
            </a:extLst>
          </p:cNvPr>
          <p:cNvSpPr txBox="1"/>
          <p:nvPr/>
        </p:nvSpPr>
        <p:spPr>
          <a:xfrm>
            <a:off x="752066" y="1600200"/>
            <a:ext cx="328612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objectives</a:t>
            </a:r>
            <a:endParaRPr lang="ar-SA" sz="4000" dirty="0">
              <a:latin typeface="Comic Sans MS" panose="030F0702030302020204" pitchFamily="66" charset="0"/>
            </a:endParaRPr>
          </a:p>
        </p:txBody>
      </p:sp>
      <p:graphicFrame>
        <p:nvGraphicFramePr>
          <p:cNvPr id="4" name="رسم تخطيطي 3">
            <a:extLst>
              <a:ext uri="{FF2B5EF4-FFF2-40B4-BE49-F238E27FC236}">
                <a16:creationId xmlns:a16="http://schemas.microsoft.com/office/drawing/2014/main" id="{53A66ABC-01A3-45B7-9DAC-BB3C3E4B1F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4577241"/>
              </p:ext>
            </p:extLst>
          </p:nvPr>
        </p:nvGraphicFramePr>
        <p:xfrm>
          <a:off x="4051037" y="1799371"/>
          <a:ext cx="6690639" cy="3936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1770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474B9B03-D628-444D-A493-9BD0B47D6C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760" y="52883"/>
            <a:ext cx="7322185" cy="6752234"/>
          </a:xfrm>
          <a:prstGeom prst="rect">
            <a:avLst/>
          </a:prstGeom>
        </p:spPr>
      </p:pic>
      <p:pic>
        <p:nvPicPr>
          <p:cNvPr id="6" name="رسم 5" descr="كتاب مفتوح">
            <a:extLst>
              <a:ext uri="{FF2B5EF4-FFF2-40B4-BE49-F238E27FC236}">
                <a16:creationId xmlns:a16="http://schemas.microsoft.com/office/drawing/2014/main" id="{19765772-F137-49F8-AF7A-3F350C506F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34437" y="2178372"/>
            <a:ext cx="914400" cy="914400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CC54DBA9-B349-4651-BE9B-A9B6B8EFDB4F}"/>
              </a:ext>
            </a:extLst>
          </p:cNvPr>
          <p:cNvSpPr txBox="1"/>
          <p:nvPr/>
        </p:nvSpPr>
        <p:spPr>
          <a:xfrm>
            <a:off x="7724775" y="3318549"/>
            <a:ext cx="22193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@ page 25</a:t>
            </a:r>
            <a:endParaRPr lang="ar-SA" sz="2000" dirty="0">
              <a:latin typeface="Comic Sans MS" panose="030F0702030302020204" pitchFamily="66" charset="0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DA397A55-4AFA-45ED-94F1-562CC800956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140" t="15023" r="35078" b="17639"/>
          <a:stretch/>
        </p:blipFill>
        <p:spPr>
          <a:xfrm>
            <a:off x="2625569" y="474897"/>
            <a:ext cx="5384956" cy="563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47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474B9B03-D628-444D-A493-9BD0B47D6C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382" y="52883"/>
            <a:ext cx="8005346" cy="6752234"/>
          </a:xfrm>
          <a:prstGeom prst="rect">
            <a:avLst/>
          </a:prstGeom>
        </p:spPr>
      </p:pic>
      <p:sp>
        <p:nvSpPr>
          <p:cNvPr id="8" name="مستطيل: زوايا قطرية مقصوصة 7">
            <a:extLst>
              <a:ext uri="{FF2B5EF4-FFF2-40B4-BE49-F238E27FC236}">
                <a16:creationId xmlns:a16="http://schemas.microsoft.com/office/drawing/2014/main" id="{875A2D48-2428-4E11-8C2E-AEC6F12F0CF0}"/>
              </a:ext>
            </a:extLst>
          </p:cNvPr>
          <p:cNvSpPr/>
          <p:nvPr/>
        </p:nvSpPr>
        <p:spPr>
          <a:xfrm rot="16998069">
            <a:off x="1413303" y="168801"/>
            <a:ext cx="1682500" cy="2396805"/>
          </a:xfrm>
          <a:prstGeom prst="snip2Diag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: زوايا قطرية مقصوصة 6">
            <a:extLst>
              <a:ext uri="{FF2B5EF4-FFF2-40B4-BE49-F238E27FC236}">
                <a16:creationId xmlns:a16="http://schemas.microsoft.com/office/drawing/2014/main" id="{3B260FC7-3621-43BC-95B1-524D900DD715}"/>
              </a:ext>
            </a:extLst>
          </p:cNvPr>
          <p:cNvSpPr/>
          <p:nvPr/>
        </p:nvSpPr>
        <p:spPr>
          <a:xfrm rot="20889406">
            <a:off x="891296" y="627121"/>
            <a:ext cx="2726513" cy="1617953"/>
          </a:xfrm>
          <a:prstGeom prst="snip2Diag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8194" name="Picture 2" descr="نتيجة بحث الصور عن jeddah">
            <a:extLst>
              <a:ext uri="{FF2B5EF4-FFF2-40B4-BE49-F238E27FC236}">
                <a16:creationId xmlns:a16="http://schemas.microsoft.com/office/drawing/2014/main" id="{695E0DAA-D31F-46D0-A19A-C417B2388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478" y="474394"/>
            <a:ext cx="5036134" cy="2375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9C4B4385-8BAF-470F-A72A-C2E46E67F9DF}"/>
              </a:ext>
            </a:extLst>
          </p:cNvPr>
          <p:cNvSpPr txBox="1"/>
          <p:nvPr/>
        </p:nvSpPr>
        <p:spPr>
          <a:xfrm>
            <a:off x="3754820" y="3020507"/>
            <a:ext cx="712230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Jeddah is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such </a:t>
            </a:r>
            <a:r>
              <a:rPr lang="en-US" sz="2800" dirty="0">
                <a:latin typeface="Comic Sans MS" panose="030F0702030302020204" pitchFamily="66" charset="0"/>
              </a:rPr>
              <a:t>a beautiful city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that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en-US" sz="2800" dirty="0">
                <a:latin typeface="Comic Sans MS" panose="030F0702030302020204" pitchFamily="66" charset="0"/>
              </a:rPr>
              <a:t>we visit it every month,</a:t>
            </a:r>
            <a:endParaRPr lang="ar-SA" sz="2800" dirty="0">
              <a:latin typeface="Comic Sans MS" panose="030F0702030302020204" pitchFamily="66" charset="0"/>
            </a:endParaRPr>
          </a:p>
        </p:txBody>
      </p:sp>
      <p:pic>
        <p:nvPicPr>
          <p:cNvPr id="8196" name="Picture 4" descr="نتيجة بحث الصور عن Righadh events">
            <a:extLst>
              <a:ext uri="{FF2B5EF4-FFF2-40B4-BE49-F238E27FC236}">
                <a16:creationId xmlns:a16="http://schemas.microsoft.com/office/drawing/2014/main" id="{018917A6-85BE-4A32-9346-F44124AA9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71" y="3940384"/>
            <a:ext cx="4551536" cy="255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88DC147-CD98-42B5-AC6A-C8C3454A65CA}"/>
              </a:ext>
            </a:extLst>
          </p:cNvPr>
          <p:cNvSpPr txBox="1"/>
          <p:nvPr/>
        </p:nvSpPr>
        <p:spPr>
          <a:xfrm>
            <a:off x="5069694" y="4773662"/>
            <a:ext cx="7122306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According to 2030 vision There is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so</a:t>
            </a:r>
            <a:r>
              <a:rPr lang="en-US" sz="2800" dirty="0">
                <a:latin typeface="Comic Sans MS" panose="030F0702030302020204" pitchFamily="66" charset="0"/>
              </a:rPr>
              <a:t> many events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that</a:t>
            </a:r>
            <a:r>
              <a:rPr lang="en-US" sz="2800" dirty="0">
                <a:latin typeface="Comic Sans MS" panose="030F0702030302020204" pitchFamily="66" charset="0"/>
              </a:rPr>
              <a:t> you can see it in Saudi Arabia.</a:t>
            </a:r>
            <a:endParaRPr lang="ar-SA" sz="2800" dirty="0">
              <a:latin typeface="Comic Sans MS" panose="030F0702030302020204" pitchFamily="66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BC09E305-5F9F-4953-9D05-892554CF44B9}"/>
              </a:ext>
            </a:extLst>
          </p:cNvPr>
          <p:cNvSpPr txBox="1"/>
          <p:nvPr/>
        </p:nvSpPr>
        <p:spPr>
          <a:xfrm>
            <a:off x="237506" y="1033153"/>
            <a:ext cx="288570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>
                <a:latin typeface="Comic Sans MS" panose="030F0702030302020204" pitchFamily="66" charset="0"/>
              </a:rPr>
              <a:t>Worm up</a:t>
            </a:r>
            <a:endParaRPr lang="ar-SA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11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87699A2-1EDE-4485-B1AC-C4791FA55F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9B7FABB-8152-418D-9E9D-B1A59A1DA7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474B9B03-D628-444D-A493-9BD0B47D6C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660" y="52883"/>
            <a:ext cx="2759710" cy="6752234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9ED65828-AFF2-4B11-8E2D-F0BBDF44123D}"/>
              </a:ext>
            </a:extLst>
          </p:cNvPr>
          <p:cNvSpPr/>
          <p:nvPr/>
        </p:nvSpPr>
        <p:spPr>
          <a:xfrm>
            <a:off x="768471" y="661987"/>
            <a:ext cx="5701505" cy="1266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>
                <a:latin typeface="Comic Sans MS" panose="030F0702030302020204" pitchFamily="66" charset="0"/>
              </a:rPr>
              <a:t>This machine works loudly</a:t>
            </a:r>
            <a:endParaRPr lang="ar-SA" sz="4000" b="1" dirty="0">
              <a:latin typeface="Comic Sans MS" panose="030F0702030302020204" pitchFamily="66" charset="0"/>
            </a:endParaRP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04A345D7-CC16-4FC3-8FED-DF01CFF8D4A0}"/>
              </a:ext>
            </a:extLst>
          </p:cNvPr>
          <p:cNvSpPr/>
          <p:nvPr/>
        </p:nvSpPr>
        <p:spPr>
          <a:xfrm>
            <a:off x="5068332" y="4451351"/>
            <a:ext cx="5701505" cy="1266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>
                <a:latin typeface="Comic Sans MS" panose="030F0702030302020204" pitchFamily="66" charset="0"/>
              </a:rPr>
              <a:t>I have a headache</a:t>
            </a:r>
            <a:endParaRPr lang="ar-SA" sz="4000" b="1" dirty="0">
              <a:latin typeface="Comic Sans MS" panose="030F0702030302020204" pitchFamily="66" charset="0"/>
            </a:endParaRPr>
          </a:p>
        </p:txBody>
      </p:sp>
      <p:pic>
        <p:nvPicPr>
          <p:cNvPr id="2056" name="Picture 8" descr="نتيجة بحث الصور عن loudly  drilmachine clipart">
            <a:extLst>
              <a:ext uri="{FF2B5EF4-FFF2-40B4-BE49-F238E27FC236}">
                <a16:creationId xmlns:a16="http://schemas.microsoft.com/office/drawing/2014/main" id="{D69C2AC6-FC22-4979-8907-723BE5E080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52"/>
          <a:stretch/>
        </p:blipFill>
        <p:spPr bwMode="auto">
          <a:xfrm>
            <a:off x="6871335" y="733425"/>
            <a:ext cx="20955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نتيجة بحث الصور عن loudly  drilmachine clipart">
            <a:extLst>
              <a:ext uri="{FF2B5EF4-FFF2-40B4-BE49-F238E27FC236}">
                <a16:creationId xmlns:a16="http://schemas.microsoft.com/office/drawing/2014/main" id="{2153D51E-75E2-4C3E-A0C1-824DCDF7F9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7"/>
          <a:stretch/>
        </p:blipFill>
        <p:spPr bwMode="auto">
          <a:xfrm>
            <a:off x="8966835" y="733425"/>
            <a:ext cx="2314575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7288D6A4-40BE-41AD-B584-4C39547F04E4}"/>
              </a:ext>
            </a:extLst>
          </p:cNvPr>
          <p:cNvSpPr/>
          <p:nvPr/>
        </p:nvSpPr>
        <p:spPr>
          <a:xfrm>
            <a:off x="1524000" y="2659064"/>
            <a:ext cx="5701505" cy="126682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latin typeface="Comic Sans MS" panose="030F0702030302020204" pitchFamily="66" charset="0"/>
              </a:rPr>
              <a:t>This machine works </a:t>
            </a:r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so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loudly</a:t>
            </a:r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that </a:t>
            </a:r>
            <a:r>
              <a:rPr lang="en-US" sz="2400" b="1" dirty="0">
                <a:latin typeface="Comic Sans MS" panose="030F0702030302020204" pitchFamily="66" charset="0"/>
              </a:rPr>
              <a:t>I have a headache</a:t>
            </a:r>
            <a:endParaRPr lang="ar-SA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54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87699A2-1EDE-4485-B1AC-C4791FA55F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9B7FABB-8152-418D-9E9D-B1A59A1DA7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474B9B03-D628-444D-A493-9BD0B47D6C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760" y="52883"/>
            <a:ext cx="2045335" cy="6752234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6231C855-E9BF-4B03-A563-F498C352E3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078" y="381001"/>
            <a:ext cx="1971675" cy="3175000"/>
          </a:xfrm>
          <a:prstGeom prst="rect">
            <a:avLst/>
          </a:prstGeom>
        </p:spPr>
      </p:pic>
      <p:pic>
        <p:nvPicPr>
          <p:cNvPr id="1026" name="Picture 2" descr="نتيجة بحث الصور عن run win clipart">
            <a:extLst>
              <a:ext uri="{FF2B5EF4-FFF2-40B4-BE49-F238E27FC236}">
                <a16:creationId xmlns:a16="http://schemas.microsoft.com/office/drawing/2014/main" id="{9C9DD327-6F98-4BA6-A36F-2B120D8FE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4" y="276608"/>
            <a:ext cx="2773361" cy="313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C455E99D-DA6A-4544-9F5A-69475D55E1BC}"/>
              </a:ext>
            </a:extLst>
          </p:cNvPr>
          <p:cNvSpPr/>
          <p:nvPr/>
        </p:nvSpPr>
        <p:spPr>
          <a:xfrm>
            <a:off x="3032920" y="578787"/>
            <a:ext cx="4838700" cy="1266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>
                <a:latin typeface="Comic Sans MS" panose="030F0702030302020204" pitchFamily="66" charset="0"/>
              </a:rPr>
              <a:t>He is so fast</a:t>
            </a:r>
            <a:endParaRPr lang="ar-SA" sz="4000" b="1" dirty="0">
              <a:latin typeface="Comic Sans MS" panose="030F0702030302020204" pitchFamily="66" charset="0"/>
            </a:endParaRPr>
          </a:p>
        </p:txBody>
      </p:sp>
      <p:pic>
        <p:nvPicPr>
          <p:cNvPr id="1028" name="Picture 4" descr="نتيجة بحث الصور عن run win clipart">
            <a:extLst>
              <a:ext uri="{FF2B5EF4-FFF2-40B4-BE49-F238E27FC236}">
                <a16:creationId xmlns:a16="http://schemas.microsoft.com/office/drawing/2014/main" id="{56FE9A13-540C-4960-AF6C-FE66610C6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357" y="3595416"/>
            <a:ext cx="2752725" cy="3164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643E04C0-CAE6-4608-82BF-FF23807AED28}"/>
              </a:ext>
            </a:extLst>
          </p:cNvPr>
          <p:cNvSpPr/>
          <p:nvPr/>
        </p:nvSpPr>
        <p:spPr>
          <a:xfrm>
            <a:off x="6197082" y="4767237"/>
            <a:ext cx="4838700" cy="1266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>
                <a:latin typeface="Comic Sans MS" panose="030F0702030302020204" pitchFamily="66" charset="0"/>
              </a:rPr>
              <a:t>He won the race</a:t>
            </a:r>
            <a:endParaRPr lang="ar-SA" sz="4000" dirty="0">
              <a:latin typeface="Comic Sans MS" panose="030F0702030302020204" pitchFamily="66" charset="0"/>
            </a:endParaRPr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3A741701-9E83-4B27-8092-7EF655B6DEDA}"/>
              </a:ext>
            </a:extLst>
          </p:cNvPr>
          <p:cNvSpPr/>
          <p:nvPr/>
        </p:nvSpPr>
        <p:spPr>
          <a:xfrm>
            <a:off x="4472658" y="2142350"/>
            <a:ext cx="5280542" cy="177635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He is </a:t>
            </a:r>
            <a:r>
              <a:rPr lang="en-U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so</a:t>
            </a:r>
            <a:r>
              <a:rPr lang="en-US" sz="3200" dirty="0">
                <a:latin typeface="Comic Sans MS" panose="030F0702030302020204" pitchFamily="66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fast </a:t>
            </a:r>
            <a:r>
              <a:rPr lang="en-U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that</a:t>
            </a:r>
            <a:r>
              <a:rPr lang="en-US" sz="3200" dirty="0">
                <a:latin typeface="Comic Sans MS" panose="030F0702030302020204" pitchFamily="66" charset="0"/>
              </a:rPr>
              <a:t> he won the race.</a:t>
            </a:r>
            <a:endParaRPr lang="ar-SA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8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474B9B03-D628-444D-A493-9BD0B47D6C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315" y="52882"/>
            <a:ext cx="4098290" cy="6805117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206CDFC-83F4-4AFA-8F84-30BA73752F2B}"/>
              </a:ext>
            </a:extLst>
          </p:cNvPr>
          <p:cNvSpPr/>
          <p:nvPr/>
        </p:nvSpPr>
        <p:spPr>
          <a:xfrm>
            <a:off x="1494155" y="2596526"/>
            <a:ext cx="9850120" cy="1266825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latin typeface="Comic Sans MS" panose="030F0702030302020204" pitchFamily="66" charset="0"/>
              </a:rPr>
              <a:t>This machine works </a:t>
            </a: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so </a:t>
            </a:r>
            <a:r>
              <a:rPr 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loudly</a:t>
            </a: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that </a:t>
            </a:r>
            <a:r>
              <a:rPr lang="en-US" sz="2800" b="1" dirty="0">
                <a:latin typeface="Comic Sans MS" panose="030F0702030302020204" pitchFamily="66" charset="0"/>
              </a:rPr>
              <a:t>I have a headache</a:t>
            </a:r>
            <a:endParaRPr lang="ar-SA" sz="2800" b="1" dirty="0">
              <a:latin typeface="Comic Sans MS" panose="030F0702030302020204" pitchFamily="66" charset="0"/>
            </a:endParaRP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D39479A-597F-4629-B731-6E68B8424A56}"/>
              </a:ext>
            </a:extLst>
          </p:cNvPr>
          <p:cNvSpPr/>
          <p:nvPr/>
        </p:nvSpPr>
        <p:spPr>
          <a:xfrm>
            <a:off x="1494155" y="867795"/>
            <a:ext cx="9850120" cy="1266825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He is </a:t>
            </a:r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so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fast </a:t>
            </a:r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that</a:t>
            </a:r>
            <a:r>
              <a:rPr lang="en-US" sz="2800" dirty="0">
                <a:latin typeface="Comic Sans MS" panose="030F0702030302020204" pitchFamily="66" charset="0"/>
              </a:rPr>
              <a:t> he won the race.</a:t>
            </a:r>
            <a:endParaRPr lang="ar-SA" sz="2800" dirty="0">
              <a:latin typeface="Comic Sans MS" panose="030F0702030302020204" pitchFamily="66" charset="0"/>
            </a:endParaRPr>
          </a:p>
        </p:txBody>
      </p:sp>
      <p:pic>
        <p:nvPicPr>
          <p:cNvPr id="10" name="Picture 4" descr="نتيجة بحث الصور عن brush yelow clipart">
            <a:extLst>
              <a:ext uri="{FF2B5EF4-FFF2-40B4-BE49-F238E27FC236}">
                <a16:creationId xmlns:a16="http://schemas.microsoft.com/office/drawing/2014/main" id="{6006F6D3-610C-43AC-98D5-1999E0D0C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2931">
            <a:off x="5016602" y="4034072"/>
            <a:ext cx="5161876" cy="274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نتيجة بحث الصور عن clipat mind thinking">
            <a:extLst>
              <a:ext uri="{FF2B5EF4-FFF2-40B4-BE49-F238E27FC236}">
                <a16:creationId xmlns:a16="http://schemas.microsoft.com/office/drawing/2014/main" id="{B61C116C-9FD2-457B-8839-D812FCB95C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" b="8168"/>
          <a:stretch/>
        </p:blipFill>
        <p:spPr bwMode="auto">
          <a:xfrm>
            <a:off x="10349698" y="4261474"/>
            <a:ext cx="1573821" cy="2244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فقاعة التفكير: على شكل سحابة 3">
            <a:extLst>
              <a:ext uri="{FF2B5EF4-FFF2-40B4-BE49-F238E27FC236}">
                <a16:creationId xmlns:a16="http://schemas.microsoft.com/office/drawing/2014/main" id="{59658E39-0E3F-4A1D-A1FA-29A087E4D4B1}"/>
              </a:ext>
            </a:extLst>
          </p:cNvPr>
          <p:cNvSpPr/>
          <p:nvPr/>
        </p:nvSpPr>
        <p:spPr>
          <a:xfrm>
            <a:off x="8201027" y="4325257"/>
            <a:ext cx="1994559" cy="1058401"/>
          </a:xfrm>
          <a:prstGeom prst="cloudCallout">
            <a:avLst>
              <a:gd name="adj1" fmla="val 39753"/>
              <a:gd name="adj2" fmla="val 90651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Make a mind map</a:t>
            </a:r>
            <a:endParaRPr lang="ar-SA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100" name="Picture 4" descr="نتيجة بحث الصور عن teams">
            <a:extLst>
              <a:ext uri="{FF2B5EF4-FFF2-40B4-BE49-F238E27FC236}">
                <a16:creationId xmlns:a16="http://schemas.microsoft.com/office/drawing/2014/main" id="{15E1D602-EBEA-4A07-B97C-92CF75E5B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961" y="4854457"/>
            <a:ext cx="1662010" cy="166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35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474B9B03-D628-444D-A493-9BD0B47D6C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740" y="52883"/>
            <a:ext cx="3593465" cy="6752234"/>
          </a:xfrm>
          <a:prstGeom prst="rect">
            <a:avLst/>
          </a:prstGeom>
        </p:spPr>
      </p:pic>
      <p:pic>
        <p:nvPicPr>
          <p:cNvPr id="3076" name="Picture 4" descr="نتيجة بحث الصور عن brush yelow clipart">
            <a:extLst>
              <a:ext uri="{FF2B5EF4-FFF2-40B4-BE49-F238E27FC236}">
                <a16:creationId xmlns:a16="http://schemas.microsoft.com/office/drawing/2014/main" id="{03834DAB-B26D-45F2-B985-8D44DB7E5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733" y="181035"/>
            <a:ext cx="4147816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نتيجة بحث الصور عن books carry">
            <a:extLst>
              <a:ext uri="{FF2B5EF4-FFF2-40B4-BE49-F238E27FC236}">
                <a16:creationId xmlns:a16="http://schemas.microsoft.com/office/drawing/2014/main" id="{C473842F-CA83-4D71-9B02-07AE461424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6" r="17832" b="8274"/>
          <a:stretch/>
        </p:blipFill>
        <p:spPr bwMode="auto">
          <a:xfrm>
            <a:off x="7418121" y="2350235"/>
            <a:ext cx="1343024" cy="196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نتيجة بحث الصور عن brush yelow clipart">
            <a:extLst>
              <a:ext uri="{FF2B5EF4-FFF2-40B4-BE49-F238E27FC236}">
                <a16:creationId xmlns:a16="http://schemas.microsoft.com/office/drawing/2014/main" id="{1053889C-DCBD-4481-97D5-22599E53C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445" y="280517"/>
            <a:ext cx="4147815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F8001F17-EA5F-4E94-A5E1-D46A3E5D3EED}"/>
              </a:ext>
            </a:extLst>
          </p:cNvPr>
          <p:cNvSpPr txBox="1"/>
          <p:nvPr/>
        </p:nvSpPr>
        <p:spPr>
          <a:xfrm>
            <a:off x="8322067" y="704178"/>
            <a:ext cx="267652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So many ……that</a:t>
            </a:r>
            <a:endParaRPr lang="ar-SA" sz="2000" dirty="0">
              <a:latin typeface="Comic Sans MS" panose="030F0702030302020204" pitchFamily="66" charset="0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80671148-A444-42A0-85C6-949D250D89DD}"/>
              </a:ext>
            </a:extLst>
          </p:cNvPr>
          <p:cNvSpPr txBox="1"/>
          <p:nvPr/>
        </p:nvSpPr>
        <p:spPr>
          <a:xfrm>
            <a:off x="1436486" y="639830"/>
            <a:ext cx="259670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So much ……that</a:t>
            </a:r>
            <a:endParaRPr lang="ar-SA" sz="2000" dirty="0">
              <a:latin typeface="Comic Sans MS" panose="030F0702030302020204" pitchFamily="66" charset="0"/>
            </a:endParaRPr>
          </a:p>
        </p:txBody>
      </p:sp>
      <p:pic>
        <p:nvPicPr>
          <p:cNvPr id="3078" name="Picture 6" descr="نتيجة بحث الصور عن homework clipat much">
            <a:extLst>
              <a:ext uri="{FF2B5EF4-FFF2-40B4-BE49-F238E27FC236}">
                <a16:creationId xmlns:a16="http://schemas.microsoft.com/office/drawing/2014/main" id="{22E7AE6E-E0A2-40FE-9064-0E3B056709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0" r="13746" b="22637"/>
          <a:stretch/>
        </p:blipFill>
        <p:spPr bwMode="auto">
          <a:xfrm>
            <a:off x="4206433" y="2479089"/>
            <a:ext cx="1828800" cy="148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141F61BD-0E8A-4413-9A1C-79C0F8236CB7}"/>
              </a:ext>
            </a:extLst>
          </p:cNvPr>
          <p:cNvSpPr txBox="1"/>
          <p:nvPr/>
        </p:nvSpPr>
        <p:spPr>
          <a:xfrm>
            <a:off x="8638853" y="3221836"/>
            <a:ext cx="334969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He has 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so many </a:t>
            </a:r>
            <a:r>
              <a:rPr lang="en-US" dirty="0">
                <a:latin typeface="Comic Sans MS" panose="030F0702030302020204" pitchFamily="66" charset="0"/>
              </a:rPr>
              <a:t>books 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that</a:t>
            </a:r>
            <a:r>
              <a:rPr lang="en-US" dirty="0">
                <a:latin typeface="Comic Sans MS" panose="030F0702030302020204" pitchFamily="66" charset="0"/>
              </a:rPr>
              <a:t> he can’t hardly carry them</a:t>
            </a:r>
            <a:endParaRPr lang="ar-SA" dirty="0">
              <a:latin typeface="Comic Sans MS" panose="030F0702030302020204" pitchFamily="66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1138FFD2-AD9F-4E02-98AA-B1BA3917CE3B}"/>
              </a:ext>
            </a:extLst>
          </p:cNvPr>
          <p:cNvSpPr txBox="1"/>
          <p:nvPr/>
        </p:nvSpPr>
        <p:spPr>
          <a:xfrm>
            <a:off x="804039" y="3221836"/>
            <a:ext cx="346239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she has 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so much </a:t>
            </a:r>
            <a:r>
              <a:rPr lang="en-US" dirty="0">
                <a:latin typeface="Comic Sans MS" panose="030F0702030302020204" pitchFamily="66" charset="0"/>
              </a:rPr>
              <a:t>Homework 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that</a:t>
            </a:r>
            <a:r>
              <a:rPr lang="en-US" dirty="0">
                <a:latin typeface="Comic Sans MS" panose="030F0702030302020204" pitchFamily="66" charset="0"/>
              </a:rPr>
              <a:t> she can’t go to the park.</a:t>
            </a:r>
            <a:endParaRPr lang="ar-SA" dirty="0">
              <a:latin typeface="Comic Sans MS" panose="030F0702030302020204" pitchFamily="66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692EC797-A8B6-4DE1-8388-8C44296487EA}"/>
              </a:ext>
            </a:extLst>
          </p:cNvPr>
          <p:cNvSpPr txBox="1"/>
          <p:nvPr/>
        </p:nvSpPr>
        <p:spPr>
          <a:xfrm>
            <a:off x="8322067" y="1243173"/>
            <a:ext cx="308717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It uses with 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plural count nouns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Apples - books  -</a:t>
            </a:r>
            <a:endParaRPr lang="ar-SA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EE9AD4A1-F473-4839-BD99-535290816F7A}"/>
              </a:ext>
            </a:extLst>
          </p:cNvPr>
          <p:cNvSpPr txBox="1"/>
          <p:nvPr/>
        </p:nvSpPr>
        <p:spPr>
          <a:xfrm>
            <a:off x="1244028" y="1413380"/>
            <a:ext cx="335483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It uses with 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Noncount nouns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- Time  - noise -</a:t>
            </a:r>
            <a:endParaRPr lang="ar-SA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8120FC49-20CF-4E56-B1C3-BE4B3E4585BD}"/>
              </a:ext>
            </a:extLst>
          </p:cNvPr>
          <p:cNvSpPr txBox="1"/>
          <p:nvPr/>
        </p:nvSpPr>
        <p:spPr>
          <a:xfrm>
            <a:off x="1315124" y="4853366"/>
            <a:ext cx="4212225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Complete:</a:t>
            </a:r>
          </a:p>
          <a:p>
            <a:pPr algn="l"/>
            <a:endParaRPr lang="en-US" sz="2000" dirty="0">
              <a:latin typeface="Comic Sans MS" panose="030F0702030302020204" pitchFamily="66" charset="0"/>
            </a:endParaRPr>
          </a:p>
          <a:p>
            <a:pPr algn="l"/>
            <a:r>
              <a:rPr lang="en-US" sz="2000" dirty="0">
                <a:latin typeface="Comic Sans MS" panose="030F0702030302020204" pitchFamily="66" charset="0"/>
              </a:rPr>
              <a:t>I drink so …………..coffee so I couldn’t sleep well</a:t>
            </a:r>
            <a:endParaRPr lang="ar-SA" sz="20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" name="حبر 20">
                <a:extLst>
                  <a:ext uri="{FF2B5EF4-FFF2-40B4-BE49-F238E27FC236}">
                    <a16:creationId xmlns:a16="http://schemas.microsoft.com/office/drawing/2014/main" id="{02EAF076-FB2C-4549-B080-0B2BA21F5EFF}"/>
                  </a:ext>
                </a:extLst>
              </p14:cNvPr>
              <p14:cNvContentPartPr/>
              <p14:nvPr/>
            </p14:nvContentPartPr>
            <p14:xfrm>
              <a:off x="6472555" y="430956"/>
              <a:ext cx="360" cy="5628960"/>
            </p14:xfrm>
          </p:contentPart>
        </mc:Choice>
        <mc:Fallback xmlns="">
          <p:pic>
            <p:nvPicPr>
              <p:cNvPr id="21" name="حبر 20">
                <a:extLst>
                  <a:ext uri="{FF2B5EF4-FFF2-40B4-BE49-F238E27FC236}">
                    <a16:creationId xmlns:a16="http://schemas.microsoft.com/office/drawing/2014/main" id="{02EAF076-FB2C-4549-B080-0B2BA21F5EF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54555" y="412956"/>
                <a:ext cx="36000" cy="56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2" name="حبر 21">
                <a:extLst>
                  <a:ext uri="{FF2B5EF4-FFF2-40B4-BE49-F238E27FC236}">
                    <a16:creationId xmlns:a16="http://schemas.microsoft.com/office/drawing/2014/main" id="{827560F4-E370-4278-9B92-208E846D32DE}"/>
                  </a:ext>
                </a:extLst>
              </p14:cNvPr>
              <p14:cNvContentPartPr/>
              <p14:nvPr/>
            </p14:nvContentPartPr>
            <p14:xfrm>
              <a:off x="13366929" y="3605554"/>
              <a:ext cx="360" cy="360"/>
            </p14:xfrm>
          </p:contentPart>
        </mc:Choice>
        <mc:Fallback xmlns="">
          <p:pic>
            <p:nvPicPr>
              <p:cNvPr id="22" name="حبر 21">
                <a:extLst>
                  <a:ext uri="{FF2B5EF4-FFF2-40B4-BE49-F238E27FC236}">
                    <a16:creationId xmlns:a16="http://schemas.microsoft.com/office/drawing/2014/main" id="{827560F4-E370-4278-9B92-208E846D32D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348929" y="3587914"/>
                <a:ext cx="36000" cy="36000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مربع نص 22">
            <a:extLst>
              <a:ext uri="{FF2B5EF4-FFF2-40B4-BE49-F238E27FC236}">
                <a16:creationId xmlns:a16="http://schemas.microsoft.com/office/drawing/2014/main" id="{530E04B3-066A-487E-B35A-F09903E75E87}"/>
              </a:ext>
            </a:extLst>
          </p:cNvPr>
          <p:cNvSpPr txBox="1"/>
          <p:nvPr/>
        </p:nvSpPr>
        <p:spPr>
          <a:xfrm>
            <a:off x="8322067" y="4736477"/>
            <a:ext cx="3087171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Complete:</a:t>
            </a:r>
          </a:p>
          <a:p>
            <a:pPr algn="l"/>
            <a:endParaRPr lang="en-US" sz="2000" dirty="0">
              <a:latin typeface="Comic Sans MS" panose="030F0702030302020204" pitchFamily="66" charset="0"/>
            </a:endParaRPr>
          </a:p>
          <a:p>
            <a:pPr algn="l"/>
            <a:r>
              <a:rPr lang="en-US" sz="2000" dirty="0">
                <a:latin typeface="Comic Sans MS" panose="030F0702030302020204" pitchFamily="66" charset="0"/>
              </a:rPr>
              <a:t>There are so ……..…cars that we couldn’t park,</a:t>
            </a:r>
            <a:endParaRPr lang="ar-SA" sz="2000" dirty="0">
              <a:latin typeface="Comic Sans MS" panose="030F0702030302020204" pitchFamily="66" charset="0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C7DC50E3-3B99-49BF-82B9-BA12891AAA40}"/>
              </a:ext>
            </a:extLst>
          </p:cNvPr>
          <p:cNvSpPr txBox="1"/>
          <p:nvPr/>
        </p:nvSpPr>
        <p:spPr>
          <a:xfrm>
            <a:off x="9549803" y="5339673"/>
            <a:ext cx="119340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MANY</a:t>
            </a:r>
            <a:endParaRPr lang="ar-SA" sz="16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74D96825-4561-4A47-9881-C7D3B54245AE}"/>
              </a:ext>
            </a:extLst>
          </p:cNvPr>
          <p:cNvSpPr txBox="1"/>
          <p:nvPr/>
        </p:nvSpPr>
        <p:spPr>
          <a:xfrm>
            <a:off x="2266683" y="5444620"/>
            <a:ext cx="119340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Much </a:t>
            </a:r>
            <a:endParaRPr lang="ar-SA" sz="16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11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4" grpId="0"/>
      <p:bldP spid="23" grpId="0"/>
      <p:bldP spid="25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474B9B03-D628-444D-A493-9BD0B47D6C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" y="52883"/>
            <a:ext cx="2883231" cy="6752234"/>
          </a:xfrm>
          <a:prstGeom prst="rect">
            <a:avLst/>
          </a:prstGeom>
        </p:spPr>
      </p:pic>
      <p:pic>
        <p:nvPicPr>
          <p:cNvPr id="5122" name="Picture 2" descr="نتيجة بحث الصور عن movie cinema clipart tickets">
            <a:extLst>
              <a:ext uri="{FF2B5EF4-FFF2-40B4-BE49-F238E27FC236}">
                <a16:creationId xmlns:a16="http://schemas.microsoft.com/office/drawing/2014/main" id="{F8B4346A-AAB5-4F4F-9515-BE7CC2E9D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670" y="3429000"/>
            <a:ext cx="9143999" cy="2625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F7270BAA-B342-4411-835F-AE8DEAB3FC7C}"/>
              </a:ext>
            </a:extLst>
          </p:cNvPr>
          <p:cNvSpPr/>
          <p:nvPr/>
        </p:nvSpPr>
        <p:spPr>
          <a:xfrm>
            <a:off x="1033670" y="469768"/>
            <a:ext cx="9740760" cy="12589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It was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such</a:t>
            </a:r>
            <a:r>
              <a:rPr lang="en-US" sz="2800" dirty="0">
                <a:latin typeface="Comic Sans MS" panose="030F0702030302020204" pitchFamily="66" charset="0"/>
              </a:rPr>
              <a:t> a good movie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that</a:t>
            </a:r>
            <a:r>
              <a:rPr lang="en-US" sz="2800" dirty="0">
                <a:latin typeface="Comic Sans MS" panose="030F0702030302020204" pitchFamily="66" charset="0"/>
              </a:rPr>
              <a:t> many people watches it.</a:t>
            </a:r>
            <a:endParaRPr lang="ar-SA" sz="2800" dirty="0">
              <a:latin typeface="Comic Sans MS" panose="030F0702030302020204" pitchFamily="66" charset="0"/>
            </a:endParaRPr>
          </a:p>
        </p:txBody>
      </p:sp>
      <p:pic>
        <p:nvPicPr>
          <p:cNvPr id="5126" name="Picture 6" descr="نتيجة بحث الصور عن movie cinma  clipart gif">
            <a:extLst>
              <a:ext uri="{FF2B5EF4-FFF2-40B4-BE49-F238E27FC236}">
                <a16:creationId xmlns:a16="http://schemas.microsoft.com/office/drawing/2014/main" id="{F743A4B7-BFC0-4AFA-B2B0-E073E089001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0606" y="1952715"/>
            <a:ext cx="2348932" cy="202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563F934B-8AAA-441E-9CD1-05A1D2DEF1C5}"/>
              </a:ext>
            </a:extLst>
          </p:cNvPr>
          <p:cNvSpPr txBox="1"/>
          <p:nvPr/>
        </p:nvSpPr>
        <p:spPr>
          <a:xfrm>
            <a:off x="2316701" y="1728724"/>
            <a:ext cx="3200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latin typeface="Comic Sans MS" panose="030F0702030302020204" pitchFamily="66" charset="0"/>
              </a:rPr>
              <a:t>Adj   + noun</a:t>
            </a:r>
            <a:endParaRPr lang="ar-SA" sz="2400" b="1" dirty="0">
              <a:latin typeface="Comic Sans MS" panose="030F0702030302020204" pitchFamily="66" charset="0"/>
            </a:endParaRPr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DB543C8F-3901-4A7B-874B-A1975A1B66B7}"/>
              </a:ext>
            </a:extLst>
          </p:cNvPr>
          <p:cNvGrpSpPr/>
          <p:nvPr/>
        </p:nvGrpSpPr>
        <p:grpSpPr>
          <a:xfrm>
            <a:off x="3021209" y="1867560"/>
            <a:ext cx="2876040" cy="811080"/>
            <a:chOff x="3021209" y="1867560"/>
            <a:chExt cx="2876040" cy="81108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">
              <p14:nvContentPartPr>
                <p14:cNvPr id="10" name="حبر 9">
                  <a:extLst>
                    <a:ext uri="{FF2B5EF4-FFF2-40B4-BE49-F238E27FC236}">
                      <a16:creationId xmlns:a16="http://schemas.microsoft.com/office/drawing/2014/main" id="{778DE6A8-4C37-4E39-8C58-3B5B14FAB06A}"/>
                    </a:ext>
                  </a:extLst>
                </p14:cNvPr>
                <p14:cNvContentPartPr/>
                <p14:nvPr/>
              </p14:nvContentPartPr>
              <p14:xfrm>
                <a:off x="3021209" y="1907880"/>
                <a:ext cx="2846520" cy="770760"/>
              </p14:xfrm>
            </p:contentPart>
          </mc:Choice>
          <mc:Fallback xmlns="">
            <p:pic>
              <p:nvPicPr>
                <p:cNvPr id="10" name="حبر 9">
                  <a:extLst>
                    <a:ext uri="{FF2B5EF4-FFF2-40B4-BE49-F238E27FC236}">
                      <a16:creationId xmlns:a16="http://schemas.microsoft.com/office/drawing/2014/main" id="{778DE6A8-4C37-4E39-8C58-3B5B14FAB06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003569" y="1890240"/>
                  <a:ext cx="2882160" cy="80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7">
              <p14:nvContentPartPr>
                <p14:cNvPr id="11" name="حبر 10">
                  <a:extLst>
                    <a:ext uri="{FF2B5EF4-FFF2-40B4-BE49-F238E27FC236}">
                      <a16:creationId xmlns:a16="http://schemas.microsoft.com/office/drawing/2014/main" id="{4F856488-FEC2-4B1F-8B16-176A0648F73A}"/>
                    </a:ext>
                  </a:extLst>
                </p14:cNvPr>
                <p14:cNvContentPartPr/>
                <p14:nvPr/>
              </p14:nvContentPartPr>
              <p14:xfrm>
                <a:off x="5658569" y="1867560"/>
                <a:ext cx="238680" cy="312480"/>
              </p14:xfrm>
            </p:contentPart>
          </mc:Choice>
          <mc:Fallback xmlns="">
            <p:pic>
              <p:nvPicPr>
                <p:cNvPr id="11" name="حبر 10">
                  <a:extLst>
                    <a:ext uri="{FF2B5EF4-FFF2-40B4-BE49-F238E27FC236}">
                      <a16:creationId xmlns:a16="http://schemas.microsoft.com/office/drawing/2014/main" id="{4F856488-FEC2-4B1F-8B16-176A0648F73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640569" y="1849560"/>
                  <a:ext cx="274320" cy="348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13" name="حبر 12">
                <a:extLst>
                  <a:ext uri="{FF2B5EF4-FFF2-40B4-BE49-F238E27FC236}">
                    <a16:creationId xmlns:a16="http://schemas.microsoft.com/office/drawing/2014/main" id="{A20B7466-C267-42F3-84F8-9AC608887822}"/>
                  </a:ext>
                </a:extLst>
              </p14:cNvPr>
              <p14:cNvContentPartPr/>
              <p14:nvPr/>
            </p14:nvContentPartPr>
            <p14:xfrm>
              <a:off x="12867569" y="1046040"/>
              <a:ext cx="360" cy="360"/>
            </p14:xfrm>
          </p:contentPart>
        </mc:Choice>
        <mc:Fallback xmlns="">
          <p:pic>
            <p:nvPicPr>
              <p:cNvPr id="13" name="حبر 12">
                <a:extLst>
                  <a:ext uri="{FF2B5EF4-FFF2-40B4-BE49-F238E27FC236}">
                    <a16:creationId xmlns:a16="http://schemas.microsoft.com/office/drawing/2014/main" id="{A20B7466-C267-42F3-84F8-9AC60888782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849569" y="1028400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16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327</Words>
  <Application>Microsoft Office PowerPoint</Application>
  <PresentationFormat>شاشة عريضة</PresentationFormat>
  <Paragraphs>69</Paragraphs>
  <Slides>17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Comic Sans MS</vt:lpstr>
      <vt:lpstr>Forte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asma 2331</dc:creator>
  <cp:lastModifiedBy>محمد فهد الاكرش</cp:lastModifiedBy>
  <cp:revision>21</cp:revision>
  <dcterms:created xsi:type="dcterms:W3CDTF">2021-02-15T09:52:21Z</dcterms:created>
  <dcterms:modified xsi:type="dcterms:W3CDTF">2022-01-09T03:40:13Z</dcterms:modified>
</cp:coreProperties>
</file>