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981" r:id="rId2"/>
    <p:sldId id="256" r:id="rId3"/>
    <p:sldId id="267" r:id="rId4"/>
    <p:sldId id="268" r:id="rId5"/>
    <p:sldId id="258" r:id="rId6"/>
    <p:sldId id="261" r:id="rId7"/>
    <p:sldId id="262" r:id="rId8"/>
    <p:sldId id="275" r:id="rId9"/>
    <p:sldId id="276" r:id="rId10"/>
    <p:sldId id="263" r:id="rId11"/>
    <p:sldId id="259" r:id="rId12"/>
    <p:sldId id="260" r:id="rId13"/>
    <p:sldId id="978" r:id="rId14"/>
    <p:sldId id="269" r:id="rId15"/>
    <p:sldId id="975" r:id="rId16"/>
    <p:sldId id="976" r:id="rId17"/>
    <p:sldId id="977" r:id="rId18"/>
    <p:sldId id="974" r:id="rId19"/>
    <p:sldId id="270" r:id="rId20"/>
    <p:sldId id="271" r:id="rId21"/>
    <p:sldId id="272" r:id="rId22"/>
    <p:sldId id="273" r:id="rId23"/>
    <p:sldId id="274" r:id="rId24"/>
    <p:sldId id="257" r:id="rId25"/>
    <p:sldId id="264" r:id="rId26"/>
    <p:sldId id="266" r:id="rId27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 2331" initials="a2" lastIdx="6" clrIdx="0">
    <p:extLst>
      <p:ext uri="{19B8F6BF-5375-455C-9EA6-DF929625EA0E}">
        <p15:presenceInfo xmlns:p15="http://schemas.microsoft.com/office/powerpoint/2012/main" userId="a892e5586867f3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5B6"/>
    <a:srgbClr val="0C79B3"/>
    <a:srgbClr val="6B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5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4T18:56:10.820" idx="5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4T18:56:10.820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4T18:56:10.820" idx="2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073E9B-7477-45BD-9302-E343774CA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35C3CC1-F3D4-475F-9AE5-4F6C2CCB8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C5E29D-3B8A-427A-A232-27B985F4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02290-29B6-433B-B3E0-0A3C8A65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E897D7-AAF4-424F-AECC-A04A91B3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182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749B80-9A15-4A55-8C68-F0C3D8C3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1D55F-319D-4031-8EDE-E0FA6354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CA5C58-2D4C-4D5D-9243-516F3D55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3E124-8B27-4F27-AFEC-E5EBC097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C54C6C-E0CC-4EB7-AE70-1663C5D3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08A0A9-D2C1-4526-9BB8-3EAE6414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166CFF-54F3-4BDF-A27F-81492FC3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85DC074-BB31-439C-B393-F24389D39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8847E5-9EFF-421B-B4CB-7B88C2BF7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E23BE4-8238-4DDB-B990-5004BBA2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F9EFD0-781B-422E-BB62-FF4560CA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F2DB0F1-1DC0-4D0E-9F7E-8A88B3DE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54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48B552-13E4-4C74-B03C-F30595BD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2F0923-75F4-4776-BDE0-9DBDF4842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C8D41-9715-4937-8586-DC375E26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6BAFFF-FC35-4058-B2D9-10AFC4D2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F90F95-8D9F-4813-A52F-40700D34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32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AC76F56-DDB5-481D-99AA-5DB56FD24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F3B6B1D-0FD0-4D26-AB82-9FED8220C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9A2772-809A-44FB-B6FC-32D74F4E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253C22-494D-4DA4-B139-8CBE8D73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AECBF7-EB21-448E-A7C0-69F9A5B1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470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1096AA1-8C68-413E-8D67-7B3A1E531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" t="1631" r="341"/>
          <a:stretch/>
        </p:blipFill>
        <p:spPr>
          <a:xfrm rot="5400000">
            <a:off x="8566150" y="3232149"/>
            <a:ext cx="6858000" cy="393701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3B385235-3CF4-4C1B-B1A4-B71ABC4C3E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8650" y="3168650"/>
            <a:ext cx="6858000" cy="520700"/>
          </a:xfrm>
          <a:prstGeom prst="rect">
            <a:avLst/>
          </a:prstGeom>
        </p:spPr>
      </p:pic>
      <p:pic>
        <p:nvPicPr>
          <p:cNvPr id="4" name="그래픽 6">
            <a:extLst>
              <a:ext uri="{FF2B5EF4-FFF2-40B4-BE49-F238E27FC236}">
                <a16:creationId xmlns:a16="http://schemas.microsoft.com/office/drawing/2014/main" id="{BE294FBD-817C-4DD2-ACDB-CF441C53F7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 flipV="1">
            <a:off x="8636000" y="3302000"/>
            <a:ext cx="6858000" cy="254000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06603DD5-7960-446B-B23A-3B7C4453C111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Lesson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95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073E9B-7477-45BD-9302-E343774CA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35C3CC1-F3D4-475F-9AE5-4F6C2CCB8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C5E29D-3B8A-427A-A232-27B985F4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02290-29B6-433B-B3E0-0A3C8A65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E897D7-AAF4-424F-AECC-A04A91B3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9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073E9B-7477-45BD-9302-E343774CA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35C3CC1-F3D4-475F-9AE5-4F6C2CCB8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C5E29D-3B8A-427A-A232-27B985F4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02290-29B6-433B-B3E0-0A3C8A65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E897D7-AAF4-424F-AECC-A04A91B3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270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E7824C-70CB-4351-A992-E9309FD4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18D4C8-DEAD-4446-9948-70793C61B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F35C27-5570-4E5C-9681-EC945C76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A6B552-F522-4331-8855-77030BEC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9FCE30-3DEB-408E-95F9-62C66FDD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61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3C2A02-A1C3-4305-9C4C-065F3AFD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9766B9-27EE-459C-B882-CB44ECE2A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99715-4639-47B7-9FD4-627D31A5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DF31B5-37E9-4627-AC5A-54F742BF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A1D563-1A96-48E3-89BC-3396447C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17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32732D-04CA-4980-9D98-7410DDB0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169425-2D6A-4CF2-845A-165BC7707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BC274DB-6470-49B5-A2B9-35C475ABA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5614A4-322B-4605-A785-BACB1CC4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5CDE73-6304-43DE-8E8B-4DD2D032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981A5F-06B3-4890-A7AC-905E9009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835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8C11E-16DB-4E66-9329-BE065720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7F43F0-0A78-45AC-A22C-08835D3D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D43576D-D701-4D44-B8FA-63EDFBBB9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6026275-672B-4E0C-A8A7-69B2E5714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F2DA20E-3350-4424-B4FA-6A4881F52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A107D1C-1388-491A-ADA5-B5C2DA3F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123AE66-9B3A-488C-9243-E8EB431A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1ADA904-A78C-4BC6-ADA7-B14CADA8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37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735763-3EEB-4D1D-83E2-D4E2DD55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DC68BF6-6CF5-4D7E-B672-CD4550FF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E268AE4-879D-42EE-9CD3-ABC8F303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99D6308-C8E6-4CB4-9B68-5E5F8886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607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DF0AA70-01EA-48C9-8D01-F230DBCC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9066E5-43DA-4304-8A28-08E9AB5F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7027F9-1CD7-4744-A005-75ACECCB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2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C936321-82F7-45C1-A2D5-C2AB8058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3A6971-83D4-40FB-930C-610EC0558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E4584A-BE83-4770-9DB8-2F007548C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833A-1DA1-4AD7-8B42-9B256EC601E8}" type="datetimeFigureOut">
              <a:rPr lang="ar-SA" smtClean="0"/>
              <a:t>27/08/44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C47EB4-89FA-4ED5-B924-6CF574C35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468F26-256F-4C90-9B6C-83F50AA7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F54B-CAC6-44D6-93EE-A254CC9995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6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-25110"/>
            <a:ext cx="12171680" cy="6828519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8CCC93A-6253-46F9-A59C-BEFFB342BD22}"/>
              </a:ext>
            </a:extLst>
          </p:cNvPr>
          <p:cNvSpPr/>
          <p:nvPr/>
        </p:nvSpPr>
        <p:spPr>
          <a:xfrm>
            <a:off x="5153026" y="3829844"/>
            <a:ext cx="5353050" cy="1200150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Form , meaning and function</a:t>
            </a:r>
            <a:endParaRPr lang="ar-SA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1A35463-8935-4EC7-9C8F-AF127B5F5C18}"/>
              </a:ext>
            </a:extLst>
          </p:cNvPr>
          <p:cNvSpPr/>
          <p:nvPr/>
        </p:nvSpPr>
        <p:spPr>
          <a:xfrm>
            <a:off x="114301" y="2228850"/>
            <a:ext cx="9144000" cy="1200150"/>
          </a:xfrm>
          <a:prstGeom prst="rect">
            <a:avLst/>
          </a:prstGeom>
          <a:solidFill>
            <a:srgbClr val="F485B6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Forte" panose="03060902040502070203" pitchFamily="66" charset="0"/>
              </a:rPr>
              <a:t>It’s going to be fun</a:t>
            </a:r>
            <a:endParaRPr lang="ar-SA" sz="80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F5ABA6A-8550-462A-9A90-0B49FD9D5F55}"/>
              </a:ext>
            </a:extLst>
          </p:cNvPr>
          <p:cNvSpPr txBox="1"/>
          <p:nvPr/>
        </p:nvSpPr>
        <p:spPr>
          <a:xfrm>
            <a:off x="209550" y="2770882"/>
            <a:ext cx="73818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He is a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good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writer.    ( adj)</a:t>
            </a:r>
          </a:p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He writes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well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.           ( adv)</a:t>
            </a:r>
            <a:endParaRPr lang="ar-SA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F4B02FF-267F-494B-B1FF-4628676D21BB}"/>
              </a:ext>
            </a:extLst>
          </p:cNvPr>
          <p:cNvSpPr txBox="1"/>
          <p:nvPr/>
        </p:nvSpPr>
        <p:spPr>
          <a:xfrm>
            <a:off x="447675" y="1647895"/>
            <a:ext cx="42005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485B6"/>
                </a:solidFill>
                <a:latin typeface="Comic Sans MS" panose="030F0702030302020204" pitchFamily="66" charset="0"/>
              </a:rPr>
              <a:t>For example:</a:t>
            </a:r>
            <a:endParaRPr lang="ar-SA" sz="4000" b="1" dirty="0">
              <a:solidFill>
                <a:srgbClr val="F485B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B508C69-0491-4A2E-BE5A-D80B42BD92C8}"/>
              </a:ext>
            </a:extLst>
          </p:cNvPr>
          <p:cNvSpPr txBox="1"/>
          <p:nvPr/>
        </p:nvSpPr>
        <p:spPr>
          <a:xfrm>
            <a:off x="209550" y="4637782"/>
            <a:ext cx="701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You are 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fast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runner     ( adj)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You run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 fast 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               ( adv)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4EBB251-E144-46E6-A948-4510056AE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6"/>
          <a:stretch/>
        </p:blipFill>
        <p:spPr>
          <a:xfrm flipH="1">
            <a:off x="8504186" y="3161991"/>
            <a:ext cx="1935214" cy="17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5" y="-15786"/>
            <a:ext cx="12171680" cy="6828519"/>
          </a:xfrm>
          <a:prstGeom prst="rect">
            <a:avLst/>
          </a:prstGeom>
        </p:spPr>
      </p:pic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768B9AB-2652-403D-A8E7-6E3B9883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6" y="3957029"/>
            <a:ext cx="1733550" cy="26289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684067C-5D56-4B1A-AD0B-0FE316038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6943" y="683618"/>
            <a:ext cx="1494113" cy="306206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8CA737F-0F00-4760-A04C-35857149D6B2}"/>
              </a:ext>
            </a:extLst>
          </p:cNvPr>
          <p:cNvSpPr txBox="1"/>
          <p:nvPr/>
        </p:nvSpPr>
        <p:spPr>
          <a:xfrm>
            <a:off x="4365255" y="4043515"/>
            <a:ext cx="41433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Ad</a:t>
            </a:r>
            <a:r>
              <a:rPr lang="en-US" sz="4800" b="1" dirty="0">
                <a:solidFill>
                  <a:schemeClr val="tx2"/>
                </a:solidFill>
              </a:rPr>
              <a:t>verb</a:t>
            </a:r>
            <a:r>
              <a:rPr lang="en-US" sz="4800" b="1" dirty="0">
                <a:solidFill>
                  <a:srgbClr val="FF0000"/>
                </a:solidFill>
              </a:rPr>
              <a:t>s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462B1A7-75F2-40FB-9FBD-9A9AAF4FD03F}"/>
              </a:ext>
            </a:extLst>
          </p:cNvPr>
          <p:cNvSpPr txBox="1"/>
          <p:nvPr/>
        </p:nvSpPr>
        <p:spPr>
          <a:xfrm>
            <a:off x="325293" y="614789"/>
            <a:ext cx="41433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Adjectives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A66958-8FF3-44B8-A9BF-02347FACB7EA}"/>
              </a:ext>
            </a:extLst>
          </p:cNvPr>
          <p:cNvSpPr txBox="1"/>
          <p:nvPr/>
        </p:nvSpPr>
        <p:spPr>
          <a:xfrm>
            <a:off x="-1036100" y="1569429"/>
            <a:ext cx="70580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Describe the </a:t>
            </a:r>
            <a:r>
              <a:rPr lang="en-US" sz="2400" b="1" dirty="0">
                <a:highlight>
                  <a:srgbClr val="FF0000"/>
                </a:highlight>
              </a:rPr>
              <a:t>subject</a:t>
            </a:r>
            <a:r>
              <a:rPr lang="en-US" sz="2400" b="1" dirty="0"/>
              <a:t> ( things \ people ) </a:t>
            </a:r>
            <a:endParaRPr lang="ar-SA" sz="24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A56D625-4BC6-49D9-97B7-B4A4504937A1}"/>
              </a:ext>
            </a:extLst>
          </p:cNvPr>
          <p:cNvSpPr txBox="1"/>
          <p:nvPr/>
        </p:nvSpPr>
        <p:spPr>
          <a:xfrm>
            <a:off x="2209799" y="4796135"/>
            <a:ext cx="70580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Describe the </a:t>
            </a:r>
            <a:r>
              <a:rPr lang="en-US" sz="2400" b="1" dirty="0">
                <a:highlight>
                  <a:srgbClr val="FF0000"/>
                </a:highlight>
              </a:rPr>
              <a:t>verb</a:t>
            </a:r>
            <a:r>
              <a:rPr lang="en-US" sz="2400" b="1" dirty="0"/>
              <a:t>  ( action ).</a:t>
            </a:r>
            <a:endParaRPr lang="ar-SA" sz="24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6B5EBDD-4F84-4485-AC8C-1EE944346050}"/>
              </a:ext>
            </a:extLst>
          </p:cNvPr>
          <p:cNvSpPr txBox="1"/>
          <p:nvPr/>
        </p:nvSpPr>
        <p:spPr>
          <a:xfrm>
            <a:off x="504825" y="2071119"/>
            <a:ext cx="7162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/>
              <a:t>For example: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Bader is a </a:t>
            </a:r>
            <a:r>
              <a:rPr lang="en-US" sz="2000" dirty="0">
                <a:solidFill>
                  <a:srgbClr val="FF0000"/>
                </a:solidFill>
              </a:rPr>
              <a:t>slow</a:t>
            </a:r>
            <a:r>
              <a:rPr lang="en-US" sz="2000" dirty="0"/>
              <a:t> driver .</a:t>
            </a:r>
            <a:endParaRPr lang="ar-SA" sz="20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5367C5F-BB99-4546-90EF-F280BBB785BA}"/>
              </a:ext>
            </a:extLst>
          </p:cNvPr>
          <p:cNvSpPr txBox="1"/>
          <p:nvPr/>
        </p:nvSpPr>
        <p:spPr>
          <a:xfrm>
            <a:off x="525318" y="5318614"/>
            <a:ext cx="78867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For example:</a:t>
            </a:r>
          </a:p>
          <a:p>
            <a:endParaRPr lang="en-US" sz="2000" dirty="0"/>
          </a:p>
          <a:p>
            <a:r>
              <a:rPr lang="en-US" sz="2000" dirty="0"/>
              <a:t>Bader drives </a:t>
            </a:r>
            <a:r>
              <a:rPr lang="en-US" sz="2000" dirty="0">
                <a:solidFill>
                  <a:srgbClr val="FF0000"/>
                </a:solidFill>
              </a:rPr>
              <a:t>slowly</a:t>
            </a:r>
            <a:r>
              <a:rPr lang="en-US" sz="2000" dirty="0"/>
              <a:t> .</a:t>
            </a:r>
            <a:endParaRPr lang="ar-SA" sz="2000" dirty="0"/>
          </a:p>
        </p:txBody>
      </p:sp>
      <p:sp>
        <p:nvSpPr>
          <p:cNvPr id="14" name="سهم: منحني لأسفل 13">
            <a:extLst>
              <a:ext uri="{FF2B5EF4-FFF2-40B4-BE49-F238E27FC236}">
                <a16:creationId xmlns:a16="http://schemas.microsoft.com/office/drawing/2014/main" id="{92E1B5A2-E945-4668-B1D3-E48EDA1E1990}"/>
              </a:ext>
            </a:extLst>
          </p:cNvPr>
          <p:cNvSpPr/>
          <p:nvPr/>
        </p:nvSpPr>
        <p:spPr>
          <a:xfrm flipH="1">
            <a:off x="919843" y="2532784"/>
            <a:ext cx="1200150" cy="25702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سهم: منحني لأسفل 14">
            <a:extLst>
              <a:ext uri="{FF2B5EF4-FFF2-40B4-BE49-F238E27FC236}">
                <a16:creationId xmlns:a16="http://schemas.microsoft.com/office/drawing/2014/main" id="{883628D2-49C8-4247-81CF-877CC2379CA4}"/>
              </a:ext>
            </a:extLst>
          </p:cNvPr>
          <p:cNvSpPr/>
          <p:nvPr/>
        </p:nvSpPr>
        <p:spPr>
          <a:xfrm flipH="1">
            <a:off x="7162758" y="5751832"/>
            <a:ext cx="1009733" cy="2075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4740"/>
            <a:ext cx="12171680" cy="6828519"/>
          </a:xfrm>
          <a:prstGeom prst="rect">
            <a:avLst/>
          </a:prstGeom>
        </p:spPr>
      </p:pic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2282383-D194-4D15-BAD7-23A5CB4EC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23847"/>
          <a:stretch/>
        </p:blipFill>
        <p:spPr>
          <a:xfrm>
            <a:off x="550602" y="1105981"/>
            <a:ext cx="2099191" cy="51339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52DD47B-0281-4C2A-AF12-51EA46FCF164}"/>
              </a:ext>
            </a:extLst>
          </p:cNvPr>
          <p:cNvSpPr txBox="1"/>
          <p:nvPr/>
        </p:nvSpPr>
        <p:spPr>
          <a:xfrm>
            <a:off x="2800351" y="5260281"/>
            <a:ext cx="76009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Sara talks quietly.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0FEA1C-6DD0-4135-AD17-CA7CCE0535BF}"/>
              </a:ext>
            </a:extLst>
          </p:cNvPr>
          <p:cNvSpPr txBox="1"/>
          <p:nvPr/>
        </p:nvSpPr>
        <p:spPr>
          <a:xfrm>
            <a:off x="652467" y="2377160"/>
            <a:ext cx="76009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/>
              <a:t> S              adj     </a:t>
            </a:r>
            <a:endParaRPr lang="ar-SA" sz="48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ADE6E4D-6FE1-4FE0-8A24-A5C6192CACDB}"/>
              </a:ext>
            </a:extLst>
          </p:cNvPr>
          <p:cNvSpPr txBox="1"/>
          <p:nvPr/>
        </p:nvSpPr>
        <p:spPr>
          <a:xfrm>
            <a:off x="2990852" y="2841972"/>
            <a:ext cx="76009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Sara is a quiet talker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076E2FA-CCC6-4CDE-B473-28619AF1212A}"/>
              </a:ext>
            </a:extLst>
          </p:cNvPr>
          <p:cNvSpPr txBox="1"/>
          <p:nvPr/>
        </p:nvSpPr>
        <p:spPr>
          <a:xfrm>
            <a:off x="1276351" y="4847042"/>
            <a:ext cx="76009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/>
              <a:t> S       v       adv     </a:t>
            </a:r>
            <a:endParaRPr lang="ar-SA" sz="4800" dirty="0"/>
          </a:p>
        </p:txBody>
      </p:sp>
      <p:sp>
        <p:nvSpPr>
          <p:cNvPr id="11" name="سهم: منحني لأسفل 10">
            <a:extLst>
              <a:ext uri="{FF2B5EF4-FFF2-40B4-BE49-F238E27FC236}">
                <a16:creationId xmlns:a16="http://schemas.microsoft.com/office/drawing/2014/main" id="{5F22B049-9F94-41C7-B82C-BF2AE8987D83}"/>
              </a:ext>
            </a:extLst>
          </p:cNvPr>
          <p:cNvSpPr/>
          <p:nvPr/>
        </p:nvSpPr>
        <p:spPr>
          <a:xfrm flipH="1">
            <a:off x="5823414" y="4404158"/>
            <a:ext cx="1935825" cy="513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سهم: منحني لأسفل 11">
            <a:extLst>
              <a:ext uri="{FF2B5EF4-FFF2-40B4-BE49-F238E27FC236}">
                <a16:creationId xmlns:a16="http://schemas.microsoft.com/office/drawing/2014/main" id="{A5810FF4-B8B6-4EC5-8FFD-4B46B881BDE8}"/>
              </a:ext>
            </a:extLst>
          </p:cNvPr>
          <p:cNvSpPr/>
          <p:nvPr/>
        </p:nvSpPr>
        <p:spPr>
          <a:xfrm flipH="1">
            <a:off x="4193797" y="2003072"/>
            <a:ext cx="3063699" cy="513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1A35463-8935-4EC7-9C8F-AF127B5F5C18}"/>
              </a:ext>
            </a:extLst>
          </p:cNvPr>
          <p:cNvSpPr/>
          <p:nvPr/>
        </p:nvSpPr>
        <p:spPr>
          <a:xfrm>
            <a:off x="967408" y="1789042"/>
            <a:ext cx="10469217" cy="4452731"/>
          </a:xfrm>
          <a:prstGeom prst="rect">
            <a:avLst/>
          </a:prstGeom>
          <a:solidFill>
            <a:srgbClr val="F485B6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Forte" panose="03060902040502070203" pitchFamily="66" charset="0"/>
              </a:rPr>
              <a:t>قال تعالى( وعباد الرحمن الذين يمشون على الأرض هونا و اذا خاطبهم الجاهلون قالو سلاما و الذين يبيتون لربهم سجدا وقياما)</a:t>
            </a:r>
          </a:p>
        </p:txBody>
      </p:sp>
    </p:spTree>
    <p:extLst>
      <p:ext uri="{BB962C8B-B14F-4D97-AF65-F5344CB8AC3E}">
        <p14:creationId xmlns:p14="http://schemas.microsoft.com/office/powerpoint/2010/main" val="40127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pic>
        <p:nvPicPr>
          <p:cNvPr id="1032" name="Picture 8" descr="Never Give Up Practice Sticker by Melodics for iOS &amp; Android | GIPHY">
            <a:extLst>
              <a:ext uri="{FF2B5EF4-FFF2-40B4-BE49-F238E27FC236}">
                <a16:creationId xmlns:a16="http://schemas.microsoft.com/office/drawing/2014/main" id="{E1F784EC-E0D5-4B21-9914-97AD084F6F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033587"/>
            <a:ext cx="5553075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ncil Clipart Gif Pinterest Writing Pencil Writing Clip Art - LowGif">
            <a:extLst>
              <a:ext uri="{FF2B5EF4-FFF2-40B4-BE49-F238E27FC236}">
                <a16:creationId xmlns:a16="http://schemas.microsoft.com/office/drawing/2014/main" id="{FE8D0D74-C008-4DB2-8766-14E691F82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2682081"/>
            <a:ext cx="21526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13894B-7BDB-411C-B7AC-7B57B1CA7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6" y="149570"/>
            <a:ext cx="1552498" cy="873835"/>
          </a:xfrm>
          <a:prstGeom prst="rect">
            <a:avLst/>
          </a:prstGeom>
        </p:spPr>
      </p:pic>
      <p:sp>
        <p:nvSpPr>
          <p:cNvPr id="3" name="사각형: 둥근 모서리 9">
            <a:extLst>
              <a:ext uri="{FF2B5EF4-FFF2-40B4-BE49-F238E27FC236}">
                <a16:creationId xmlns:a16="http://schemas.microsoft.com/office/drawing/2014/main" id="{DA02EE04-442F-4DC5-96D2-B61C8940A34E}"/>
              </a:ext>
            </a:extLst>
          </p:cNvPr>
          <p:cNvSpPr/>
          <p:nvPr/>
        </p:nvSpPr>
        <p:spPr>
          <a:xfrm>
            <a:off x="3151180" y="768905"/>
            <a:ext cx="5707812" cy="57869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97">
            <a:extLst>
              <a:ext uri="{FF2B5EF4-FFF2-40B4-BE49-F238E27FC236}">
                <a16:creationId xmlns:a16="http://schemas.microsoft.com/office/drawing/2014/main" id="{32832063-82CB-4F9E-B016-CB9BC69CC23D}"/>
              </a:ext>
            </a:extLst>
          </p:cNvPr>
          <p:cNvSpPr txBox="1"/>
          <p:nvPr/>
        </p:nvSpPr>
        <p:spPr>
          <a:xfrm>
            <a:off x="3151180" y="817809"/>
            <a:ext cx="588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He ran __________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사각형: 둥근 모서리 9">
            <a:extLst>
              <a:ext uri="{FF2B5EF4-FFF2-40B4-BE49-F238E27FC236}">
                <a16:creationId xmlns:a16="http://schemas.microsoft.com/office/drawing/2014/main" id="{36D6940F-CF32-42E2-B9E3-1F777C6A3946}"/>
              </a:ext>
            </a:extLst>
          </p:cNvPr>
          <p:cNvSpPr/>
          <p:nvPr/>
        </p:nvSpPr>
        <p:spPr>
          <a:xfrm>
            <a:off x="3151180" y="716451"/>
            <a:ext cx="5802815" cy="57869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DB0BE04-7F06-4A45-BB81-72D66125510E}"/>
              </a:ext>
            </a:extLst>
          </p:cNvPr>
          <p:cNvGrpSpPr/>
          <p:nvPr/>
        </p:nvGrpSpPr>
        <p:grpSpPr>
          <a:xfrm>
            <a:off x="6951988" y="1696451"/>
            <a:ext cx="2880003" cy="854242"/>
            <a:chOff x="8109277" y="1762626"/>
            <a:chExt cx="2880003" cy="854242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763D878-4790-4B90-9B3D-79A1C481583C}"/>
                </a:ext>
              </a:extLst>
            </p:cNvPr>
            <p:cNvSpPr txBox="1"/>
            <p:nvPr/>
          </p:nvSpPr>
          <p:spPr>
            <a:xfrm>
              <a:off x="8109280" y="1762626"/>
              <a:ext cx="2880000" cy="854242"/>
            </a:xfrm>
            <a:prstGeom prst="rect">
              <a:avLst/>
            </a:prstGeom>
            <a:solidFill>
              <a:srgbClr val="3ACE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4BEBBC5-A47E-4CFB-B056-C71CDA4ECE1E}"/>
                </a:ext>
              </a:extLst>
            </p:cNvPr>
            <p:cNvSpPr txBox="1"/>
            <p:nvPr/>
          </p:nvSpPr>
          <p:spPr>
            <a:xfrm>
              <a:off x="8109277" y="1982659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quickly</a:t>
              </a:r>
              <a:endParaRPr lang="ar-SA" sz="2400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68A672B-1D26-4DE7-9E17-1943CDDEDCA2}"/>
              </a:ext>
            </a:extLst>
          </p:cNvPr>
          <p:cNvGrpSpPr/>
          <p:nvPr/>
        </p:nvGrpSpPr>
        <p:grpSpPr>
          <a:xfrm>
            <a:off x="6951990" y="2833435"/>
            <a:ext cx="2880001" cy="854242"/>
            <a:chOff x="8109279" y="2899610"/>
            <a:chExt cx="2880001" cy="854242"/>
          </a:xfrm>
        </p:grpSpPr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A464FBD6-6550-47C1-8067-04867A0E8745}"/>
                </a:ext>
              </a:extLst>
            </p:cNvPr>
            <p:cNvSpPr txBox="1"/>
            <p:nvPr/>
          </p:nvSpPr>
          <p:spPr>
            <a:xfrm>
              <a:off x="8109280" y="2899610"/>
              <a:ext cx="2880000" cy="854242"/>
            </a:xfrm>
            <a:prstGeom prst="rect">
              <a:avLst/>
            </a:prstGeom>
            <a:solidFill>
              <a:srgbClr val="FFBA5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28E71A5-2BA1-458F-98FD-496C1076E1E8}"/>
                </a:ext>
              </a:extLst>
            </p:cNvPr>
            <p:cNvSpPr txBox="1"/>
            <p:nvPr/>
          </p:nvSpPr>
          <p:spPr>
            <a:xfrm>
              <a:off x="8109279" y="3101148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quick</a:t>
              </a:r>
              <a:endParaRPr lang="ar-SA" sz="2400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DFF0FEE-0424-45FB-A6C0-66ADA8E14B9D}"/>
              </a:ext>
            </a:extLst>
          </p:cNvPr>
          <p:cNvGrpSpPr/>
          <p:nvPr/>
        </p:nvGrpSpPr>
        <p:grpSpPr>
          <a:xfrm>
            <a:off x="6951989" y="3970419"/>
            <a:ext cx="2880002" cy="854242"/>
            <a:chOff x="8109278" y="4036594"/>
            <a:chExt cx="2880002" cy="8542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DB2109C-B2A8-4A18-A3D8-CF5BFFEB87EC}"/>
                </a:ext>
              </a:extLst>
            </p:cNvPr>
            <p:cNvSpPr txBox="1"/>
            <p:nvPr/>
          </p:nvSpPr>
          <p:spPr>
            <a:xfrm>
              <a:off x="8109280" y="4036594"/>
              <a:ext cx="2880000" cy="854242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060B5D8-BA8D-43E2-9023-57A0670C55ED}"/>
                </a:ext>
              </a:extLst>
            </p:cNvPr>
            <p:cNvSpPr txBox="1"/>
            <p:nvPr/>
          </p:nvSpPr>
          <p:spPr>
            <a:xfrm>
              <a:off x="8109278" y="4202760"/>
              <a:ext cx="28799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soft</a:t>
              </a:r>
              <a:endParaRPr lang="ar-SA" sz="2400" dirty="0"/>
            </a:p>
          </p:txBody>
        </p:sp>
      </p:grpSp>
      <p:pic>
        <p:nvPicPr>
          <p:cNvPr id="16" name="Picture 2" descr="نتيجة بحث الصور عن ok emoji">
            <a:extLst>
              <a:ext uri="{FF2B5EF4-FFF2-40B4-BE49-F238E27FC236}">
                <a16:creationId xmlns:a16="http://schemas.microsoft.com/office/drawing/2014/main" id="{08F28D91-401B-4581-99FF-E5F2779F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14" y="1613102"/>
            <a:ext cx="844630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نتيجة بحث الصور عن no emoji">
            <a:extLst>
              <a:ext uri="{FF2B5EF4-FFF2-40B4-BE49-F238E27FC236}">
                <a16:creationId xmlns:a16="http://schemas.microsoft.com/office/drawing/2014/main" id="{424F4826-6A01-4541-A34D-B7395E12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2788011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نتيجة بحث الصور عن no emoji">
            <a:extLst>
              <a:ext uri="{FF2B5EF4-FFF2-40B4-BE49-F238E27FC236}">
                <a16:creationId xmlns:a16="http://schemas.microsoft.com/office/drawing/2014/main" id="{B306B7F1-6798-4433-BDD3-0A93B875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3934177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35" y="2446326"/>
            <a:ext cx="3031840" cy="32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59D0A13-C9FF-4800-9499-D5D92C3B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6" y="149570"/>
            <a:ext cx="1552498" cy="873835"/>
          </a:xfrm>
          <a:prstGeom prst="rect">
            <a:avLst/>
          </a:prstGeom>
        </p:spPr>
      </p:pic>
      <p:sp>
        <p:nvSpPr>
          <p:cNvPr id="3" name="사각형: 둥근 모서리 9">
            <a:extLst>
              <a:ext uri="{FF2B5EF4-FFF2-40B4-BE49-F238E27FC236}">
                <a16:creationId xmlns:a16="http://schemas.microsoft.com/office/drawing/2014/main" id="{4D28B141-6008-4F55-A004-FAD3B7B369A9}"/>
              </a:ext>
            </a:extLst>
          </p:cNvPr>
          <p:cNvSpPr/>
          <p:nvPr/>
        </p:nvSpPr>
        <p:spPr>
          <a:xfrm>
            <a:off x="2588821" y="768905"/>
            <a:ext cx="5996379" cy="57869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97">
            <a:extLst>
              <a:ext uri="{FF2B5EF4-FFF2-40B4-BE49-F238E27FC236}">
                <a16:creationId xmlns:a16="http://schemas.microsoft.com/office/drawing/2014/main" id="{149978A6-6E63-478C-AC51-7B11B3DE2841}"/>
              </a:ext>
            </a:extLst>
          </p:cNvPr>
          <p:cNvSpPr txBox="1"/>
          <p:nvPr/>
        </p:nvSpPr>
        <p:spPr>
          <a:xfrm>
            <a:off x="2766951" y="817809"/>
            <a:ext cx="5932549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The English teacher spoke __________</a:t>
            </a:r>
          </a:p>
        </p:txBody>
      </p:sp>
      <p:sp>
        <p:nvSpPr>
          <p:cNvPr id="5" name="사각형: 둥근 모서리 9">
            <a:extLst>
              <a:ext uri="{FF2B5EF4-FFF2-40B4-BE49-F238E27FC236}">
                <a16:creationId xmlns:a16="http://schemas.microsoft.com/office/drawing/2014/main" id="{288150A9-4CBE-4FDC-9FBB-647BA435E362}"/>
              </a:ext>
            </a:extLst>
          </p:cNvPr>
          <p:cNvSpPr/>
          <p:nvPr/>
        </p:nvSpPr>
        <p:spPr>
          <a:xfrm>
            <a:off x="2766951" y="716451"/>
            <a:ext cx="6046849" cy="57869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D24C756-4E98-4177-9793-2079A6E28E1B}"/>
              </a:ext>
            </a:extLst>
          </p:cNvPr>
          <p:cNvGrpSpPr/>
          <p:nvPr/>
        </p:nvGrpSpPr>
        <p:grpSpPr>
          <a:xfrm>
            <a:off x="6951988" y="1696451"/>
            <a:ext cx="2880003" cy="854242"/>
            <a:chOff x="8109277" y="1762626"/>
            <a:chExt cx="2880003" cy="854242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26DCCC0-1C98-4FFD-AB3E-22831D453119}"/>
                </a:ext>
              </a:extLst>
            </p:cNvPr>
            <p:cNvSpPr txBox="1"/>
            <p:nvPr/>
          </p:nvSpPr>
          <p:spPr>
            <a:xfrm>
              <a:off x="8109280" y="1762626"/>
              <a:ext cx="2880000" cy="854242"/>
            </a:xfrm>
            <a:prstGeom prst="rect">
              <a:avLst/>
            </a:prstGeom>
            <a:solidFill>
              <a:srgbClr val="3ACE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CF1B3BE-15EE-420E-966D-0CC060A18CBB}"/>
                </a:ext>
              </a:extLst>
            </p:cNvPr>
            <p:cNvSpPr txBox="1"/>
            <p:nvPr/>
          </p:nvSpPr>
          <p:spPr>
            <a:xfrm>
              <a:off x="8109277" y="1982659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soft</a:t>
              </a:r>
              <a:endParaRPr lang="ar-SA" sz="2400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E65FFEE-9079-4B47-9AB6-D63C9B70809E}"/>
              </a:ext>
            </a:extLst>
          </p:cNvPr>
          <p:cNvGrpSpPr/>
          <p:nvPr/>
        </p:nvGrpSpPr>
        <p:grpSpPr>
          <a:xfrm>
            <a:off x="6951990" y="2833435"/>
            <a:ext cx="2880001" cy="854242"/>
            <a:chOff x="8109279" y="2899610"/>
            <a:chExt cx="2880001" cy="854242"/>
          </a:xfrm>
        </p:grpSpPr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AA6FF562-0CD3-4FA3-A5A8-DDE2FB8A42C7}"/>
                </a:ext>
              </a:extLst>
            </p:cNvPr>
            <p:cNvSpPr txBox="1"/>
            <p:nvPr/>
          </p:nvSpPr>
          <p:spPr>
            <a:xfrm>
              <a:off x="8109280" y="2899610"/>
              <a:ext cx="2880000" cy="854242"/>
            </a:xfrm>
            <a:prstGeom prst="rect">
              <a:avLst/>
            </a:prstGeom>
            <a:solidFill>
              <a:srgbClr val="FFBA5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411B067-588A-44E1-986E-9FAF9EBC34C4}"/>
                </a:ext>
              </a:extLst>
            </p:cNvPr>
            <p:cNvSpPr txBox="1"/>
            <p:nvPr/>
          </p:nvSpPr>
          <p:spPr>
            <a:xfrm>
              <a:off x="8109279" y="3101148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hard</a:t>
              </a:r>
              <a:endParaRPr lang="ar-SA" sz="2400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4B404D3-6422-4AA2-81F8-A16950208A2D}"/>
              </a:ext>
            </a:extLst>
          </p:cNvPr>
          <p:cNvGrpSpPr/>
          <p:nvPr/>
        </p:nvGrpSpPr>
        <p:grpSpPr>
          <a:xfrm>
            <a:off x="6951989" y="3970419"/>
            <a:ext cx="2880002" cy="854242"/>
            <a:chOff x="8109278" y="4036594"/>
            <a:chExt cx="2880002" cy="8542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DB70F18-0C83-4C35-BF59-39AC93CF476F}"/>
                </a:ext>
              </a:extLst>
            </p:cNvPr>
            <p:cNvSpPr txBox="1"/>
            <p:nvPr/>
          </p:nvSpPr>
          <p:spPr>
            <a:xfrm>
              <a:off x="8109280" y="4036594"/>
              <a:ext cx="2880000" cy="854242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2760030-41BE-4579-AF50-7CEF6133D583}"/>
                </a:ext>
              </a:extLst>
            </p:cNvPr>
            <p:cNvSpPr txBox="1"/>
            <p:nvPr/>
          </p:nvSpPr>
          <p:spPr>
            <a:xfrm>
              <a:off x="8109278" y="4202760"/>
              <a:ext cx="28799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slowly</a:t>
              </a:r>
              <a:endParaRPr lang="ar-SA" sz="2400" dirty="0"/>
            </a:p>
          </p:txBody>
        </p:sp>
      </p:grpSp>
      <p:pic>
        <p:nvPicPr>
          <p:cNvPr id="16" name="Picture 2" descr="نتيجة بحث الصور عن ok emoji">
            <a:extLst>
              <a:ext uri="{FF2B5EF4-FFF2-40B4-BE49-F238E27FC236}">
                <a16:creationId xmlns:a16="http://schemas.microsoft.com/office/drawing/2014/main" id="{A88A0C37-5B96-4697-ACC4-2C5806A5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62" y="4028787"/>
            <a:ext cx="844630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نتيجة بحث الصور عن no emoji">
            <a:extLst>
              <a:ext uri="{FF2B5EF4-FFF2-40B4-BE49-F238E27FC236}">
                <a16:creationId xmlns:a16="http://schemas.microsoft.com/office/drawing/2014/main" id="{E3E1833F-022F-4A37-B670-4EC9701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2788011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نتيجة بحث الصور عن no emoji">
            <a:extLst>
              <a:ext uri="{FF2B5EF4-FFF2-40B4-BE49-F238E27FC236}">
                <a16:creationId xmlns:a16="http://schemas.microsoft.com/office/drawing/2014/main" id="{2AFF3EEA-D7BC-459F-B72D-4A1E0BF7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5" y="1676130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7" b="10185"/>
          <a:stretch/>
        </p:blipFill>
        <p:spPr>
          <a:xfrm>
            <a:off x="2209505" y="2454583"/>
            <a:ext cx="3107287" cy="24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13894B-7BDB-411C-B7AC-7B57B1CA7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6" y="149570"/>
            <a:ext cx="1552498" cy="873835"/>
          </a:xfrm>
          <a:prstGeom prst="rect">
            <a:avLst/>
          </a:prstGeom>
        </p:spPr>
      </p:pic>
      <p:sp>
        <p:nvSpPr>
          <p:cNvPr id="3" name="사각형: 둥근 모서리 9">
            <a:extLst>
              <a:ext uri="{FF2B5EF4-FFF2-40B4-BE49-F238E27FC236}">
                <a16:creationId xmlns:a16="http://schemas.microsoft.com/office/drawing/2014/main" id="{DA02EE04-442F-4DC5-96D2-B61C8940A34E}"/>
              </a:ext>
            </a:extLst>
          </p:cNvPr>
          <p:cNvSpPr/>
          <p:nvPr/>
        </p:nvSpPr>
        <p:spPr>
          <a:xfrm>
            <a:off x="3151180" y="768905"/>
            <a:ext cx="5707812" cy="57869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97">
            <a:extLst>
              <a:ext uri="{FF2B5EF4-FFF2-40B4-BE49-F238E27FC236}">
                <a16:creationId xmlns:a16="http://schemas.microsoft.com/office/drawing/2014/main" id="{32832063-82CB-4F9E-B016-CB9BC69CC23D}"/>
              </a:ext>
            </a:extLst>
          </p:cNvPr>
          <p:cNvSpPr txBox="1"/>
          <p:nvPr/>
        </p:nvSpPr>
        <p:spPr>
          <a:xfrm>
            <a:off x="3151180" y="817809"/>
            <a:ext cx="588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audience laughed ______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사각형: 둥근 모서리 9">
            <a:extLst>
              <a:ext uri="{FF2B5EF4-FFF2-40B4-BE49-F238E27FC236}">
                <a16:creationId xmlns:a16="http://schemas.microsoft.com/office/drawing/2014/main" id="{36D6940F-CF32-42E2-B9E3-1F777C6A3946}"/>
              </a:ext>
            </a:extLst>
          </p:cNvPr>
          <p:cNvSpPr/>
          <p:nvPr/>
        </p:nvSpPr>
        <p:spPr>
          <a:xfrm>
            <a:off x="3151180" y="716451"/>
            <a:ext cx="5802815" cy="57869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DB0BE04-7F06-4A45-BB81-72D66125510E}"/>
              </a:ext>
            </a:extLst>
          </p:cNvPr>
          <p:cNvGrpSpPr/>
          <p:nvPr/>
        </p:nvGrpSpPr>
        <p:grpSpPr>
          <a:xfrm>
            <a:off x="6951988" y="1696451"/>
            <a:ext cx="2880003" cy="854242"/>
            <a:chOff x="8109277" y="1762626"/>
            <a:chExt cx="2880003" cy="854242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763D878-4790-4B90-9B3D-79A1C481583C}"/>
                </a:ext>
              </a:extLst>
            </p:cNvPr>
            <p:cNvSpPr txBox="1"/>
            <p:nvPr/>
          </p:nvSpPr>
          <p:spPr>
            <a:xfrm>
              <a:off x="8109280" y="1762626"/>
              <a:ext cx="2880000" cy="854242"/>
            </a:xfrm>
            <a:prstGeom prst="rect">
              <a:avLst/>
            </a:prstGeom>
            <a:solidFill>
              <a:srgbClr val="3ACE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4BEBBC5-A47E-4CFB-B056-C71CDA4ECE1E}"/>
                </a:ext>
              </a:extLst>
            </p:cNvPr>
            <p:cNvSpPr txBox="1"/>
            <p:nvPr/>
          </p:nvSpPr>
          <p:spPr>
            <a:xfrm>
              <a:off x="8109277" y="1982659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loudly</a:t>
              </a:r>
              <a:endParaRPr lang="ar-SA" sz="2400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68A672B-1D26-4DE7-9E17-1943CDDEDCA2}"/>
              </a:ext>
            </a:extLst>
          </p:cNvPr>
          <p:cNvGrpSpPr/>
          <p:nvPr/>
        </p:nvGrpSpPr>
        <p:grpSpPr>
          <a:xfrm>
            <a:off x="6951990" y="2833435"/>
            <a:ext cx="2880001" cy="854242"/>
            <a:chOff x="8109279" y="2899610"/>
            <a:chExt cx="2880001" cy="854242"/>
          </a:xfrm>
        </p:grpSpPr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A464FBD6-6550-47C1-8067-04867A0E8745}"/>
                </a:ext>
              </a:extLst>
            </p:cNvPr>
            <p:cNvSpPr txBox="1"/>
            <p:nvPr/>
          </p:nvSpPr>
          <p:spPr>
            <a:xfrm>
              <a:off x="8109280" y="2899610"/>
              <a:ext cx="2880000" cy="854242"/>
            </a:xfrm>
            <a:prstGeom prst="rect">
              <a:avLst/>
            </a:prstGeom>
            <a:solidFill>
              <a:srgbClr val="FFBA5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28E71A5-2BA1-458F-98FD-496C1076E1E8}"/>
                </a:ext>
              </a:extLst>
            </p:cNvPr>
            <p:cNvSpPr txBox="1"/>
            <p:nvPr/>
          </p:nvSpPr>
          <p:spPr>
            <a:xfrm>
              <a:off x="8109279" y="3101148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loud</a:t>
              </a:r>
              <a:endParaRPr lang="ar-SA" sz="2400" dirty="0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DFF0FEE-0424-45FB-A6C0-66ADA8E14B9D}"/>
              </a:ext>
            </a:extLst>
          </p:cNvPr>
          <p:cNvGrpSpPr/>
          <p:nvPr/>
        </p:nvGrpSpPr>
        <p:grpSpPr>
          <a:xfrm>
            <a:off x="6951989" y="3970419"/>
            <a:ext cx="2880002" cy="854242"/>
            <a:chOff x="8109278" y="4036594"/>
            <a:chExt cx="2880002" cy="8542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DB2109C-B2A8-4A18-A3D8-CF5BFFEB87EC}"/>
                </a:ext>
              </a:extLst>
            </p:cNvPr>
            <p:cNvSpPr txBox="1"/>
            <p:nvPr/>
          </p:nvSpPr>
          <p:spPr>
            <a:xfrm>
              <a:off x="8109280" y="4036594"/>
              <a:ext cx="2880000" cy="854242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060B5D8-BA8D-43E2-9023-57A0670C55ED}"/>
                </a:ext>
              </a:extLst>
            </p:cNvPr>
            <p:cNvSpPr txBox="1"/>
            <p:nvPr/>
          </p:nvSpPr>
          <p:spPr>
            <a:xfrm>
              <a:off x="8109278" y="4202760"/>
              <a:ext cx="28799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silent</a:t>
              </a:r>
              <a:endParaRPr lang="ar-SA" sz="2400" dirty="0"/>
            </a:p>
          </p:txBody>
        </p:sp>
      </p:grpSp>
      <p:pic>
        <p:nvPicPr>
          <p:cNvPr id="16" name="Picture 2" descr="نتيجة بحث الصور عن ok emoji">
            <a:extLst>
              <a:ext uri="{FF2B5EF4-FFF2-40B4-BE49-F238E27FC236}">
                <a16:creationId xmlns:a16="http://schemas.microsoft.com/office/drawing/2014/main" id="{08F28D91-401B-4581-99FF-E5F2779F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14" y="1613102"/>
            <a:ext cx="844630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نتيجة بحث الصور عن no emoji">
            <a:extLst>
              <a:ext uri="{FF2B5EF4-FFF2-40B4-BE49-F238E27FC236}">
                <a16:creationId xmlns:a16="http://schemas.microsoft.com/office/drawing/2014/main" id="{424F4826-6A01-4541-A34D-B7395E12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2788011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نتيجة بحث الصور عن no emoji">
            <a:extLst>
              <a:ext uri="{FF2B5EF4-FFF2-40B4-BE49-F238E27FC236}">
                <a16:creationId xmlns:a16="http://schemas.microsoft.com/office/drawing/2014/main" id="{B306B7F1-6798-4433-BDD3-0A93B875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3934177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54" y="2612854"/>
            <a:ext cx="4161402" cy="27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66B1757-C3AD-4C10-8A10-29BD57977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6" y="149570"/>
            <a:ext cx="1552498" cy="87383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C6103E3-68E8-474A-A1E2-449BDEBE42F5}"/>
              </a:ext>
            </a:extLst>
          </p:cNvPr>
          <p:cNvGrpSpPr/>
          <p:nvPr/>
        </p:nvGrpSpPr>
        <p:grpSpPr>
          <a:xfrm>
            <a:off x="6951988" y="1696451"/>
            <a:ext cx="2880003" cy="854242"/>
            <a:chOff x="8109277" y="1762626"/>
            <a:chExt cx="2880003" cy="854242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96D6716A-AC89-4EE1-BDD5-06B77BFC4761}"/>
                </a:ext>
              </a:extLst>
            </p:cNvPr>
            <p:cNvSpPr txBox="1"/>
            <p:nvPr/>
          </p:nvSpPr>
          <p:spPr>
            <a:xfrm>
              <a:off x="8109280" y="1762626"/>
              <a:ext cx="2880000" cy="854242"/>
            </a:xfrm>
            <a:prstGeom prst="rect">
              <a:avLst/>
            </a:prstGeom>
            <a:solidFill>
              <a:srgbClr val="3ACE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E55BACFB-2F5D-49C2-9336-3BAB3C4DA7A8}"/>
                </a:ext>
              </a:extLst>
            </p:cNvPr>
            <p:cNvSpPr txBox="1"/>
            <p:nvPr/>
          </p:nvSpPr>
          <p:spPr>
            <a:xfrm>
              <a:off x="8109277" y="1982659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hardly</a:t>
              </a:r>
              <a:endParaRPr lang="ar-SA" sz="2400" dirty="0"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8E2AA2F-B4EE-43FC-BD6C-9A42E900893C}"/>
              </a:ext>
            </a:extLst>
          </p:cNvPr>
          <p:cNvGrpSpPr/>
          <p:nvPr/>
        </p:nvGrpSpPr>
        <p:grpSpPr>
          <a:xfrm>
            <a:off x="6951990" y="2833435"/>
            <a:ext cx="2880001" cy="854242"/>
            <a:chOff x="8109279" y="2899610"/>
            <a:chExt cx="2880001" cy="854242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8B5A47C2-FF8D-4BA9-BFBB-AD126C3C9B06}"/>
                </a:ext>
              </a:extLst>
            </p:cNvPr>
            <p:cNvSpPr txBox="1"/>
            <p:nvPr/>
          </p:nvSpPr>
          <p:spPr>
            <a:xfrm>
              <a:off x="8109280" y="2899610"/>
              <a:ext cx="2880000" cy="854242"/>
            </a:xfrm>
            <a:prstGeom prst="rect">
              <a:avLst/>
            </a:prstGeom>
            <a:solidFill>
              <a:srgbClr val="FFBA5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3CC29254-64B7-462A-A4D2-E2A27C4CD851}"/>
                </a:ext>
              </a:extLst>
            </p:cNvPr>
            <p:cNvSpPr txBox="1"/>
            <p:nvPr/>
          </p:nvSpPr>
          <p:spPr>
            <a:xfrm>
              <a:off x="8109279" y="3101148"/>
              <a:ext cx="2879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hard</a:t>
              </a:r>
              <a:endParaRPr lang="ar-SA" sz="2400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1E7F689-32E5-4841-A682-345FDF4F7B32}"/>
              </a:ext>
            </a:extLst>
          </p:cNvPr>
          <p:cNvGrpSpPr/>
          <p:nvPr/>
        </p:nvGrpSpPr>
        <p:grpSpPr>
          <a:xfrm>
            <a:off x="6951989" y="3970419"/>
            <a:ext cx="2880002" cy="854242"/>
            <a:chOff x="8109278" y="4036594"/>
            <a:chExt cx="2880002" cy="8542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DB4191D-B6B3-44A7-BF61-2AD4BE52F532}"/>
                </a:ext>
              </a:extLst>
            </p:cNvPr>
            <p:cNvSpPr txBox="1"/>
            <p:nvPr/>
          </p:nvSpPr>
          <p:spPr>
            <a:xfrm>
              <a:off x="8109280" y="4036594"/>
              <a:ext cx="2880000" cy="854242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253F8834-7E7A-4184-B253-E4FE5BE983EF}"/>
                </a:ext>
              </a:extLst>
            </p:cNvPr>
            <p:cNvSpPr txBox="1"/>
            <p:nvPr/>
          </p:nvSpPr>
          <p:spPr>
            <a:xfrm>
              <a:off x="8109278" y="4202760"/>
              <a:ext cx="28799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boring</a:t>
              </a:r>
              <a:endParaRPr lang="ar-SA" sz="2400" dirty="0"/>
            </a:p>
          </p:txBody>
        </p:sp>
      </p:grpSp>
      <p:pic>
        <p:nvPicPr>
          <p:cNvPr id="12" name="Picture 2" descr="نتيجة بحث الصور عن ok emoji">
            <a:extLst>
              <a:ext uri="{FF2B5EF4-FFF2-40B4-BE49-F238E27FC236}">
                <a16:creationId xmlns:a16="http://schemas.microsoft.com/office/drawing/2014/main" id="{F4B3CD2B-F7AD-4DD4-BC8F-7D749104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59" y="2849137"/>
            <a:ext cx="844630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نتيجة بحث الصور عن no emoji">
            <a:extLst>
              <a:ext uri="{FF2B5EF4-FFF2-40B4-BE49-F238E27FC236}">
                <a16:creationId xmlns:a16="http://schemas.microsoft.com/office/drawing/2014/main" id="{84673536-69D2-4E94-939A-932ED79B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12" y="3948339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نتيجة بحث الصور عن no emoji">
            <a:extLst>
              <a:ext uri="{FF2B5EF4-FFF2-40B4-BE49-F238E27FC236}">
                <a16:creationId xmlns:a16="http://schemas.microsoft.com/office/drawing/2014/main" id="{1C7C066A-EA82-4AD2-80A8-DB178492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89917" l="237" r="99763">
                        <a14:foregroundMark x1="7117" y1="55042" x2="8304" y2="5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12" y="1676130"/>
            <a:ext cx="92672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사각형: 둥근 모서리 9">
            <a:extLst>
              <a:ext uri="{FF2B5EF4-FFF2-40B4-BE49-F238E27FC236}">
                <a16:creationId xmlns:a16="http://schemas.microsoft.com/office/drawing/2014/main" id="{C1F6AABB-2BF7-4E38-922B-FC70061BF9DB}"/>
              </a:ext>
            </a:extLst>
          </p:cNvPr>
          <p:cNvSpPr/>
          <p:nvPr/>
        </p:nvSpPr>
        <p:spPr>
          <a:xfrm>
            <a:off x="3151180" y="768905"/>
            <a:ext cx="5707812" cy="57869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497460E7-9BDA-4CE0-9BB5-FEECADBBCC4B}"/>
              </a:ext>
            </a:extLst>
          </p:cNvPr>
          <p:cNvSpPr txBox="1"/>
          <p:nvPr/>
        </p:nvSpPr>
        <p:spPr>
          <a:xfrm>
            <a:off x="3151180" y="817809"/>
            <a:ext cx="588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The rain fell _____ during the storm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사각형: 둥근 모서리 9">
            <a:extLst>
              <a:ext uri="{FF2B5EF4-FFF2-40B4-BE49-F238E27FC236}">
                <a16:creationId xmlns:a16="http://schemas.microsoft.com/office/drawing/2014/main" id="{85792CBE-316D-4491-87DB-D24FF00C6AE0}"/>
              </a:ext>
            </a:extLst>
          </p:cNvPr>
          <p:cNvSpPr/>
          <p:nvPr/>
        </p:nvSpPr>
        <p:spPr>
          <a:xfrm>
            <a:off x="3151180" y="716451"/>
            <a:ext cx="5802815" cy="57869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0" y="1696451"/>
            <a:ext cx="3264994" cy="32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074"/>
            <a:ext cx="12171680" cy="6828519"/>
          </a:xfrm>
          <a:prstGeom prst="rect">
            <a:avLst/>
          </a:prstGeom>
        </p:spPr>
      </p:pic>
      <p:pic>
        <p:nvPicPr>
          <p:cNvPr id="5" name="Picture 6" descr="نتيجة بحث الصور عن conan png find clipart">
            <a:extLst>
              <a:ext uri="{FF2B5EF4-FFF2-40B4-BE49-F238E27FC236}">
                <a16:creationId xmlns:a16="http://schemas.microsoft.com/office/drawing/2014/main" id="{DEAA2620-6CA9-4363-B5C7-8E65E786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01" y="3777473"/>
            <a:ext cx="2482443" cy="27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نتيجة بحث الصور عن conan png find clipart">
            <a:extLst>
              <a:ext uri="{FF2B5EF4-FFF2-40B4-BE49-F238E27FC236}">
                <a16:creationId xmlns:a16="http://schemas.microsoft.com/office/drawing/2014/main" id="{5927A203-AAD2-4A98-9644-6E6ADD64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7754" l="10000" r="92609">
                        <a14:foregroundMark x1="71087" y1="21289" x2="71087" y2="21289"/>
                        <a14:foregroundMark x1="60217" y1="12598" x2="60217" y2="12598"/>
                        <a14:foregroundMark x1="44022" y1="12598" x2="44022" y2="12598"/>
                        <a14:foregroundMark x1="32391" y1="27930" x2="32391" y2="27930"/>
                        <a14:foregroundMark x1="23370" y1="36426" x2="23370" y2="36426"/>
                        <a14:foregroundMark x1="30217" y1="37207" x2="30217" y2="37207"/>
                        <a14:foregroundMark x1="50435" y1="45020" x2="50435" y2="45020"/>
                        <a14:foregroundMark x1="67065" y1="38867" x2="67065" y2="38867"/>
                        <a14:foregroundMark x1="77500" y1="44434" x2="77500" y2="44434"/>
                        <a14:foregroundMark x1="85109" y1="57617" x2="85109" y2="57617"/>
                        <a14:foregroundMark x1="83696" y1="63770" x2="83696" y2="63770"/>
                        <a14:foregroundMark x1="72935" y1="78906" x2="72935" y2="78906"/>
                        <a14:foregroundMark x1="58696" y1="88184" x2="58696" y2="88184"/>
                        <a14:foregroundMark x1="41522" y1="90234" x2="41522" y2="90234"/>
                        <a14:foregroundMark x1="19891" y1="88770" x2="19891" y2="88770"/>
                        <a14:foregroundMark x1="17500" y1="81152" x2="17500" y2="81152"/>
                        <a14:foregroundMark x1="30543" y1="67773" x2="30543" y2="67773"/>
                        <a14:foregroundMark x1="41522" y1="58203" x2="41522" y2="58203"/>
                        <a14:foregroundMark x1="35326" y1="45117" x2="35326" y2="45117"/>
                        <a14:foregroundMark x1="32826" y1="35449" x2="32826" y2="35449"/>
                        <a14:foregroundMark x1="50326" y1="50391" x2="50326" y2="50391"/>
                        <a14:foregroundMark x1="47717" y1="75293" x2="47717" y2="75293"/>
                        <a14:foregroundMark x1="27391" y1="82227" x2="27391" y2="82227"/>
                        <a14:foregroundMark x1="16196" y1="80566" x2="16196" y2="80566"/>
                        <a14:foregroundMark x1="21087" y1="75684" x2="21087" y2="75684"/>
                        <a14:foregroundMark x1="25435" y1="71289" x2="25435" y2="71289"/>
                        <a14:foregroundMark x1="32065" y1="67676" x2="36087" y2="60547"/>
                        <a14:foregroundMark x1="37283" y1="53223" x2="37283" y2="53223"/>
                        <a14:foregroundMark x1="39239" y1="45703" x2="39239" y2="45703"/>
                        <a14:foregroundMark x1="50652" y1="41992" x2="50652" y2="41992"/>
                        <a14:foregroundMark x1="56957" y1="50586" x2="56957" y2="50586"/>
                        <a14:foregroundMark x1="20761" y1="71289" x2="20761" y2="71289"/>
                        <a14:foregroundMark x1="11848" y1="84277" x2="11848" y2="84277"/>
                        <a14:foregroundMark x1="12174" y1="90527" x2="12174" y2="90527"/>
                        <a14:foregroundMark x1="17065" y1="94434" x2="17065" y2="94434"/>
                        <a14:foregroundMark x1="26957" y1="94629" x2="26957" y2="94629"/>
                        <a14:foregroundMark x1="35217" y1="97754" x2="35217" y2="97754"/>
                        <a14:foregroundMark x1="92717" y1="58301" x2="92717" y2="58301"/>
                        <a14:foregroundMark x1="61957" y1="6934" x2="61957" y2="6934"/>
                        <a14:foregroundMark x1="56522" y1="4297" x2="56522" y2="4297"/>
                        <a14:foregroundMark x1="55000" y1="47461" x2="55000" y2="47461"/>
                        <a14:foregroundMark x1="70435" y1="50684" x2="70435" y2="50684"/>
                        <a14:foregroundMark x1="68152" y1="49023" x2="68152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48" y="56514"/>
            <a:ext cx="356829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نتيجة بحث الصور عن conan png find clipart">
            <a:extLst>
              <a:ext uri="{FF2B5EF4-FFF2-40B4-BE49-F238E27FC236}">
                <a16:creationId xmlns:a16="http://schemas.microsoft.com/office/drawing/2014/main" id="{F49B0F83-3930-4A3C-959E-FFB398E9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2" y="5227158"/>
            <a:ext cx="1187043" cy="11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نتيجة بحث الصور عن conan png find clipart">
            <a:extLst>
              <a:ext uri="{FF2B5EF4-FFF2-40B4-BE49-F238E27FC236}">
                <a16:creationId xmlns:a16="http://schemas.microsoft.com/office/drawing/2014/main" id="{FA0A263F-2209-4807-BFAD-E26E7ECA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27" y="5188792"/>
            <a:ext cx="1427568" cy="13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4292395-4E7D-4E3E-84C5-839A2DA05CA6}"/>
              </a:ext>
            </a:extLst>
          </p:cNvPr>
          <p:cNvSpPr/>
          <p:nvPr/>
        </p:nvSpPr>
        <p:spPr>
          <a:xfrm>
            <a:off x="3623628" y="2125230"/>
            <a:ext cx="4924423" cy="1047750"/>
          </a:xfrm>
          <a:prstGeom prst="roundRect">
            <a:avLst/>
          </a:prstGeom>
          <a:solidFill>
            <a:srgbClr val="0C79B3"/>
          </a:solidFill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Find the fib</a:t>
            </a:r>
            <a:endParaRPr lang="ar-SA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4" descr="نتيجة بحث الصور عن wrong clipart">
            <a:extLst>
              <a:ext uri="{FF2B5EF4-FFF2-40B4-BE49-F238E27FC236}">
                <a16:creationId xmlns:a16="http://schemas.microsoft.com/office/drawing/2014/main" id="{5B48D43C-29C1-4D45-A23D-405DF9A4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46" y="5405108"/>
            <a:ext cx="1314450" cy="10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نتيجة بحث الصور عن correct png  clipart">
            <a:extLst>
              <a:ext uri="{FF2B5EF4-FFF2-40B4-BE49-F238E27FC236}">
                <a16:creationId xmlns:a16="http://schemas.microsoft.com/office/drawing/2014/main" id="{7AA41243-3EB8-4CC3-976D-5D7CD58F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3864" y1="36991" x2="73864" y2="36991"/>
                        <a14:foregroundMark x1="71705" y1="21239" x2="71705" y2="21239"/>
                        <a14:foregroundMark x1="60568" y1="35575" x2="60568" y2="35575"/>
                        <a14:foregroundMark x1="55227" y1="51681" x2="55227" y2="51681"/>
                        <a14:foregroundMark x1="51364" y1="66372" x2="51364" y2="66372"/>
                        <a14:foregroundMark x1="47841" y1="83009" x2="47841" y2="83009"/>
                        <a14:foregroundMark x1="53977" y1="72389" x2="53977" y2="72389"/>
                        <a14:foregroundMark x1="63409" y1="53805" x2="63409" y2="53805"/>
                        <a14:foregroundMark x1="30227" y1="64071" x2="30227" y2="64071"/>
                        <a14:foregroundMark x1="27955" y1="60708" x2="27955" y2="60708"/>
                        <a14:foregroundMark x1="35114" y1="55044" x2="35114" y2="55044"/>
                        <a14:foregroundMark x1="38295" y1="53805" x2="38295" y2="53805"/>
                        <a14:foregroundMark x1="41023" y1="67080" x2="41023" y2="67080"/>
                        <a14:foregroundMark x1="45455" y1="72389" x2="45455" y2="72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1" r="18873"/>
          <a:stretch/>
        </p:blipFill>
        <p:spPr bwMode="auto">
          <a:xfrm>
            <a:off x="6133548" y="5021635"/>
            <a:ext cx="1427568" cy="1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2740502-ACC9-42A5-84FE-44730AB58165}"/>
              </a:ext>
            </a:extLst>
          </p:cNvPr>
          <p:cNvSpPr/>
          <p:nvPr/>
        </p:nvSpPr>
        <p:spPr>
          <a:xfrm>
            <a:off x="2784748" y="3466690"/>
            <a:ext cx="6286500" cy="1177617"/>
          </a:xfrm>
          <a:prstGeom prst="roundRect">
            <a:avLst/>
          </a:prstGeom>
          <a:noFill/>
          <a:ln w="57150">
            <a:solidFill>
              <a:srgbClr val="0C7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Ali runs </a:t>
            </a:r>
            <a:r>
              <a:rPr lang="en-US" sz="5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fastly</a:t>
            </a:r>
            <a:endParaRPr lang="ar-SA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-25110"/>
            <a:ext cx="12171680" cy="6828519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8CCC93A-6253-46F9-A59C-BEFFB342BD22}"/>
              </a:ext>
            </a:extLst>
          </p:cNvPr>
          <p:cNvSpPr/>
          <p:nvPr/>
        </p:nvSpPr>
        <p:spPr>
          <a:xfrm>
            <a:off x="5153026" y="3829844"/>
            <a:ext cx="5353050" cy="1200150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Form , meaning and function</a:t>
            </a:r>
            <a:endParaRPr lang="ar-SA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778283-01E3-E48D-9484-7ECE8ACA2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54591"/>
            <a:ext cx="11464119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074"/>
            <a:ext cx="12171680" cy="6828519"/>
          </a:xfrm>
          <a:prstGeom prst="rect">
            <a:avLst/>
          </a:prstGeom>
        </p:spPr>
      </p:pic>
      <p:pic>
        <p:nvPicPr>
          <p:cNvPr id="5" name="Picture 6" descr="نتيجة بحث الصور عن conan png find clipart">
            <a:extLst>
              <a:ext uri="{FF2B5EF4-FFF2-40B4-BE49-F238E27FC236}">
                <a16:creationId xmlns:a16="http://schemas.microsoft.com/office/drawing/2014/main" id="{DEAA2620-6CA9-4363-B5C7-8E65E786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01" y="3777473"/>
            <a:ext cx="2482443" cy="27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نتيجة بحث الصور عن conan png find clipart">
            <a:extLst>
              <a:ext uri="{FF2B5EF4-FFF2-40B4-BE49-F238E27FC236}">
                <a16:creationId xmlns:a16="http://schemas.microsoft.com/office/drawing/2014/main" id="{5927A203-AAD2-4A98-9644-6E6ADD64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7754" l="10000" r="92609">
                        <a14:foregroundMark x1="71087" y1="21289" x2="71087" y2="21289"/>
                        <a14:foregroundMark x1="60217" y1="12598" x2="60217" y2="12598"/>
                        <a14:foregroundMark x1="44022" y1="12598" x2="44022" y2="12598"/>
                        <a14:foregroundMark x1="32391" y1="27930" x2="32391" y2="27930"/>
                        <a14:foregroundMark x1="23370" y1="36426" x2="23370" y2="36426"/>
                        <a14:foregroundMark x1="30217" y1="37207" x2="30217" y2="37207"/>
                        <a14:foregroundMark x1="50435" y1="45020" x2="50435" y2="45020"/>
                        <a14:foregroundMark x1="67065" y1="38867" x2="67065" y2="38867"/>
                        <a14:foregroundMark x1="77500" y1="44434" x2="77500" y2="44434"/>
                        <a14:foregroundMark x1="85109" y1="57617" x2="85109" y2="57617"/>
                        <a14:foregroundMark x1="83696" y1="63770" x2="83696" y2="63770"/>
                        <a14:foregroundMark x1="72935" y1="78906" x2="72935" y2="78906"/>
                        <a14:foregroundMark x1="58696" y1="88184" x2="58696" y2="88184"/>
                        <a14:foregroundMark x1="41522" y1="90234" x2="41522" y2="90234"/>
                        <a14:foregroundMark x1="19891" y1="88770" x2="19891" y2="88770"/>
                        <a14:foregroundMark x1="17500" y1="81152" x2="17500" y2="81152"/>
                        <a14:foregroundMark x1="30543" y1="67773" x2="30543" y2="67773"/>
                        <a14:foregroundMark x1="41522" y1="58203" x2="41522" y2="58203"/>
                        <a14:foregroundMark x1="35326" y1="45117" x2="35326" y2="45117"/>
                        <a14:foregroundMark x1="32826" y1="35449" x2="32826" y2="35449"/>
                        <a14:foregroundMark x1="50326" y1="50391" x2="50326" y2="50391"/>
                        <a14:foregroundMark x1="47717" y1="75293" x2="47717" y2="75293"/>
                        <a14:foregroundMark x1="27391" y1="82227" x2="27391" y2="82227"/>
                        <a14:foregroundMark x1="16196" y1="80566" x2="16196" y2="80566"/>
                        <a14:foregroundMark x1="21087" y1="75684" x2="21087" y2="75684"/>
                        <a14:foregroundMark x1="25435" y1="71289" x2="25435" y2="71289"/>
                        <a14:foregroundMark x1="32065" y1="67676" x2="36087" y2="60547"/>
                        <a14:foregroundMark x1="37283" y1="53223" x2="37283" y2="53223"/>
                        <a14:foregroundMark x1="39239" y1="45703" x2="39239" y2="45703"/>
                        <a14:foregroundMark x1="50652" y1="41992" x2="50652" y2="41992"/>
                        <a14:foregroundMark x1="56957" y1="50586" x2="56957" y2="50586"/>
                        <a14:foregroundMark x1="20761" y1="71289" x2="20761" y2="71289"/>
                        <a14:foregroundMark x1="11848" y1="84277" x2="11848" y2="84277"/>
                        <a14:foregroundMark x1="12174" y1="90527" x2="12174" y2="90527"/>
                        <a14:foregroundMark x1="17065" y1="94434" x2="17065" y2="94434"/>
                        <a14:foregroundMark x1="26957" y1="94629" x2="26957" y2="94629"/>
                        <a14:foregroundMark x1="35217" y1="97754" x2="35217" y2="97754"/>
                        <a14:foregroundMark x1="92717" y1="58301" x2="92717" y2="58301"/>
                        <a14:foregroundMark x1="61957" y1="6934" x2="61957" y2="6934"/>
                        <a14:foregroundMark x1="56522" y1="4297" x2="56522" y2="4297"/>
                        <a14:foregroundMark x1="55000" y1="47461" x2="55000" y2="47461"/>
                        <a14:foregroundMark x1="70435" y1="50684" x2="70435" y2="50684"/>
                        <a14:foregroundMark x1="68152" y1="49023" x2="68152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48" y="56514"/>
            <a:ext cx="356829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نتيجة بحث الصور عن conan png find clipart">
            <a:extLst>
              <a:ext uri="{FF2B5EF4-FFF2-40B4-BE49-F238E27FC236}">
                <a16:creationId xmlns:a16="http://schemas.microsoft.com/office/drawing/2014/main" id="{F49B0F83-3930-4A3C-959E-FFB398E9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2" y="5227158"/>
            <a:ext cx="1187043" cy="11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نتيجة بحث الصور عن conan png find clipart">
            <a:extLst>
              <a:ext uri="{FF2B5EF4-FFF2-40B4-BE49-F238E27FC236}">
                <a16:creationId xmlns:a16="http://schemas.microsoft.com/office/drawing/2014/main" id="{FA0A263F-2209-4807-BFAD-E26E7ECA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27" y="5188792"/>
            <a:ext cx="1427568" cy="13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4292395-4E7D-4E3E-84C5-839A2DA05CA6}"/>
              </a:ext>
            </a:extLst>
          </p:cNvPr>
          <p:cNvSpPr/>
          <p:nvPr/>
        </p:nvSpPr>
        <p:spPr>
          <a:xfrm>
            <a:off x="3623628" y="2125230"/>
            <a:ext cx="4924423" cy="1047750"/>
          </a:xfrm>
          <a:prstGeom prst="roundRect">
            <a:avLst/>
          </a:prstGeom>
          <a:solidFill>
            <a:srgbClr val="0C79B3"/>
          </a:solidFill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Find the fib</a:t>
            </a:r>
            <a:endParaRPr lang="ar-SA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4" descr="نتيجة بحث الصور عن wrong clipart">
            <a:extLst>
              <a:ext uri="{FF2B5EF4-FFF2-40B4-BE49-F238E27FC236}">
                <a16:creationId xmlns:a16="http://schemas.microsoft.com/office/drawing/2014/main" id="{5B48D43C-29C1-4D45-A23D-405DF9A4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46" y="5405108"/>
            <a:ext cx="1314450" cy="10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نتيجة بحث الصور عن correct png  clipart">
            <a:extLst>
              <a:ext uri="{FF2B5EF4-FFF2-40B4-BE49-F238E27FC236}">
                <a16:creationId xmlns:a16="http://schemas.microsoft.com/office/drawing/2014/main" id="{7AA41243-3EB8-4CC3-976D-5D7CD58F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3864" y1="36991" x2="73864" y2="36991"/>
                        <a14:foregroundMark x1="71705" y1="21239" x2="71705" y2="21239"/>
                        <a14:foregroundMark x1="60568" y1="35575" x2="60568" y2="35575"/>
                        <a14:foregroundMark x1="55227" y1="51681" x2="55227" y2="51681"/>
                        <a14:foregroundMark x1="51364" y1="66372" x2="51364" y2="66372"/>
                        <a14:foregroundMark x1="47841" y1="83009" x2="47841" y2="83009"/>
                        <a14:foregroundMark x1="53977" y1="72389" x2="53977" y2="72389"/>
                        <a14:foregroundMark x1="63409" y1="53805" x2="63409" y2="53805"/>
                        <a14:foregroundMark x1="30227" y1="64071" x2="30227" y2="64071"/>
                        <a14:foregroundMark x1="27955" y1="60708" x2="27955" y2="60708"/>
                        <a14:foregroundMark x1="35114" y1="55044" x2="35114" y2="55044"/>
                        <a14:foregroundMark x1="38295" y1="53805" x2="38295" y2="53805"/>
                        <a14:foregroundMark x1="41023" y1="67080" x2="41023" y2="67080"/>
                        <a14:foregroundMark x1="45455" y1="72389" x2="45455" y2="72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1" r="18873"/>
          <a:stretch/>
        </p:blipFill>
        <p:spPr bwMode="auto">
          <a:xfrm>
            <a:off x="6133548" y="5021635"/>
            <a:ext cx="1427568" cy="1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2740502-ACC9-42A5-84FE-44730AB58165}"/>
              </a:ext>
            </a:extLst>
          </p:cNvPr>
          <p:cNvSpPr/>
          <p:nvPr/>
        </p:nvSpPr>
        <p:spPr>
          <a:xfrm>
            <a:off x="2784748" y="3466690"/>
            <a:ext cx="6286500" cy="1177617"/>
          </a:xfrm>
          <a:prstGeom prst="roundRect">
            <a:avLst/>
          </a:prstGeom>
          <a:noFill/>
          <a:ln w="57150">
            <a:solidFill>
              <a:srgbClr val="0C7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They walk quick</a:t>
            </a:r>
            <a:endParaRPr lang="ar-SA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074"/>
            <a:ext cx="12171680" cy="6828519"/>
          </a:xfrm>
          <a:prstGeom prst="rect">
            <a:avLst/>
          </a:prstGeom>
        </p:spPr>
      </p:pic>
      <p:pic>
        <p:nvPicPr>
          <p:cNvPr id="5" name="Picture 6" descr="نتيجة بحث الصور عن conan png find clipart">
            <a:extLst>
              <a:ext uri="{FF2B5EF4-FFF2-40B4-BE49-F238E27FC236}">
                <a16:creationId xmlns:a16="http://schemas.microsoft.com/office/drawing/2014/main" id="{DEAA2620-6CA9-4363-B5C7-8E65E786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01" y="3777473"/>
            <a:ext cx="2482443" cy="27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نتيجة بحث الصور عن conan png find clipart">
            <a:extLst>
              <a:ext uri="{FF2B5EF4-FFF2-40B4-BE49-F238E27FC236}">
                <a16:creationId xmlns:a16="http://schemas.microsoft.com/office/drawing/2014/main" id="{5927A203-AAD2-4A98-9644-6E6ADD64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7754" l="10000" r="92609">
                        <a14:foregroundMark x1="71087" y1="21289" x2="71087" y2="21289"/>
                        <a14:foregroundMark x1="60217" y1="12598" x2="60217" y2="12598"/>
                        <a14:foregroundMark x1="44022" y1="12598" x2="44022" y2="12598"/>
                        <a14:foregroundMark x1="32391" y1="27930" x2="32391" y2="27930"/>
                        <a14:foregroundMark x1="23370" y1="36426" x2="23370" y2="36426"/>
                        <a14:foregroundMark x1="30217" y1="37207" x2="30217" y2="37207"/>
                        <a14:foregroundMark x1="50435" y1="45020" x2="50435" y2="45020"/>
                        <a14:foregroundMark x1="67065" y1="38867" x2="67065" y2="38867"/>
                        <a14:foregroundMark x1="77500" y1="44434" x2="77500" y2="44434"/>
                        <a14:foregroundMark x1="85109" y1="57617" x2="85109" y2="57617"/>
                        <a14:foregroundMark x1="83696" y1="63770" x2="83696" y2="63770"/>
                        <a14:foregroundMark x1="72935" y1="78906" x2="72935" y2="78906"/>
                        <a14:foregroundMark x1="58696" y1="88184" x2="58696" y2="88184"/>
                        <a14:foregroundMark x1="41522" y1="90234" x2="41522" y2="90234"/>
                        <a14:foregroundMark x1="19891" y1="88770" x2="19891" y2="88770"/>
                        <a14:foregroundMark x1="17500" y1="81152" x2="17500" y2="81152"/>
                        <a14:foregroundMark x1="30543" y1="67773" x2="30543" y2="67773"/>
                        <a14:foregroundMark x1="41522" y1="58203" x2="41522" y2="58203"/>
                        <a14:foregroundMark x1="35326" y1="45117" x2="35326" y2="45117"/>
                        <a14:foregroundMark x1="32826" y1="35449" x2="32826" y2="35449"/>
                        <a14:foregroundMark x1="50326" y1="50391" x2="50326" y2="50391"/>
                        <a14:foregroundMark x1="47717" y1="75293" x2="47717" y2="75293"/>
                        <a14:foregroundMark x1="27391" y1="82227" x2="27391" y2="82227"/>
                        <a14:foregroundMark x1="16196" y1="80566" x2="16196" y2="80566"/>
                        <a14:foregroundMark x1="21087" y1="75684" x2="21087" y2="75684"/>
                        <a14:foregroundMark x1="25435" y1="71289" x2="25435" y2="71289"/>
                        <a14:foregroundMark x1="32065" y1="67676" x2="36087" y2="60547"/>
                        <a14:foregroundMark x1="37283" y1="53223" x2="37283" y2="53223"/>
                        <a14:foregroundMark x1="39239" y1="45703" x2="39239" y2="45703"/>
                        <a14:foregroundMark x1="50652" y1="41992" x2="50652" y2="41992"/>
                        <a14:foregroundMark x1="56957" y1="50586" x2="56957" y2="50586"/>
                        <a14:foregroundMark x1="20761" y1="71289" x2="20761" y2="71289"/>
                        <a14:foregroundMark x1="11848" y1="84277" x2="11848" y2="84277"/>
                        <a14:foregroundMark x1="12174" y1="90527" x2="12174" y2="90527"/>
                        <a14:foregroundMark x1="17065" y1="94434" x2="17065" y2="94434"/>
                        <a14:foregroundMark x1="26957" y1="94629" x2="26957" y2="94629"/>
                        <a14:foregroundMark x1="35217" y1="97754" x2="35217" y2="97754"/>
                        <a14:foregroundMark x1="92717" y1="58301" x2="92717" y2="58301"/>
                        <a14:foregroundMark x1="61957" y1="6934" x2="61957" y2="6934"/>
                        <a14:foregroundMark x1="56522" y1="4297" x2="56522" y2="4297"/>
                        <a14:foregroundMark x1="55000" y1="47461" x2="55000" y2="47461"/>
                        <a14:foregroundMark x1="70435" y1="50684" x2="70435" y2="50684"/>
                        <a14:foregroundMark x1="68152" y1="49023" x2="68152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48" y="56514"/>
            <a:ext cx="356829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نتيجة بحث الصور عن conan png find clipart">
            <a:extLst>
              <a:ext uri="{FF2B5EF4-FFF2-40B4-BE49-F238E27FC236}">
                <a16:creationId xmlns:a16="http://schemas.microsoft.com/office/drawing/2014/main" id="{F49B0F83-3930-4A3C-959E-FFB398E9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2" y="5227158"/>
            <a:ext cx="1187043" cy="11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نتيجة بحث الصور عن conan png find clipart">
            <a:extLst>
              <a:ext uri="{FF2B5EF4-FFF2-40B4-BE49-F238E27FC236}">
                <a16:creationId xmlns:a16="http://schemas.microsoft.com/office/drawing/2014/main" id="{FA0A263F-2209-4807-BFAD-E26E7ECA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27" y="5188792"/>
            <a:ext cx="1427568" cy="13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4292395-4E7D-4E3E-84C5-839A2DA05CA6}"/>
              </a:ext>
            </a:extLst>
          </p:cNvPr>
          <p:cNvSpPr/>
          <p:nvPr/>
        </p:nvSpPr>
        <p:spPr>
          <a:xfrm>
            <a:off x="3623628" y="2125230"/>
            <a:ext cx="4924423" cy="1047750"/>
          </a:xfrm>
          <a:prstGeom prst="roundRect">
            <a:avLst/>
          </a:prstGeom>
          <a:solidFill>
            <a:srgbClr val="0C79B3"/>
          </a:solidFill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Find the fib</a:t>
            </a:r>
            <a:endParaRPr lang="ar-SA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4" descr="نتيجة بحث الصور عن wrong clipart">
            <a:extLst>
              <a:ext uri="{FF2B5EF4-FFF2-40B4-BE49-F238E27FC236}">
                <a16:creationId xmlns:a16="http://schemas.microsoft.com/office/drawing/2014/main" id="{5B48D43C-29C1-4D45-A23D-405DF9A4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46" y="5405108"/>
            <a:ext cx="1314450" cy="10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نتيجة بحث الصور عن correct png  clipart">
            <a:extLst>
              <a:ext uri="{FF2B5EF4-FFF2-40B4-BE49-F238E27FC236}">
                <a16:creationId xmlns:a16="http://schemas.microsoft.com/office/drawing/2014/main" id="{7AA41243-3EB8-4CC3-976D-5D7CD58F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3864" y1="36991" x2="73864" y2="36991"/>
                        <a14:foregroundMark x1="71705" y1="21239" x2="71705" y2="21239"/>
                        <a14:foregroundMark x1="60568" y1="35575" x2="60568" y2="35575"/>
                        <a14:foregroundMark x1="55227" y1="51681" x2="55227" y2="51681"/>
                        <a14:foregroundMark x1="51364" y1="66372" x2="51364" y2="66372"/>
                        <a14:foregroundMark x1="47841" y1="83009" x2="47841" y2="83009"/>
                        <a14:foregroundMark x1="53977" y1="72389" x2="53977" y2="72389"/>
                        <a14:foregroundMark x1="63409" y1="53805" x2="63409" y2="53805"/>
                        <a14:foregroundMark x1="30227" y1="64071" x2="30227" y2="64071"/>
                        <a14:foregroundMark x1="27955" y1="60708" x2="27955" y2="60708"/>
                        <a14:foregroundMark x1="35114" y1="55044" x2="35114" y2="55044"/>
                        <a14:foregroundMark x1="38295" y1="53805" x2="38295" y2="53805"/>
                        <a14:foregroundMark x1="41023" y1="67080" x2="41023" y2="67080"/>
                        <a14:foregroundMark x1="45455" y1="72389" x2="45455" y2="72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1" r="18873"/>
          <a:stretch/>
        </p:blipFill>
        <p:spPr bwMode="auto">
          <a:xfrm>
            <a:off x="6133548" y="5021635"/>
            <a:ext cx="1427568" cy="1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2740502-ACC9-42A5-84FE-44730AB58165}"/>
              </a:ext>
            </a:extLst>
          </p:cNvPr>
          <p:cNvSpPr/>
          <p:nvPr/>
        </p:nvSpPr>
        <p:spPr>
          <a:xfrm>
            <a:off x="2784748" y="3466690"/>
            <a:ext cx="6286500" cy="1177617"/>
          </a:xfrm>
          <a:prstGeom prst="roundRect">
            <a:avLst/>
          </a:prstGeom>
          <a:noFill/>
          <a:ln w="57150">
            <a:solidFill>
              <a:srgbClr val="0C7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She talk loudly</a:t>
            </a:r>
            <a:endParaRPr lang="ar-SA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074"/>
            <a:ext cx="12171680" cy="6828519"/>
          </a:xfrm>
          <a:prstGeom prst="rect">
            <a:avLst/>
          </a:prstGeom>
        </p:spPr>
      </p:pic>
      <p:pic>
        <p:nvPicPr>
          <p:cNvPr id="5" name="Picture 6" descr="نتيجة بحث الصور عن conan png find clipart">
            <a:extLst>
              <a:ext uri="{FF2B5EF4-FFF2-40B4-BE49-F238E27FC236}">
                <a16:creationId xmlns:a16="http://schemas.microsoft.com/office/drawing/2014/main" id="{DEAA2620-6CA9-4363-B5C7-8E65E786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01" y="3777473"/>
            <a:ext cx="2482443" cy="27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نتيجة بحث الصور عن conan png find clipart">
            <a:extLst>
              <a:ext uri="{FF2B5EF4-FFF2-40B4-BE49-F238E27FC236}">
                <a16:creationId xmlns:a16="http://schemas.microsoft.com/office/drawing/2014/main" id="{5927A203-AAD2-4A98-9644-6E6ADD64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7754" l="10000" r="92609">
                        <a14:foregroundMark x1="71087" y1="21289" x2="71087" y2="21289"/>
                        <a14:foregroundMark x1="60217" y1="12598" x2="60217" y2="12598"/>
                        <a14:foregroundMark x1="44022" y1="12598" x2="44022" y2="12598"/>
                        <a14:foregroundMark x1="32391" y1="27930" x2="32391" y2="27930"/>
                        <a14:foregroundMark x1="23370" y1="36426" x2="23370" y2="36426"/>
                        <a14:foregroundMark x1="30217" y1="37207" x2="30217" y2="37207"/>
                        <a14:foregroundMark x1="50435" y1="45020" x2="50435" y2="45020"/>
                        <a14:foregroundMark x1="67065" y1="38867" x2="67065" y2="38867"/>
                        <a14:foregroundMark x1="77500" y1="44434" x2="77500" y2="44434"/>
                        <a14:foregroundMark x1="85109" y1="57617" x2="85109" y2="57617"/>
                        <a14:foregroundMark x1="83696" y1="63770" x2="83696" y2="63770"/>
                        <a14:foregroundMark x1="72935" y1="78906" x2="72935" y2="78906"/>
                        <a14:foregroundMark x1="58696" y1="88184" x2="58696" y2="88184"/>
                        <a14:foregroundMark x1="41522" y1="90234" x2="41522" y2="90234"/>
                        <a14:foregroundMark x1="19891" y1="88770" x2="19891" y2="88770"/>
                        <a14:foregroundMark x1="17500" y1="81152" x2="17500" y2="81152"/>
                        <a14:foregroundMark x1="30543" y1="67773" x2="30543" y2="67773"/>
                        <a14:foregroundMark x1="41522" y1="58203" x2="41522" y2="58203"/>
                        <a14:foregroundMark x1="35326" y1="45117" x2="35326" y2="45117"/>
                        <a14:foregroundMark x1="32826" y1="35449" x2="32826" y2="35449"/>
                        <a14:foregroundMark x1="50326" y1="50391" x2="50326" y2="50391"/>
                        <a14:foregroundMark x1="47717" y1="75293" x2="47717" y2="75293"/>
                        <a14:foregroundMark x1="27391" y1="82227" x2="27391" y2="82227"/>
                        <a14:foregroundMark x1="16196" y1="80566" x2="16196" y2="80566"/>
                        <a14:foregroundMark x1="21087" y1="75684" x2="21087" y2="75684"/>
                        <a14:foregroundMark x1="25435" y1="71289" x2="25435" y2="71289"/>
                        <a14:foregroundMark x1="32065" y1="67676" x2="36087" y2="60547"/>
                        <a14:foregroundMark x1="37283" y1="53223" x2="37283" y2="53223"/>
                        <a14:foregroundMark x1="39239" y1="45703" x2="39239" y2="45703"/>
                        <a14:foregroundMark x1="50652" y1="41992" x2="50652" y2="41992"/>
                        <a14:foregroundMark x1="56957" y1="50586" x2="56957" y2="50586"/>
                        <a14:foregroundMark x1="20761" y1="71289" x2="20761" y2="71289"/>
                        <a14:foregroundMark x1="11848" y1="84277" x2="11848" y2="84277"/>
                        <a14:foregroundMark x1="12174" y1="90527" x2="12174" y2="90527"/>
                        <a14:foregroundMark x1="17065" y1="94434" x2="17065" y2="94434"/>
                        <a14:foregroundMark x1="26957" y1="94629" x2="26957" y2="94629"/>
                        <a14:foregroundMark x1="35217" y1="97754" x2="35217" y2="97754"/>
                        <a14:foregroundMark x1="92717" y1="58301" x2="92717" y2="58301"/>
                        <a14:foregroundMark x1="61957" y1="6934" x2="61957" y2="6934"/>
                        <a14:foregroundMark x1="56522" y1="4297" x2="56522" y2="4297"/>
                        <a14:foregroundMark x1="55000" y1="47461" x2="55000" y2="47461"/>
                        <a14:foregroundMark x1="70435" y1="50684" x2="70435" y2="50684"/>
                        <a14:foregroundMark x1="68152" y1="49023" x2="68152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48" y="56514"/>
            <a:ext cx="356829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نتيجة بحث الصور عن conan png find clipart">
            <a:extLst>
              <a:ext uri="{FF2B5EF4-FFF2-40B4-BE49-F238E27FC236}">
                <a16:creationId xmlns:a16="http://schemas.microsoft.com/office/drawing/2014/main" id="{F49B0F83-3930-4A3C-959E-FFB398E9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2" y="5227158"/>
            <a:ext cx="1187043" cy="11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نتيجة بحث الصور عن conan png find clipart">
            <a:extLst>
              <a:ext uri="{FF2B5EF4-FFF2-40B4-BE49-F238E27FC236}">
                <a16:creationId xmlns:a16="http://schemas.microsoft.com/office/drawing/2014/main" id="{FA0A263F-2209-4807-BFAD-E26E7ECA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27" y="5188792"/>
            <a:ext cx="1427568" cy="13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4292395-4E7D-4E3E-84C5-839A2DA05CA6}"/>
              </a:ext>
            </a:extLst>
          </p:cNvPr>
          <p:cNvSpPr/>
          <p:nvPr/>
        </p:nvSpPr>
        <p:spPr>
          <a:xfrm>
            <a:off x="3623628" y="2125230"/>
            <a:ext cx="4924423" cy="1047750"/>
          </a:xfrm>
          <a:prstGeom prst="roundRect">
            <a:avLst/>
          </a:prstGeom>
          <a:solidFill>
            <a:srgbClr val="0C79B3"/>
          </a:solidFill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Find the fib</a:t>
            </a:r>
            <a:endParaRPr lang="ar-SA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4" descr="نتيجة بحث الصور عن wrong clipart">
            <a:extLst>
              <a:ext uri="{FF2B5EF4-FFF2-40B4-BE49-F238E27FC236}">
                <a16:creationId xmlns:a16="http://schemas.microsoft.com/office/drawing/2014/main" id="{5B48D43C-29C1-4D45-A23D-405DF9A4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46" y="5405108"/>
            <a:ext cx="1314450" cy="10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نتيجة بحث الصور عن correct png  clipart">
            <a:extLst>
              <a:ext uri="{FF2B5EF4-FFF2-40B4-BE49-F238E27FC236}">
                <a16:creationId xmlns:a16="http://schemas.microsoft.com/office/drawing/2014/main" id="{7AA41243-3EB8-4CC3-976D-5D7CD58F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3864" y1="36991" x2="73864" y2="36991"/>
                        <a14:foregroundMark x1="71705" y1="21239" x2="71705" y2="21239"/>
                        <a14:foregroundMark x1="60568" y1="35575" x2="60568" y2="35575"/>
                        <a14:foregroundMark x1="55227" y1="51681" x2="55227" y2="51681"/>
                        <a14:foregroundMark x1="51364" y1="66372" x2="51364" y2="66372"/>
                        <a14:foregroundMark x1="47841" y1="83009" x2="47841" y2="83009"/>
                        <a14:foregroundMark x1="53977" y1="72389" x2="53977" y2="72389"/>
                        <a14:foregroundMark x1="63409" y1="53805" x2="63409" y2="53805"/>
                        <a14:foregroundMark x1="30227" y1="64071" x2="30227" y2="64071"/>
                        <a14:foregroundMark x1="27955" y1="60708" x2="27955" y2="60708"/>
                        <a14:foregroundMark x1="35114" y1="55044" x2="35114" y2="55044"/>
                        <a14:foregroundMark x1="38295" y1="53805" x2="38295" y2="53805"/>
                        <a14:foregroundMark x1="41023" y1="67080" x2="41023" y2="67080"/>
                        <a14:foregroundMark x1="45455" y1="72389" x2="45455" y2="72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1" r="18873"/>
          <a:stretch/>
        </p:blipFill>
        <p:spPr bwMode="auto">
          <a:xfrm>
            <a:off x="6133548" y="5021635"/>
            <a:ext cx="1427568" cy="1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2740502-ACC9-42A5-84FE-44730AB58165}"/>
              </a:ext>
            </a:extLst>
          </p:cNvPr>
          <p:cNvSpPr/>
          <p:nvPr/>
        </p:nvSpPr>
        <p:spPr>
          <a:xfrm>
            <a:off x="2784748" y="3466690"/>
            <a:ext cx="6286500" cy="1177617"/>
          </a:xfrm>
          <a:prstGeom prst="roundRect">
            <a:avLst/>
          </a:prstGeom>
          <a:noFill/>
          <a:ln w="57150">
            <a:solidFill>
              <a:srgbClr val="0C7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He is a slowly driver</a:t>
            </a:r>
            <a:endParaRPr lang="ar-SA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074"/>
            <a:ext cx="12171680" cy="6828519"/>
          </a:xfrm>
          <a:prstGeom prst="rect">
            <a:avLst/>
          </a:prstGeom>
        </p:spPr>
      </p:pic>
      <p:pic>
        <p:nvPicPr>
          <p:cNvPr id="5" name="Picture 6" descr="نتيجة بحث الصور عن conan png find clipart">
            <a:extLst>
              <a:ext uri="{FF2B5EF4-FFF2-40B4-BE49-F238E27FC236}">
                <a16:creationId xmlns:a16="http://schemas.microsoft.com/office/drawing/2014/main" id="{DEAA2620-6CA9-4363-B5C7-8E65E786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01" y="3777473"/>
            <a:ext cx="2482443" cy="27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نتيجة بحث الصور عن conan png find clipart">
            <a:extLst>
              <a:ext uri="{FF2B5EF4-FFF2-40B4-BE49-F238E27FC236}">
                <a16:creationId xmlns:a16="http://schemas.microsoft.com/office/drawing/2014/main" id="{5927A203-AAD2-4A98-9644-6E6ADD64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7754" l="10000" r="92609">
                        <a14:foregroundMark x1="71087" y1="21289" x2="71087" y2="21289"/>
                        <a14:foregroundMark x1="60217" y1="12598" x2="60217" y2="12598"/>
                        <a14:foregroundMark x1="44022" y1="12598" x2="44022" y2="12598"/>
                        <a14:foregroundMark x1="32391" y1="27930" x2="32391" y2="27930"/>
                        <a14:foregroundMark x1="23370" y1="36426" x2="23370" y2="36426"/>
                        <a14:foregroundMark x1="30217" y1="37207" x2="30217" y2="37207"/>
                        <a14:foregroundMark x1="50435" y1="45020" x2="50435" y2="45020"/>
                        <a14:foregroundMark x1="67065" y1="38867" x2="67065" y2="38867"/>
                        <a14:foregroundMark x1="77500" y1="44434" x2="77500" y2="44434"/>
                        <a14:foregroundMark x1="85109" y1="57617" x2="85109" y2="57617"/>
                        <a14:foregroundMark x1="83696" y1="63770" x2="83696" y2="63770"/>
                        <a14:foregroundMark x1="72935" y1="78906" x2="72935" y2="78906"/>
                        <a14:foregroundMark x1="58696" y1="88184" x2="58696" y2="88184"/>
                        <a14:foregroundMark x1="41522" y1="90234" x2="41522" y2="90234"/>
                        <a14:foregroundMark x1="19891" y1="88770" x2="19891" y2="88770"/>
                        <a14:foregroundMark x1="17500" y1="81152" x2="17500" y2="81152"/>
                        <a14:foregroundMark x1="30543" y1="67773" x2="30543" y2="67773"/>
                        <a14:foregroundMark x1="41522" y1="58203" x2="41522" y2="58203"/>
                        <a14:foregroundMark x1="35326" y1="45117" x2="35326" y2="45117"/>
                        <a14:foregroundMark x1="32826" y1="35449" x2="32826" y2="35449"/>
                        <a14:foregroundMark x1="50326" y1="50391" x2="50326" y2="50391"/>
                        <a14:foregroundMark x1="47717" y1="75293" x2="47717" y2="75293"/>
                        <a14:foregroundMark x1="27391" y1="82227" x2="27391" y2="82227"/>
                        <a14:foregroundMark x1="16196" y1="80566" x2="16196" y2="80566"/>
                        <a14:foregroundMark x1="21087" y1="75684" x2="21087" y2="75684"/>
                        <a14:foregroundMark x1="25435" y1="71289" x2="25435" y2="71289"/>
                        <a14:foregroundMark x1="32065" y1="67676" x2="36087" y2="60547"/>
                        <a14:foregroundMark x1="37283" y1="53223" x2="37283" y2="53223"/>
                        <a14:foregroundMark x1="39239" y1="45703" x2="39239" y2="45703"/>
                        <a14:foregroundMark x1="50652" y1="41992" x2="50652" y2="41992"/>
                        <a14:foregroundMark x1="56957" y1="50586" x2="56957" y2="50586"/>
                        <a14:foregroundMark x1="20761" y1="71289" x2="20761" y2="71289"/>
                        <a14:foregroundMark x1="11848" y1="84277" x2="11848" y2="84277"/>
                        <a14:foregroundMark x1="12174" y1="90527" x2="12174" y2="90527"/>
                        <a14:foregroundMark x1="17065" y1="94434" x2="17065" y2="94434"/>
                        <a14:foregroundMark x1="26957" y1="94629" x2="26957" y2="94629"/>
                        <a14:foregroundMark x1="35217" y1="97754" x2="35217" y2="97754"/>
                        <a14:foregroundMark x1="92717" y1="58301" x2="92717" y2="58301"/>
                        <a14:foregroundMark x1="61957" y1="6934" x2="61957" y2="6934"/>
                        <a14:foregroundMark x1="56522" y1="4297" x2="56522" y2="4297"/>
                        <a14:foregroundMark x1="55000" y1="47461" x2="55000" y2="47461"/>
                        <a14:foregroundMark x1="70435" y1="50684" x2="70435" y2="50684"/>
                        <a14:foregroundMark x1="68152" y1="49023" x2="68152" y2="49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48" y="56514"/>
            <a:ext cx="356829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نتيجة بحث الصور عن conan png find clipart">
            <a:extLst>
              <a:ext uri="{FF2B5EF4-FFF2-40B4-BE49-F238E27FC236}">
                <a16:creationId xmlns:a16="http://schemas.microsoft.com/office/drawing/2014/main" id="{F49B0F83-3930-4A3C-959E-FFB398E9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2" y="5227158"/>
            <a:ext cx="1187043" cy="11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نتيجة بحث الصور عن conan png find clipart">
            <a:extLst>
              <a:ext uri="{FF2B5EF4-FFF2-40B4-BE49-F238E27FC236}">
                <a16:creationId xmlns:a16="http://schemas.microsoft.com/office/drawing/2014/main" id="{FA0A263F-2209-4807-BFAD-E26E7ECA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27" y="5188792"/>
            <a:ext cx="1427568" cy="13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4292395-4E7D-4E3E-84C5-839A2DA05CA6}"/>
              </a:ext>
            </a:extLst>
          </p:cNvPr>
          <p:cNvSpPr/>
          <p:nvPr/>
        </p:nvSpPr>
        <p:spPr>
          <a:xfrm>
            <a:off x="3623628" y="2125230"/>
            <a:ext cx="4924423" cy="1047750"/>
          </a:xfrm>
          <a:prstGeom prst="roundRect">
            <a:avLst/>
          </a:prstGeom>
          <a:solidFill>
            <a:srgbClr val="0C79B3"/>
          </a:solidFill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Find the fib</a:t>
            </a:r>
            <a:endParaRPr lang="ar-SA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4" descr="نتيجة بحث الصور عن wrong clipart">
            <a:extLst>
              <a:ext uri="{FF2B5EF4-FFF2-40B4-BE49-F238E27FC236}">
                <a16:creationId xmlns:a16="http://schemas.microsoft.com/office/drawing/2014/main" id="{5B48D43C-29C1-4D45-A23D-405DF9A4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46" y="5405108"/>
            <a:ext cx="1314450" cy="10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نتيجة بحث الصور عن correct png  clipart">
            <a:extLst>
              <a:ext uri="{FF2B5EF4-FFF2-40B4-BE49-F238E27FC236}">
                <a16:creationId xmlns:a16="http://schemas.microsoft.com/office/drawing/2014/main" id="{7AA41243-3EB8-4CC3-976D-5D7CD58F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3864" y1="36991" x2="73864" y2="36991"/>
                        <a14:foregroundMark x1="71705" y1="21239" x2="71705" y2="21239"/>
                        <a14:foregroundMark x1="60568" y1="35575" x2="60568" y2="35575"/>
                        <a14:foregroundMark x1="55227" y1="51681" x2="55227" y2="51681"/>
                        <a14:foregroundMark x1="51364" y1="66372" x2="51364" y2="66372"/>
                        <a14:foregroundMark x1="47841" y1="83009" x2="47841" y2="83009"/>
                        <a14:foregroundMark x1="53977" y1="72389" x2="53977" y2="72389"/>
                        <a14:foregroundMark x1="63409" y1="53805" x2="63409" y2="53805"/>
                        <a14:foregroundMark x1="30227" y1="64071" x2="30227" y2="64071"/>
                        <a14:foregroundMark x1="27955" y1="60708" x2="27955" y2="60708"/>
                        <a14:foregroundMark x1="35114" y1="55044" x2="35114" y2="55044"/>
                        <a14:foregroundMark x1="38295" y1="53805" x2="38295" y2="53805"/>
                        <a14:foregroundMark x1="41023" y1="67080" x2="41023" y2="67080"/>
                        <a14:foregroundMark x1="45455" y1="72389" x2="45455" y2="72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1" r="18873"/>
          <a:stretch/>
        </p:blipFill>
        <p:spPr bwMode="auto">
          <a:xfrm>
            <a:off x="6133548" y="5021635"/>
            <a:ext cx="1427568" cy="1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2740502-ACC9-42A5-84FE-44730AB58165}"/>
              </a:ext>
            </a:extLst>
          </p:cNvPr>
          <p:cNvSpPr/>
          <p:nvPr/>
        </p:nvSpPr>
        <p:spPr>
          <a:xfrm>
            <a:off x="2784748" y="3466690"/>
            <a:ext cx="6286500" cy="1177617"/>
          </a:xfrm>
          <a:prstGeom prst="roundRect">
            <a:avLst/>
          </a:prstGeom>
          <a:noFill/>
          <a:ln w="57150">
            <a:solidFill>
              <a:srgbClr val="0C7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Sara writes will </a:t>
            </a:r>
            <a:endParaRPr lang="ar-SA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D000E8D-ABC8-427A-96C4-A8B963E10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9" t="28751" r="16250" b="8610"/>
          <a:stretch/>
        </p:blipFill>
        <p:spPr>
          <a:xfrm>
            <a:off x="387018" y="1189038"/>
            <a:ext cx="10538157" cy="528796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6166BF3-384C-4B9B-AD1E-4F26CD08FE8C}"/>
              </a:ext>
            </a:extLst>
          </p:cNvPr>
          <p:cNvSpPr txBox="1"/>
          <p:nvPr/>
        </p:nvSpPr>
        <p:spPr>
          <a:xfrm>
            <a:off x="3276600" y="2152135"/>
            <a:ext cx="4429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Hameed laughs loudly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5DE6C11-58DC-40CE-9301-55C7F03D4803}"/>
              </a:ext>
            </a:extLst>
          </p:cNvPr>
          <p:cNvSpPr txBox="1"/>
          <p:nvPr/>
        </p:nvSpPr>
        <p:spPr>
          <a:xfrm>
            <a:off x="4391025" y="2577069"/>
            <a:ext cx="3733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We always eat dinner early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908393-B55E-40AA-B58E-AACB4D5ED941}"/>
              </a:ext>
            </a:extLst>
          </p:cNvPr>
          <p:cNvSpPr txBox="1"/>
          <p:nvPr/>
        </p:nvSpPr>
        <p:spPr>
          <a:xfrm>
            <a:off x="4981575" y="3012837"/>
            <a:ext cx="32575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Fadwa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and Amal read slowly.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990F23F-7C27-4D13-AB71-4EBB03EDDDB7}"/>
              </a:ext>
            </a:extLst>
          </p:cNvPr>
          <p:cNvSpPr txBox="1"/>
          <p:nvPr/>
        </p:nvSpPr>
        <p:spPr>
          <a:xfrm>
            <a:off x="4819650" y="3411879"/>
            <a:ext cx="3067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Saeed plays tennis well.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E3C3956-AEF0-4EAB-9381-80363D96F231}"/>
              </a:ext>
            </a:extLst>
          </p:cNvPr>
          <p:cNvSpPr txBox="1"/>
          <p:nvPr/>
        </p:nvSpPr>
        <p:spPr>
          <a:xfrm>
            <a:off x="4410075" y="3797578"/>
            <a:ext cx="3295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Sabah speaks quietly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E55FD4D-F451-4EF4-9B06-6C3F9A9D231D}"/>
              </a:ext>
            </a:extLst>
          </p:cNvPr>
          <p:cNvSpPr txBox="1"/>
          <p:nvPr/>
        </p:nvSpPr>
        <p:spPr>
          <a:xfrm>
            <a:off x="4953000" y="4202455"/>
            <a:ext cx="3067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Does Khalid work hard?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64B3F9D-29C0-4AD6-889F-203BE509EA37}"/>
              </a:ext>
            </a:extLst>
          </p:cNvPr>
          <p:cNvSpPr txBox="1"/>
          <p:nvPr/>
        </p:nvSpPr>
        <p:spPr>
          <a:xfrm>
            <a:off x="5119687" y="4625762"/>
            <a:ext cx="2733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Majid and Ali run fast.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635510B-2480-4F92-ACFB-BBAA1A1EE91E}"/>
              </a:ext>
            </a:extLst>
          </p:cNvPr>
          <p:cNvSpPr txBox="1"/>
          <p:nvPr/>
        </p:nvSpPr>
        <p:spPr>
          <a:xfrm>
            <a:off x="4791075" y="5000690"/>
            <a:ext cx="3228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He learns English easily.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BF3844C-F31D-4D22-B9E2-398C7CA0E5DF}"/>
              </a:ext>
            </a:extLst>
          </p:cNvPr>
          <p:cNvSpPr txBox="1"/>
          <p:nvPr/>
        </p:nvSpPr>
        <p:spPr>
          <a:xfrm>
            <a:off x="4819650" y="5411369"/>
            <a:ext cx="3228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Do I write better now?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73D0C94-3161-4688-90EC-D7E9A98A4E6D}"/>
              </a:ext>
            </a:extLst>
          </p:cNvPr>
          <p:cNvSpPr txBox="1"/>
          <p:nvPr/>
        </p:nvSpPr>
        <p:spPr>
          <a:xfrm>
            <a:off x="4410075" y="5858217"/>
            <a:ext cx="411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He jumped high over the wall.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Free Online Training Tutorials Courses | Mock Tests &amp; Video Lectures">
            <a:extLst>
              <a:ext uri="{FF2B5EF4-FFF2-40B4-BE49-F238E27FC236}">
                <a16:creationId xmlns:a16="http://schemas.microsoft.com/office/drawing/2014/main" id="{6B1BEADF-DD03-4B4D-98C2-C69702F7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126130"/>
            <a:ext cx="3619500" cy="16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unt-down Timers |">
            <a:extLst>
              <a:ext uri="{FF2B5EF4-FFF2-40B4-BE49-F238E27FC236}">
                <a16:creationId xmlns:a16="http://schemas.microsoft.com/office/drawing/2014/main" id="{EE686397-2CC2-4397-A4D1-F370FEA6B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45" y="887472"/>
            <a:ext cx="3135860" cy="125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pic>
        <p:nvPicPr>
          <p:cNvPr id="3074" name="Picture 2" descr="Free No Homework Cliparts, Download Free Clip Art, Free Clip Art on Clipart  Library">
            <a:extLst>
              <a:ext uri="{FF2B5EF4-FFF2-40B4-BE49-F238E27FC236}">
                <a16:creationId xmlns:a16="http://schemas.microsoft.com/office/drawing/2014/main" id="{617E6B78-A1AD-44FC-81C9-C8D7A34E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596393"/>
            <a:ext cx="6648450" cy="13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مدرستي».. التوقف عن العمل لليوم الثاني و«المنصة» تكشف عن السبب | صحيفة  المناطق السعوديةصحيفة المناطق السعودية">
            <a:extLst>
              <a:ext uri="{FF2B5EF4-FFF2-40B4-BE49-F238E27FC236}">
                <a16:creationId xmlns:a16="http://schemas.microsoft.com/office/drawing/2014/main" id="{51C71CCD-C5FE-4345-AB22-63800C3CC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29227" r="21191" b="23752"/>
          <a:stretch/>
        </p:blipFill>
        <p:spPr bwMode="auto">
          <a:xfrm>
            <a:off x="5314951" y="4007605"/>
            <a:ext cx="4114800" cy="22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-306840"/>
            <a:ext cx="12171680" cy="6828519"/>
          </a:xfrm>
          <a:prstGeom prst="rect">
            <a:avLst/>
          </a:prstGeom>
        </p:spPr>
      </p:pic>
      <p:pic>
        <p:nvPicPr>
          <p:cNvPr id="2050" name="Picture 2" descr="HAVE A NICE DAY - Krása švédskym spôsobom - Home | Facebook">
            <a:extLst>
              <a:ext uri="{FF2B5EF4-FFF2-40B4-BE49-F238E27FC236}">
                <a16:creationId xmlns:a16="http://schemas.microsoft.com/office/drawing/2014/main" id="{A5251D5F-A06E-4900-B1E7-9E9770657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0" t="20838" r="2107" b="20507"/>
          <a:stretch/>
        </p:blipFill>
        <p:spPr bwMode="auto">
          <a:xfrm>
            <a:off x="923499" y="3784208"/>
            <a:ext cx="7086600" cy="25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31E9F9-F53B-E962-F3BE-E399B86D0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5" y="53758"/>
            <a:ext cx="5809955" cy="32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غ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43769"/>
            <a:ext cx="12171680" cy="6828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171450"/>
            <a:ext cx="10787064" cy="6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3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2"/>
            <a:ext cx="11601450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1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494"/>
            <a:ext cx="12171680" cy="6828519"/>
          </a:xfrm>
          <a:prstGeom prst="rect">
            <a:avLst/>
          </a:prstGeom>
        </p:spPr>
      </p:pic>
      <p:sp>
        <p:nvSpPr>
          <p:cNvPr id="15" name="عنوان 1">
            <a:extLst>
              <a:ext uri="{FF2B5EF4-FFF2-40B4-BE49-F238E27FC236}">
                <a16:creationId xmlns:a16="http://schemas.microsoft.com/office/drawing/2014/main" id="{C0BA8FBB-3A09-4A92-9C01-09B072445F95}"/>
              </a:ext>
            </a:extLst>
          </p:cNvPr>
          <p:cNvSpPr txBox="1">
            <a:spLocks/>
          </p:cNvSpPr>
          <p:nvPr/>
        </p:nvSpPr>
        <p:spPr>
          <a:xfrm>
            <a:off x="926050" y="106301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Adverbs of manner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عنصر نائب للمحتوى 4">
            <a:extLst>
              <a:ext uri="{FF2B5EF4-FFF2-40B4-BE49-F238E27FC236}">
                <a16:creationId xmlns:a16="http://schemas.microsoft.com/office/drawing/2014/main" id="{9744EA74-74D2-4CA8-A1DB-D53AC371A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" y="1628775"/>
            <a:ext cx="1564431" cy="377825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7BF3F9D-BD59-4FCF-B98E-D245FB477FD4}"/>
              </a:ext>
            </a:extLst>
          </p:cNvPr>
          <p:cNvSpPr txBox="1"/>
          <p:nvPr/>
        </p:nvSpPr>
        <p:spPr>
          <a:xfrm>
            <a:off x="1638568" y="2657248"/>
            <a:ext cx="91818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You can make lots of </a:t>
            </a:r>
            <a:r>
              <a:rPr lang="en-US" sz="3200" b="1" dirty="0">
                <a:highlight>
                  <a:srgbClr val="FFCCFF"/>
                </a:highlight>
              </a:rPr>
              <a:t>adverbs</a:t>
            </a:r>
            <a:r>
              <a:rPr lang="en-US" sz="3200" b="1" dirty="0"/>
              <a:t> by using </a:t>
            </a:r>
            <a:r>
              <a:rPr lang="en-US" sz="3200" b="1" dirty="0">
                <a:highlight>
                  <a:srgbClr val="FFFF00"/>
                </a:highlight>
              </a:rPr>
              <a:t>adjectives.</a:t>
            </a:r>
            <a:endParaRPr lang="ar-SA" sz="3200" b="1" dirty="0">
              <a:highlight>
                <a:srgbClr val="FFFF00"/>
              </a:highligh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8395719-BABC-4627-B396-F48CB35FCED8}"/>
              </a:ext>
            </a:extLst>
          </p:cNvPr>
          <p:cNvSpPr/>
          <p:nvPr/>
        </p:nvSpPr>
        <p:spPr>
          <a:xfrm>
            <a:off x="1885952" y="3828505"/>
            <a:ext cx="3667125" cy="876300"/>
          </a:xfrm>
          <a:prstGeom prst="rect">
            <a:avLst/>
          </a:prstGeom>
          <a:solidFill>
            <a:srgbClr val="6B3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Slow (adj)</a:t>
            </a:r>
            <a:endParaRPr lang="ar-SA" sz="4400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E21E452-3AEA-48B9-80FF-0BD0AB643167}"/>
              </a:ext>
            </a:extLst>
          </p:cNvPr>
          <p:cNvSpPr/>
          <p:nvPr/>
        </p:nvSpPr>
        <p:spPr>
          <a:xfrm>
            <a:off x="7591691" y="3917897"/>
            <a:ext cx="3733800" cy="876300"/>
          </a:xfrm>
          <a:prstGeom prst="rect">
            <a:avLst/>
          </a:prstGeom>
          <a:solidFill>
            <a:srgbClr val="6B3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Slowly (adv)</a:t>
            </a:r>
            <a:endParaRPr lang="ar-SA" sz="4400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53DD5BCE-634E-4173-82DB-58BC8E88798C}"/>
              </a:ext>
            </a:extLst>
          </p:cNvPr>
          <p:cNvSpPr/>
          <p:nvPr/>
        </p:nvSpPr>
        <p:spPr>
          <a:xfrm>
            <a:off x="1929080" y="5252765"/>
            <a:ext cx="3733800" cy="876300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quick (adj)</a:t>
            </a:r>
            <a:endParaRPr lang="ar-SA" sz="4400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67BD7ED-8B21-40E4-AEDB-0C7C820CADB2}"/>
              </a:ext>
            </a:extLst>
          </p:cNvPr>
          <p:cNvSpPr/>
          <p:nvPr/>
        </p:nvSpPr>
        <p:spPr>
          <a:xfrm>
            <a:off x="7591691" y="5221996"/>
            <a:ext cx="3733800" cy="876300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quickly (adv)</a:t>
            </a:r>
            <a:endParaRPr lang="ar-SA" sz="4400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94DDD49-CBD7-4174-A277-08879E417F9B}"/>
              </a:ext>
            </a:extLst>
          </p:cNvPr>
          <p:cNvSpPr txBox="1"/>
          <p:nvPr/>
        </p:nvSpPr>
        <p:spPr>
          <a:xfrm>
            <a:off x="5553345" y="3994709"/>
            <a:ext cx="14956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+ </a:t>
            </a:r>
            <a:r>
              <a:rPr lang="en-US" sz="4400" b="1" dirty="0" err="1"/>
              <a:t>ly</a:t>
            </a:r>
            <a:endParaRPr lang="ar-SA" sz="4400" b="1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24CD2AF-F942-4E70-BF38-4D6FC09C33EF}"/>
              </a:ext>
            </a:extLst>
          </p:cNvPr>
          <p:cNvSpPr txBox="1"/>
          <p:nvPr/>
        </p:nvSpPr>
        <p:spPr>
          <a:xfrm>
            <a:off x="5553077" y="5350916"/>
            <a:ext cx="14956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+ </a:t>
            </a:r>
            <a:r>
              <a:rPr lang="en-US" sz="4400" b="1" dirty="0" err="1"/>
              <a:t>ly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0880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-25110"/>
            <a:ext cx="12171680" cy="682851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017A240-FD64-491F-B6E5-2194B931A9A3}"/>
              </a:ext>
            </a:extLst>
          </p:cNvPr>
          <p:cNvSpPr/>
          <p:nvPr/>
        </p:nvSpPr>
        <p:spPr>
          <a:xfrm>
            <a:off x="619749" y="2161460"/>
            <a:ext cx="6714501" cy="866775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Adjectives that end in L</a:t>
            </a:r>
            <a:endParaRPr lang="ar-SA" sz="36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60C1474-48E9-4116-AB91-7963C5BC63B5}"/>
              </a:ext>
            </a:extLst>
          </p:cNvPr>
          <p:cNvSpPr/>
          <p:nvPr/>
        </p:nvSpPr>
        <p:spPr>
          <a:xfrm>
            <a:off x="3591549" y="4381657"/>
            <a:ext cx="6714501" cy="866775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Adjectives that end in y</a:t>
            </a:r>
            <a:endParaRPr lang="ar-SA" sz="36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3266BC-4A2B-45A4-A70E-706D95486D6A}"/>
              </a:ext>
            </a:extLst>
          </p:cNvPr>
          <p:cNvSpPr txBox="1"/>
          <p:nvPr/>
        </p:nvSpPr>
        <p:spPr>
          <a:xfrm>
            <a:off x="2809875" y="3429000"/>
            <a:ext cx="56292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Careful        carefully</a:t>
            </a:r>
            <a:endParaRPr lang="ar-SA" sz="4000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04E3C0-889D-42AB-BA40-B36FEF90303F}"/>
              </a:ext>
            </a:extLst>
          </p:cNvPr>
          <p:cNvSpPr txBox="1"/>
          <p:nvPr/>
        </p:nvSpPr>
        <p:spPr>
          <a:xfrm>
            <a:off x="5343525" y="5641942"/>
            <a:ext cx="56292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Easy       easily </a:t>
            </a:r>
            <a:endParaRPr lang="ar-SA" sz="4000" dirty="0">
              <a:latin typeface="Comic Sans MS" panose="030F0702030302020204" pitchFamily="66" charset="0"/>
            </a:endParaRPr>
          </a:p>
        </p:txBody>
      </p:sp>
      <p:pic>
        <p:nvPicPr>
          <p:cNvPr id="11" name="رسم 10" descr="سهم منحنى طفيف">
            <a:extLst>
              <a:ext uri="{FF2B5EF4-FFF2-40B4-BE49-F238E27FC236}">
                <a16:creationId xmlns:a16="http://schemas.microsoft.com/office/drawing/2014/main" id="{9A07E60C-304B-43AE-8D9D-BAC0C3745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925" y="3508523"/>
            <a:ext cx="981075" cy="581025"/>
          </a:xfrm>
          <a:prstGeom prst="rect">
            <a:avLst/>
          </a:prstGeom>
        </p:spPr>
      </p:pic>
      <p:pic>
        <p:nvPicPr>
          <p:cNvPr id="12" name="رسم 11" descr="سهم منحنى طفيف">
            <a:extLst>
              <a:ext uri="{FF2B5EF4-FFF2-40B4-BE49-F238E27FC236}">
                <a16:creationId xmlns:a16="http://schemas.microsoft.com/office/drawing/2014/main" id="{7969329E-B272-4111-8444-ACF34A190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5800" y="5816600"/>
            <a:ext cx="9810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pic>
        <p:nvPicPr>
          <p:cNvPr id="13" name="عنصر نائب للمحتوى 4">
            <a:extLst>
              <a:ext uri="{FF2B5EF4-FFF2-40B4-BE49-F238E27FC236}">
                <a16:creationId xmlns:a16="http://schemas.microsoft.com/office/drawing/2014/main" id="{07B3BA7E-F201-48AC-B9CA-BD6A09BB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524" y="2659833"/>
            <a:ext cx="3290639" cy="32760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A2186E3-B3E5-4098-A6E8-416A152DE14E}"/>
              </a:ext>
            </a:extLst>
          </p:cNvPr>
          <p:cNvSpPr txBox="1"/>
          <p:nvPr/>
        </p:nvSpPr>
        <p:spPr>
          <a:xfrm>
            <a:off x="103306" y="1643991"/>
            <a:ext cx="7015410" cy="1200329"/>
          </a:xfrm>
          <a:prstGeom prst="rect">
            <a:avLst/>
          </a:prstGeom>
          <a:solidFill>
            <a:srgbClr val="F485B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Some an adjective and an adverb have the same form 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719C2C-37A9-474E-B480-F0EB3ED52B52}"/>
              </a:ext>
            </a:extLst>
          </p:cNvPr>
          <p:cNvSpPr/>
          <p:nvPr/>
        </p:nvSpPr>
        <p:spPr>
          <a:xfrm>
            <a:off x="683272" y="3431058"/>
            <a:ext cx="2847975" cy="866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Fast (adj)</a:t>
            </a:r>
            <a:endParaRPr lang="ar-SA" sz="36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777E53F-E26C-4299-953D-BFD366E144A5}"/>
              </a:ext>
            </a:extLst>
          </p:cNvPr>
          <p:cNvSpPr/>
          <p:nvPr/>
        </p:nvSpPr>
        <p:spPr>
          <a:xfrm>
            <a:off x="4182097" y="3435320"/>
            <a:ext cx="2847975" cy="866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Fast (adv)</a:t>
            </a:r>
            <a:endParaRPr lang="ar-SA" sz="36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991D000-F71D-44F8-B4A1-A1A77B791733}"/>
              </a:ext>
            </a:extLst>
          </p:cNvPr>
          <p:cNvSpPr/>
          <p:nvPr/>
        </p:nvSpPr>
        <p:spPr>
          <a:xfrm>
            <a:off x="695949" y="4542710"/>
            <a:ext cx="2847975" cy="866775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Hard (adj)</a:t>
            </a:r>
            <a:endParaRPr lang="ar-SA" sz="36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E8B58BA-8DB8-4899-91B9-E47315639E33}"/>
              </a:ext>
            </a:extLst>
          </p:cNvPr>
          <p:cNvSpPr/>
          <p:nvPr/>
        </p:nvSpPr>
        <p:spPr>
          <a:xfrm>
            <a:off x="4182099" y="4504610"/>
            <a:ext cx="2847975" cy="866775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Hard (adv)</a:t>
            </a:r>
            <a:endParaRPr lang="ar-SA" sz="3600" dirty="0"/>
          </a:p>
        </p:txBody>
      </p:sp>
      <p:pic>
        <p:nvPicPr>
          <p:cNvPr id="21" name="رسم 20" descr="سهم خطي: منحنى بسيط">
            <a:extLst>
              <a:ext uri="{FF2B5EF4-FFF2-40B4-BE49-F238E27FC236}">
                <a16:creationId xmlns:a16="http://schemas.microsoft.com/office/drawing/2014/main" id="{BD44F48D-41B1-4039-93D6-E9C53A001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8098" y="3641433"/>
            <a:ext cx="504000" cy="504000"/>
          </a:xfrm>
          <a:prstGeom prst="rect">
            <a:avLst/>
          </a:prstGeom>
        </p:spPr>
      </p:pic>
      <p:pic>
        <p:nvPicPr>
          <p:cNvPr id="22" name="رسم 21" descr="سهم خطي: منحنى بسيط">
            <a:extLst>
              <a:ext uri="{FF2B5EF4-FFF2-40B4-BE49-F238E27FC236}">
                <a16:creationId xmlns:a16="http://schemas.microsoft.com/office/drawing/2014/main" id="{83ABC456-7AB7-4876-9825-277A28D9F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011" y="4859509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pic>
        <p:nvPicPr>
          <p:cNvPr id="13" name="عنصر نائب للمحتوى 4">
            <a:extLst>
              <a:ext uri="{FF2B5EF4-FFF2-40B4-BE49-F238E27FC236}">
                <a16:creationId xmlns:a16="http://schemas.microsoft.com/office/drawing/2014/main" id="{07B3BA7E-F201-48AC-B9CA-BD6A09BB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524" y="2659833"/>
            <a:ext cx="3290639" cy="32760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A2186E3-B3E5-4098-A6E8-416A152DE14E}"/>
              </a:ext>
            </a:extLst>
          </p:cNvPr>
          <p:cNvSpPr txBox="1"/>
          <p:nvPr/>
        </p:nvSpPr>
        <p:spPr>
          <a:xfrm>
            <a:off x="103306" y="1643991"/>
            <a:ext cx="7015410" cy="1200329"/>
          </a:xfrm>
          <a:prstGeom prst="rect">
            <a:avLst/>
          </a:prstGeom>
          <a:solidFill>
            <a:srgbClr val="F485B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Some an adjective and an adverb have the same form 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719C2C-37A9-474E-B480-F0EB3ED52B52}"/>
              </a:ext>
            </a:extLst>
          </p:cNvPr>
          <p:cNvSpPr/>
          <p:nvPr/>
        </p:nvSpPr>
        <p:spPr>
          <a:xfrm>
            <a:off x="683272" y="3431058"/>
            <a:ext cx="2847975" cy="866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late (adj)</a:t>
            </a:r>
            <a:endParaRPr lang="ar-SA" sz="36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777E53F-E26C-4299-953D-BFD366E144A5}"/>
              </a:ext>
            </a:extLst>
          </p:cNvPr>
          <p:cNvSpPr/>
          <p:nvPr/>
        </p:nvSpPr>
        <p:spPr>
          <a:xfrm>
            <a:off x="4182097" y="3435320"/>
            <a:ext cx="2847975" cy="866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late (adv)</a:t>
            </a:r>
            <a:endParaRPr lang="ar-SA" sz="36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991D000-F71D-44F8-B4A1-A1A77B791733}"/>
              </a:ext>
            </a:extLst>
          </p:cNvPr>
          <p:cNvSpPr/>
          <p:nvPr/>
        </p:nvSpPr>
        <p:spPr>
          <a:xfrm>
            <a:off x="695949" y="4542710"/>
            <a:ext cx="2847975" cy="866775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High (adj)</a:t>
            </a:r>
            <a:endParaRPr lang="ar-SA" sz="36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E8B58BA-8DB8-4899-91B9-E47315639E33}"/>
              </a:ext>
            </a:extLst>
          </p:cNvPr>
          <p:cNvSpPr/>
          <p:nvPr/>
        </p:nvSpPr>
        <p:spPr>
          <a:xfrm>
            <a:off x="4182099" y="4504610"/>
            <a:ext cx="2847975" cy="866775"/>
          </a:xfrm>
          <a:prstGeom prst="rect">
            <a:avLst/>
          </a:prstGeom>
          <a:solidFill>
            <a:srgbClr val="0C7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High (adv)</a:t>
            </a:r>
            <a:endParaRPr lang="ar-SA" sz="3600" dirty="0"/>
          </a:p>
        </p:txBody>
      </p:sp>
      <p:pic>
        <p:nvPicPr>
          <p:cNvPr id="21" name="رسم 20" descr="سهم خطي: منحنى بسيط">
            <a:extLst>
              <a:ext uri="{FF2B5EF4-FFF2-40B4-BE49-F238E27FC236}">
                <a16:creationId xmlns:a16="http://schemas.microsoft.com/office/drawing/2014/main" id="{BD44F48D-41B1-4039-93D6-E9C53A001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8098" y="3641433"/>
            <a:ext cx="504000" cy="504000"/>
          </a:xfrm>
          <a:prstGeom prst="rect">
            <a:avLst/>
          </a:prstGeom>
        </p:spPr>
      </p:pic>
      <p:pic>
        <p:nvPicPr>
          <p:cNvPr id="22" name="رسم 21" descr="سهم خطي: منحنى بسيط">
            <a:extLst>
              <a:ext uri="{FF2B5EF4-FFF2-40B4-BE49-F238E27FC236}">
                <a16:creationId xmlns:a16="http://schemas.microsoft.com/office/drawing/2014/main" id="{83ABC456-7AB7-4876-9825-277A28D9F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011" y="4859509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A292B-34E0-41D3-BC3F-FF86DE1E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58A007-C600-4718-B6CB-27D8EA726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777538-7D19-4F16-832B-BC22A067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9481"/>
            <a:ext cx="12171680" cy="6828519"/>
          </a:xfrm>
          <a:prstGeom prst="rect">
            <a:avLst/>
          </a:prstGeom>
        </p:spPr>
      </p:pic>
      <p:pic>
        <p:nvPicPr>
          <p:cNvPr id="13" name="عنصر نائب للمحتوى 4">
            <a:extLst>
              <a:ext uri="{FF2B5EF4-FFF2-40B4-BE49-F238E27FC236}">
                <a16:creationId xmlns:a16="http://schemas.microsoft.com/office/drawing/2014/main" id="{07B3BA7E-F201-48AC-B9CA-BD6A09BB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524" y="2659833"/>
            <a:ext cx="3290639" cy="32760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A2186E3-B3E5-4098-A6E8-416A152DE14E}"/>
              </a:ext>
            </a:extLst>
          </p:cNvPr>
          <p:cNvSpPr txBox="1"/>
          <p:nvPr/>
        </p:nvSpPr>
        <p:spPr>
          <a:xfrm>
            <a:off x="103306" y="1643991"/>
            <a:ext cx="7015410" cy="646331"/>
          </a:xfrm>
          <a:prstGeom prst="rect">
            <a:avLst/>
          </a:prstGeom>
          <a:solidFill>
            <a:srgbClr val="F485B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adverb of good is well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رسم 20" descr="سهم خطي: منحنى بسيط">
            <a:extLst>
              <a:ext uri="{FF2B5EF4-FFF2-40B4-BE49-F238E27FC236}">
                <a16:creationId xmlns:a16="http://schemas.microsoft.com/office/drawing/2014/main" id="{BD44F48D-41B1-4039-93D6-E9C53A001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8098" y="3641433"/>
            <a:ext cx="504000" cy="504000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243FD73F-B2E5-4A4B-9224-93C2F8281DD3}"/>
              </a:ext>
            </a:extLst>
          </p:cNvPr>
          <p:cNvSpPr/>
          <p:nvPr/>
        </p:nvSpPr>
        <p:spPr>
          <a:xfrm>
            <a:off x="4261790" y="3365948"/>
            <a:ext cx="2847975" cy="866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Well (adv)</a:t>
            </a:r>
            <a:endParaRPr lang="ar-SA" sz="3600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79FBF7B-AE15-4AB4-9145-67239258ECE8}"/>
              </a:ext>
            </a:extLst>
          </p:cNvPr>
          <p:cNvSpPr/>
          <p:nvPr/>
        </p:nvSpPr>
        <p:spPr>
          <a:xfrm>
            <a:off x="689056" y="3449637"/>
            <a:ext cx="2847975" cy="866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good(adj)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9447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5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352</Words>
  <Application>Microsoft Office PowerPoint</Application>
  <PresentationFormat>شاشة عريضة</PresentationFormat>
  <Paragraphs>90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Forte</vt:lpstr>
      <vt:lpstr>نسق Office</vt:lpstr>
      <vt:lpstr>عرض تقديمي في PowerPoint</vt:lpstr>
      <vt:lpstr>عرض تقديمي في PowerPoint</vt:lpstr>
      <vt:lpstr>غ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Al</vt:lpstr>
      <vt:lpstr>Al</vt:lpstr>
      <vt:lpstr>Al</vt:lpstr>
      <vt:lpstr>Al</vt:lpstr>
      <vt:lpstr>Al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حنان عقدي</cp:lastModifiedBy>
  <cp:revision>14</cp:revision>
  <dcterms:created xsi:type="dcterms:W3CDTF">2021-02-24T15:07:10Z</dcterms:created>
  <dcterms:modified xsi:type="dcterms:W3CDTF">2023-03-19T18:21:28Z</dcterms:modified>
</cp:coreProperties>
</file>