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7"/>
  </p:notesMasterIdLst>
  <p:sldIdLst>
    <p:sldId id="256" r:id="rId2"/>
    <p:sldId id="262" r:id="rId3"/>
    <p:sldId id="263" r:id="rId4"/>
    <p:sldId id="264" r:id="rId5"/>
    <p:sldId id="265" r:id="rId6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FABAB"/>
    <a:srgbClr val="DAD8D8"/>
    <a:srgbClr val="FFA605"/>
    <a:srgbClr val="70E4F0"/>
    <a:srgbClr val="17CEE2"/>
    <a:srgbClr val="FFE4B3"/>
    <a:srgbClr val="C8C6C6"/>
    <a:srgbClr val="FEA982"/>
    <a:srgbClr val="C2EEF4"/>
    <a:srgbClr val="9AE3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نمط فاتح 3 - تمييز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5" autoAdjust="0"/>
    <p:restoredTop sz="94660"/>
  </p:normalViewPr>
  <p:slideViewPr>
    <p:cSldViewPr snapToGrid="0">
      <p:cViewPr varScale="1">
        <p:scale>
          <a:sx n="88" d="100"/>
          <a:sy n="88" d="100"/>
        </p:scale>
        <p:origin x="52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6CCCA004-CCE2-42DE-A686-C9175999C065}" type="datetimeFigureOut">
              <a:rPr lang="ar-SA" smtClean="0"/>
              <a:t>28/10/44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198727F-5D51-422E-B1CC-056C5F64600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99333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28/10/44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39050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28/10/44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18746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28/10/44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48503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28/10/44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72913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28/10/44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99409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28/10/44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90516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28/10/44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68453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28/10/44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20025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28/10/44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68778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28/10/44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77652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28/10/44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74950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EE0F1F-CBFA-490C-AF93-A21012932AAC}" type="datetimeFigureOut">
              <a:rPr lang="ar-SA" smtClean="0"/>
              <a:t>28/10/44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58560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microsoft.com/office/2007/relationships/hdphoto" Target="../media/hdphoto1.wdp"/><Relationship Id="rId7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microsoft.com/office/2007/relationships/hdphoto" Target="../media/hdphoto2.wdp"/><Relationship Id="rId4" Type="http://schemas.openxmlformats.org/officeDocument/2006/relationships/image" Target="../media/image2.png"/><Relationship Id="rId9" Type="http://schemas.openxmlformats.org/officeDocument/2006/relationships/image" Target="../media/image6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microsoft.com/office/2007/relationships/hdphoto" Target="../media/hdphoto1.wdp"/><Relationship Id="rId7" Type="http://schemas.openxmlformats.org/officeDocument/2006/relationships/image" Target="../media/image7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microsoft.com/office/2007/relationships/hdphoto" Target="../media/hdphoto2.wdp"/><Relationship Id="rId10" Type="http://schemas.openxmlformats.org/officeDocument/2006/relationships/image" Target="../media/image10.jpeg"/><Relationship Id="rId4" Type="http://schemas.openxmlformats.org/officeDocument/2006/relationships/image" Target="../media/image2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image" Target="../media/image1.png"/><Relationship Id="rId7" Type="http://schemas.openxmlformats.org/officeDocument/2006/relationships/image" Target="../media/image3.JP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microsoft.com/office/2007/relationships/hdphoto" Target="../media/hdphoto3.wdp"/><Relationship Id="rId5" Type="http://schemas.openxmlformats.org/officeDocument/2006/relationships/image" Target="../media/image2.png"/><Relationship Id="rId10" Type="http://schemas.openxmlformats.org/officeDocument/2006/relationships/image" Target="../media/image14.png"/><Relationship Id="rId4" Type="http://schemas.microsoft.com/office/2007/relationships/hdphoto" Target="../media/hdphoto1.wdp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image" Target="../media/image16.emf"/><Relationship Id="rId7" Type="http://schemas.microsoft.com/office/2007/relationships/hdphoto" Target="../media/hdphoto2.wdp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10" Type="http://schemas.microsoft.com/office/2007/relationships/hdphoto" Target="../media/hdphoto4.wdp"/><Relationship Id="rId4" Type="http://schemas.openxmlformats.org/officeDocument/2006/relationships/image" Target="../media/image1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microsoft.com/office/2007/relationships/hdphoto" Target="../media/hdphoto1.wdp"/><Relationship Id="rId7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مستطيل ذو زاويتين مستديرتين في نفس الجانب 83"/>
          <p:cNvSpPr/>
          <p:nvPr/>
        </p:nvSpPr>
        <p:spPr>
          <a:xfrm flipV="1">
            <a:off x="55160" y="52824"/>
            <a:ext cx="12073194" cy="667336"/>
          </a:xfrm>
          <a:prstGeom prst="round2SameRect">
            <a:avLst/>
          </a:prstGeom>
          <a:solidFill>
            <a:srgbClr val="70E4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دائري 19"/>
          <p:cNvSpPr/>
          <p:nvPr/>
        </p:nvSpPr>
        <p:spPr>
          <a:xfrm flipH="1">
            <a:off x="10469311" y="843761"/>
            <a:ext cx="975078" cy="981527"/>
          </a:xfrm>
          <a:prstGeom prst="pie">
            <a:avLst/>
          </a:prstGeom>
          <a:solidFill>
            <a:srgbClr val="FFA60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17" name="مستطيل مستدير الزوايا 16"/>
          <p:cNvSpPr/>
          <p:nvPr/>
        </p:nvSpPr>
        <p:spPr>
          <a:xfrm>
            <a:off x="8786949" y="847273"/>
            <a:ext cx="2150194" cy="473279"/>
          </a:xfrm>
          <a:prstGeom prst="roundRect">
            <a:avLst/>
          </a:prstGeom>
          <a:solidFill>
            <a:srgbClr val="DAD8D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أجيب عن الأسئلة التالية : 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6" name="مخطط انسيابي: محطة طرفية 35"/>
          <p:cNvSpPr/>
          <p:nvPr/>
        </p:nvSpPr>
        <p:spPr>
          <a:xfrm>
            <a:off x="8364324" y="158830"/>
            <a:ext cx="1393588" cy="455324"/>
          </a:xfrm>
          <a:prstGeom prst="flowChartTerminator">
            <a:avLst/>
          </a:prstGeom>
          <a:solidFill>
            <a:srgbClr val="FFE4B3"/>
          </a:solidFill>
          <a:ln>
            <a:solidFill>
              <a:srgbClr val="17CEE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الكــســور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0" name="مخطط انسيابي: محطة طرفية 39"/>
          <p:cNvSpPr/>
          <p:nvPr/>
        </p:nvSpPr>
        <p:spPr>
          <a:xfrm>
            <a:off x="6653349" y="158830"/>
            <a:ext cx="1549824" cy="455324"/>
          </a:xfrm>
          <a:prstGeom prst="flowChartTerminator">
            <a:avLst/>
          </a:prstGeom>
          <a:solidFill>
            <a:srgbClr val="00B050"/>
          </a:solidFill>
          <a:ln>
            <a:solidFill>
              <a:srgbClr val="17CEE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1"/>
                </a:solidFill>
              </a:rPr>
              <a:t>اختبار الفصل  </a:t>
            </a:r>
            <a:endParaRPr lang="ar-SA" sz="2000" b="1" dirty="0">
              <a:solidFill>
                <a:schemeClr val="bg1"/>
              </a:solidFill>
            </a:endParaRPr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970" y="5899703"/>
            <a:ext cx="899175" cy="899175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32" y="426128"/>
            <a:ext cx="793068" cy="793068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572" r="52762" b="8063"/>
          <a:stretch/>
        </p:blipFill>
        <p:spPr>
          <a:xfrm>
            <a:off x="76866" y="5052094"/>
            <a:ext cx="1259634" cy="1716611"/>
          </a:xfrm>
          <a:prstGeom prst="rect">
            <a:avLst/>
          </a:prstGeom>
        </p:spPr>
      </p:pic>
      <p:sp>
        <p:nvSpPr>
          <p:cNvPr id="12" name="إطار 11"/>
          <p:cNvSpPr/>
          <p:nvPr/>
        </p:nvSpPr>
        <p:spPr>
          <a:xfrm>
            <a:off x="413071" y="102758"/>
            <a:ext cx="1414683" cy="1361918"/>
          </a:xfrm>
          <a:prstGeom prst="frame">
            <a:avLst/>
          </a:prstGeom>
          <a:solidFill>
            <a:srgbClr val="FFA605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0" name="إطار 29"/>
          <p:cNvSpPr/>
          <p:nvPr/>
        </p:nvSpPr>
        <p:spPr>
          <a:xfrm>
            <a:off x="85489" y="307837"/>
            <a:ext cx="1363214" cy="883735"/>
          </a:xfrm>
          <a:prstGeom prst="frame">
            <a:avLst/>
          </a:prstGeom>
          <a:solidFill>
            <a:srgbClr val="17CEE2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1" name="شارة رتبة 50"/>
          <p:cNvSpPr/>
          <p:nvPr/>
        </p:nvSpPr>
        <p:spPr>
          <a:xfrm rot="5400000">
            <a:off x="193335" y="2600233"/>
            <a:ext cx="427438" cy="404810"/>
          </a:xfrm>
          <a:prstGeom prst="chevron">
            <a:avLst/>
          </a:prstGeom>
          <a:solidFill>
            <a:srgbClr val="17CEE2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شارة رتبة 51"/>
          <p:cNvSpPr/>
          <p:nvPr/>
        </p:nvSpPr>
        <p:spPr>
          <a:xfrm rot="5400000">
            <a:off x="182802" y="2181702"/>
            <a:ext cx="446745" cy="403050"/>
          </a:xfrm>
          <a:prstGeom prst="chevron">
            <a:avLst/>
          </a:prstGeom>
          <a:solidFill>
            <a:srgbClr val="FFA605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شارة رتبة 52"/>
          <p:cNvSpPr/>
          <p:nvPr/>
        </p:nvSpPr>
        <p:spPr>
          <a:xfrm rot="5400000">
            <a:off x="188473" y="1740630"/>
            <a:ext cx="435402" cy="403050"/>
          </a:xfrm>
          <a:prstGeom prst="chevron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45" name="مخطط انسيابي: محطة طرفية 44"/>
          <p:cNvSpPr/>
          <p:nvPr/>
        </p:nvSpPr>
        <p:spPr>
          <a:xfrm>
            <a:off x="1490454" y="492498"/>
            <a:ext cx="1095992" cy="455324"/>
          </a:xfrm>
          <a:prstGeom prst="flowChartTerminator">
            <a:avLst/>
          </a:prstGeom>
          <a:solidFill>
            <a:srgbClr val="FFE4B3"/>
          </a:solidFill>
          <a:ln>
            <a:solidFill>
              <a:srgbClr val="17CEE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١٤٣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0" name="شارة رتبة 79"/>
          <p:cNvSpPr/>
          <p:nvPr/>
        </p:nvSpPr>
        <p:spPr>
          <a:xfrm rot="10800000">
            <a:off x="10978894" y="877461"/>
            <a:ext cx="427438" cy="404810"/>
          </a:xfrm>
          <a:prstGeom prst="chevron">
            <a:avLst/>
          </a:prstGeom>
          <a:solidFill>
            <a:srgbClr val="17CEE2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81" name="شارة رتبة 80"/>
          <p:cNvSpPr/>
          <p:nvPr/>
        </p:nvSpPr>
        <p:spPr>
          <a:xfrm rot="10800000">
            <a:off x="11634721" y="890892"/>
            <a:ext cx="446745" cy="403050"/>
          </a:xfrm>
          <a:prstGeom prst="chevron">
            <a:avLst/>
          </a:prstGeom>
          <a:solidFill>
            <a:srgbClr val="FFA605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82" name="شارة رتبة 81"/>
          <p:cNvSpPr/>
          <p:nvPr/>
        </p:nvSpPr>
        <p:spPr>
          <a:xfrm rot="10800000">
            <a:off x="11315251" y="891773"/>
            <a:ext cx="435400" cy="401289"/>
          </a:xfrm>
          <a:prstGeom prst="chevron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919063" y="158830"/>
            <a:ext cx="1849510" cy="455324"/>
          </a:xfrm>
          <a:prstGeom prst="flowChartTerminator">
            <a:avLst/>
          </a:prstGeom>
          <a:solidFill>
            <a:srgbClr val="FFE4B3"/>
          </a:solidFill>
          <a:ln>
            <a:solidFill>
              <a:srgbClr val="17CEE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الحادي عشر 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7"/>
          <a:srcRect t="3181" b="27431"/>
          <a:stretch/>
        </p:blipFill>
        <p:spPr>
          <a:xfrm>
            <a:off x="3109109" y="1304244"/>
            <a:ext cx="5528599" cy="2107474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 rotWithShape="1">
          <a:blip r:embed="rId8"/>
          <a:srcRect l="-162" b="51601"/>
          <a:stretch/>
        </p:blipFill>
        <p:spPr>
          <a:xfrm>
            <a:off x="2978332" y="4325258"/>
            <a:ext cx="5659376" cy="960845"/>
          </a:xfrm>
          <a:prstGeom prst="rect">
            <a:avLst/>
          </a:prstGeom>
        </p:spPr>
      </p:pic>
      <p:pic>
        <p:nvPicPr>
          <p:cNvPr id="31" name="صورة 30"/>
          <p:cNvPicPr>
            <a:picLocks noChangeAspect="1"/>
          </p:cNvPicPr>
          <p:nvPr/>
        </p:nvPicPr>
        <p:blipFill rotWithShape="1">
          <a:blip r:embed="rId7"/>
          <a:srcRect t="71709"/>
          <a:stretch/>
        </p:blipFill>
        <p:spPr>
          <a:xfrm>
            <a:off x="3109108" y="3466011"/>
            <a:ext cx="5528599" cy="859247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13" t="16762" r="17957" b="13269"/>
          <a:stretch/>
        </p:blipFill>
        <p:spPr>
          <a:xfrm>
            <a:off x="9051712" y="2176446"/>
            <a:ext cx="2614661" cy="3438374"/>
          </a:xfrm>
          <a:prstGeom prst="rect">
            <a:avLst/>
          </a:prstGeom>
        </p:spPr>
      </p:pic>
      <p:sp>
        <p:nvSpPr>
          <p:cNvPr id="34" name="مربع نص 33"/>
          <p:cNvSpPr txBox="1"/>
          <p:nvPr/>
        </p:nvSpPr>
        <p:spPr>
          <a:xfrm>
            <a:off x="3006574" y="2714326"/>
            <a:ext cx="734058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400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</a:t>
            </a:r>
            <a:endParaRPr lang="ar-SA" sz="4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5" name="مربع نص 34"/>
          <p:cNvSpPr txBox="1"/>
          <p:nvPr/>
        </p:nvSpPr>
        <p:spPr>
          <a:xfrm>
            <a:off x="3490782" y="3528670"/>
            <a:ext cx="734058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400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</a:t>
            </a:r>
            <a:endParaRPr lang="ar-SA" sz="4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7" name="صورة 36"/>
          <p:cNvPicPr>
            <a:picLocks noChangeAspect="1"/>
          </p:cNvPicPr>
          <p:nvPr/>
        </p:nvPicPr>
        <p:blipFill rotWithShape="1">
          <a:blip r:embed="rId8"/>
          <a:srcRect l="51625" t="48399"/>
          <a:stretch/>
        </p:blipFill>
        <p:spPr>
          <a:xfrm>
            <a:off x="5904411" y="5286103"/>
            <a:ext cx="2733296" cy="1024422"/>
          </a:xfrm>
          <a:prstGeom prst="rect">
            <a:avLst/>
          </a:prstGeom>
        </p:spPr>
      </p:pic>
      <p:pic>
        <p:nvPicPr>
          <p:cNvPr id="38" name="صورة 37"/>
          <p:cNvPicPr>
            <a:picLocks noChangeAspect="1"/>
          </p:cNvPicPr>
          <p:nvPr/>
        </p:nvPicPr>
        <p:blipFill rotWithShape="1">
          <a:blip r:embed="rId8"/>
          <a:srcRect t="45328" r="62401"/>
          <a:stretch/>
        </p:blipFill>
        <p:spPr>
          <a:xfrm>
            <a:off x="2987506" y="5225143"/>
            <a:ext cx="2124425" cy="1085382"/>
          </a:xfrm>
          <a:prstGeom prst="rect">
            <a:avLst/>
          </a:prstGeom>
        </p:spPr>
      </p:pic>
      <p:sp>
        <p:nvSpPr>
          <p:cNvPr id="39" name="مربع نص 38"/>
          <p:cNvSpPr txBox="1"/>
          <p:nvPr/>
        </p:nvSpPr>
        <p:spPr>
          <a:xfrm>
            <a:off x="6683231" y="5286103"/>
            <a:ext cx="38317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3200" b="1" dirty="0" smtClean="0">
                <a:solidFill>
                  <a:schemeClr val="accent1">
                    <a:lumMod val="75000"/>
                  </a:schemeClr>
                </a:solidFill>
              </a:rPr>
              <a:t>٢</a:t>
            </a:r>
            <a:endParaRPr lang="ar-SA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1" name="مربع نص 40"/>
          <p:cNvSpPr txBox="1"/>
          <p:nvPr/>
        </p:nvSpPr>
        <p:spPr>
          <a:xfrm>
            <a:off x="3199432" y="5284671"/>
            <a:ext cx="38317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3200" b="1" dirty="0" smtClean="0">
                <a:solidFill>
                  <a:schemeClr val="accent1">
                    <a:lumMod val="75000"/>
                  </a:schemeClr>
                </a:solidFill>
              </a:rPr>
              <a:t>٦</a:t>
            </a:r>
            <a:endParaRPr lang="ar-SA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094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9" grpId="0"/>
      <p:bldP spid="4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مستطيل ذو زاويتين مستديرتين في نفس الجانب 83"/>
          <p:cNvSpPr/>
          <p:nvPr/>
        </p:nvSpPr>
        <p:spPr>
          <a:xfrm flipV="1">
            <a:off x="55160" y="52824"/>
            <a:ext cx="12073194" cy="667336"/>
          </a:xfrm>
          <a:prstGeom prst="round2SameRect">
            <a:avLst/>
          </a:prstGeom>
          <a:solidFill>
            <a:srgbClr val="70E4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دائري 19"/>
          <p:cNvSpPr/>
          <p:nvPr/>
        </p:nvSpPr>
        <p:spPr>
          <a:xfrm flipH="1">
            <a:off x="10469311" y="843761"/>
            <a:ext cx="975078" cy="981527"/>
          </a:xfrm>
          <a:prstGeom prst="pie">
            <a:avLst/>
          </a:prstGeom>
          <a:solidFill>
            <a:srgbClr val="FFA60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17" name="مستطيل مستدير الزوايا 16"/>
          <p:cNvSpPr/>
          <p:nvPr/>
        </p:nvSpPr>
        <p:spPr>
          <a:xfrm>
            <a:off x="8786949" y="847273"/>
            <a:ext cx="2150194" cy="473279"/>
          </a:xfrm>
          <a:prstGeom prst="roundRect">
            <a:avLst/>
          </a:prstGeom>
          <a:solidFill>
            <a:srgbClr val="DAD8D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أجيب عن الأسئلة التالية : 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6" name="مخطط انسيابي: محطة طرفية 35"/>
          <p:cNvSpPr/>
          <p:nvPr/>
        </p:nvSpPr>
        <p:spPr>
          <a:xfrm>
            <a:off x="8364324" y="158830"/>
            <a:ext cx="1393588" cy="455324"/>
          </a:xfrm>
          <a:prstGeom prst="flowChartTerminator">
            <a:avLst/>
          </a:prstGeom>
          <a:solidFill>
            <a:srgbClr val="FFE4B3"/>
          </a:solidFill>
          <a:ln>
            <a:solidFill>
              <a:srgbClr val="17CEE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الكــســور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0" name="مخطط انسيابي: محطة طرفية 39"/>
          <p:cNvSpPr/>
          <p:nvPr/>
        </p:nvSpPr>
        <p:spPr>
          <a:xfrm>
            <a:off x="6653349" y="158830"/>
            <a:ext cx="1549824" cy="455324"/>
          </a:xfrm>
          <a:prstGeom prst="flowChartTerminator">
            <a:avLst/>
          </a:prstGeom>
          <a:solidFill>
            <a:srgbClr val="00B050"/>
          </a:solidFill>
          <a:ln>
            <a:solidFill>
              <a:srgbClr val="17CEE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1"/>
                </a:solidFill>
              </a:rPr>
              <a:t>اختبار الفصل  </a:t>
            </a:r>
            <a:endParaRPr lang="ar-SA" sz="2000" b="1" dirty="0">
              <a:solidFill>
                <a:schemeClr val="bg1"/>
              </a:solidFill>
            </a:endParaRPr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970" y="5899703"/>
            <a:ext cx="899175" cy="899175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32" y="426128"/>
            <a:ext cx="793068" cy="793068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572" r="52762" b="8063"/>
          <a:stretch/>
        </p:blipFill>
        <p:spPr>
          <a:xfrm>
            <a:off x="76866" y="5052094"/>
            <a:ext cx="1259634" cy="1716611"/>
          </a:xfrm>
          <a:prstGeom prst="rect">
            <a:avLst/>
          </a:prstGeom>
        </p:spPr>
      </p:pic>
      <p:sp>
        <p:nvSpPr>
          <p:cNvPr id="12" name="إطار 11"/>
          <p:cNvSpPr/>
          <p:nvPr/>
        </p:nvSpPr>
        <p:spPr>
          <a:xfrm>
            <a:off x="413071" y="102758"/>
            <a:ext cx="1414683" cy="1361918"/>
          </a:xfrm>
          <a:prstGeom prst="frame">
            <a:avLst/>
          </a:prstGeom>
          <a:solidFill>
            <a:srgbClr val="FFA605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0" name="إطار 29"/>
          <p:cNvSpPr/>
          <p:nvPr/>
        </p:nvSpPr>
        <p:spPr>
          <a:xfrm>
            <a:off x="85489" y="307837"/>
            <a:ext cx="1363214" cy="883735"/>
          </a:xfrm>
          <a:prstGeom prst="frame">
            <a:avLst/>
          </a:prstGeom>
          <a:solidFill>
            <a:srgbClr val="17CEE2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1" name="شارة رتبة 50"/>
          <p:cNvSpPr/>
          <p:nvPr/>
        </p:nvSpPr>
        <p:spPr>
          <a:xfrm rot="5400000">
            <a:off x="193335" y="2600233"/>
            <a:ext cx="427438" cy="404810"/>
          </a:xfrm>
          <a:prstGeom prst="chevron">
            <a:avLst/>
          </a:prstGeom>
          <a:solidFill>
            <a:srgbClr val="17CEE2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شارة رتبة 51"/>
          <p:cNvSpPr/>
          <p:nvPr/>
        </p:nvSpPr>
        <p:spPr>
          <a:xfrm rot="5400000">
            <a:off x="182802" y="2181702"/>
            <a:ext cx="446745" cy="403050"/>
          </a:xfrm>
          <a:prstGeom prst="chevron">
            <a:avLst/>
          </a:prstGeom>
          <a:solidFill>
            <a:srgbClr val="FFA605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شارة رتبة 52"/>
          <p:cNvSpPr/>
          <p:nvPr/>
        </p:nvSpPr>
        <p:spPr>
          <a:xfrm rot="5400000">
            <a:off x="188473" y="1740630"/>
            <a:ext cx="435402" cy="403050"/>
          </a:xfrm>
          <a:prstGeom prst="chevron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45" name="مخطط انسيابي: محطة طرفية 44"/>
          <p:cNvSpPr/>
          <p:nvPr/>
        </p:nvSpPr>
        <p:spPr>
          <a:xfrm>
            <a:off x="1490454" y="492498"/>
            <a:ext cx="1095992" cy="455324"/>
          </a:xfrm>
          <a:prstGeom prst="flowChartTerminator">
            <a:avLst/>
          </a:prstGeom>
          <a:solidFill>
            <a:srgbClr val="FFE4B3"/>
          </a:solidFill>
          <a:ln>
            <a:solidFill>
              <a:srgbClr val="17CEE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١٤٣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0" name="شارة رتبة 79"/>
          <p:cNvSpPr/>
          <p:nvPr/>
        </p:nvSpPr>
        <p:spPr>
          <a:xfrm rot="10800000">
            <a:off x="10978894" y="877461"/>
            <a:ext cx="427438" cy="404810"/>
          </a:xfrm>
          <a:prstGeom prst="chevron">
            <a:avLst/>
          </a:prstGeom>
          <a:solidFill>
            <a:srgbClr val="17CEE2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81" name="شارة رتبة 80"/>
          <p:cNvSpPr/>
          <p:nvPr/>
        </p:nvSpPr>
        <p:spPr>
          <a:xfrm rot="10800000">
            <a:off x="11634721" y="890892"/>
            <a:ext cx="446745" cy="403050"/>
          </a:xfrm>
          <a:prstGeom prst="chevron">
            <a:avLst/>
          </a:prstGeom>
          <a:solidFill>
            <a:srgbClr val="FFA605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82" name="شارة رتبة 81"/>
          <p:cNvSpPr/>
          <p:nvPr/>
        </p:nvSpPr>
        <p:spPr>
          <a:xfrm rot="10800000">
            <a:off x="11315251" y="891773"/>
            <a:ext cx="435400" cy="401289"/>
          </a:xfrm>
          <a:prstGeom prst="chevron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919063" y="158830"/>
            <a:ext cx="1849510" cy="455324"/>
          </a:xfrm>
          <a:prstGeom prst="flowChartTerminator">
            <a:avLst/>
          </a:prstGeom>
          <a:solidFill>
            <a:srgbClr val="FFE4B3"/>
          </a:solidFill>
          <a:ln>
            <a:solidFill>
              <a:srgbClr val="17CEE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الحادي عشر 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7"/>
          <a:srcRect l="44512"/>
          <a:stretch/>
        </p:blipFill>
        <p:spPr>
          <a:xfrm>
            <a:off x="8894550" y="2061788"/>
            <a:ext cx="3149522" cy="2728934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2220" y="1959128"/>
            <a:ext cx="5555907" cy="2644653"/>
          </a:xfrm>
          <a:prstGeom prst="rect">
            <a:avLst/>
          </a:prstGeom>
        </p:spPr>
      </p:pic>
      <p:pic>
        <p:nvPicPr>
          <p:cNvPr id="23" name="صورة 22"/>
          <p:cNvPicPr>
            <a:picLocks noChangeAspect="1"/>
          </p:cNvPicPr>
          <p:nvPr/>
        </p:nvPicPr>
        <p:blipFill rotWithShape="1">
          <a:blip r:embed="rId7"/>
          <a:srcRect l="2165" r="64387" b="25331"/>
          <a:stretch/>
        </p:blipFill>
        <p:spPr>
          <a:xfrm>
            <a:off x="7035012" y="2159854"/>
            <a:ext cx="1751937" cy="18804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4" name="مربع نص 23"/>
              <p:cNvSpPr txBox="1"/>
              <p:nvPr/>
            </p:nvSpPr>
            <p:spPr>
              <a:xfrm>
                <a:off x="9322568" y="4617398"/>
                <a:ext cx="596495" cy="819648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ar-SA" sz="28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ku-Arab-IQ" sz="2800" b="1" i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١</m:t>
                          </m:r>
                        </m:num>
                        <m:den>
                          <m:r>
                            <a:rPr lang="ku-Arab-IQ" sz="2800" b="1" i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٤</m:t>
                          </m:r>
                        </m:den>
                      </m:f>
                    </m:oMath>
                  </m:oMathPara>
                </a14:m>
                <a:endParaRPr lang="ar-SA" sz="2800" b="1" dirty="0"/>
              </a:p>
            </p:txBody>
          </p:sp>
        </mc:Choice>
        <mc:Fallback>
          <p:sp>
            <p:nvSpPr>
              <p:cNvPr id="24" name="مربع نص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2568" y="4617398"/>
                <a:ext cx="596495" cy="81964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مربع نص 24"/>
          <p:cNvSpPr txBox="1"/>
          <p:nvPr/>
        </p:nvSpPr>
        <p:spPr>
          <a:xfrm>
            <a:off x="2490652" y="4836623"/>
            <a:ext cx="160311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٢٤ 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طالب 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7" name="صورة 2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1524" y="4337548"/>
            <a:ext cx="2036033" cy="2329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856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8562" y="1996020"/>
            <a:ext cx="5259531" cy="3978701"/>
          </a:xfrm>
          <a:prstGeom prst="rect">
            <a:avLst/>
          </a:prstGeom>
        </p:spPr>
      </p:pic>
      <p:sp>
        <p:nvSpPr>
          <p:cNvPr id="84" name="مستطيل ذو زاويتين مستديرتين في نفس الجانب 83"/>
          <p:cNvSpPr/>
          <p:nvPr/>
        </p:nvSpPr>
        <p:spPr>
          <a:xfrm flipV="1">
            <a:off x="55160" y="52824"/>
            <a:ext cx="12073194" cy="667336"/>
          </a:xfrm>
          <a:prstGeom prst="round2SameRect">
            <a:avLst/>
          </a:prstGeom>
          <a:solidFill>
            <a:srgbClr val="70E4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دائري 19"/>
          <p:cNvSpPr/>
          <p:nvPr/>
        </p:nvSpPr>
        <p:spPr>
          <a:xfrm flipH="1">
            <a:off x="10469311" y="843761"/>
            <a:ext cx="975078" cy="981527"/>
          </a:xfrm>
          <a:prstGeom prst="pie">
            <a:avLst/>
          </a:prstGeom>
          <a:solidFill>
            <a:srgbClr val="FFA60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17" name="مستطيل مستدير الزوايا 16"/>
          <p:cNvSpPr/>
          <p:nvPr/>
        </p:nvSpPr>
        <p:spPr>
          <a:xfrm>
            <a:off x="8786949" y="847273"/>
            <a:ext cx="2150194" cy="473279"/>
          </a:xfrm>
          <a:prstGeom prst="roundRect">
            <a:avLst/>
          </a:prstGeom>
          <a:solidFill>
            <a:srgbClr val="DAD8D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أجيب عن الأسئلة التالية : 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6" name="مخطط انسيابي: محطة طرفية 35"/>
          <p:cNvSpPr/>
          <p:nvPr/>
        </p:nvSpPr>
        <p:spPr>
          <a:xfrm>
            <a:off x="8364324" y="158830"/>
            <a:ext cx="1393588" cy="455324"/>
          </a:xfrm>
          <a:prstGeom prst="flowChartTerminator">
            <a:avLst/>
          </a:prstGeom>
          <a:solidFill>
            <a:srgbClr val="FFE4B3"/>
          </a:solidFill>
          <a:ln>
            <a:solidFill>
              <a:srgbClr val="17CEE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الكــســور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0" name="مخطط انسيابي: محطة طرفية 39"/>
          <p:cNvSpPr/>
          <p:nvPr/>
        </p:nvSpPr>
        <p:spPr>
          <a:xfrm>
            <a:off x="6653349" y="158830"/>
            <a:ext cx="1549824" cy="455324"/>
          </a:xfrm>
          <a:prstGeom prst="flowChartTerminator">
            <a:avLst/>
          </a:prstGeom>
          <a:solidFill>
            <a:srgbClr val="00B050"/>
          </a:solidFill>
          <a:ln>
            <a:solidFill>
              <a:srgbClr val="17CEE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1"/>
                </a:solidFill>
              </a:rPr>
              <a:t>اختبار الفصل  </a:t>
            </a:r>
            <a:endParaRPr lang="ar-SA" sz="2000" b="1" dirty="0">
              <a:solidFill>
                <a:schemeClr val="bg1"/>
              </a:solidFill>
            </a:endParaRPr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970" y="5899703"/>
            <a:ext cx="899175" cy="899175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32" y="426128"/>
            <a:ext cx="793068" cy="793068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572" r="52762" b="8063"/>
          <a:stretch/>
        </p:blipFill>
        <p:spPr>
          <a:xfrm>
            <a:off x="76866" y="5052094"/>
            <a:ext cx="1259634" cy="1716611"/>
          </a:xfrm>
          <a:prstGeom prst="rect">
            <a:avLst/>
          </a:prstGeom>
        </p:spPr>
      </p:pic>
      <p:sp>
        <p:nvSpPr>
          <p:cNvPr id="12" name="إطار 11"/>
          <p:cNvSpPr/>
          <p:nvPr/>
        </p:nvSpPr>
        <p:spPr>
          <a:xfrm>
            <a:off x="413071" y="102758"/>
            <a:ext cx="1414683" cy="1361918"/>
          </a:xfrm>
          <a:prstGeom prst="frame">
            <a:avLst/>
          </a:prstGeom>
          <a:solidFill>
            <a:srgbClr val="FFA605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0" name="إطار 29"/>
          <p:cNvSpPr/>
          <p:nvPr/>
        </p:nvSpPr>
        <p:spPr>
          <a:xfrm>
            <a:off x="85489" y="307837"/>
            <a:ext cx="1363214" cy="883735"/>
          </a:xfrm>
          <a:prstGeom prst="frame">
            <a:avLst/>
          </a:prstGeom>
          <a:solidFill>
            <a:srgbClr val="17CEE2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1" name="شارة رتبة 50"/>
          <p:cNvSpPr/>
          <p:nvPr/>
        </p:nvSpPr>
        <p:spPr>
          <a:xfrm rot="5400000">
            <a:off x="193335" y="2600233"/>
            <a:ext cx="427438" cy="404810"/>
          </a:xfrm>
          <a:prstGeom prst="chevron">
            <a:avLst/>
          </a:prstGeom>
          <a:solidFill>
            <a:srgbClr val="17CEE2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شارة رتبة 51"/>
          <p:cNvSpPr/>
          <p:nvPr/>
        </p:nvSpPr>
        <p:spPr>
          <a:xfrm rot="5400000">
            <a:off x="182802" y="2181702"/>
            <a:ext cx="446745" cy="403050"/>
          </a:xfrm>
          <a:prstGeom prst="chevron">
            <a:avLst/>
          </a:prstGeom>
          <a:solidFill>
            <a:srgbClr val="FFA605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شارة رتبة 52"/>
          <p:cNvSpPr/>
          <p:nvPr/>
        </p:nvSpPr>
        <p:spPr>
          <a:xfrm rot="5400000">
            <a:off x="188473" y="1740630"/>
            <a:ext cx="435402" cy="403050"/>
          </a:xfrm>
          <a:prstGeom prst="chevron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45" name="مخطط انسيابي: محطة طرفية 44"/>
          <p:cNvSpPr/>
          <p:nvPr/>
        </p:nvSpPr>
        <p:spPr>
          <a:xfrm>
            <a:off x="1490454" y="492498"/>
            <a:ext cx="1095992" cy="455324"/>
          </a:xfrm>
          <a:prstGeom prst="flowChartTerminator">
            <a:avLst/>
          </a:prstGeom>
          <a:solidFill>
            <a:srgbClr val="FFE4B3"/>
          </a:solidFill>
          <a:ln>
            <a:solidFill>
              <a:srgbClr val="17CEE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١٤٣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0" name="شارة رتبة 79"/>
          <p:cNvSpPr/>
          <p:nvPr/>
        </p:nvSpPr>
        <p:spPr>
          <a:xfrm rot="10800000">
            <a:off x="10978894" y="877461"/>
            <a:ext cx="427438" cy="404810"/>
          </a:xfrm>
          <a:prstGeom prst="chevron">
            <a:avLst/>
          </a:prstGeom>
          <a:solidFill>
            <a:srgbClr val="17CEE2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81" name="شارة رتبة 80"/>
          <p:cNvSpPr/>
          <p:nvPr/>
        </p:nvSpPr>
        <p:spPr>
          <a:xfrm rot="10800000">
            <a:off x="11634721" y="890892"/>
            <a:ext cx="446745" cy="403050"/>
          </a:xfrm>
          <a:prstGeom prst="chevron">
            <a:avLst/>
          </a:prstGeom>
          <a:solidFill>
            <a:srgbClr val="FFA605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82" name="شارة رتبة 81"/>
          <p:cNvSpPr/>
          <p:nvPr/>
        </p:nvSpPr>
        <p:spPr>
          <a:xfrm rot="10800000">
            <a:off x="11315251" y="891773"/>
            <a:ext cx="435400" cy="401289"/>
          </a:xfrm>
          <a:prstGeom prst="chevron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919063" y="158830"/>
            <a:ext cx="1849510" cy="455324"/>
          </a:xfrm>
          <a:prstGeom prst="flowChartTerminator">
            <a:avLst/>
          </a:prstGeom>
          <a:solidFill>
            <a:srgbClr val="FFE4B3"/>
          </a:solidFill>
          <a:ln>
            <a:solidFill>
              <a:srgbClr val="17CEE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الحادي عشر 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6753" y="2041000"/>
            <a:ext cx="5332755" cy="1993226"/>
          </a:xfrm>
          <a:prstGeom prst="rect">
            <a:avLst/>
          </a:prstGeom>
        </p:spPr>
      </p:pic>
      <p:sp>
        <p:nvSpPr>
          <p:cNvPr id="23" name="مستطيل مستدير الزوايا 22"/>
          <p:cNvSpPr/>
          <p:nvPr/>
        </p:nvSpPr>
        <p:spPr>
          <a:xfrm>
            <a:off x="7254241" y="3301584"/>
            <a:ext cx="1806878" cy="1296542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مربع نص 23"/>
              <p:cNvSpPr txBox="1"/>
              <p:nvPr/>
            </p:nvSpPr>
            <p:spPr>
              <a:xfrm>
                <a:off x="1992271" y="4214171"/>
                <a:ext cx="3278406" cy="80233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800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بما أن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SA" sz="28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ku-Arab-IQ" sz="28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٨</m:t>
                        </m:r>
                      </m:num>
                      <m:den>
                        <m:r>
                          <a:rPr lang="ku-Arab-IQ" sz="28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١٢</m:t>
                        </m:r>
                      </m:den>
                    </m:f>
                  </m:oMath>
                </a14:m>
                <a:r>
                  <a:rPr lang="ku-Arab-IQ" sz="2800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ar-SA" sz="2800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 </a:t>
                </a:r>
                <a:r>
                  <a:rPr lang="ar-SA" sz="2800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&gt;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SA" sz="28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ku-Arab-IQ" sz="28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٤</m:t>
                        </m:r>
                      </m:num>
                      <m:den>
                        <m:r>
                          <a:rPr lang="ku-Arab-IQ" sz="28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١٢</m:t>
                        </m:r>
                      </m:den>
                    </m:f>
                  </m:oMath>
                </a14:m>
                <a:r>
                  <a:rPr lang="ku-Arab-IQ" sz="2800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 </a:t>
                </a:r>
                <a:endParaRPr lang="ar-SA" sz="2800" b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24" name="مربع نص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2271" y="4214171"/>
                <a:ext cx="3278406" cy="802336"/>
              </a:xfrm>
              <a:prstGeom prst="rect">
                <a:avLst/>
              </a:prstGeom>
              <a:blipFill>
                <a:blip r:embed="rId9"/>
                <a:stretch>
                  <a:fillRect b="-6818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مربع نص 24"/>
          <p:cNvSpPr txBox="1"/>
          <p:nvPr/>
        </p:nvSpPr>
        <p:spPr>
          <a:xfrm>
            <a:off x="1197093" y="5279756"/>
            <a:ext cx="425953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إذن الأسماك البرتقالية أكثر من السوداء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7" name="صورة 26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1019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301"/>
          <a:stretch/>
        </p:blipFill>
        <p:spPr>
          <a:xfrm>
            <a:off x="5634294" y="4387327"/>
            <a:ext cx="1736422" cy="2381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040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692" y="1836813"/>
            <a:ext cx="5512365" cy="3735352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8050" y="1810080"/>
            <a:ext cx="5514528" cy="3983617"/>
          </a:xfrm>
          <a:prstGeom prst="rect">
            <a:avLst/>
          </a:prstGeom>
        </p:spPr>
      </p:pic>
      <p:sp>
        <p:nvSpPr>
          <p:cNvPr id="84" name="مستطيل ذو زاويتين مستديرتين في نفس الجانب 83"/>
          <p:cNvSpPr/>
          <p:nvPr/>
        </p:nvSpPr>
        <p:spPr>
          <a:xfrm flipV="1">
            <a:off x="55160" y="52824"/>
            <a:ext cx="12073194" cy="667336"/>
          </a:xfrm>
          <a:prstGeom prst="round2SameRect">
            <a:avLst/>
          </a:prstGeom>
          <a:solidFill>
            <a:srgbClr val="70E4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دائري 19"/>
          <p:cNvSpPr/>
          <p:nvPr/>
        </p:nvSpPr>
        <p:spPr>
          <a:xfrm flipH="1">
            <a:off x="10469311" y="843761"/>
            <a:ext cx="975078" cy="981527"/>
          </a:xfrm>
          <a:prstGeom prst="pie">
            <a:avLst/>
          </a:prstGeom>
          <a:solidFill>
            <a:srgbClr val="FFA60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17" name="مستطيل مستدير الزوايا 16"/>
          <p:cNvSpPr/>
          <p:nvPr/>
        </p:nvSpPr>
        <p:spPr>
          <a:xfrm>
            <a:off x="8786949" y="847273"/>
            <a:ext cx="2150194" cy="473279"/>
          </a:xfrm>
          <a:prstGeom prst="roundRect">
            <a:avLst/>
          </a:prstGeom>
          <a:solidFill>
            <a:srgbClr val="DAD8D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أجيب عن الأسئلة التالية : 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6" name="مخطط انسيابي: محطة طرفية 35"/>
          <p:cNvSpPr/>
          <p:nvPr/>
        </p:nvSpPr>
        <p:spPr>
          <a:xfrm>
            <a:off x="8364324" y="158830"/>
            <a:ext cx="1393588" cy="455324"/>
          </a:xfrm>
          <a:prstGeom prst="flowChartTerminator">
            <a:avLst/>
          </a:prstGeom>
          <a:solidFill>
            <a:srgbClr val="FFE4B3"/>
          </a:solidFill>
          <a:ln>
            <a:solidFill>
              <a:srgbClr val="17CEE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الكــســور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0" name="مخطط انسيابي: محطة طرفية 39"/>
          <p:cNvSpPr/>
          <p:nvPr/>
        </p:nvSpPr>
        <p:spPr>
          <a:xfrm>
            <a:off x="6653349" y="158830"/>
            <a:ext cx="1549824" cy="455324"/>
          </a:xfrm>
          <a:prstGeom prst="flowChartTerminator">
            <a:avLst/>
          </a:prstGeom>
          <a:solidFill>
            <a:srgbClr val="00B050"/>
          </a:solidFill>
          <a:ln>
            <a:solidFill>
              <a:srgbClr val="17CEE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1"/>
                </a:solidFill>
              </a:rPr>
              <a:t>اختبار الفصل  </a:t>
            </a:r>
            <a:endParaRPr lang="ar-SA" sz="2000" b="1" dirty="0">
              <a:solidFill>
                <a:schemeClr val="bg1"/>
              </a:solidFill>
            </a:endParaRPr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970" y="5899703"/>
            <a:ext cx="899175" cy="899175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32" y="426128"/>
            <a:ext cx="793068" cy="793068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572" r="52762" b="8063"/>
          <a:stretch/>
        </p:blipFill>
        <p:spPr>
          <a:xfrm>
            <a:off x="76866" y="5052094"/>
            <a:ext cx="1259634" cy="1716611"/>
          </a:xfrm>
          <a:prstGeom prst="rect">
            <a:avLst/>
          </a:prstGeom>
        </p:spPr>
      </p:pic>
      <p:sp>
        <p:nvSpPr>
          <p:cNvPr id="12" name="إطار 11"/>
          <p:cNvSpPr/>
          <p:nvPr/>
        </p:nvSpPr>
        <p:spPr>
          <a:xfrm>
            <a:off x="413071" y="102758"/>
            <a:ext cx="1414683" cy="1361918"/>
          </a:xfrm>
          <a:prstGeom prst="frame">
            <a:avLst/>
          </a:prstGeom>
          <a:solidFill>
            <a:srgbClr val="FFA605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0" name="إطار 29"/>
          <p:cNvSpPr/>
          <p:nvPr/>
        </p:nvSpPr>
        <p:spPr>
          <a:xfrm>
            <a:off x="85489" y="307837"/>
            <a:ext cx="1363214" cy="883735"/>
          </a:xfrm>
          <a:prstGeom prst="frame">
            <a:avLst/>
          </a:prstGeom>
          <a:solidFill>
            <a:srgbClr val="17CEE2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1" name="شارة رتبة 50"/>
          <p:cNvSpPr/>
          <p:nvPr/>
        </p:nvSpPr>
        <p:spPr>
          <a:xfrm rot="5400000">
            <a:off x="193335" y="2600233"/>
            <a:ext cx="427438" cy="404810"/>
          </a:xfrm>
          <a:prstGeom prst="chevron">
            <a:avLst/>
          </a:prstGeom>
          <a:solidFill>
            <a:srgbClr val="17CEE2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شارة رتبة 51"/>
          <p:cNvSpPr/>
          <p:nvPr/>
        </p:nvSpPr>
        <p:spPr>
          <a:xfrm rot="5400000">
            <a:off x="182802" y="2181702"/>
            <a:ext cx="446745" cy="403050"/>
          </a:xfrm>
          <a:prstGeom prst="chevron">
            <a:avLst/>
          </a:prstGeom>
          <a:solidFill>
            <a:srgbClr val="FFA605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شارة رتبة 52"/>
          <p:cNvSpPr/>
          <p:nvPr/>
        </p:nvSpPr>
        <p:spPr>
          <a:xfrm rot="5400000">
            <a:off x="188473" y="1740630"/>
            <a:ext cx="435402" cy="403050"/>
          </a:xfrm>
          <a:prstGeom prst="chevron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45" name="مخطط انسيابي: محطة طرفية 44"/>
          <p:cNvSpPr/>
          <p:nvPr/>
        </p:nvSpPr>
        <p:spPr>
          <a:xfrm>
            <a:off x="1490454" y="492498"/>
            <a:ext cx="1095992" cy="455324"/>
          </a:xfrm>
          <a:prstGeom prst="flowChartTerminator">
            <a:avLst/>
          </a:prstGeom>
          <a:solidFill>
            <a:srgbClr val="FFE4B3"/>
          </a:solidFill>
          <a:ln>
            <a:solidFill>
              <a:srgbClr val="17CEE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١٤٣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0" name="شارة رتبة 79"/>
          <p:cNvSpPr/>
          <p:nvPr/>
        </p:nvSpPr>
        <p:spPr>
          <a:xfrm rot="10800000">
            <a:off x="10978894" y="877461"/>
            <a:ext cx="427438" cy="404810"/>
          </a:xfrm>
          <a:prstGeom prst="chevron">
            <a:avLst/>
          </a:prstGeom>
          <a:solidFill>
            <a:srgbClr val="17CEE2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81" name="شارة رتبة 80"/>
          <p:cNvSpPr/>
          <p:nvPr/>
        </p:nvSpPr>
        <p:spPr>
          <a:xfrm rot="10800000">
            <a:off x="11634721" y="890892"/>
            <a:ext cx="446745" cy="403050"/>
          </a:xfrm>
          <a:prstGeom prst="chevron">
            <a:avLst/>
          </a:prstGeom>
          <a:solidFill>
            <a:srgbClr val="FFA605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82" name="شارة رتبة 81"/>
          <p:cNvSpPr/>
          <p:nvPr/>
        </p:nvSpPr>
        <p:spPr>
          <a:xfrm rot="10800000">
            <a:off x="11315251" y="891773"/>
            <a:ext cx="435400" cy="401289"/>
          </a:xfrm>
          <a:prstGeom prst="chevron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919063" y="158830"/>
            <a:ext cx="1849510" cy="455324"/>
          </a:xfrm>
          <a:prstGeom prst="flowChartTerminator">
            <a:avLst/>
          </a:prstGeom>
          <a:solidFill>
            <a:srgbClr val="FFE4B3"/>
          </a:solidFill>
          <a:ln>
            <a:solidFill>
              <a:srgbClr val="17CEE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الحادي عشر 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3" name="مستطيل مستدير الزوايا 22"/>
          <p:cNvSpPr/>
          <p:nvPr/>
        </p:nvSpPr>
        <p:spPr>
          <a:xfrm>
            <a:off x="7254241" y="4171404"/>
            <a:ext cx="1532708" cy="670562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ستطيل مستدير الزوايا 23"/>
          <p:cNvSpPr/>
          <p:nvPr/>
        </p:nvSpPr>
        <p:spPr>
          <a:xfrm>
            <a:off x="4058281" y="3788229"/>
            <a:ext cx="1602290" cy="809898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844" b="97505" l="4000" r="9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2256" y="4252620"/>
            <a:ext cx="1752900" cy="2486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263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مستطيل ذو زاويتين مستديرتين في نفس الجانب 83"/>
          <p:cNvSpPr/>
          <p:nvPr/>
        </p:nvSpPr>
        <p:spPr>
          <a:xfrm flipV="1">
            <a:off x="55160" y="52824"/>
            <a:ext cx="12073194" cy="667336"/>
          </a:xfrm>
          <a:prstGeom prst="round2SameRect">
            <a:avLst/>
          </a:prstGeom>
          <a:solidFill>
            <a:srgbClr val="70E4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دائري 19"/>
          <p:cNvSpPr/>
          <p:nvPr/>
        </p:nvSpPr>
        <p:spPr>
          <a:xfrm flipH="1">
            <a:off x="10469311" y="843761"/>
            <a:ext cx="975078" cy="981527"/>
          </a:xfrm>
          <a:prstGeom prst="pie">
            <a:avLst/>
          </a:prstGeom>
          <a:solidFill>
            <a:srgbClr val="FFA60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17" name="مستطيل مستدير الزوايا 16"/>
          <p:cNvSpPr/>
          <p:nvPr/>
        </p:nvSpPr>
        <p:spPr>
          <a:xfrm>
            <a:off x="8786949" y="847273"/>
            <a:ext cx="2150194" cy="473279"/>
          </a:xfrm>
          <a:prstGeom prst="roundRect">
            <a:avLst/>
          </a:prstGeom>
          <a:solidFill>
            <a:srgbClr val="DAD8D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أجيب عن الأسئلة التالية : 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6" name="مخطط انسيابي: محطة طرفية 35"/>
          <p:cNvSpPr/>
          <p:nvPr/>
        </p:nvSpPr>
        <p:spPr>
          <a:xfrm>
            <a:off x="8364324" y="158830"/>
            <a:ext cx="1393588" cy="455324"/>
          </a:xfrm>
          <a:prstGeom prst="flowChartTerminator">
            <a:avLst/>
          </a:prstGeom>
          <a:solidFill>
            <a:srgbClr val="FFE4B3"/>
          </a:solidFill>
          <a:ln>
            <a:solidFill>
              <a:srgbClr val="17CEE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الكــســور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0" name="مخطط انسيابي: محطة طرفية 39"/>
          <p:cNvSpPr/>
          <p:nvPr/>
        </p:nvSpPr>
        <p:spPr>
          <a:xfrm>
            <a:off x="6653349" y="158830"/>
            <a:ext cx="1549824" cy="455324"/>
          </a:xfrm>
          <a:prstGeom prst="flowChartTerminator">
            <a:avLst/>
          </a:prstGeom>
          <a:solidFill>
            <a:srgbClr val="00B050"/>
          </a:solidFill>
          <a:ln>
            <a:solidFill>
              <a:srgbClr val="17CEE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1"/>
                </a:solidFill>
              </a:rPr>
              <a:t>اختبار الفصل  </a:t>
            </a:r>
            <a:endParaRPr lang="ar-SA" sz="2000" b="1" dirty="0">
              <a:solidFill>
                <a:schemeClr val="bg1"/>
              </a:solidFill>
            </a:endParaRPr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970" y="5899703"/>
            <a:ext cx="899175" cy="899175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32" y="426128"/>
            <a:ext cx="793068" cy="793068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572" r="52762" b="8063"/>
          <a:stretch/>
        </p:blipFill>
        <p:spPr>
          <a:xfrm>
            <a:off x="76866" y="5052094"/>
            <a:ext cx="1259634" cy="1716611"/>
          </a:xfrm>
          <a:prstGeom prst="rect">
            <a:avLst/>
          </a:prstGeom>
        </p:spPr>
      </p:pic>
      <p:sp>
        <p:nvSpPr>
          <p:cNvPr id="12" name="إطار 11"/>
          <p:cNvSpPr/>
          <p:nvPr/>
        </p:nvSpPr>
        <p:spPr>
          <a:xfrm>
            <a:off x="413071" y="102758"/>
            <a:ext cx="1414683" cy="1361918"/>
          </a:xfrm>
          <a:prstGeom prst="frame">
            <a:avLst/>
          </a:prstGeom>
          <a:solidFill>
            <a:srgbClr val="FFA605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0" name="إطار 29"/>
          <p:cNvSpPr/>
          <p:nvPr/>
        </p:nvSpPr>
        <p:spPr>
          <a:xfrm>
            <a:off x="85489" y="307837"/>
            <a:ext cx="1363214" cy="883735"/>
          </a:xfrm>
          <a:prstGeom prst="frame">
            <a:avLst/>
          </a:prstGeom>
          <a:solidFill>
            <a:srgbClr val="17CEE2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1" name="شارة رتبة 50"/>
          <p:cNvSpPr/>
          <p:nvPr/>
        </p:nvSpPr>
        <p:spPr>
          <a:xfrm rot="5400000">
            <a:off x="193335" y="2600233"/>
            <a:ext cx="427438" cy="404810"/>
          </a:xfrm>
          <a:prstGeom prst="chevron">
            <a:avLst/>
          </a:prstGeom>
          <a:solidFill>
            <a:srgbClr val="17CEE2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شارة رتبة 51"/>
          <p:cNvSpPr/>
          <p:nvPr/>
        </p:nvSpPr>
        <p:spPr>
          <a:xfrm rot="5400000">
            <a:off x="182802" y="2181702"/>
            <a:ext cx="446745" cy="403050"/>
          </a:xfrm>
          <a:prstGeom prst="chevron">
            <a:avLst/>
          </a:prstGeom>
          <a:solidFill>
            <a:srgbClr val="FFA605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شارة رتبة 52"/>
          <p:cNvSpPr/>
          <p:nvPr/>
        </p:nvSpPr>
        <p:spPr>
          <a:xfrm rot="5400000">
            <a:off x="188473" y="1740630"/>
            <a:ext cx="435402" cy="403050"/>
          </a:xfrm>
          <a:prstGeom prst="chevron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45" name="مخطط انسيابي: محطة طرفية 44"/>
          <p:cNvSpPr/>
          <p:nvPr/>
        </p:nvSpPr>
        <p:spPr>
          <a:xfrm>
            <a:off x="1490454" y="492498"/>
            <a:ext cx="1095992" cy="455324"/>
          </a:xfrm>
          <a:prstGeom prst="flowChartTerminator">
            <a:avLst/>
          </a:prstGeom>
          <a:solidFill>
            <a:srgbClr val="FFE4B3"/>
          </a:solidFill>
          <a:ln>
            <a:solidFill>
              <a:srgbClr val="17CEE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١٤٣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0" name="شارة رتبة 79"/>
          <p:cNvSpPr/>
          <p:nvPr/>
        </p:nvSpPr>
        <p:spPr>
          <a:xfrm rot="10800000">
            <a:off x="10978894" y="877461"/>
            <a:ext cx="427438" cy="404810"/>
          </a:xfrm>
          <a:prstGeom prst="chevron">
            <a:avLst/>
          </a:prstGeom>
          <a:solidFill>
            <a:srgbClr val="17CEE2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81" name="شارة رتبة 80"/>
          <p:cNvSpPr/>
          <p:nvPr/>
        </p:nvSpPr>
        <p:spPr>
          <a:xfrm rot="10800000">
            <a:off x="11634721" y="890892"/>
            <a:ext cx="446745" cy="403050"/>
          </a:xfrm>
          <a:prstGeom prst="chevron">
            <a:avLst/>
          </a:prstGeom>
          <a:solidFill>
            <a:srgbClr val="FFA605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82" name="شارة رتبة 81"/>
          <p:cNvSpPr/>
          <p:nvPr/>
        </p:nvSpPr>
        <p:spPr>
          <a:xfrm rot="10800000">
            <a:off x="11315251" y="891773"/>
            <a:ext cx="435400" cy="401289"/>
          </a:xfrm>
          <a:prstGeom prst="chevron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919063" y="158830"/>
            <a:ext cx="1849510" cy="455324"/>
          </a:xfrm>
          <a:prstGeom prst="flowChartTerminator">
            <a:avLst/>
          </a:prstGeom>
          <a:solidFill>
            <a:srgbClr val="FFE4B3"/>
          </a:solidFill>
          <a:ln>
            <a:solidFill>
              <a:srgbClr val="17CEE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الحادي عشر 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738"/>
          <a:stretch/>
        </p:blipFill>
        <p:spPr>
          <a:xfrm>
            <a:off x="2575197" y="1464676"/>
            <a:ext cx="6427233" cy="3446031"/>
          </a:xfrm>
          <a:prstGeom prst="rect">
            <a:avLst/>
          </a:prstGeom>
        </p:spPr>
      </p:pic>
      <p:sp>
        <p:nvSpPr>
          <p:cNvPr id="22" name="مربع نص 21"/>
          <p:cNvSpPr txBox="1"/>
          <p:nvPr/>
        </p:nvSpPr>
        <p:spPr>
          <a:xfrm>
            <a:off x="3177432" y="4790484"/>
            <a:ext cx="370250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الذين لا يحملون حقائب 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3" name="مربع نص 22"/>
          <p:cNvSpPr txBox="1"/>
          <p:nvPr/>
        </p:nvSpPr>
        <p:spPr>
          <a:xfrm>
            <a:off x="2454621" y="5533071"/>
            <a:ext cx="601881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لأن عددهم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٥ 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، بينما عدد الذين يحملون حقائب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٤ 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52" t="7365" r="16307" b="10223"/>
          <a:stretch/>
        </p:blipFill>
        <p:spPr>
          <a:xfrm>
            <a:off x="8899269" y="2163082"/>
            <a:ext cx="2545120" cy="3492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284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1242</TotalTime>
  <Words>93</Words>
  <Application>Microsoft Office PowerPoint</Application>
  <PresentationFormat>شاشة عريضة</PresentationFormat>
  <Paragraphs>35</Paragraphs>
  <Slides>5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5</vt:i4>
      </vt:variant>
    </vt:vector>
  </HeadingPairs>
  <TitlesOfParts>
    <vt:vector size="12" baseType="lpstr">
      <vt:lpstr>Arial</vt:lpstr>
      <vt:lpstr>Calibri</vt:lpstr>
      <vt:lpstr>Calibri Light</vt:lpstr>
      <vt:lpstr>Cambria Math</vt:lpstr>
      <vt:lpstr>Times New Roman</vt:lpstr>
      <vt:lpstr>Wingdings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WinDows</dc:creator>
  <cp:lastModifiedBy>WinDows</cp:lastModifiedBy>
  <cp:revision>167</cp:revision>
  <dcterms:created xsi:type="dcterms:W3CDTF">2022-12-02T21:48:32Z</dcterms:created>
  <dcterms:modified xsi:type="dcterms:W3CDTF">2023-05-17T22:16:33Z</dcterms:modified>
</cp:coreProperties>
</file>