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  <p:sldMasterId id="2147483672" r:id="rId3"/>
  </p:sldMasterIdLst>
  <p:sldIdLst>
    <p:sldId id="257" r:id="rId4"/>
    <p:sldId id="277" r:id="rId5"/>
    <p:sldId id="287" r:id="rId6"/>
    <p:sldId id="284" r:id="rId7"/>
    <p:sldId id="270" r:id="rId8"/>
    <p:sldId id="285" r:id="rId9"/>
    <p:sldId id="271" r:id="rId10"/>
    <p:sldId id="296" r:id="rId11"/>
    <p:sldId id="272" r:id="rId12"/>
    <p:sldId id="282" r:id="rId13"/>
    <p:sldId id="295" r:id="rId14"/>
    <p:sldId id="294" r:id="rId15"/>
    <p:sldId id="275" r:id="rId16"/>
    <p:sldId id="283" r:id="rId17"/>
    <p:sldId id="268" r:id="rId18"/>
    <p:sldId id="292" r:id="rId19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6F1E7E-8C19-46DD-8C50-33F7449E1800}" v="1" dt="2023-05-03T08:44:49.1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78" d="100"/>
          <a:sy n="78" d="100"/>
        </p:scale>
        <p:origin x="8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houd Zbermawi" userId="79e871b2385746f7" providerId="LiveId" clId="{B05B5430-045D-4FE3-8F11-A31A4E069E5B}"/>
    <pc:docChg chg="undo custSel addSld delSld modSld addMainMaster delMainMaster">
      <pc:chgData name="Ohoud Zbermawi" userId="79e871b2385746f7" providerId="LiveId" clId="{B05B5430-045D-4FE3-8F11-A31A4E069E5B}" dt="2022-05-08T09:00:04.550" v="21"/>
      <pc:docMkLst>
        <pc:docMk/>
      </pc:docMkLst>
      <pc:sldChg chg="del">
        <pc:chgData name="Ohoud Zbermawi" userId="79e871b2385746f7" providerId="LiveId" clId="{B05B5430-045D-4FE3-8F11-A31A4E069E5B}" dt="2022-05-08T08:59:18.726" v="11" actId="47"/>
        <pc:sldMkLst>
          <pc:docMk/>
          <pc:sldMk cId="65299392" sldId="256"/>
        </pc:sldMkLst>
      </pc:sldChg>
      <pc:sldChg chg="del">
        <pc:chgData name="Ohoud Zbermawi" userId="79e871b2385746f7" providerId="LiveId" clId="{B05B5430-045D-4FE3-8F11-A31A4E069E5B}" dt="2022-05-08T08:59:19.534" v="12" actId="47"/>
        <pc:sldMkLst>
          <pc:docMk/>
          <pc:sldMk cId="2260747739" sldId="258"/>
        </pc:sldMkLst>
      </pc:sldChg>
      <pc:sldChg chg="del">
        <pc:chgData name="Ohoud Zbermawi" userId="79e871b2385746f7" providerId="LiveId" clId="{B05B5430-045D-4FE3-8F11-A31A4E069E5B}" dt="2022-05-08T08:59:19.936" v="13" actId="47"/>
        <pc:sldMkLst>
          <pc:docMk/>
          <pc:sldMk cId="2203267051" sldId="259"/>
        </pc:sldMkLst>
      </pc:sldChg>
      <pc:sldChg chg="del">
        <pc:chgData name="Ohoud Zbermawi" userId="79e871b2385746f7" providerId="LiveId" clId="{B05B5430-045D-4FE3-8F11-A31A4E069E5B}" dt="2022-05-08T08:59:22.140" v="17" actId="47"/>
        <pc:sldMkLst>
          <pc:docMk/>
          <pc:sldMk cId="3280616451" sldId="260"/>
        </pc:sldMkLst>
      </pc:sldChg>
      <pc:sldChg chg="del">
        <pc:chgData name="Ohoud Zbermawi" userId="79e871b2385746f7" providerId="LiveId" clId="{B05B5430-045D-4FE3-8F11-A31A4E069E5B}" dt="2022-05-08T08:59:21.261" v="16" actId="47"/>
        <pc:sldMkLst>
          <pc:docMk/>
          <pc:sldMk cId="689997761" sldId="261"/>
        </pc:sldMkLst>
      </pc:sldChg>
      <pc:sldChg chg="del">
        <pc:chgData name="Ohoud Zbermawi" userId="79e871b2385746f7" providerId="LiveId" clId="{B05B5430-045D-4FE3-8F11-A31A4E069E5B}" dt="2022-05-08T08:59:23.198" v="18" actId="47"/>
        <pc:sldMkLst>
          <pc:docMk/>
          <pc:sldMk cId="62478734" sldId="262"/>
        </pc:sldMkLst>
      </pc:sldChg>
      <pc:sldChg chg="del">
        <pc:chgData name="Ohoud Zbermawi" userId="79e871b2385746f7" providerId="LiveId" clId="{B05B5430-045D-4FE3-8F11-A31A4E069E5B}" dt="2022-05-08T08:59:25.712" v="20" actId="47"/>
        <pc:sldMkLst>
          <pc:docMk/>
          <pc:sldMk cId="1022199328" sldId="264"/>
        </pc:sldMkLst>
      </pc:sldChg>
      <pc:sldChg chg="add del">
        <pc:chgData name="Ohoud Zbermawi" userId="79e871b2385746f7" providerId="LiveId" clId="{B05B5430-045D-4FE3-8F11-A31A4E069E5B}" dt="2022-05-08T08:59:10.540" v="10" actId="47"/>
        <pc:sldMkLst>
          <pc:docMk/>
          <pc:sldMk cId="3665754500" sldId="266"/>
        </pc:sldMkLst>
      </pc:sldChg>
      <pc:sldChg chg="add del">
        <pc:chgData name="Ohoud Zbermawi" userId="79e871b2385746f7" providerId="LiveId" clId="{B05B5430-045D-4FE3-8F11-A31A4E069E5B}" dt="2022-05-08T08:58:54.970" v="5" actId="47"/>
        <pc:sldMkLst>
          <pc:docMk/>
          <pc:sldMk cId="3105183445" sldId="270"/>
        </pc:sldMkLst>
      </pc:sldChg>
      <pc:sldChg chg="add del">
        <pc:chgData name="Ohoud Zbermawi" userId="79e871b2385746f7" providerId="LiveId" clId="{B05B5430-045D-4FE3-8F11-A31A4E069E5B}" dt="2022-05-08T08:59:02.467" v="8" actId="47"/>
        <pc:sldMkLst>
          <pc:docMk/>
          <pc:sldMk cId="2547261425" sldId="277"/>
        </pc:sldMkLst>
      </pc:sldChg>
      <pc:sldChg chg="del">
        <pc:chgData name="Ohoud Zbermawi" userId="79e871b2385746f7" providerId="LiveId" clId="{B05B5430-045D-4FE3-8F11-A31A4E069E5B}" dt="2022-05-08T08:59:20.436" v="14" actId="47"/>
        <pc:sldMkLst>
          <pc:docMk/>
          <pc:sldMk cId="2512646995" sldId="279"/>
        </pc:sldMkLst>
      </pc:sldChg>
      <pc:sldChg chg="del">
        <pc:chgData name="Ohoud Zbermawi" userId="79e871b2385746f7" providerId="LiveId" clId="{B05B5430-045D-4FE3-8F11-A31A4E069E5B}" dt="2022-05-08T08:59:24.006" v="19" actId="47"/>
        <pc:sldMkLst>
          <pc:docMk/>
          <pc:sldMk cId="74820370" sldId="280"/>
        </pc:sldMkLst>
      </pc:sldChg>
      <pc:sldChg chg="add del">
        <pc:chgData name="Ohoud Zbermawi" userId="79e871b2385746f7" providerId="LiveId" clId="{B05B5430-045D-4FE3-8F11-A31A4E069E5B}" dt="2022-05-08T08:58:59.219" v="6" actId="47"/>
        <pc:sldMkLst>
          <pc:docMk/>
          <pc:sldMk cId="2138882280" sldId="284"/>
        </pc:sldMkLst>
      </pc:sldChg>
      <pc:sldChg chg="del">
        <pc:chgData name="Ohoud Zbermawi" userId="79e871b2385746f7" providerId="LiveId" clId="{B05B5430-045D-4FE3-8F11-A31A4E069E5B}" dt="2022-05-08T08:59:20.766" v="15" actId="47"/>
        <pc:sldMkLst>
          <pc:docMk/>
          <pc:sldMk cId="2886486309" sldId="286"/>
        </pc:sldMkLst>
      </pc:sldChg>
      <pc:sldChg chg="add del">
        <pc:chgData name="Ohoud Zbermawi" userId="79e871b2385746f7" providerId="LiveId" clId="{B05B5430-045D-4FE3-8F11-A31A4E069E5B}" dt="2022-05-08T08:59:00.894" v="7" actId="47"/>
        <pc:sldMkLst>
          <pc:docMk/>
          <pc:sldMk cId="2746012451" sldId="287"/>
        </pc:sldMkLst>
      </pc:sldChg>
      <pc:sldChg chg="add">
        <pc:chgData name="Ohoud Zbermawi" userId="79e871b2385746f7" providerId="LiveId" clId="{B05B5430-045D-4FE3-8F11-A31A4E069E5B}" dt="2022-05-08T09:00:04.550" v="21"/>
        <pc:sldMkLst>
          <pc:docMk/>
          <pc:sldMk cId="3546407878" sldId="292"/>
        </pc:sldMkLst>
      </pc:sldChg>
      <pc:sldMasterChg chg="add del addSldLayout delSldLayout">
        <pc:chgData name="Ohoud Zbermawi" userId="79e871b2385746f7" providerId="LiveId" clId="{B05B5430-045D-4FE3-8F11-A31A4E069E5B}" dt="2022-05-08T08:58:59.219" v="6" actId="47"/>
        <pc:sldMasterMkLst>
          <pc:docMk/>
          <pc:sldMasterMk cId="2323447889" sldId="2147483660"/>
        </pc:sldMasterMkLst>
        <pc:sldLayoutChg chg="add del">
          <pc:chgData name="Ohoud Zbermawi" userId="79e871b2385746f7" providerId="LiveId" clId="{B05B5430-045D-4FE3-8F11-A31A4E069E5B}" dt="2022-05-08T08:58:59.219" v="6" actId="47"/>
          <pc:sldLayoutMkLst>
            <pc:docMk/>
            <pc:sldMasterMk cId="2323447889" sldId="2147483660"/>
            <pc:sldLayoutMk cId="3288850369" sldId="2147483661"/>
          </pc:sldLayoutMkLst>
        </pc:sldLayoutChg>
        <pc:sldLayoutChg chg="add del">
          <pc:chgData name="Ohoud Zbermawi" userId="79e871b2385746f7" providerId="LiveId" clId="{B05B5430-045D-4FE3-8F11-A31A4E069E5B}" dt="2022-05-08T08:58:59.219" v="6" actId="47"/>
          <pc:sldLayoutMkLst>
            <pc:docMk/>
            <pc:sldMasterMk cId="2323447889" sldId="2147483660"/>
            <pc:sldLayoutMk cId="3872181153" sldId="2147483662"/>
          </pc:sldLayoutMkLst>
        </pc:sldLayoutChg>
        <pc:sldLayoutChg chg="add del">
          <pc:chgData name="Ohoud Zbermawi" userId="79e871b2385746f7" providerId="LiveId" clId="{B05B5430-045D-4FE3-8F11-A31A4E069E5B}" dt="2022-05-08T08:58:59.219" v="6" actId="47"/>
          <pc:sldLayoutMkLst>
            <pc:docMk/>
            <pc:sldMasterMk cId="2323447889" sldId="2147483660"/>
            <pc:sldLayoutMk cId="557359736" sldId="2147483663"/>
          </pc:sldLayoutMkLst>
        </pc:sldLayoutChg>
        <pc:sldLayoutChg chg="add del">
          <pc:chgData name="Ohoud Zbermawi" userId="79e871b2385746f7" providerId="LiveId" clId="{B05B5430-045D-4FE3-8F11-A31A4E069E5B}" dt="2022-05-08T08:58:59.219" v="6" actId="47"/>
          <pc:sldLayoutMkLst>
            <pc:docMk/>
            <pc:sldMasterMk cId="2323447889" sldId="2147483660"/>
            <pc:sldLayoutMk cId="790285384" sldId="2147483664"/>
          </pc:sldLayoutMkLst>
        </pc:sldLayoutChg>
        <pc:sldLayoutChg chg="add del">
          <pc:chgData name="Ohoud Zbermawi" userId="79e871b2385746f7" providerId="LiveId" clId="{B05B5430-045D-4FE3-8F11-A31A4E069E5B}" dt="2022-05-08T08:58:59.219" v="6" actId="47"/>
          <pc:sldLayoutMkLst>
            <pc:docMk/>
            <pc:sldMasterMk cId="2323447889" sldId="2147483660"/>
            <pc:sldLayoutMk cId="143923763" sldId="2147483665"/>
          </pc:sldLayoutMkLst>
        </pc:sldLayoutChg>
        <pc:sldLayoutChg chg="add del">
          <pc:chgData name="Ohoud Zbermawi" userId="79e871b2385746f7" providerId="LiveId" clId="{B05B5430-045D-4FE3-8F11-A31A4E069E5B}" dt="2022-05-08T08:58:59.219" v="6" actId="47"/>
          <pc:sldLayoutMkLst>
            <pc:docMk/>
            <pc:sldMasterMk cId="2323447889" sldId="2147483660"/>
            <pc:sldLayoutMk cId="1016150286" sldId="2147483666"/>
          </pc:sldLayoutMkLst>
        </pc:sldLayoutChg>
        <pc:sldLayoutChg chg="add del">
          <pc:chgData name="Ohoud Zbermawi" userId="79e871b2385746f7" providerId="LiveId" clId="{B05B5430-045D-4FE3-8F11-A31A4E069E5B}" dt="2022-05-08T08:58:59.219" v="6" actId="47"/>
          <pc:sldLayoutMkLst>
            <pc:docMk/>
            <pc:sldMasterMk cId="2323447889" sldId="2147483660"/>
            <pc:sldLayoutMk cId="512633180" sldId="2147483667"/>
          </pc:sldLayoutMkLst>
        </pc:sldLayoutChg>
        <pc:sldLayoutChg chg="add del">
          <pc:chgData name="Ohoud Zbermawi" userId="79e871b2385746f7" providerId="LiveId" clId="{B05B5430-045D-4FE3-8F11-A31A4E069E5B}" dt="2022-05-08T08:58:59.219" v="6" actId="47"/>
          <pc:sldLayoutMkLst>
            <pc:docMk/>
            <pc:sldMasterMk cId="2323447889" sldId="2147483660"/>
            <pc:sldLayoutMk cId="1287086123" sldId="2147483668"/>
          </pc:sldLayoutMkLst>
        </pc:sldLayoutChg>
        <pc:sldLayoutChg chg="add del">
          <pc:chgData name="Ohoud Zbermawi" userId="79e871b2385746f7" providerId="LiveId" clId="{B05B5430-045D-4FE3-8F11-A31A4E069E5B}" dt="2022-05-08T08:58:59.219" v="6" actId="47"/>
          <pc:sldLayoutMkLst>
            <pc:docMk/>
            <pc:sldMasterMk cId="2323447889" sldId="2147483660"/>
            <pc:sldLayoutMk cId="4190938924" sldId="2147483669"/>
          </pc:sldLayoutMkLst>
        </pc:sldLayoutChg>
        <pc:sldLayoutChg chg="add del">
          <pc:chgData name="Ohoud Zbermawi" userId="79e871b2385746f7" providerId="LiveId" clId="{B05B5430-045D-4FE3-8F11-A31A4E069E5B}" dt="2022-05-08T08:58:59.219" v="6" actId="47"/>
          <pc:sldLayoutMkLst>
            <pc:docMk/>
            <pc:sldMasterMk cId="2323447889" sldId="2147483660"/>
            <pc:sldLayoutMk cId="2968710415" sldId="2147483670"/>
          </pc:sldLayoutMkLst>
        </pc:sldLayoutChg>
        <pc:sldLayoutChg chg="add del">
          <pc:chgData name="Ohoud Zbermawi" userId="79e871b2385746f7" providerId="LiveId" clId="{B05B5430-045D-4FE3-8F11-A31A4E069E5B}" dt="2022-05-08T08:58:59.219" v="6" actId="47"/>
          <pc:sldLayoutMkLst>
            <pc:docMk/>
            <pc:sldMasterMk cId="2323447889" sldId="2147483660"/>
            <pc:sldLayoutMk cId="842923979" sldId="2147483671"/>
          </pc:sldLayoutMkLst>
        </pc:sldLayoutChg>
      </pc:sldMasterChg>
    </pc:docChg>
  </pc:docChgLst>
  <pc:docChgLst>
    <pc:chgData name="Ohoud Zbermawi" userId="79e871b2385746f7" providerId="LiveId" clId="{D26F1E7E-8C19-46DD-8C50-33F7449E1800}"/>
    <pc:docChg chg="custSel addSld modSld">
      <pc:chgData name="Ohoud Zbermawi" userId="79e871b2385746f7" providerId="LiveId" clId="{D26F1E7E-8C19-46DD-8C50-33F7449E1800}" dt="2023-05-03T08:45:23.078" v="11" actId="14100"/>
      <pc:docMkLst>
        <pc:docMk/>
      </pc:docMkLst>
      <pc:sldChg chg="addSp delSp modSp new mod">
        <pc:chgData name="Ohoud Zbermawi" userId="79e871b2385746f7" providerId="LiveId" clId="{D26F1E7E-8C19-46DD-8C50-33F7449E1800}" dt="2023-05-03T08:45:23.078" v="11" actId="14100"/>
        <pc:sldMkLst>
          <pc:docMk/>
          <pc:sldMk cId="2370437380" sldId="296"/>
        </pc:sldMkLst>
        <pc:spChg chg="del">
          <ac:chgData name="Ohoud Zbermawi" userId="79e871b2385746f7" providerId="LiveId" clId="{D26F1E7E-8C19-46DD-8C50-33F7449E1800}" dt="2023-05-03T08:44:10.218" v="1" actId="478"/>
          <ac:spMkLst>
            <pc:docMk/>
            <pc:sldMk cId="2370437380" sldId="296"/>
            <ac:spMk id="2" creationId="{CA573352-871F-1D64-76FC-3E4F2DF48AAE}"/>
          </ac:spMkLst>
        </pc:spChg>
        <pc:spChg chg="del">
          <ac:chgData name="Ohoud Zbermawi" userId="79e871b2385746f7" providerId="LiveId" clId="{D26F1E7E-8C19-46DD-8C50-33F7449E1800}" dt="2023-05-03T08:44:12.610" v="2" actId="478"/>
          <ac:spMkLst>
            <pc:docMk/>
            <pc:sldMk cId="2370437380" sldId="296"/>
            <ac:spMk id="3" creationId="{E8473436-8394-231F-7EB1-32AA32006D26}"/>
          </ac:spMkLst>
        </pc:spChg>
        <pc:picChg chg="add mod modCrop">
          <ac:chgData name="Ohoud Zbermawi" userId="79e871b2385746f7" providerId="LiveId" clId="{D26F1E7E-8C19-46DD-8C50-33F7449E1800}" dt="2023-05-03T08:45:23.078" v="11" actId="14100"/>
          <ac:picMkLst>
            <pc:docMk/>
            <pc:sldMk cId="2370437380" sldId="296"/>
            <ac:picMk id="5" creationId="{C80D9C7A-64F3-AD14-CFB2-24786D857A08}"/>
          </ac:picMkLst>
        </pc:picChg>
      </pc:sldChg>
    </pc:docChg>
  </pc:docChgLst>
  <pc:docChgLst>
    <pc:chgData name="Ohoud Zbermawi" userId="79e871b2385746f7" providerId="LiveId" clId="{B311312D-937E-4787-B3B0-F1223C44D0D6}"/>
    <pc:docChg chg="undo custSel modSld sldOrd">
      <pc:chgData name="Ohoud Zbermawi" userId="79e871b2385746f7" providerId="LiveId" clId="{B311312D-937E-4787-B3B0-F1223C44D0D6}" dt="2022-05-08T08:51:31.872" v="120"/>
      <pc:docMkLst>
        <pc:docMk/>
      </pc:docMkLst>
      <pc:sldChg chg="modSp">
        <pc:chgData name="Ohoud Zbermawi" userId="79e871b2385746f7" providerId="LiveId" clId="{B311312D-937E-4787-B3B0-F1223C44D0D6}" dt="2022-05-08T08:38:29.505" v="1" actId="2710"/>
        <pc:sldMkLst>
          <pc:docMk/>
          <pc:sldMk cId="2260747739" sldId="258"/>
        </pc:sldMkLst>
        <pc:spChg chg="mod">
          <ac:chgData name="Ohoud Zbermawi" userId="79e871b2385746f7" providerId="LiveId" clId="{B311312D-937E-4787-B3B0-F1223C44D0D6}" dt="2022-05-08T08:38:29.505" v="1" actId="2710"/>
          <ac:spMkLst>
            <pc:docMk/>
            <pc:sldMk cId="2260747739" sldId="258"/>
            <ac:spMk id="7" creationId="{00000000-0000-0000-0000-000000000000}"/>
          </ac:spMkLst>
        </pc:spChg>
      </pc:sldChg>
      <pc:sldChg chg="addSp delSp modSp mod delAnim modAnim">
        <pc:chgData name="Ohoud Zbermawi" userId="79e871b2385746f7" providerId="LiveId" clId="{B311312D-937E-4787-B3B0-F1223C44D0D6}" dt="2022-05-08T08:44:06.683" v="34"/>
        <pc:sldMkLst>
          <pc:docMk/>
          <pc:sldMk cId="3280616451" sldId="260"/>
        </pc:sldMkLst>
        <pc:spChg chg="add mod">
          <ac:chgData name="Ohoud Zbermawi" userId="79e871b2385746f7" providerId="LiveId" clId="{B311312D-937E-4787-B3B0-F1223C44D0D6}" dt="2022-05-08T08:43:47.147" v="33" actId="1076"/>
          <ac:spMkLst>
            <pc:docMk/>
            <pc:sldMk cId="3280616451" sldId="260"/>
            <ac:spMk id="2" creationId="{A2C18E3D-D40B-BF52-E8F9-014D5FD0426E}"/>
          </ac:spMkLst>
        </pc:spChg>
        <pc:spChg chg="del mod">
          <ac:chgData name="Ohoud Zbermawi" userId="79e871b2385746f7" providerId="LiveId" clId="{B311312D-937E-4787-B3B0-F1223C44D0D6}" dt="2022-05-08T08:42:47.642" v="26" actId="478"/>
          <ac:spMkLst>
            <pc:docMk/>
            <pc:sldMk cId="3280616451" sldId="260"/>
            <ac:spMk id="11" creationId="{00000000-0000-0000-0000-000000000000}"/>
          </ac:spMkLst>
        </pc:spChg>
      </pc:sldChg>
      <pc:sldChg chg="modSp">
        <pc:chgData name="Ohoud Zbermawi" userId="79e871b2385746f7" providerId="LiveId" clId="{B311312D-937E-4787-B3B0-F1223C44D0D6}" dt="2022-05-08T08:44:39.394" v="36" actId="20577"/>
        <pc:sldMkLst>
          <pc:docMk/>
          <pc:sldMk cId="62478734" sldId="262"/>
        </pc:sldMkLst>
        <pc:spChg chg="mod">
          <ac:chgData name="Ohoud Zbermawi" userId="79e871b2385746f7" providerId="LiveId" clId="{B311312D-937E-4787-B3B0-F1223C44D0D6}" dt="2022-05-08T08:44:39.394" v="36" actId="20577"/>
          <ac:spMkLst>
            <pc:docMk/>
            <pc:sldMk cId="62478734" sldId="262"/>
            <ac:spMk id="5" creationId="{00000000-0000-0000-0000-000000000000}"/>
          </ac:spMkLst>
        </pc:spChg>
      </pc:sldChg>
      <pc:sldChg chg="addSp delSp modSp mod ord">
        <pc:chgData name="Ohoud Zbermawi" userId="79e871b2385746f7" providerId="LiveId" clId="{B311312D-937E-4787-B3B0-F1223C44D0D6}" dt="2022-05-08T08:51:31.872" v="120"/>
        <pc:sldMkLst>
          <pc:docMk/>
          <pc:sldMk cId="105991720" sldId="268"/>
        </pc:sldMkLst>
        <pc:spChg chg="add mod">
          <ac:chgData name="Ohoud Zbermawi" userId="79e871b2385746f7" providerId="LiveId" clId="{B311312D-937E-4787-B3B0-F1223C44D0D6}" dt="2022-05-08T08:48:13.017" v="112" actId="1076"/>
          <ac:spMkLst>
            <pc:docMk/>
            <pc:sldMk cId="105991720" sldId="268"/>
            <ac:spMk id="2" creationId="{A4AA3120-D313-7D98-DAD7-12B7DF6D6464}"/>
          </ac:spMkLst>
        </pc:spChg>
        <pc:spChg chg="add mod">
          <ac:chgData name="Ohoud Zbermawi" userId="79e871b2385746f7" providerId="LiveId" clId="{B311312D-937E-4787-B3B0-F1223C44D0D6}" dt="2022-05-08T08:48:50.326" v="117" actId="14100"/>
          <ac:spMkLst>
            <pc:docMk/>
            <pc:sldMk cId="105991720" sldId="268"/>
            <ac:spMk id="6" creationId="{28027189-B754-F493-DCAD-F322F9E3BE37}"/>
          </ac:spMkLst>
        </pc:spChg>
        <pc:picChg chg="del mod">
          <ac:chgData name="Ohoud Zbermawi" userId="79e871b2385746f7" providerId="LiveId" clId="{B311312D-937E-4787-B3B0-F1223C44D0D6}" dt="2022-05-08T08:48:59.488" v="118" actId="478"/>
          <ac:picMkLst>
            <pc:docMk/>
            <pc:sldMk cId="105991720" sldId="268"/>
            <ac:picMk id="9218" creationId="{00000000-0000-0000-0000-000000000000}"/>
          </ac:picMkLst>
        </pc:picChg>
      </pc:sldChg>
      <pc:sldChg chg="modSp mod">
        <pc:chgData name="Ohoud Zbermawi" userId="79e871b2385746f7" providerId="LiveId" clId="{B311312D-937E-4787-B3B0-F1223C44D0D6}" dt="2022-05-08T08:39:07.560" v="2" actId="1076"/>
        <pc:sldMkLst>
          <pc:docMk/>
          <pc:sldMk cId="2886486309" sldId="286"/>
        </pc:sldMkLst>
        <pc:spChg chg="mod">
          <ac:chgData name="Ohoud Zbermawi" userId="79e871b2385746f7" providerId="LiveId" clId="{B311312D-937E-4787-B3B0-F1223C44D0D6}" dt="2022-05-08T08:39:07.560" v="2" actId="1076"/>
          <ac:spMkLst>
            <pc:docMk/>
            <pc:sldMk cId="2886486309" sldId="286"/>
            <ac:spMk id="1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1724A-5EAB-4BF4-BDE7-9EFDC6E2E50F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850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A3AFF-C5F1-403F-999A-25E7462C8D3D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181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9A5-F4EE-4A74-AB7F-4983B28AF035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359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4CAF-040D-412F-B6A1-4B310BE39616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285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0618-FAE0-4F23-A7F6-8F503AFE7BB7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237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C7C7E-BED9-4474-8593-EFEE86F7757F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150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A7917-125A-44E5-9164-4085314BFAD5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633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047EC-C9F9-40CC-AB60-F6C91B444C8F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086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86640-E247-4246-8189-68EF5A74F236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938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14BB-26BA-4A20-8BF7-C3405A767CD3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7104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CC04-FC11-4CEE-A30F-8C3C5CA748C5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923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13/10/1444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5954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13/10/1444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753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13/10/1444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7096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13/10/1444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9657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13/10/1444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0638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13/10/1444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0230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13/10/1444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818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13/10/1444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8196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13/10/1444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8390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13/10/1444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5258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13/10/1444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583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1FC2F-46F7-4016-B1DC-3F153B311C7B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447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13/10/1444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824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453331"/>
            <a:ext cx="3002846" cy="2404670"/>
          </a:xfrm>
          <a:prstGeom prst="rect">
            <a:avLst/>
          </a:prstGeom>
        </p:spPr>
      </p:pic>
      <p:sp>
        <p:nvSpPr>
          <p:cNvPr id="3" name="عنوان 1"/>
          <p:cNvSpPr txBox="1">
            <a:spLocks/>
          </p:cNvSpPr>
          <p:nvPr/>
        </p:nvSpPr>
        <p:spPr>
          <a:xfrm>
            <a:off x="3817820" y="548680"/>
            <a:ext cx="1738536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2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dirty="0">
                <a:ln>
                  <a:solidFill>
                    <a:srgbClr val="8064A2">
                      <a:lumMod val="75000"/>
                    </a:srgbClr>
                  </a:solidFill>
                </a:ln>
                <a:solidFill>
                  <a:srgbClr val="8064A2">
                    <a:lumMod val="40000"/>
                    <a:lumOff val="60000"/>
                  </a:srgbClr>
                </a:solidFill>
                <a:latin typeface="Comic Sans MS" pitchFamily="66" charset="0"/>
              </a:rPr>
              <a:t>Unit 5</a:t>
            </a:r>
            <a:endParaRPr lang="ar-SA" dirty="0">
              <a:ln>
                <a:solidFill>
                  <a:srgbClr val="8064A2">
                    <a:lumMod val="75000"/>
                  </a:srgbClr>
                </a:solidFill>
              </a:ln>
              <a:solidFill>
                <a:srgbClr val="8064A2">
                  <a:lumMod val="40000"/>
                  <a:lumOff val="60000"/>
                </a:srgbClr>
              </a:solidFill>
              <a:latin typeface="Comic Sans MS" pitchFamily="66" charset="0"/>
            </a:endParaRPr>
          </a:p>
        </p:txBody>
      </p:sp>
      <p:sp>
        <p:nvSpPr>
          <p:cNvPr id="4" name="عنوان 1"/>
          <p:cNvSpPr>
            <a:spLocks noGrp="1"/>
          </p:cNvSpPr>
          <p:nvPr>
            <p:ph type="ctrTitle"/>
          </p:nvPr>
        </p:nvSpPr>
        <p:spPr>
          <a:xfrm>
            <a:off x="1027191" y="2348880"/>
            <a:ext cx="7319793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0" cap="none" spc="0" normalizeH="0" baseline="0" noProof="0" dirty="0">
                <a:ln w="1905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Comic Sans MS" pitchFamily="66" charset="0"/>
                <a:ea typeface="Batang" pitchFamily="18" charset="-127"/>
              </a:rPr>
              <a:t>Making Choices</a:t>
            </a:r>
          </a:p>
        </p:txBody>
      </p:sp>
    </p:spTree>
    <p:extLst>
      <p:ext uri="{BB962C8B-B14F-4D97-AF65-F5344CB8AC3E}">
        <p14:creationId xmlns:p14="http://schemas.microsoft.com/office/powerpoint/2010/main" val="1281695903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945981"/>
            <a:ext cx="1109418" cy="88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عنوان 1"/>
          <p:cNvSpPr txBox="1">
            <a:spLocks/>
          </p:cNvSpPr>
          <p:nvPr/>
        </p:nvSpPr>
        <p:spPr>
          <a:xfrm>
            <a:off x="772112" y="944724"/>
            <a:ext cx="841913" cy="7920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3600" b="1" dirty="0">
                <a:ln w="1270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4BACC6">
                    <a:lumMod val="7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C</a:t>
            </a:r>
          </a:p>
        </p:txBody>
      </p:sp>
      <p:sp>
        <p:nvSpPr>
          <p:cNvPr id="5" name="عنوان 1"/>
          <p:cNvSpPr txBox="1">
            <a:spLocks/>
          </p:cNvSpPr>
          <p:nvPr/>
        </p:nvSpPr>
        <p:spPr>
          <a:xfrm>
            <a:off x="772112" y="1844824"/>
            <a:ext cx="7776864" cy="324036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3200" b="1" dirty="0">
                <a:ln w="18000">
                  <a:solidFill>
                    <a:srgbClr val="4BACC6">
                      <a:lumMod val="75000"/>
                    </a:srgbClr>
                  </a:solidFill>
                  <a:prstDash val="solid"/>
                  <a:miter lim="800000"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Write about choices that you have made and their positive or negative consequences. </a:t>
            </a:r>
          </a:p>
          <a:p>
            <a:pPr rtl="0"/>
            <a:r>
              <a:rPr lang="en-US" sz="3200" b="1" dirty="0">
                <a:ln w="18000">
                  <a:solidFill>
                    <a:srgbClr val="4BACC6">
                      <a:lumMod val="75000"/>
                    </a:srgbClr>
                  </a:solidFill>
                  <a:prstDash val="solid"/>
                  <a:miter lim="800000"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Who has influenced your choices? What have you learned from the “bad” choices? </a:t>
            </a:r>
          </a:p>
        </p:txBody>
      </p:sp>
    </p:spTree>
    <p:extLst>
      <p:ext uri="{BB962C8B-B14F-4D97-AF65-F5344CB8AC3E}">
        <p14:creationId xmlns:p14="http://schemas.microsoft.com/office/powerpoint/2010/main" val="123113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>
            <a:extLst>
              <a:ext uri="{FF2B5EF4-FFF2-40B4-BE49-F238E27FC236}">
                <a16:creationId xmlns:a16="http://schemas.microsoft.com/office/drawing/2014/main" id="{203D88D3-02F3-62FD-191C-0C079A3AE632}"/>
              </a:ext>
            </a:extLst>
          </p:cNvPr>
          <p:cNvSpPr txBox="1">
            <a:spLocks/>
          </p:cNvSpPr>
          <p:nvPr/>
        </p:nvSpPr>
        <p:spPr>
          <a:xfrm>
            <a:off x="231324" y="3699547"/>
            <a:ext cx="8856984" cy="7560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2600" b="1" dirty="0">
                <a:ln w="18000">
                  <a:solidFill>
                    <a:srgbClr val="4BACC6">
                      <a:lumMod val="75000"/>
                    </a:srgbClr>
                  </a:solidFill>
                  <a:prstDash val="solid"/>
                  <a:miter lim="800000"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Sometimes, it’s very hard to take a decision and stand by it. </a:t>
            </a:r>
          </a:p>
        </p:txBody>
      </p:sp>
      <p:sp>
        <p:nvSpPr>
          <p:cNvPr id="3" name="عنوان 1">
            <a:extLst>
              <a:ext uri="{FF2B5EF4-FFF2-40B4-BE49-F238E27FC236}">
                <a16:creationId xmlns:a16="http://schemas.microsoft.com/office/drawing/2014/main" id="{A87FEE0A-6F6C-CFD6-6FD9-B4ADE0A7679A}"/>
              </a:ext>
            </a:extLst>
          </p:cNvPr>
          <p:cNvSpPr txBox="1">
            <a:spLocks/>
          </p:cNvSpPr>
          <p:nvPr/>
        </p:nvSpPr>
        <p:spPr>
          <a:xfrm>
            <a:off x="593410" y="4465391"/>
            <a:ext cx="7976352" cy="5689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2800" b="1" dirty="0">
                <a:ln w="18000">
                  <a:solidFill>
                    <a:srgbClr val="4BACC6">
                      <a:lumMod val="75000"/>
                    </a:srgbClr>
                  </a:solidFill>
                  <a:prstDash val="solid"/>
                  <a:miter lim="800000"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But she was my friend and I loved her.</a:t>
            </a:r>
          </a:p>
        </p:txBody>
      </p:sp>
      <p:sp>
        <p:nvSpPr>
          <p:cNvPr id="5" name="عنوان 1">
            <a:extLst>
              <a:ext uri="{FF2B5EF4-FFF2-40B4-BE49-F238E27FC236}">
                <a16:creationId xmlns:a16="http://schemas.microsoft.com/office/drawing/2014/main" id="{D5D0C915-0C01-732B-0025-866E89D2CABA}"/>
              </a:ext>
            </a:extLst>
          </p:cNvPr>
          <p:cNvSpPr txBox="1">
            <a:spLocks/>
          </p:cNvSpPr>
          <p:nvPr/>
        </p:nvSpPr>
        <p:spPr>
          <a:xfrm>
            <a:off x="236220" y="1016732"/>
            <a:ext cx="8852088" cy="15623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2600" b="1" dirty="0">
                <a:ln w="18000">
                  <a:solidFill>
                    <a:srgbClr val="4BACC6">
                      <a:lumMod val="75000"/>
                    </a:srgbClr>
                  </a:solidFill>
                  <a:prstDash val="solid"/>
                  <a:miter lim="800000"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Once, I told a classmate about some problems we had at home; even though my mom warned me not to tell anyone.</a:t>
            </a:r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id="{1CC36926-F9BA-434D-275D-400AE1D2E087}"/>
              </a:ext>
            </a:extLst>
          </p:cNvPr>
          <p:cNvSpPr txBox="1">
            <a:spLocks/>
          </p:cNvSpPr>
          <p:nvPr/>
        </p:nvSpPr>
        <p:spPr>
          <a:xfrm>
            <a:off x="395536" y="3025827"/>
            <a:ext cx="7976352" cy="50405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2800" b="1" dirty="0">
                <a:ln w="18000">
                  <a:solidFill>
                    <a:srgbClr val="4BACC6">
                      <a:lumMod val="75000"/>
                    </a:srgbClr>
                  </a:solidFill>
                  <a:prstDash val="solid"/>
                  <a:miter lim="800000"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I was sure she’d keep the secret. </a:t>
            </a:r>
          </a:p>
        </p:txBody>
      </p:sp>
      <p:sp>
        <p:nvSpPr>
          <p:cNvPr id="7" name="عنوان 1">
            <a:extLst>
              <a:ext uri="{FF2B5EF4-FFF2-40B4-BE49-F238E27FC236}">
                <a16:creationId xmlns:a16="http://schemas.microsoft.com/office/drawing/2014/main" id="{799DFE8D-14C4-85A7-0D09-E17687B57E74}"/>
              </a:ext>
            </a:extLst>
          </p:cNvPr>
          <p:cNvSpPr txBox="1">
            <a:spLocks/>
          </p:cNvSpPr>
          <p:nvPr/>
        </p:nvSpPr>
        <p:spPr>
          <a:xfrm>
            <a:off x="583824" y="6237312"/>
            <a:ext cx="7976352" cy="5689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2600" b="1" dirty="0">
                <a:ln w="18000">
                  <a:solidFill>
                    <a:srgbClr val="4BACC6">
                      <a:lumMod val="75000"/>
                    </a:srgbClr>
                  </a:solidFill>
                  <a:prstDash val="solid"/>
                  <a:miter lim="800000"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Unfortunately, she told everyone. </a:t>
            </a:r>
          </a:p>
        </p:txBody>
      </p:sp>
      <p:sp>
        <p:nvSpPr>
          <p:cNvPr id="8" name="عنوان 1">
            <a:extLst>
              <a:ext uri="{FF2B5EF4-FFF2-40B4-BE49-F238E27FC236}">
                <a16:creationId xmlns:a16="http://schemas.microsoft.com/office/drawing/2014/main" id="{AE155BD9-4080-9AC6-514A-830953CD3B89}"/>
              </a:ext>
            </a:extLst>
          </p:cNvPr>
          <p:cNvSpPr txBox="1">
            <a:spLocks/>
          </p:cNvSpPr>
          <p:nvPr/>
        </p:nvSpPr>
        <p:spPr>
          <a:xfrm>
            <a:off x="674088" y="212317"/>
            <a:ext cx="7976352" cy="9508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2600" b="1" dirty="0">
                <a:ln w="18000">
                  <a:solidFill>
                    <a:srgbClr val="4BACC6">
                      <a:lumMod val="75000"/>
                    </a:srgbClr>
                  </a:solidFill>
                  <a:prstDash val="solid"/>
                  <a:miter lim="800000"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My mom found out and she was very mad at me and wouldn’t talk to me for a week.</a:t>
            </a:r>
          </a:p>
        </p:txBody>
      </p:sp>
      <p:sp>
        <p:nvSpPr>
          <p:cNvPr id="9" name="عنوان 1">
            <a:extLst>
              <a:ext uri="{FF2B5EF4-FFF2-40B4-BE49-F238E27FC236}">
                <a16:creationId xmlns:a16="http://schemas.microsoft.com/office/drawing/2014/main" id="{1B03F6BB-B43E-5CBE-CD23-9037B13E4920}"/>
              </a:ext>
            </a:extLst>
          </p:cNvPr>
          <p:cNvSpPr txBox="1">
            <a:spLocks/>
          </p:cNvSpPr>
          <p:nvPr/>
        </p:nvSpPr>
        <p:spPr>
          <a:xfrm>
            <a:off x="376125" y="4952360"/>
            <a:ext cx="8532948" cy="136695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2600" b="1" dirty="0">
                <a:ln w="18000">
                  <a:solidFill>
                    <a:srgbClr val="4BACC6">
                      <a:lumMod val="75000"/>
                    </a:srgbClr>
                  </a:solidFill>
                  <a:prstDash val="solid"/>
                  <a:miter lim="800000"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I was so shocked and ashamed. I learned that just because people seem nice and friendly it doesn’t mean they’re trust worth. </a:t>
            </a:r>
          </a:p>
        </p:txBody>
      </p:sp>
      <p:sp>
        <p:nvSpPr>
          <p:cNvPr id="10" name="عنوان 1">
            <a:extLst>
              <a:ext uri="{FF2B5EF4-FFF2-40B4-BE49-F238E27FC236}">
                <a16:creationId xmlns:a16="http://schemas.microsoft.com/office/drawing/2014/main" id="{AADEB3F1-30D4-8E68-0636-010BBD60C678}"/>
              </a:ext>
            </a:extLst>
          </p:cNvPr>
          <p:cNvSpPr txBox="1">
            <a:spLocks/>
          </p:cNvSpPr>
          <p:nvPr/>
        </p:nvSpPr>
        <p:spPr>
          <a:xfrm>
            <a:off x="376125" y="2366115"/>
            <a:ext cx="8676456" cy="61293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2600" b="1" dirty="0">
                <a:ln w="18000">
                  <a:solidFill>
                    <a:srgbClr val="4BACC6">
                      <a:lumMod val="75000"/>
                    </a:srgbClr>
                  </a:solidFill>
                  <a:prstDash val="solid"/>
                  <a:miter lim="800000"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Since then, I choose my friends and confidant very carefully.</a:t>
            </a:r>
          </a:p>
        </p:txBody>
      </p:sp>
      <p:sp>
        <p:nvSpPr>
          <p:cNvPr id="11" name="عنوان 1">
            <a:extLst>
              <a:ext uri="{FF2B5EF4-FFF2-40B4-BE49-F238E27FC236}">
                <a16:creationId xmlns:a16="http://schemas.microsoft.com/office/drawing/2014/main" id="{E85F5027-2754-D4D2-5076-B0442DFAAA68}"/>
              </a:ext>
            </a:extLst>
          </p:cNvPr>
          <p:cNvSpPr txBox="1">
            <a:spLocks/>
          </p:cNvSpPr>
          <p:nvPr/>
        </p:nvSpPr>
        <p:spPr>
          <a:xfrm>
            <a:off x="79994" y="3555099"/>
            <a:ext cx="631084" cy="61293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itchFamily="66" charset="0"/>
                <a:ea typeface="Batang" pitchFamily="18" charset="-127"/>
              </a:rPr>
              <a:t>1</a:t>
            </a:r>
          </a:p>
        </p:txBody>
      </p:sp>
      <p:sp>
        <p:nvSpPr>
          <p:cNvPr id="12" name="عنوان 1">
            <a:extLst>
              <a:ext uri="{FF2B5EF4-FFF2-40B4-BE49-F238E27FC236}">
                <a16:creationId xmlns:a16="http://schemas.microsoft.com/office/drawing/2014/main" id="{F847CCF3-4312-7FFC-2493-141C8C541B23}"/>
              </a:ext>
            </a:extLst>
          </p:cNvPr>
          <p:cNvSpPr txBox="1">
            <a:spLocks/>
          </p:cNvSpPr>
          <p:nvPr/>
        </p:nvSpPr>
        <p:spPr>
          <a:xfrm>
            <a:off x="60583" y="1078488"/>
            <a:ext cx="631084" cy="61293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itchFamily="66" charset="0"/>
                <a:ea typeface="Batang" pitchFamily="18" charset="-127"/>
              </a:rPr>
              <a:t>2</a:t>
            </a:r>
          </a:p>
        </p:txBody>
      </p:sp>
      <p:sp>
        <p:nvSpPr>
          <p:cNvPr id="13" name="عنوان 1">
            <a:extLst>
              <a:ext uri="{FF2B5EF4-FFF2-40B4-BE49-F238E27FC236}">
                <a16:creationId xmlns:a16="http://schemas.microsoft.com/office/drawing/2014/main" id="{3B3DA11B-982F-7BA4-1BC1-F0E58C0EBFA2}"/>
              </a:ext>
            </a:extLst>
          </p:cNvPr>
          <p:cNvSpPr txBox="1">
            <a:spLocks/>
          </p:cNvSpPr>
          <p:nvPr/>
        </p:nvSpPr>
        <p:spPr>
          <a:xfrm>
            <a:off x="91419" y="2888383"/>
            <a:ext cx="631084" cy="61293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itchFamily="66" charset="0"/>
                <a:ea typeface="Batang" pitchFamily="18" charset="-127"/>
              </a:rPr>
              <a:t>4</a:t>
            </a:r>
          </a:p>
        </p:txBody>
      </p:sp>
      <p:sp>
        <p:nvSpPr>
          <p:cNvPr id="14" name="عنوان 1">
            <a:extLst>
              <a:ext uri="{FF2B5EF4-FFF2-40B4-BE49-F238E27FC236}">
                <a16:creationId xmlns:a16="http://schemas.microsoft.com/office/drawing/2014/main" id="{118F7981-2DBC-5ABA-5D40-1B3CF87E9E0D}"/>
              </a:ext>
            </a:extLst>
          </p:cNvPr>
          <p:cNvSpPr txBox="1">
            <a:spLocks/>
          </p:cNvSpPr>
          <p:nvPr/>
        </p:nvSpPr>
        <p:spPr>
          <a:xfrm>
            <a:off x="65168" y="4421430"/>
            <a:ext cx="631084" cy="61293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itchFamily="66" charset="0"/>
                <a:ea typeface="Batang" pitchFamily="18" charset="-127"/>
              </a:rPr>
              <a:t>3</a:t>
            </a:r>
          </a:p>
        </p:txBody>
      </p:sp>
      <p:sp>
        <p:nvSpPr>
          <p:cNvPr id="15" name="عنوان 1">
            <a:extLst>
              <a:ext uri="{FF2B5EF4-FFF2-40B4-BE49-F238E27FC236}">
                <a16:creationId xmlns:a16="http://schemas.microsoft.com/office/drawing/2014/main" id="{E7EBA8E0-791F-5416-556B-A636E7D66238}"/>
              </a:ext>
            </a:extLst>
          </p:cNvPr>
          <p:cNvSpPr txBox="1">
            <a:spLocks/>
          </p:cNvSpPr>
          <p:nvPr/>
        </p:nvSpPr>
        <p:spPr>
          <a:xfrm>
            <a:off x="164433" y="6222582"/>
            <a:ext cx="631084" cy="61293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itchFamily="66" charset="0"/>
                <a:ea typeface="Batang" pitchFamily="18" charset="-127"/>
              </a:rPr>
              <a:t>5</a:t>
            </a:r>
          </a:p>
        </p:txBody>
      </p:sp>
      <p:sp>
        <p:nvSpPr>
          <p:cNvPr id="16" name="عنوان 1">
            <a:extLst>
              <a:ext uri="{FF2B5EF4-FFF2-40B4-BE49-F238E27FC236}">
                <a16:creationId xmlns:a16="http://schemas.microsoft.com/office/drawing/2014/main" id="{81292EE9-A00D-9537-6175-F2CD17045AE2}"/>
              </a:ext>
            </a:extLst>
          </p:cNvPr>
          <p:cNvSpPr txBox="1">
            <a:spLocks/>
          </p:cNvSpPr>
          <p:nvPr/>
        </p:nvSpPr>
        <p:spPr>
          <a:xfrm>
            <a:off x="-5084" y="5063906"/>
            <a:ext cx="631084" cy="61293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itchFamily="66" charset="0"/>
                <a:ea typeface="Batang" pitchFamily="18" charset="-127"/>
              </a:rPr>
              <a:t>7</a:t>
            </a:r>
          </a:p>
        </p:txBody>
      </p:sp>
      <p:sp>
        <p:nvSpPr>
          <p:cNvPr id="17" name="عنوان 1">
            <a:extLst>
              <a:ext uri="{FF2B5EF4-FFF2-40B4-BE49-F238E27FC236}">
                <a16:creationId xmlns:a16="http://schemas.microsoft.com/office/drawing/2014/main" id="{E85C2B66-2859-D5FE-97B6-6F4413857247}"/>
              </a:ext>
            </a:extLst>
          </p:cNvPr>
          <p:cNvSpPr txBox="1">
            <a:spLocks/>
          </p:cNvSpPr>
          <p:nvPr/>
        </p:nvSpPr>
        <p:spPr>
          <a:xfrm>
            <a:off x="46479" y="2142149"/>
            <a:ext cx="631084" cy="61293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itchFamily="66" charset="0"/>
                <a:ea typeface="Batang" pitchFamily="18" charset="-127"/>
              </a:rPr>
              <a:t>8</a:t>
            </a:r>
          </a:p>
        </p:txBody>
      </p:sp>
      <p:sp>
        <p:nvSpPr>
          <p:cNvPr id="18" name="عنوان 1">
            <a:extLst>
              <a:ext uri="{FF2B5EF4-FFF2-40B4-BE49-F238E27FC236}">
                <a16:creationId xmlns:a16="http://schemas.microsoft.com/office/drawing/2014/main" id="{6A0A206D-9ECF-0AC7-5D2E-9AEDEAC5472F}"/>
              </a:ext>
            </a:extLst>
          </p:cNvPr>
          <p:cNvSpPr txBox="1">
            <a:spLocks/>
          </p:cNvSpPr>
          <p:nvPr/>
        </p:nvSpPr>
        <p:spPr>
          <a:xfrm>
            <a:off x="178018" y="159642"/>
            <a:ext cx="631084" cy="61293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itchFamily="66" charset="0"/>
                <a:ea typeface="Batang" pitchFamily="18" charset="-127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30346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>
            <a:extLst>
              <a:ext uri="{FF2B5EF4-FFF2-40B4-BE49-F238E27FC236}">
                <a16:creationId xmlns:a16="http://schemas.microsoft.com/office/drawing/2014/main" id="{203D88D3-02F3-62FD-191C-0C079A3AE632}"/>
              </a:ext>
            </a:extLst>
          </p:cNvPr>
          <p:cNvSpPr txBox="1">
            <a:spLocks/>
          </p:cNvSpPr>
          <p:nvPr/>
        </p:nvSpPr>
        <p:spPr>
          <a:xfrm>
            <a:off x="755576" y="1808820"/>
            <a:ext cx="7976352" cy="324036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2800" b="1" dirty="0">
                <a:ln w="18000">
                  <a:solidFill>
                    <a:srgbClr val="4BACC6">
                      <a:lumMod val="75000"/>
                    </a:srgbClr>
                  </a:solidFill>
                  <a:prstDash val="solid"/>
                  <a:miter lim="800000"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Sometimes, it’s very hard to take a decision and stand by it. Once, I told a classmate about some problems we had at home; even though my mom warned me not to tell anyone. But she was my friend and I loved her. I was sure she’d keep the secret. Unfortunately, she told everyone. My mom found out and she was very mad at me and wouldn’t talk to me for a week. I was so shocked and ashamed I learned that just because people seem nice and friendly it doesn’t mean they’re trust worth. Since then, I choose my friends and confidant very carefully.</a:t>
            </a:r>
          </a:p>
        </p:txBody>
      </p:sp>
    </p:spTree>
    <p:extLst>
      <p:ext uri="{BB962C8B-B14F-4D97-AF65-F5344CB8AC3E}">
        <p14:creationId xmlns:p14="http://schemas.microsoft.com/office/powerpoint/2010/main" val="338117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 descr="https://lh6.googleusercontent.com/hPX2TdjXA8xyeVuDylOlD7l4GjOdjR90FDZOvDkCQLZtw0Vridvg1e9-21CSydeZecdtfPQlkLEMo4EzcGvHUrOGTi-rHdijjX3t5gyE05p3qkexEA95UCSlLMf0aAYlm6heQ9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8" y="1052735"/>
            <a:ext cx="9081594" cy="578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945981"/>
            <a:ext cx="1109418" cy="88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https://lh6.googleusercontent.com/SGTrQGq2wrtMLVYXT40LeyUKvmXLg5w519ZJMTjM1rYEV5faTU57ytGLQxqWadvDYUg53leBXxmpSaOUUBrLHnDdhqPbSjDc11T2uHFPv3u24MIiTVofgDtqyYuJNXuegmJhyp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813"/>
            <a:ext cx="167640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lh6.googleusercontent.com/XNJx_Dkocn_7zwCz6GHPE8wd4zWgo89X9Jfs7T-1QsaTGC8eBTl4ZWqhdZRXCXu5AJeUsswKoJy02Zet7yq3IAR8qGEBxWuGsqcthxDB7D6A0B0o2D08AWuixSep2zLRKVpOzH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4" y="415911"/>
            <a:ext cx="9046368" cy="60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عنوان 1">
            <a:extLst>
              <a:ext uri="{FF2B5EF4-FFF2-40B4-BE49-F238E27FC236}">
                <a16:creationId xmlns:a16="http://schemas.microsoft.com/office/drawing/2014/main" id="{A4065EE9-C6B1-9272-970B-11BA7F6627A0}"/>
              </a:ext>
            </a:extLst>
          </p:cNvPr>
          <p:cNvSpPr txBox="1">
            <a:spLocks/>
          </p:cNvSpPr>
          <p:nvPr/>
        </p:nvSpPr>
        <p:spPr>
          <a:xfrm>
            <a:off x="924040" y="2600594"/>
            <a:ext cx="7976352" cy="324036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2400" b="1" dirty="0">
                <a:ln w="18000">
                  <a:solidFill>
                    <a:srgbClr val="4BACC6">
                      <a:lumMod val="75000"/>
                    </a:srgbClr>
                  </a:solidFill>
                  <a:prstDash val="solid"/>
                  <a:miter lim="800000"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Sometimes, it’s very hard to take a decision and stand by it. Once, I told a classmate about some problems we had at home; even though my mom warned me not to tell anyone. But she was my friend and I loved her. I was sure she’d keep the secret. Unfortunately, she told everyone. My mom found out and she was very mad at me and wouldn’t talk to me for a week. I was so shocked and ashamed I learned that just because people seem nice and friendly it doesn’t mean they’re trust worth. Since then, I choose my friends and confidant very carefully.</a:t>
            </a:r>
          </a:p>
        </p:txBody>
      </p:sp>
    </p:spTree>
    <p:extLst>
      <p:ext uri="{BB962C8B-B14F-4D97-AF65-F5344CB8AC3E}">
        <p14:creationId xmlns:p14="http://schemas.microsoft.com/office/powerpoint/2010/main" val="3716530540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lh3.googleusercontent.com/2P6pSdsfFQEegzG_q61OQljhMqkpK7G1SKqw_P4v37WqLjniC2oC99bvsP1EB2DTw5Z-WCKDBiOlKkVEv-zkeLQEjTb6Mo83sqWx7-gHgU4o_f6xorbJeBVPJQzomdkzb2fTkK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9" y="0"/>
            <a:ext cx="5525825" cy="6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lh3.googleusercontent.com/7o9ijKgXRi6jXIuU3iz1UmSVsJuAmss5qjX2w4KDghC4GmMQMGSSJ88F90wmrJJ5GsTJMN-EAgTRrptHlq_3Y04gd1_cKUw-0taN009kxQ6X3D6Iq-ESOBmzVLjwYMezrkPWbl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9" y="692695"/>
            <a:ext cx="9121463" cy="614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عنوان 1"/>
          <p:cNvSpPr txBox="1">
            <a:spLocks/>
          </p:cNvSpPr>
          <p:nvPr/>
        </p:nvSpPr>
        <p:spPr>
          <a:xfrm>
            <a:off x="7191651" y="-2558"/>
            <a:ext cx="2736304" cy="504056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>
              <a:defRPr/>
            </a:pPr>
            <a:r>
              <a:rPr lang="en-US" sz="2400" dirty="0">
                <a:solidFill>
                  <a:srgbClr val="9BBB59">
                    <a:lumMod val="50000"/>
                  </a:srgbClr>
                </a:solidFill>
                <a:latin typeface="Comic Sans MS" pitchFamily="66" charset="0"/>
              </a:rPr>
              <a:t>W. B. p. 120</a:t>
            </a:r>
            <a:endParaRPr lang="ar-SA" sz="2400" dirty="0">
              <a:solidFill>
                <a:srgbClr val="9BBB59">
                  <a:lumMod val="50000"/>
                </a:srgbClr>
              </a:solidFill>
              <a:latin typeface="Comic Sans MS" pitchFamily="66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6061487"/>
            <a:ext cx="965402" cy="77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262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945981"/>
            <a:ext cx="1109418" cy="88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عنوان 1"/>
          <p:cNvSpPr txBox="1">
            <a:spLocks/>
          </p:cNvSpPr>
          <p:nvPr/>
        </p:nvSpPr>
        <p:spPr>
          <a:xfrm>
            <a:off x="867249" y="1484784"/>
            <a:ext cx="7715844" cy="403244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2800" dirty="0">
                <a:ln w="1905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ea typeface="Batang" pitchFamily="18" charset="-127"/>
              </a:rPr>
              <a:t>I’d like to support people who help the environment.</a:t>
            </a:r>
          </a:p>
          <a:p>
            <a:pPr rtl="0"/>
            <a:r>
              <a:rPr lang="en-US" sz="2800" dirty="0">
                <a:ln w="1905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ea typeface="Batang" pitchFamily="18" charset="-127"/>
              </a:rPr>
              <a:t>If I march with them, I will tell them that I have to write the article about the truth.</a:t>
            </a:r>
          </a:p>
          <a:p>
            <a:pPr rtl="0"/>
            <a:r>
              <a:rPr lang="en-US" sz="2800" dirty="0">
                <a:ln w="1905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ea typeface="Batang" pitchFamily="18" charset="-127"/>
              </a:rPr>
              <a:t>If I see that there is pollution, I will write about that.</a:t>
            </a:r>
          </a:p>
          <a:p>
            <a:pPr rtl="0"/>
            <a:r>
              <a:rPr lang="en-US" sz="2800" dirty="0">
                <a:ln w="1905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ea typeface="Batang" pitchFamily="18" charset="-127"/>
              </a:rPr>
              <a:t>If I don’t see pollution, I will write about that.</a:t>
            </a:r>
          </a:p>
          <a:p>
            <a:pPr rtl="0"/>
            <a:r>
              <a:rPr lang="en-US" sz="2800" dirty="0">
                <a:ln w="1905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ea typeface="Batang" pitchFamily="18" charset="-127"/>
              </a:rPr>
              <a:t>A reporter’s job is to be honest and report what is happening.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AA3120-D313-7D98-DAD7-12B7DF6D6464}"/>
              </a:ext>
            </a:extLst>
          </p:cNvPr>
          <p:cNvSpPr/>
          <p:nvPr/>
        </p:nvSpPr>
        <p:spPr>
          <a:xfrm>
            <a:off x="683568" y="188640"/>
            <a:ext cx="749756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Choose one situation. </a:t>
            </a:r>
          </a:p>
          <a:p>
            <a:pPr algn="ctr"/>
            <a:r>
              <a:rPr lang="en-US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List some ideas for and against your choice.</a:t>
            </a:r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id="{28027189-B754-F493-DCAD-F322F9E3BE37}"/>
              </a:ext>
            </a:extLst>
          </p:cNvPr>
          <p:cNvSpPr txBox="1">
            <a:spLocks/>
          </p:cNvSpPr>
          <p:nvPr/>
        </p:nvSpPr>
        <p:spPr>
          <a:xfrm>
            <a:off x="7191651" y="-2558"/>
            <a:ext cx="1952349" cy="504056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W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</a:rPr>
              <a:t>. B. p.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122</a:t>
            </a:r>
            <a:endParaRPr kumimoji="0" lang="ar-S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omic Sans MS" pitchFamily="66" charset="0"/>
              <a:ea typeface="+mj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599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412" y="1052736"/>
            <a:ext cx="4517202" cy="451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0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856976"/>
            <a:ext cx="2498790" cy="2001024"/>
          </a:xfrm>
          <a:prstGeom prst="rect">
            <a:avLst/>
          </a:prstGeom>
        </p:spPr>
      </p:pic>
      <p:sp>
        <p:nvSpPr>
          <p:cNvPr id="5" name="عنوان 1"/>
          <p:cNvSpPr txBox="1">
            <a:spLocks/>
          </p:cNvSpPr>
          <p:nvPr/>
        </p:nvSpPr>
        <p:spPr>
          <a:xfrm>
            <a:off x="1043608" y="548680"/>
            <a:ext cx="7308587" cy="7920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Writing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39552" y="1764385"/>
            <a:ext cx="3228074" cy="714967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98457" tIns="49226" rIns="98457" bIns="49226">
            <a:spAutoFit/>
          </a:bodyPr>
          <a:lstStyle/>
          <a:p>
            <a:pPr algn="ctr" defTabSz="984555" rtl="0">
              <a:spcBef>
                <a:spcPct val="50000"/>
              </a:spcBef>
              <a:defRPr/>
            </a:pPr>
            <a:r>
              <a:rPr lang="en-US" sz="4000" kern="0" dirty="0">
                <a:ln>
                  <a:solidFill>
                    <a:srgbClr val="8064A2">
                      <a:lumMod val="50000"/>
                    </a:srgbClr>
                  </a:solidFill>
                </a:ln>
                <a:solidFill>
                  <a:srgbClr val="8064A2">
                    <a:lumMod val="60000"/>
                    <a:lumOff val="40000"/>
                  </a:srgbClr>
                </a:solidFill>
                <a:latin typeface="Comic Sans MS" pitchFamily="66" charset="0"/>
              </a:rPr>
              <a:t>Objectives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179512" y="2564904"/>
            <a:ext cx="8856984" cy="157674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marL="514350" indent="-514350" algn="l" rtl="0" fontAlgn="base">
              <a:buFontTx/>
              <a:buAutoNum type="arabicPeriod"/>
            </a:pPr>
            <a:r>
              <a:rPr lang="en-US" sz="3200" b="1" dirty="0">
                <a:ln w="1905">
                  <a:solidFill>
                    <a:srgbClr val="8064A2">
                      <a:lumMod val="75000"/>
                    </a:srgbClr>
                  </a:solidFill>
                </a:ln>
                <a:solidFill>
                  <a:srgbClr val="8064A2">
                    <a:lumMod val="20000"/>
                    <a:lumOff val="8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Use gerunds and phrases in writing.</a:t>
            </a:r>
          </a:p>
          <a:p>
            <a:pPr algn="l" rtl="0" fontAlgn="base"/>
            <a:r>
              <a:rPr lang="en-US" sz="3200" b="1" dirty="0">
                <a:ln w="1905">
                  <a:solidFill>
                    <a:srgbClr val="8064A2">
                      <a:lumMod val="75000"/>
                    </a:srgbClr>
                  </a:solidFill>
                </a:ln>
                <a:solidFill>
                  <a:srgbClr val="8064A2">
                    <a:lumMod val="20000"/>
                    <a:lumOff val="8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</a:p>
          <a:p>
            <a:pPr algn="l" rtl="0" fontAlgn="base"/>
            <a:r>
              <a:rPr lang="en-US" sz="3200" b="1" dirty="0">
                <a:ln w="1905">
                  <a:solidFill>
                    <a:srgbClr val="8064A2">
                      <a:lumMod val="75000"/>
                    </a:srgbClr>
                  </a:solidFill>
                </a:ln>
                <a:solidFill>
                  <a:srgbClr val="8064A2">
                    <a:lumMod val="20000"/>
                    <a:lumOff val="8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2. Extract gerunds from a written text</a:t>
            </a:r>
          </a:p>
        </p:txBody>
      </p:sp>
    </p:spTree>
    <p:extLst>
      <p:ext uri="{BB962C8B-B14F-4D97-AF65-F5344CB8AC3E}">
        <p14:creationId xmlns:p14="http://schemas.microsoft.com/office/powerpoint/2010/main" val="25472614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erunds and Gerund Phras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330" y="20262"/>
            <a:ext cx="9115670" cy="683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1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DATA\Desktop\Main flash\Picture C\fasnating stuf\صورة1شمس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2627784" y="116493"/>
            <a:ext cx="356439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dirty="0">
                <a:solidFill>
                  <a:prstClr val="black"/>
                </a:solidFill>
                <a:latin typeface="Comic Sans MS" pitchFamily="66" charset="0"/>
              </a:rPr>
              <a:t>Gerunds</a:t>
            </a:r>
            <a:endParaRPr lang="ar-SA" sz="36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870281" y="762824"/>
            <a:ext cx="740343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dirty="0">
                <a:solidFill>
                  <a:prstClr val="black"/>
                </a:solidFill>
                <a:latin typeface="Comic Sans MS" pitchFamily="66" charset="0"/>
              </a:rPr>
              <a:t>1.  </a:t>
            </a:r>
            <a:r>
              <a:rPr lang="en-US" sz="3600" dirty="0">
                <a:solidFill>
                  <a:srgbClr val="663300"/>
                </a:solidFill>
                <a:latin typeface="Comic Sans MS" pitchFamily="66" charset="0"/>
              </a:rPr>
              <a:t>as a subject: </a:t>
            </a:r>
            <a:r>
              <a:rPr lang="en-US" sz="3600" dirty="0">
                <a:solidFill>
                  <a:prstClr val="black"/>
                </a:solidFill>
                <a:latin typeface="Comic Sans MS" pitchFamily="66" charset="0"/>
              </a:rPr>
              <a:t>cooking is hard</a:t>
            </a:r>
            <a:endParaRPr lang="ar-SA" sz="36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294499" y="2828835"/>
            <a:ext cx="842493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dirty="0">
                <a:solidFill>
                  <a:prstClr val="black"/>
                </a:solidFill>
                <a:latin typeface="Comic Sans MS" pitchFamily="66" charset="0"/>
              </a:rPr>
              <a:t>3. </a:t>
            </a:r>
            <a:r>
              <a:rPr lang="en-US" sz="3600" dirty="0">
                <a:solidFill>
                  <a:srgbClr val="800000"/>
                </a:solidFill>
                <a:latin typeface="Comic Sans MS" pitchFamily="66" charset="0"/>
              </a:rPr>
              <a:t>After prepositions:</a:t>
            </a:r>
            <a:r>
              <a:rPr lang="en-US" sz="3600" dirty="0">
                <a:solidFill>
                  <a:prstClr val="black"/>
                </a:solidFill>
                <a:latin typeface="Comic Sans MS" pitchFamily="66" charset="0"/>
              </a:rPr>
              <a:t> </a:t>
            </a:r>
          </a:p>
          <a:p>
            <a:pPr algn="ctr" rtl="0"/>
            <a:r>
              <a:rPr lang="en-US" sz="3600" dirty="0">
                <a:solidFill>
                  <a:prstClr val="black"/>
                </a:solidFill>
                <a:latin typeface="Comic Sans MS" pitchFamily="66" charset="0"/>
              </a:rPr>
              <a:t>before/ after/ for</a:t>
            </a:r>
            <a:endParaRPr lang="ar-SA" sz="36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179511" y="1422218"/>
            <a:ext cx="878497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dirty="0">
                <a:solidFill>
                  <a:prstClr val="black"/>
                </a:solidFill>
                <a:latin typeface="Comic Sans MS" pitchFamily="66" charset="0"/>
              </a:rPr>
              <a:t>2. </a:t>
            </a:r>
            <a:r>
              <a:rPr lang="en-US" sz="3600" dirty="0">
                <a:solidFill>
                  <a:srgbClr val="800000"/>
                </a:solidFill>
                <a:latin typeface="Comic Sans MS" pitchFamily="66" charset="0"/>
              </a:rPr>
              <a:t>After certain verbs :</a:t>
            </a:r>
          </a:p>
          <a:p>
            <a:pPr algn="ctr" rtl="0"/>
            <a:r>
              <a:rPr lang="en-US" sz="3600" dirty="0">
                <a:solidFill>
                  <a:prstClr val="black"/>
                </a:solidFill>
                <a:latin typeface="Comic Sans MS" pitchFamily="66" charset="0"/>
              </a:rPr>
              <a:t> love / hate / start / imagine</a:t>
            </a:r>
            <a:endParaRPr lang="ar-SA" sz="36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467543" y="4050938"/>
            <a:ext cx="8424936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dirty="0">
                <a:solidFill>
                  <a:prstClr val="black"/>
                </a:solidFill>
                <a:latin typeface="Comic Sans MS" pitchFamily="66" charset="0"/>
              </a:rPr>
              <a:t>4. </a:t>
            </a:r>
            <a:r>
              <a:rPr lang="en-US" sz="3600" dirty="0">
                <a:solidFill>
                  <a:srgbClr val="800000"/>
                </a:solidFill>
                <a:latin typeface="Comic Sans MS" pitchFamily="66" charset="0"/>
              </a:rPr>
              <a:t>After some expression:</a:t>
            </a:r>
          </a:p>
          <a:p>
            <a:pPr algn="ctr" rtl="0"/>
            <a:r>
              <a:rPr lang="en-US" sz="3600" dirty="0">
                <a:solidFill>
                  <a:prstClr val="black"/>
                </a:solidFill>
                <a:latin typeface="Comic Sans MS" pitchFamily="66" charset="0"/>
              </a:rPr>
              <a:t>can’t stand/ how about / feel like /</a:t>
            </a:r>
          </a:p>
          <a:p>
            <a:pPr algn="ctr" rtl="0"/>
            <a:r>
              <a:rPr lang="en-US" sz="3600" dirty="0">
                <a:solidFill>
                  <a:prstClr val="black"/>
                </a:solidFill>
                <a:latin typeface="Comic Sans MS" pitchFamily="66" charset="0"/>
              </a:rPr>
              <a:t>not worth</a:t>
            </a:r>
            <a:endParaRPr lang="ar-SA" sz="36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313521" y="5805263"/>
            <a:ext cx="867645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dirty="0">
                <a:solidFill>
                  <a:prstClr val="black"/>
                </a:solidFill>
                <a:latin typeface="Comic Sans MS" pitchFamily="66" charset="0"/>
              </a:rPr>
              <a:t>5. </a:t>
            </a:r>
            <a:r>
              <a:rPr lang="en-US" sz="3600" dirty="0">
                <a:solidFill>
                  <a:srgbClr val="800000"/>
                </a:solidFill>
                <a:latin typeface="Comic Sans MS" pitchFamily="66" charset="0"/>
              </a:rPr>
              <a:t>After go: </a:t>
            </a:r>
            <a:r>
              <a:rPr lang="en-US" sz="3600" dirty="0">
                <a:solidFill>
                  <a:prstClr val="black"/>
                </a:solidFill>
                <a:latin typeface="Comic Sans MS" pitchFamily="66" charset="0"/>
              </a:rPr>
              <a:t>I go swimming every week. </a:t>
            </a:r>
            <a:endParaRPr lang="ar-SA" sz="3600" dirty="0">
              <a:solidFill>
                <a:prstClr val="black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88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lh3.googleusercontent.com/kW9A1pfIcRBHhT6cVm1uVReM_ju5nDVC8_KpEApQI0u9TjepxvxY1LMF-eck5pEOVnOPUAC_yKjWBy6Pw-B1pbKlrELP31dhZnFgtfqfbnaIYwZ9YqZ3e70Dn3aoFZwKurZxid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" y="21703"/>
            <a:ext cx="9133213" cy="68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945981"/>
            <a:ext cx="1109418" cy="88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395536" y="2056723"/>
            <a:ext cx="792088" cy="25202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/>
          <p:cNvSpPr/>
          <p:nvPr/>
        </p:nvSpPr>
        <p:spPr>
          <a:xfrm>
            <a:off x="5132671" y="2564904"/>
            <a:ext cx="792088" cy="25202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/>
          <p:cNvSpPr/>
          <p:nvPr/>
        </p:nvSpPr>
        <p:spPr>
          <a:xfrm>
            <a:off x="4641219" y="3068960"/>
            <a:ext cx="578853" cy="25202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/>
          <p:cNvSpPr/>
          <p:nvPr/>
        </p:nvSpPr>
        <p:spPr>
          <a:xfrm>
            <a:off x="1644824" y="3645024"/>
            <a:ext cx="792088" cy="25202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/>
          <p:cNvSpPr/>
          <p:nvPr/>
        </p:nvSpPr>
        <p:spPr>
          <a:xfrm>
            <a:off x="2699792" y="3876441"/>
            <a:ext cx="576064" cy="25202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/>
          <p:cNvSpPr/>
          <p:nvPr/>
        </p:nvSpPr>
        <p:spPr>
          <a:xfrm>
            <a:off x="4793242" y="4257092"/>
            <a:ext cx="678858" cy="25202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/>
          <p:cNvSpPr/>
          <p:nvPr/>
        </p:nvSpPr>
        <p:spPr>
          <a:xfrm>
            <a:off x="3275856" y="4509120"/>
            <a:ext cx="648072" cy="25202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/>
          <p:cNvSpPr/>
          <p:nvPr/>
        </p:nvSpPr>
        <p:spPr>
          <a:xfrm>
            <a:off x="4736627" y="5028569"/>
            <a:ext cx="792088" cy="25202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/>
          <p:cNvSpPr/>
          <p:nvPr/>
        </p:nvSpPr>
        <p:spPr>
          <a:xfrm>
            <a:off x="412980" y="5301208"/>
            <a:ext cx="918659" cy="2880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/>
          <p:cNvSpPr/>
          <p:nvPr/>
        </p:nvSpPr>
        <p:spPr>
          <a:xfrm>
            <a:off x="3336844" y="6235813"/>
            <a:ext cx="587084" cy="25202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عنوان 1"/>
          <p:cNvSpPr txBox="1">
            <a:spLocks/>
          </p:cNvSpPr>
          <p:nvPr/>
        </p:nvSpPr>
        <p:spPr>
          <a:xfrm>
            <a:off x="5472100" y="76230"/>
            <a:ext cx="2412268" cy="400441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omic Sans MS" pitchFamily="66" charset="0"/>
                <a:ea typeface="+mj-ea"/>
              </a:rPr>
              <a:t>P. B. p. 56</a:t>
            </a:r>
            <a:endParaRPr kumimoji="0" lang="ar-SA" sz="2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omic Sans MS" pitchFamily="66" charset="0"/>
              <a:ea typeface="+mj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0518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945981"/>
            <a:ext cx="1109418" cy="88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852936"/>
            <a:ext cx="2143125" cy="21336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12776"/>
            <a:ext cx="2143125" cy="2143125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39752" y="5373216"/>
            <a:ext cx="3089051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/>
              <a:t>https://youtu.be/58GjdEwZgLg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54423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lh5.googleusercontent.com/OzkreEdnHLggtbJ430Mon4vKygMUGmDew5nR_2JxeMyqMNVRDEDtyBAlrWu1Aq0ixuysqnKULtL7kdQHVvUeFVw7dMUnPD_kCCbTgFI9fwVSvbdEj7G5CZ5Xug6pt7esj8cmoq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96"/>
            <a:ext cx="9137802" cy="684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945981"/>
            <a:ext cx="1109418" cy="88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681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whiteboard&#10;&#10;Description automatically generated">
            <a:extLst>
              <a:ext uri="{FF2B5EF4-FFF2-40B4-BE49-F238E27FC236}">
                <a16:creationId xmlns:a16="http://schemas.microsoft.com/office/drawing/2014/main" id="{C80D9C7A-64F3-AD14-CFB2-24786D857A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" b="3701"/>
          <a:stretch/>
        </p:blipFill>
        <p:spPr>
          <a:xfrm>
            <a:off x="20" y="0"/>
            <a:ext cx="914398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0437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lh6.googleusercontent.com/Vwjr4BDhhfflr5fZpT-H4UVni8BPF34UyiHfCm8Fx7D6I3w0Op11nlPsN-tuaV0n3cFDdxw5Q0iUB36iDLvR8Mlg1p3MIsA3SXnabw6NUY_g2oMWHxIWPoXkE4GIzm8Ng4NWP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8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945981"/>
            <a:ext cx="1109418" cy="88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9F1406-2D43-B7CC-50F3-68DB1ED58791}"/>
              </a:ext>
            </a:extLst>
          </p:cNvPr>
          <p:cNvSpPr/>
          <p:nvPr/>
        </p:nvSpPr>
        <p:spPr>
          <a:xfrm>
            <a:off x="395536" y="2262142"/>
            <a:ext cx="440377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Told a classmate a family</a:t>
            </a:r>
          </a:p>
          <a:p>
            <a:pPr algn="ctr"/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secret</a:t>
            </a:r>
            <a:endParaRPr lang="en-US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B8ACA4-449A-7A24-0257-7550D26371AC}"/>
              </a:ext>
            </a:extLst>
          </p:cNvPr>
          <p:cNvSpPr/>
          <p:nvPr/>
        </p:nvSpPr>
        <p:spPr>
          <a:xfrm>
            <a:off x="5691578" y="2215976"/>
            <a:ext cx="245612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She spread it</a:t>
            </a:r>
            <a:endParaRPr lang="en-US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26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1304</TotalTime>
  <Words>600</Words>
  <Application>Microsoft Office PowerPoint</Application>
  <PresentationFormat>On-screen Show (4:3)</PresentationFormat>
  <Paragraphs>52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Comic Sans MS</vt:lpstr>
      <vt:lpstr>سمة Office</vt:lpstr>
      <vt:lpstr>نسق Office</vt:lpstr>
      <vt:lpstr>1_سمة Office</vt:lpstr>
      <vt:lpstr>Making Choices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Duna</dc:creator>
  <cp:lastModifiedBy>Ohoud Zbermawi</cp:lastModifiedBy>
  <cp:revision>28</cp:revision>
  <dcterms:created xsi:type="dcterms:W3CDTF">2021-03-20T12:21:05Z</dcterms:created>
  <dcterms:modified xsi:type="dcterms:W3CDTF">2023-05-03T08:45:25Z</dcterms:modified>
</cp:coreProperties>
</file>