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6A57-A969-40CE-B9C6-6E41C6374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D3A81-3CA0-42A4-A686-AC60E8EBA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33285-E00C-4820-86A3-37D08A3C3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F5380-2604-449D-A440-F16F413D2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4A6B7-6267-4CF7-B240-63460641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388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65D-9F46-4584-B990-8BCDBE81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67AF0-4BFF-4D94-8EEB-D08185D50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10DC3-86C7-4359-B10A-DDD5835BA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4406E-CBD0-4651-BE21-91D7CA8FB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B6449-5A4F-4BA4-8C6C-4F73E778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94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6167C4-A038-4A72-AFB0-707F6DD7F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60CE-20EC-42D8-87A6-AB7FBF0E5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CD237-B9CB-4EA2-89B9-6A19A33D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08CE-FB72-473E-8732-EFAF7C591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13BAA-A233-4D6A-ADA4-AAC9F533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062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FE32-CED3-4E61-8CA1-B8BA3BB94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7A93A-9920-4F18-BED7-D3DCB621B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3AA14-1AB2-4FC8-B2F0-30A58A60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3A042-7938-4622-82FD-26939A93C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1A904-5156-4A74-B6C7-4F132B9F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84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D9AE-CB22-41E3-866D-0668EE4E2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354D1-7C78-4F88-952F-6988CFE3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66364-28D1-4582-8A6F-43871237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30276-2A15-46CF-89FB-F5619A85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FAD4D-0108-4A57-9E76-32387670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51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10AF-1EB0-470C-8271-7DDD3DCC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CC3F7-3398-4D6C-B79C-5349E197A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D152B-F006-4A5A-B305-27002EB12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45031-52C7-45DB-84D5-56B3068D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692DC-07CB-42A5-A170-53F1F6148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F764B-12C0-4DF0-8C35-055F91A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6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0044-13E1-4B70-888A-7DF1FF2A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B85E4-5AB3-4B84-8B14-7F9249674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CA4C9-75A5-4D51-AB7B-A535DB557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48F75-1FFD-4640-8753-D0DC33EF34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AD108D-6B3D-44A1-BBF5-2EA0A9795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9C6CE-322C-4244-B93A-D578657F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F6256-BF1A-4097-B864-73670DB5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AF8076-C30A-4393-9834-FCFC3851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284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669A5-9B09-4159-9E35-83CB8E3FE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99D206-F7DF-4D16-ACC6-88CAC0D0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59A2B-4C6A-409D-B4F0-E1C18B7D3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35502-9E31-4C38-BCE2-B1DDD601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642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B68D2-9BC5-42BB-8C14-5CC72537D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B1A84-D44D-4C24-905A-027B791B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B1228-A011-481A-A203-B6800D8C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356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8A1AF-17C2-4167-926F-31F50A45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2492-B039-4B82-93CC-C3366B63D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A2F39-8E2E-497A-8480-86AB4E924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129C6-AD88-49EE-8949-FE6DAE00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176EC-0E77-4CC1-A08C-0A859DE76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8AB0E-1017-4B15-838B-F78EF745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086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5FBE0-312C-45C0-8814-F1D3F092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C0F6B-7ED9-4AF9-805D-8513E7497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C4CAF-D144-41EA-B394-D71BDCEE5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34C9B-EC2C-45E0-80CA-5684E94C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2EB58-5D12-4F65-8884-D9C60C18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84304-A580-47D7-8870-C9B87A47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41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ngtree.com/free-backgrounds-photos/basketbal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885DD-9E11-4714-AC2B-9F87AFE86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734C7-6FA2-479A-B67F-ADA79B562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16E34-2F9F-4AF6-BA40-C70B323FC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A3BB5-C5EE-475A-AD97-B56B79FA910F}" type="datetimeFigureOut">
              <a:rPr lang="ar-SA" smtClean="0"/>
              <a:t>14/08/42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F06A0-4F11-4BBA-B216-2156BDDB5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37A7E-E0CB-47FB-8C96-A4970B8D3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2C5FD-7815-4F20-B961-5446271FE31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31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vethispic.com/image/111850/have-a-nice-day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amomsguidetoschoolfundraising.com/would-you-pay-for-a-week-of-no-homework/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76009/basketball-playe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reesvg.org/1545429144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three-number-3-digit-font-1181081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illustrations/two-number-2-digit-font-1181082/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://makeiriperu.blogspot.com/2015/05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islamshop.com/books/arabic-books/arabicthe-biography-of-prophet-pbuh-4-volume-set-by-ibn-hisha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6DEF7-41B9-4438-B27A-9A4D990007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Unit 7 Reading</a:t>
            </a:r>
            <a:br>
              <a:rPr lang="en-US" sz="7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7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p 61</a:t>
            </a:r>
            <a:endParaRPr lang="ar-SA" sz="72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716B1-B95B-4F60-85C4-BDF1F2C8C8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378368"/>
            <a:ext cx="2557670" cy="479632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00FF"/>
                </a:highlight>
              </a:rPr>
              <a:t>Tr. Nora Khalid</a:t>
            </a:r>
            <a:endParaRPr lang="ar-SA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5531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F5F1E0-59DA-4D32-988D-2494D2FE5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23" t="46357" r="8961" b="23680"/>
          <a:stretch/>
        </p:blipFill>
        <p:spPr>
          <a:xfrm>
            <a:off x="0" y="0"/>
            <a:ext cx="12192000" cy="36294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DC9A70-11F6-4F93-8EA7-F689C93F8C6E}"/>
              </a:ext>
            </a:extLst>
          </p:cNvPr>
          <p:cNvSpPr/>
          <p:nvPr/>
        </p:nvSpPr>
        <p:spPr>
          <a:xfrm>
            <a:off x="3896139" y="80723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yriadPro-Light"/>
              </a:rPr>
              <a:t>Shanghai, China</a:t>
            </a:r>
            <a:endParaRPr lang="ar-SA" sz="2400" b="1" dirty="0">
              <a:solidFill>
                <a:srgbClr val="7030A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EFBC6B-E2B6-4A9A-B876-6919FBEF35A4}"/>
              </a:ext>
            </a:extLst>
          </p:cNvPr>
          <p:cNvSpPr/>
          <p:nvPr/>
        </p:nvSpPr>
        <p:spPr>
          <a:xfrm>
            <a:off x="3346174" y="12688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yriadPro-Light"/>
              </a:rPr>
              <a:t>No, they were tall.</a:t>
            </a:r>
            <a:endParaRPr lang="ar-SA" sz="2400" b="1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990314-BF0B-48B6-9EFE-D98C606D6DC2}"/>
              </a:ext>
            </a:extLst>
          </p:cNvPr>
          <p:cNvSpPr/>
          <p:nvPr/>
        </p:nvSpPr>
        <p:spPr>
          <a:xfrm>
            <a:off x="5771322" y="16829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yriadPro-Light"/>
              </a:rPr>
              <a:t>By the age of twelve </a:t>
            </a:r>
            <a:endParaRPr lang="ar-SA" sz="2400" b="1" dirty="0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F5680-B9C2-4339-BFBE-5054F1327189}"/>
              </a:ext>
            </a:extLst>
          </p:cNvPr>
          <p:cNvSpPr/>
          <p:nvPr/>
        </p:nvSpPr>
        <p:spPr>
          <a:xfrm>
            <a:off x="5506279" y="214462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yriadPro-Light"/>
              </a:rPr>
              <a:t>The Houston Rockets  </a:t>
            </a:r>
            <a:endParaRPr lang="ar-SA" sz="2400" b="1" dirty="0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52FEC2-34A2-4AF6-931A-D502B6957257}"/>
              </a:ext>
            </a:extLst>
          </p:cNvPr>
          <p:cNvSpPr/>
          <p:nvPr/>
        </p:nvSpPr>
        <p:spPr>
          <a:xfrm>
            <a:off x="7335078" y="255867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yriadPro-Light"/>
              </a:rPr>
              <a:t>The flag carrier for the Chinese team</a:t>
            </a:r>
            <a:endParaRPr lang="ar-SA" sz="2400" b="1" dirty="0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9C731C-BB23-458E-8456-71D058E0CC36}"/>
              </a:ext>
            </a:extLst>
          </p:cNvPr>
          <p:cNvSpPr/>
          <p:nvPr/>
        </p:nvSpPr>
        <p:spPr>
          <a:xfrm>
            <a:off x="5771322" y="29994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yriadPro-Light"/>
              </a:rPr>
              <a:t>No, he has fans everywhere </a:t>
            </a:r>
            <a:endParaRPr lang="ar-SA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6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flower, plant, colorful&#10;&#10;Description automatically generated">
            <a:extLst>
              <a:ext uri="{FF2B5EF4-FFF2-40B4-BE49-F238E27FC236}">
                <a16:creationId xmlns:a16="http://schemas.microsoft.com/office/drawing/2014/main" id="{72F0BED1-0163-4178-AB82-310B46807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383" y="918546"/>
            <a:ext cx="6294782" cy="4979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1219DC-AF7B-4EF2-A170-5FB38A0D8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31606" y="955623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6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B786-D466-4243-B90B-8DAE7265F9F0}"/>
              </a:ext>
            </a:extLst>
          </p:cNvPr>
          <p:cNvSpPr txBox="1">
            <a:spLocks/>
          </p:cNvSpPr>
          <p:nvPr/>
        </p:nvSpPr>
        <p:spPr>
          <a:xfrm>
            <a:off x="132521" y="246269"/>
            <a:ext cx="4572000" cy="11319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Objectives: </a:t>
            </a:r>
            <a:endParaRPr lang="ar-SA" sz="72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6E9FEC-6A74-423E-BF87-45BB3100A5DF}"/>
              </a:ext>
            </a:extLst>
          </p:cNvPr>
          <p:cNvSpPr txBox="1">
            <a:spLocks/>
          </p:cNvSpPr>
          <p:nvPr/>
        </p:nvSpPr>
        <p:spPr>
          <a:xfrm>
            <a:off x="1245704" y="1929296"/>
            <a:ext cx="9144000" cy="11319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Read a text about a basketball player using chronology of events strategy.</a:t>
            </a:r>
            <a:endParaRPr lang="ar-SA" sz="36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47CAF3-F6A5-4762-BB63-7B5837E48D82}"/>
              </a:ext>
            </a:extLst>
          </p:cNvPr>
          <p:cNvSpPr txBox="1">
            <a:spLocks/>
          </p:cNvSpPr>
          <p:nvPr/>
        </p:nvSpPr>
        <p:spPr>
          <a:xfrm>
            <a:off x="1524000" y="3370470"/>
            <a:ext cx="9144000" cy="11319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Answer some questions about the text.  </a:t>
            </a:r>
            <a:endParaRPr lang="ar-SA" sz="36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667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41A8A-73B3-4456-A32B-A1115DF32343}"/>
              </a:ext>
            </a:extLst>
          </p:cNvPr>
          <p:cNvSpPr txBox="1">
            <a:spLocks/>
          </p:cNvSpPr>
          <p:nvPr/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What’s your favorite sport? </a:t>
            </a:r>
            <a:endParaRPr lang="ar-SA" sz="72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176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41A8A-73B3-4456-A32B-A1115DF32343}"/>
              </a:ext>
            </a:extLst>
          </p:cNvPr>
          <p:cNvSpPr txBox="1">
            <a:spLocks/>
          </p:cNvSpPr>
          <p:nvPr/>
        </p:nvSpPr>
        <p:spPr>
          <a:xfrm>
            <a:off x="2743200" y="1254469"/>
            <a:ext cx="5738192" cy="15152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What’s this sport?</a:t>
            </a:r>
            <a:endParaRPr lang="ar-SA" sz="60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2D9FE-B367-4AFF-B820-917D31786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209235" y="0"/>
            <a:ext cx="3686904" cy="6858000"/>
          </a:xfrm>
          <a:prstGeom prst="rect">
            <a:avLst/>
          </a:prstGeom>
        </p:spPr>
      </p:pic>
      <p:pic>
        <p:nvPicPr>
          <p:cNvPr id="6" name="Picture 5" descr="A picture containing text, athletic game, sport, basketball&#10;&#10;Description automatically generated">
            <a:extLst>
              <a:ext uri="{FF2B5EF4-FFF2-40B4-BE49-F238E27FC236}">
                <a16:creationId xmlns:a16="http://schemas.microsoft.com/office/drawing/2014/main" id="{4F04DD52-E5ED-4486-AA2D-11D582FC4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25214" y="565356"/>
            <a:ext cx="3066786" cy="39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8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E16715-F8C8-4124-AB6C-CC3322261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4" t="22550" r="28692" b="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95C008D-E480-45BD-A03A-DF3BB22F7D9B}"/>
              </a:ext>
            </a:extLst>
          </p:cNvPr>
          <p:cNvSpPr/>
          <p:nvPr/>
        </p:nvSpPr>
        <p:spPr>
          <a:xfrm>
            <a:off x="7182678" y="1736035"/>
            <a:ext cx="2557670" cy="1007165"/>
          </a:xfrm>
          <a:prstGeom prst="wedgeEllipseCallout">
            <a:avLst>
              <a:gd name="adj1" fmla="val -56066"/>
              <a:gd name="adj2" fmla="val 467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 title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A06E82-B1C9-4C1B-8701-59EBD62738F7}"/>
              </a:ext>
            </a:extLst>
          </p:cNvPr>
          <p:cNvSpPr/>
          <p:nvPr/>
        </p:nvSpPr>
        <p:spPr>
          <a:xfrm>
            <a:off x="516835" y="636104"/>
            <a:ext cx="10880035" cy="95415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AC33EF1-F749-44E5-ADCD-2E7C7812CB81}"/>
              </a:ext>
            </a:extLst>
          </p:cNvPr>
          <p:cNvSpPr/>
          <p:nvPr/>
        </p:nvSpPr>
        <p:spPr>
          <a:xfrm>
            <a:off x="8461513" y="2743200"/>
            <a:ext cx="3246783" cy="1292086"/>
          </a:xfrm>
          <a:prstGeom prst="wedgeEllipseCallout">
            <a:avLst>
              <a:gd name="adj1" fmla="val -56066"/>
              <a:gd name="adj2" fmla="val 467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 paragraphs  </a:t>
            </a:r>
            <a:endParaRPr lang="ar-SA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9941DE3B-0311-497D-8157-22D8A6A46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30488" y="2201539"/>
            <a:ext cx="1083322" cy="1083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7DED4D-09C6-44CA-802B-FF97A62BF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3511827" y="3896139"/>
            <a:ext cx="1083322" cy="1083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A3DAE1-D40D-44EE-917B-6E00C28B7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2970166" y="5680235"/>
            <a:ext cx="1083322" cy="10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E16715-F8C8-4124-AB6C-CC3322261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4" t="22550" r="28692" b="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95C008D-E480-45BD-A03A-DF3BB22F7D9B}"/>
              </a:ext>
            </a:extLst>
          </p:cNvPr>
          <p:cNvSpPr/>
          <p:nvPr/>
        </p:nvSpPr>
        <p:spPr>
          <a:xfrm>
            <a:off x="7182678" y="1736035"/>
            <a:ext cx="2557670" cy="1007165"/>
          </a:xfrm>
          <a:prstGeom prst="wedgeEllipseCallout">
            <a:avLst>
              <a:gd name="adj1" fmla="val -56066"/>
              <a:gd name="adj2" fmla="val 467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 country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A06E82-B1C9-4C1B-8701-59EBD62738F7}"/>
              </a:ext>
            </a:extLst>
          </p:cNvPr>
          <p:cNvSpPr/>
          <p:nvPr/>
        </p:nvSpPr>
        <p:spPr>
          <a:xfrm>
            <a:off x="384314" y="1842051"/>
            <a:ext cx="1338470" cy="3048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AC33EF1-F749-44E5-ADCD-2E7C7812CB81}"/>
              </a:ext>
            </a:extLst>
          </p:cNvPr>
          <p:cNvSpPr/>
          <p:nvPr/>
        </p:nvSpPr>
        <p:spPr>
          <a:xfrm>
            <a:off x="8461513" y="2743200"/>
            <a:ext cx="3246783" cy="1292086"/>
          </a:xfrm>
          <a:prstGeom prst="wedgeEllipseCallout">
            <a:avLst>
              <a:gd name="adj1" fmla="val -56066"/>
              <a:gd name="adj2" fmla="val 467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 player 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12E86F-16A4-4CC7-9E0B-01872F9652C3}"/>
              </a:ext>
            </a:extLst>
          </p:cNvPr>
          <p:cNvSpPr/>
          <p:nvPr/>
        </p:nvSpPr>
        <p:spPr>
          <a:xfrm>
            <a:off x="4061791" y="2087216"/>
            <a:ext cx="1338470" cy="3048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28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D474381-F702-4228-90E6-BBDC60CB10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359" r="22397"/>
          <a:stretch/>
        </p:blipFill>
        <p:spPr>
          <a:xfrm>
            <a:off x="9173810" y="904479"/>
            <a:ext cx="2011558" cy="2781257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D69F651-D486-476F-BF52-987012A1B141}"/>
              </a:ext>
            </a:extLst>
          </p:cNvPr>
          <p:cNvSpPr/>
          <p:nvPr/>
        </p:nvSpPr>
        <p:spPr>
          <a:xfrm>
            <a:off x="1192696" y="904479"/>
            <a:ext cx="6354538" cy="1891380"/>
          </a:xfrm>
          <a:prstGeom prst="wedgeRoundRectCallout">
            <a:avLst>
              <a:gd name="adj1" fmla="val 49447"/>
              <a:gd name="adj2" fmla="val 88425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This is a biography about prophet Mohammed peace upon him  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C75452-9BC5-4B7E-9A2F-1DB4A6127AF0}"/>
              </a:ext>
            </a:extLst>
          </p:cNvPr>
          <p:cNvSpPr/>
          <p:nvPr/>
        </p:nvSpPr>
        <p:spPr>
          <a:xfrm>
            <a:off x="1036442" y="3875758"/>
            <a:ext cx="8137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Light"/>
              </a:rPr>
              <a:t>a biography of a person’s life is usually ordered by </a:t>
            </a:r>
            <a:r>
              <a:rPr lang="en-US" sz="2800" b="1" u="sng" dirty="0">
                <a:solidFill>
                  <a:srgbClr val="FF0000"/>
                </a:solidFill>
                <a:latin typeface="MyriadPro-Light"/>
              </a:rPr>
              <a:t>time</a:t>
            </a:r>
            <a:r>
              <a:rPr lang="en-US" sz="2800" b="1" dirty="0">
                <a:solidFill>
                  <a:srgbClr val="FF0000"/>
                </a:solidFill>
                <a:latin typeface="MyriadPro-Light"/>
              </a:rPr>
              <a:t>. 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E16715-F8C8-4124-AB6C-CC3322261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4" t="22550" r="28692" b="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95C008D-E480-45BD-A03A-DF3BB22F7D9B}"/>
              </a:ext>
            </a:extLst>
          </p:cNvPr>
          <p:cNvSpPr/>
          <p:nvPr/>
        </p:nvSpPr>
        <p:spPr>
          <a:xfrm>
            <a:off x="6235145" y="1080051"/>
            <a:ext cx="4035289" cy="1007165"/>
          </a:xfrm>
          <a:prstGeom prst="wedgeEllipseCallout">
            <a:avLst>
              <a:gd name="adj1" fmla="val -65589"/>
              <a:gd name="adj2" fmla="val 6513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 biography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12E86F-16A4-4CC7-9E0B-01872F9652C3}"/>
              </a:ext>
            </a:extLst>
          </p:cNvPr>
          <p:cNvSpPr/>
          <p:nvPr/>
        </p:nvSpPr>
        <p:spPr>
          <a:xfrm>
            <a:off x="4061791" y="2087216"/>
            <a:ext cx="1338470" cy="3048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698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7273A-BEE1-4669-80B8-CCB43FE60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0" t="28782" r="23695" b="112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95C008D-E480-45BD-A03A-DF3BB22F7D9B}"/>
              </a:ext>
            </a:extLst>
          </p:cNvPr>
          <p:cNvSpPr/>
          <p:nvPr/>
        </p:nvSpPr>
        <p:spPr>
          <a:xfrm>
            <a:off x="7706137" y="241850"/>
            <a:ext cx="4035289" cy="1424610"/>
          </a:xfrm>
          <a:prstGeom prst="wedgeEllipseCallout">
            <a:avLst>
              <a:gd name="adj1" fmla="val -16000"/>
              <a:gd name="adj2" fmla="val 8373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List the dates with the events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A12E86F-16A4-4CC7-9E0B-01872F9652C3}"/>
              </a:ext>
            </a:extLst>
          </p:cNvPr>
          <p:cNvSpPr/>
          <p:nvPr/>
        </p:nvSpPr>
        <p:spPr>
          <a:xfrm>
            <a:off x="881270" y="954155"/>
            <a:ext cx="589722" cy="3048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5CF5E4-2A08-4070-A438-5F607BAD9DF1}"/>
              </a:ext>
            </a:extLst>
          </p:cNvPr>
          <p:cNvSpPr/>
          <p:nvPr/>
        </p:nvSpPr>
        <p:spPr>
          <a:xfrm>
            <a:off x="5801138" y="3869635"/>
            <a:ext cx="758687" cy="2584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AFE5A3-A48C-4264-8E92-94AAE156CFF5}"/>
              </a:ext>
            </a:extLst>
          </p:cNvPr>
          <p:cNvSpPr/>
          <p:nvPr/>
        </p:nvSpPr>
        <p:spPr>
          <a:xfrm>
            <a:off x="2892286" y="4128053"/>
            <a:ext cx="758687" cy="2584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6E332A-BDE1-47D8-ACD1-3F5FF16E084D}"/>
              </a:ext>
            </a:extLst>
          </p:cNvPr>
          <p:cNvSpPr/>
          <p:nvPr/>
        </p:nvSpPr>
        <p:spPr>
          <a:xfrm>
            <a:off x="2879033" y="4976192"/>
            <a:ext cx="758687" cy="2584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DEDD0-DE90-4BD8-8342-9069B68E9F19}"/>
              </a:ext>
            </a:extLst>
          </p:cNvPr>
          <p:cNvSpPr txBox="1"/>
          <p:nvPr/>
        </p:nvSpPr>
        <p:spPr>
          <a:xfrm>
            <a:off x="1673085" y="855127"/>
            <a:ext cx="24118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He was born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353F63-F487-4487-BF1F-42462458F38A}"/>
              </a:ext>
            </a:extLst>
          </p:cNvPr>
          <p:cNvSpPr txBox="1"/>
          <p:nvPr/>
        </p:nvSpPr>
        <p:spPr>
          <a:xfrm>
            <a:off x="1470992" y="3260035"/>
            <a:ext cx="51815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Playing with the national team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D786A1-CFD3-4285-A03A-7F48E8703C9A}"/>
              </a:ext>
            </a:extLst>
          </p:cNvPr>
          <p:cNvSpPr txBox="1"/>
          <p:nvPr/>
        </p:nvSpPr>
        <p:spPr>
          <a:xfrm>
            <a:off x="881270" y="4419721"/>
            <a:ext cx="54267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Member of a great team in US </a:t>
            </a:r>
            <a:endParaRPr lang="ar-SA" sz="2800" b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83698B-A81F-4373-86FE-DBE6668D83FF}"/>
              </a:ext>
            </a:extLst>
          </p:cNvPr>
          <p:cNvSpPr txBox="1"/>
          <p:nvPr/>
        </p:nvSpPr>
        <p:spPr>
          <a:xfrm>
            <a:off x="669235" y="5522723"/>
            <a:ext cx="54267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Flag carrier for Chinese at Olympic</a:t>
            </a:r>
            <a:endParaRPr lang="ar-S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8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131</Words>
  <Application>Microsoft Office PowerPoint</Application>
  <PresentationFormat>Widescreen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MyriadPro-Light</vt:lpstr>
      <vt:lpstr>Office Theme</vt:lpstr>
      <vt:lpstr>Unit 7 Reading  p 61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Reading  p 61</dc:title>
  <dc:creator>نورا العتيبي</dc:creator>
  <cp:lastModifiedBy>نورا العتيبي</cp:lastModifiedBy>
  <cp:revision>5</cp:revision>
  <dcterms:created xsi:type="dcterms:W3CDTF">2021-03-27T15:13:10Z</dcterms:created>
  <dcterms:modified xsi:type="dcterms:W3CDTF">2021-03-27T15:57:45Z</dcterms:modified>
</cp:coreProperties>
</file>