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DA3ED17-ACF5-4415-AF21-85E1FB73E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E7367F-E84E-47FA-8A45-EDA54263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50173B-B5CB-42B7-974F-13AAA39B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8FFA5F-2879-4A1E-9D22-246C474F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CDC359-1387-45F5-A057-D0846941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54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596A64-CC13-441B-9D6F-C757B03D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168D7C-65DF-450B-A2B7-35EA75196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B9E8B9-A063-4FA5-9A93-3D5C2A1F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4EC9D3-CB0D-4F47-9154-01E9174C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7EEEEF-FF1F-4AF9-B204-29F53FEB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507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02BE19B-6E0C-4CA5-A55E-96A474B52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804484-02A8-4AFD-94FB-429BB72F2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E547A9-713D-4C0C-9CD4-8E4F3435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94A516-E7F8-4A69-80FB-54941016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CF29CD-02B1-46F4-92B6-684DC5D0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583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E41A82-83C5-41E8-BA1B-6AA38817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A40FDD-1BAF-4A67-9123-B6429AE2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CB9C74-C49E-4200-9548-738E6ED2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51A87B-6799-488C-860E-3476AC9F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D0C549-C822-4B4C-9578-BB25D66D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157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B719B0-D484-442B-AE40-112C4D62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007D9B-FCCE-4FD6-A840-4482DBB3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0DB5B8-2EAC-4A96-9693-44EE9110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0D9FBA-FCA8-462B-8B1E-CEB2BED9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0D4CFB-9971-449B-A2A9-BB5DCE06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181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60692-0E8B-453A-A7D5-8EB45CC1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15AF45-E989-4581-B62A-F07192B17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19B827-8CEC-4F3A-944E-2B8918D82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5930BD-5716-4831-AD1F-1AE46461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A02324-8E4D-4428-B944-C20F35E3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0CEF71C-F184-4420-AF50-A1C94B89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99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65AF0E-8BE1-47F1-AF14-C6E118C5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26C6B82-1066-4625-BD46-6A26CB658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C848B4-7C9C-4595-B506-76D0F2935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1EF860F-5132-4EBC-A5B0-370E72FB1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16F8540-EDA6-4946-95EC-0D9367878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8546474-3AAB-44EE-A10B-D2B451D9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730E1F4-8C72-43C0-814E-0DD9FDB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083BA17-07C0-4F3D-A605-ADAB21C6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65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FD4A0F-6B01-46FD-BF94-6433AE08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BDA7963-D6AD-46D4-BF0B-EA9DA2D0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D58FA52-FEE4-4AC1-BBC3-EC380F76C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F7A45A4-25B9-46FB-9587-5EA9E6C9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8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37E8A40-5F7E-4DC6-BE5A-DB91F4E6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D06FC5-12AB-4756-A5A9-159253BB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AAD6085-0829-4D23-8C99-E10FFBB5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5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BDFC35-4E0E-4454-BE89-AB108B5E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9188B7-FB01-48EB-8A6C-E3193454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C5C349F-C072-42E5-99CA-D737B911A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1968F2-2FCC-4A39-B1F8-1B3D462A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9B7055-7EFB-4A50-A8B6-DCFC1210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EBD945-51B2-4DFC-8A47-D9248F21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047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61F721-91FA-47FC-8ED4-2ECC37A1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C1D1293-CA8C-4E45-82BE-AAA5386E6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75E2F04-D139-47F5-888F-A7C88FD6A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8106A6-13C2-4A41-AE27-7FA848D0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0D3D4B-848F-4DFA-B4AF-C588A305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3E67E4-706D-4C56-9228-9D4ED8FA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461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4430EA0-0877-486E-A518-577C39BA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4FCD17-55B4-42A0-AAE6-C6848962C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4F4BCF-3E5E-44B0-B66F-BBD4A0865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BE2A-1D65-48E6-8B7E-D02693E210D0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80D85B-80FC-4CEC-A11E-C12FFF1F9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0FDB25-EBB5-432C-8840-584153B63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3AD7-F1BB-422B-915F-A78D4AB4B2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53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93496" y="2207785"/>
            <a:ext cx="4873227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7 - 1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النقود</a:t>
            </a:r>
          </a:p>
          <a:p>
            <a:pPr algn="ctr"/>
            <a:r>
              <a:rPr lang="ar-SA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( ريال , ريالان ، 5 ريالات ، 10 ريالات ، 50 ريالا )</a:t>
            </a:r>
            <a:endParaRPr lang="ar-SA" sz="20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79756" y="1685926"/>
            <a:ext cx="2356856" cy="3857624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r>
              <a:rPr lang="ar-SA" dirty="0"/>
              <a:t>أحدد قيمة مجموعة من النقود بالعد التصاعدي</a:t>
            </a:r>
          </a:p>
          <a:p>
            <a:pPr algn="ctr"/>
            <a:endParaRPr lang="ar-SA" dirty="0"/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ريال</a:t>
            </a:r>
          </a:p>
          <a:p>
            <a:pPr algn="ctr"/>
            <a:r>
              <a:rPr lang="ar-SA" dirty="0"/>
              <a:t>ريالان</a:t>
            </a:r>
          </a:p>
          <a:p>
            <a:pPr algn="ctr"/>
            <a:r>
              <a:rPr lang="ar-SA" dirty="0"/>
              <a:t>5 ريالات</a:t>
            </a:r>
          </a:p>
          <a:p>
            <a:pPr algn="ctr"/>
            <a:r>
              <a:rPr lang="ar-SA" dirty="0"/>
              <a:t>10 ريالات</a:t>
            </a:r>
          </a:p>
          <a:p>
            <a:pPr algn="ctr"/>
            <a:r>
              <a:rPr lang="ar-SA" dirty="0"/>
              <a:t>50 ريالا</a:t>
            </a:r>
          </a:p>
          <a:p>
            <a:pPr algn="ctr"/>
            <a:endParaRPr lang="ar-SA" dirty="0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77223072-760C-4BFF-BFE2-BBFBF80F0527}"/>
              </a:ext>
            </a:extLst>
          </p:cNvPr>
          <p:cNvGrpSpPr/>
          <p:nvPr/>
        </p:nvGrpSpPr>
        <p:grpSpPr>
          <a:xfrm>
            <a:off x="3193256" y="1685925"/>
            <a:ext cx="6225777" cy="4179094"/>
            <a:chOff x="3137296" y="1645443"/>
            <a:chExt cx="6281737" cy="432673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D35AC22-4ECC-467D-BB14-4870AC302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7296" y="1645443"/>
              <a:ext cx="6281737" cy="2269331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6525A5B-2D00-42C3-8A91-0E40EDF3A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7296" y="3998118"/>
              <a:ext cx="6281737" cy="197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C863C10-ACF5-4E6F-B7AA-B5D19E8B3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407" y="1564050"/>
            <a:ext cx="1545140" cy="6936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49DE304-3048-4F4C-A23B-F4BCA0FD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4" y="2419350"/>
            <a:ext cx="101060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000811C-9D68-434F-A8EF-70602952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507" y="1990724"/>
            <a:ext cx="9963150" cy="22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0C6C118-86F5-446A-91CC-F75699DD5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140" y="1614488"/>
            <a:ext cx="1545140" cy="6215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175094A-C3EE-420C-9B4C-DFF54ACA0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65" y="1693909"/>
            <a:ext cx="5248275" cy="56351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6BC8FD6-8CAC-4682-8AE9-C5352943F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044" y="2509837"/>
            <a:ext cx="96393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1AF6D13-FA77-4949-8158-62D04775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19" y="1664494"/>
            <a:ext cx="8629649" cy="40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B2F4940-5A41-4C55-9763-82CE4E8B7A60}"/>
              </a:ext>
            </a:extLst>
          </p:cNvPr>
          <p:cNvGrpSpPr/>
          <p:nvPr/>
        </p:nvGrpSpPr>
        <p:grpSpPr>
          <a:xfrm>
            <a:off x="2636043" y="1945766"/>
            <a:ext cx="9234487" cy="3648075"/>
            <a:chOff x="2626517" y="1945766"/>
            <a:chExt cx="9244014" cy="364807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354EA42-A7F4-4AE5-B65D-F3EFF42A9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3631" y="2250426"/>
              <a:ext cx="5676900" cy="1247775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C9AA9AD-AB40-48AF-BA07-BDF4F310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6517" y="1945766"/>
              <a:ext cx="2733675" cy="1524000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BB01464E-51F7-40EC-9995-9D61E624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211" y="3469766"/>
              <a:ext cx="6288881" cy="2124075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2C4A5647-B342-4B8F-855D-9706B8A433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757" y="1589207"/>
            <a:ext cx="3638549" cy="6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211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78</Words>
  <Application>Microsoft Office PowerPoint</Application>
  <PresentationFormat>شاشة عريضة</PresentationFormat>
  <Paragraphs>19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2021-12-25T23:54:07Z</dcterms:created>
  <dcterms:modified xsi:type="dcterms:W3CDTF">2021-12-26T00:21:19Z</dcterms:modified>
</cp:coreProperties>
</file>