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62" r:id="rId4"/>
    <p:sldId id="260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3B907F-C43C-493A-9ADE-756AB4373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5453419-E9FB-4C09-8B88-E49573EE6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73DCADB-15EE-4886-9D56-6CF3647E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9B6-6216-46B3-8F42-4DE3F6801332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D696FB7-5E9B-4260-A211-FC083FB7A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6E86BA7-42CB-439E-9AAC-BD0A0404E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201C-6798-4709-BF20-145FFB2C91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291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432E57-AE2E-4087-9F7F-9BC838370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2DAB5D5-B7C5-411C-B03E-024A7897E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421D73-BC51-415B-86FF-B10145D7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9B6-6216-46B3-8F42-4DE3F6801332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E9E78FA-0F34-4479-86FF-9066CDB35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D1F80C-7FD7-4A96-BDF6-F0D89FE95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201C-6798-4709-BF20-145FFB2C91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62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FE89B94-F0C2-4582-87A2-F387007BC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41CA7B1-9F14-4EC2-8598-289013DF6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E474F46-AE89-4571-A8A5-E5595EBCA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9B6-6216-46B3-8F42-4DE3F6801332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99124D6-D06E-4C6A-B65D-A1B2A190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1B50122-0536-4AFE-8D33-FC4213C02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201C-6798-4709-BF20-145FFB2C91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683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51AFEE4-8FCE-466F-895A-33D1AF51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32B2755-DA6C-45A7-BAFF-DB8E5AD69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D50D63-C986-43E4-A6B9-7BBFEB034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9B6-6216-46B3-8F42-4DE3F6801332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F8B951-4BA1-4F7C-9278-F1762748D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58B609-B610-4ECF-BA2C-FBE3B80E4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201C-6798-4709-BF20-145FFB2C91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622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EDAD81-C410-4466-8F98-77404EB7A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556B72C-EDF8-48A1-A5D9-4A020C45D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869036-5536-473B-8814-28F9E20E0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9B6-6216-46B3-8F42-4DE3F6801332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F93B5F5-862C-4BCF-A204-593C37FA5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A368DA0-7CF1-41C4-AC8E-1849BFA7B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201C-6798-4709-BF20-145FFB2C91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725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1A30A2-9C60-4595-AD5B-E58FF12A9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4D94417-F4C9-4E6A-AD18-6032D5644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453A079-9096-4A65-86B8-BB3E4B72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44CEE6B-D9A9-4952-84AF-ECAF0597A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9B6-6216-46B3-8F42-4DE3F6801332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88AF931-53CB-4207-A0BF-5B6DBE4B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FBD78DE-F64C-4FD6-84AC-4DDE6713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201C-6798-4709-BF20-145FFB2C91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115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7EEB01-579A-4514-976E-EBBBFD4A1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50A5478-EF3E-456D-8320-502010535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9653D92-0559-4EA0-8B4F-F72465F6E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5100F66-F945-432D-8527-08D4BB146C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EF80D4F-50B0-4E6D-9B2F-214EE6F26E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237C2A3-A772-4E90-B643-29302E72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9B6-6216-46B3-8F42-4DE3F6801332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EAD6F07-E939-4F44-8DCF-0A536F22D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910F7AB-96E7-4430-956E-CB508D2FE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201C-6798-4709-BF20-145FFB2C91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86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12EAA3-B66E-4DAD-A74C-DDCAE301F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D16481-BB24-4076-8BE4-AEAA2800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9B6-6216-46B3-8F42-4DE3F6801332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4C065E1-6955-4C38-88FF-7036AFBFF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396DB6A-6099-4130-9D0A-294A0BB7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201C-6798-4709-BF20-145FFB2C91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6485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12BDEFD-325F-427A-B3CB-C23F6CDC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9B6-6216-46B3-8F42-4DE3F6801332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75B7EA0-9555-4FA3-A602-99A6E1838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C2C5B50-7961-403E-9C06-95292C69D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201C-6798-4709-BF20-145FFB2C91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973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99150C-CB85-41B9-AC48-825C7F6D5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6C50D06-A5BD-441F-8158-7E1CEBFF5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604A17E-3D8A-4D20-8B37-DB01C8454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C55E11F-DD4D-4C79-9BD2-7FF7CC673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9B6-6216-46B3-8F42-4DE3F6801332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E5E142A-EBB9-4F81-98B3-9874CDDFA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386EFF5-AB07-40E6-833B-80C47E580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201C-6798-4709-BF20-145FFB2C91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547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8E5A25F-39A0-4570-B8CD-2EF3C07F4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BFD66AA-9D27-4C7B-89F9-1A5427E49A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AA065FC-505F-48CA-89EE-02FFA2955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381CF88-921B-42A2-B318-6C294B7CF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9B6-6216-46B3-8F42-4DE3F6801332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6EBD60E-74AF-4F9A-9091-C891AD01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88B20F9-2D86-4A1A-8C65-3FDADDCF5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201C-6798-4709-BF20-145FFB2C91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878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C3C237E-091B-4ED2-8096-32F006CE3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479E565-E4E1-48A6-B5C5-B29091C08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87521A3-FB28-4C6E-8628-1B8651EDD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299B6-6216-46B3-8F42-4DE3F6801332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7CEB5E-02C5-4DDE-BDA2-43328EE1D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20C2DA-4AE3-4006-9367-780880586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1201C-6798-4709-BF20-145FFB2C91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929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5943" y="2741485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5307809" y="2218573"/>
            <a:ext cx="487322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7 - 3</a:t>
            </a:r>
          </a:p>
          <a:p>
            <a:pPr algn="ctr"/>
            <a:r>
              <a:rPr lang="ar-SA" sz="54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النقود ( 100 ريال )</a:t>
            </a:r>
          </a:p>
        </p:txBody>
      </p:sp>
    </p:spTree>
    <p:extLst>
      <p:ext uri="{BB962C8B-B14F-4D97-AF65-F5344CB8AC3E}">
        <p14:creationId xmlns:p14="http://schemas.microsoft.com/office/powerpoint/2010/main" val="110743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9446419" y="2257425"/>
            <a:ext cx="2356856" cy="2657476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dirty="0"/>
              <a:t>أستعمل نقود مختلفة القيمة ، لأكون 100 ريال .</a:t>
            </a:r>
          </a:p>
          <a:p>
            <a:pPr algn="ctr"/>
            <a:endParaRPr lang="ar-SA" dirty="0"/>
          </a:p>
          <a:p>
            <a:pPr algn="ct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</a:p>
          <a:p>
            <a:pPr algn="ctr"/>
            <a:r>
              <a:rPr lang="ar-SA" dirty="0"/>
              <a:t>100 ريال</a:t>
            </a:r>
          </a:p>
          <a:p>
            <a:pPr algn="ctr"/>
            <a:endParaRPr lang="ar-SA" dirty="0"/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A065E80-624A-41CD-9087-52AA477216D0}"/>
              </a:ext>
            </a:extLst>
          </p:cNvPr>
          <p:cNvGrpSpPr/>
          <p:nvPr/>
        </p:nvGrpSpPr>
        <p:grpSpPr>
          <a:xfrm>
            <a:off x="2528887" y="1717489"/>
            <a:ext cx="6700838" cy="3621274"/>
            <a:chOff x="2528887" y="1717489"/>
            <a:chExt cx="6700838" cy="3621274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4B713232-CD7E-4CCB-A22B-C6347CB1A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4775" y="1717489"/>
              <a:ext cx="4593432" cy="1761517"/>
            </a:xfrm>
            <a:prstGeom prst="rect">
              <a:avLst/>
            </a:prstGeom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E6651734-4FF1-44AC-9E3D-A53C0C053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8887" y="3507581"/>
              <a:ext cx="6700838" cy="1831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297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390FC1E-7DE4-43C2-8E7B-F5742F86D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5" y="1971674"/>
            <a:ext cx="7945649" cy="36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97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3C863C10-ACF5-4E6F-B7AA-B5D19E8B3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8407" y="1564050"/>
            <a:ext cx="1545140" cy="69364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4A2B38F-96E9-4D9D-BC94-A2DC92021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319" y="1693069"/>
            <a:ext cx="5272088" cy="5932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D138951-D479-4D7C-AADA-418B0985F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913" y="2645567"/>
            <a:ext cx="9096375" cy="209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42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0C6C118-86F5-446A-91CC-F75699DD5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4140" y="1614488"/>
            <a:ext cx="1545140" cy="62150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405F1E3-90F1-4905-9C6A-3F874C715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896" y="1669256"/>
            <a:ext cx="7665244" cy="67627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FD14485-FB67-4FA6-AA91-F2E2548A1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055" y="2715680"/>
            <a:ext cx="90392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4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98E4829-EFA7-4E5F-BDB9-7A5551319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757" y="1943100"/>
            <a:ext cx="9074943" cy="347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71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6E66A3F-B764-4A99-B193-3FBA5B33F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3162" y="1835944"/>
            <a:ext cx="1809750" cy="4000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6CFCEF1-883D-433B-BC2A-961B35434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181" y="2366962"/>
            <a:ext cx="4707731" cy="238363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EACD6DE-3528-4903-A2E9-7565D621E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269" y="2158253"/>
            <a:ext cx="4257675" cy="208597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B57C38D-82E0-4785-A464-E11D4FA477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8049" y="4881562"/>
            <a:ext cx="835342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7333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64</Words>
  <Application>Microsoft Office PowerPoint</Application>
  <PresentationFormat>شاشة عريضة</PresentationFormat>
  <Paragraphs>15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2021-12-28T22:35:02Z</dcterms:created>
  <dcterms:modified xsi:type="dcterms:W3CDTF">2021-12-28T22:49:55Z</dcterms:modified>
</cp:coreProperties>
</file>