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0" r:id="rId1"/>
  </p:sldMasterIdLst>
  <p:notesMasterIdLst>
    <p:notesMasterId r:id="rId21"/>
  </p:notesMasterIdLst>
  <p:sldIdLst>
    <p:sldId id="256" r:id="rId2"/>
    <p:sldId id="277" r:id="rId3"/>
    <p:sldId id="268" r:id="rId4"/>
    <p:sldId id="320" r:id="rId5"/>
    <p:sldId id="269" r:id="rId6"/>
    <p:sldId id="273" r:id="rId7"/>
    <p:sldId id="317" r:id="rId8"/>
    <p:sldId id="301" r:id="rId9"/>
    <p:sldId id="314" r:id="rId10"/>
    <p:sldId id="304" r:id="rId11"/>
    <p:sldId id="316" r:id="rId12"/>
    <p:sldId id="283" r:id="rId13"/>
    <p:sldId id="315" r:id="rId14"/>
    <p:sldId id="318" r:id="rId15"/>
    <p:sldId id="323" r:id="rId16"/>
    <p:sldId id="322" r:id="rId17"/>
    <p:sldId id="289" r:id="rId18"/>
    <p:sldId id="296" r:id="rId19"/>
    <p:sldId id="297" r:id="rId20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F4D9"/>
    <a:srgbClr val="FFC000"/>
    <a:srgbClr val="C7D7C0"/>
    <a:srgbClr val="FFFFFF"/>
    <a:srgbClr val="0042A9"/>
    <a:srgbClr val="F5F9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بلا نمط، شبكة جدول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2985" autoAdjust="0"/>
    <p:restoredTop sz="94660"/>
  </p:normalViewPr>
  <p:slideViewPr>
    <p:cSldViewPr snapToGrid="0">
      <p:cViewPr varScale="1">
        <p:scale>
          <a:sx n="89" d="100"/>
          <a:sy n="89" d="100"/>
        </p:scale>
        <p:origin x="63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F430711E-31BB-4800-8472-300BBB12135C}" type="datetimeFigureOut">
              <a:rPr lang="ar-SA" smtClean="0"/>
              <a:t>27/10/44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35396555-10E8-42B8-BCB4-EB6AC67FAF5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065886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7624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0857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2380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4671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02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1730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7620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9016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6513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749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8627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091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microsoft.com/office/2007/relationships/hdphoto" Target="../media/hdphoto2.wdp"/><Relationship Id="rId5" Type="http://schemas.openxmlformats.org/officeDocument/2006/relationships/image" Target="../media/image4.sv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.svg"/><Relationship Id="rId7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4.wdp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microsoft.com/office/2007/relationships/hdphoto" Target="../media/hdphoto2.wdp"/><Relationship Id="rId5" Type="http://schemas.openxmlformats.org/officeDocument/2006/relationships/image" Target="../media/image4.sv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microsoft.com/office/2007/relationships/hdphoto" Target="../media/hdphoto1.wdp"/><Relationship Id="rId1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35.png"/><Relationship Id="rId3" Type="http://schemas.openxmlformats.org/officeDocument/2006/relationships/image" Target="../media/image2.svg"/><Relationship Id="rId7" Type="http://schemas.microsoft.com/office/2007/relationships/hdphoto" Target="../media/hdphoto1.wdp"/><Relationship Id="rId12" Type="http://schemas.openxmlformats.org/officeDocument/2006/relationships/image" Target="../media/image3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33.svg"/><Relationship Id="rId5" Type="http://schemas.openxmlformats.org/officeDocument/2006/relationships/image" Target="../media/image4.svg"/><Relationship Id="rId10" Type="http://schemas.openxmlformats.org/officeDocument/2006/relationships/image" Target="../media/image32.png"/><Relationship Id="rId4" Type="http://schemas.openxmlformats.org/officeDocument/2006/relationships/image" Target="../media/image3.png"/><Relationship Id="rId9" Type="http://schemas.microsoft.com/office/2007/relationships/hdphoto" Target="../media/hdphoto2.wdp"/><Relationship Id="rId14" Type="http://schemas.openxmlformats.org/officeDocument/2006/relationships/image" Target="../media/image36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.svg"/><Relationship Id="rId7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38.png"/><Relationship Id="rId5" Type="http://schemas.microsoft.com/office/2007/relationships/hdphoto" Target="../media/hdphoto1.wdp"/><Relationship Id="rId10" Type="http://schemas.openxmlformats.org/officeDocument/2006/relationships/image" Target="../media/image37.png"/><Relationship Id="rId4" Type="http://schemas.openxmlformats.org/officeDocument/2006/relationships/image" Target="../media/image7.png"/><Relationship Id="rId9" Type="http://schemas.openxmlformats.org/officeDocument/2006/relationships/image" Target="../media/image26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2.svg"/><Relationship Id="rId7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42.png"/><Relationship Id="rId5" Type="http://schemas.microsoft.com/office/2007/relationships/hdphoto" Target="../media/hdphoto1.wdp"/><Relationship Id="rId10" Type="http://schemas.openxmlformats.org/officeDocument/2006/relationships/image" Target="../media/image41.png"/><Relationship Id="rId4" Type="http://schemas.openxmlformats.org/officeDocument/2006/relationships/image" Target="../media/image7.png"/><Relationship Id="rId9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2.svg"/><Relationship Id="rId7" Type="http://schemas.microsoft.com/office/2007/relationships/hdphoto" Target="../media/hdphoto2.wdp"/><Relationship Id="rId12" Type="http://schemas.openxmlformats.org/officeDocument/2006/relationships/image" Target="../media/image4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46.svg"/><Relationship Id="rId5" Type="http://schemas.microsoft.com/office/2007/relationships/hdphoto" Target="../media/hdphoto1.wdp"/><Relationship Id="rId10" Type="http://schemas.openxmlformats.org/officeDocument/2006/relationships/image" Target="../media/image45.png"/><Relationship Id="rId4" Type="http://schemas.openxmlformats.org/officeDocument/2006/relationships/image" Target="../media/image7.png"/><Relationship Id="rId9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.svg"/><Relationship Id="rId7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10" Type="http://schemas.openxmlformats.org/officeDocument/2006/relationships/image" Target="../media/image48.png"/><Relationship Id="rId4" Type="http://schemas.openxmlformats.org/officeDocument/2006/relationships/image" Target="../media/image7.png"/><Relationship Id="rId9" Type="http://schemas.openxmlformats.org/officeDocument/2006/relationships/image" Target="../media/image26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4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microsoft.com/office/2007/relationships/hdphoto" Target="../media/hdphoto2.wdp"/><Relationship Id="rId5" Type="http://schemas.openxmlformats.org/officeDocument/2006/relationships/image" Target="../media/image4.sv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5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microsoft.com/office/2007/relationships/hdphoto" Target="../media/hdphoto2.wdp"/><Relationship Id="rId5" Type="http://schemas.openxmlformats.org/officeDocument/2006/relationships/image" Target="../media/image4.sv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2.png"/><Relationship Id="rId17" Type="http://schemas.openxmlformats.org/officeDocument/2006/relationships/hyperlink" Target="https://t.me/fatimahalsubeie" TargetMode="External"/><Relationship Id="rId2" Type="http://schemas.openxmlformats.org/officeDocument/2006/relationships/image" Target="../media/image1.png"/><Relationship Id="rId16" Type="http://schemas.openxmlformats.org/officeDocument/2006/relationships/hyperlink" Target="https://refaheducation.com/ar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microsoft.com/office/2007/relationships/hdphoto" Target="../media/hdphoto1.wdp"/><Relationship Id="rId5" Type="http://schemas.openxmlformats.org/officeDocument/2006/relationships/image" Target="../media/image4.svg"/><Relationship Id="rId15" Type="http://schemas.openxmlformats.org/officeDocument/2006/relationships/image" Target="../media/image11.svg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microsoft.com/office/2007/relationships/hdphoto" Target="../media/hdphoto2.wdp"/><Relationship Id="rId1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3.svg"/><Relationship Id="rId2" Type="http://schemas.openxmlformats.org/officeDocument/2006/relationships/image" Target="../media/image1.png"/><Relationship Id="rId16" Type="http://schemas.microsoft.com/office/2007/relationships/hdphoto" Target="../media/hdphoto2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2.png"/><Relationship Id="rId5" Type="http://schemas.openxmlformats.org/officeDocument/2006/relationships/image" Target="../media/image4.svg"/><Relationship Id="rId15" Type="http://schemas.openxmlformats.org/officeDocument/2006/relationships/image" Target="../media/image8.png"/><Relationship Id="rId10" Type="http://schemas.openxmlformats.org/officeDocument/2006/relationships/image" Target="../media/image11.svg"/><Relationship Id="rId4" Type="http://schemas.openxmlformats.org/officeDocument/2006/relationships/image" Target="../media/image3.png"/><Relationship Id="rId9" Type="http://schemas.openxmlformats.org/officeDocument/2006/relationships/image" Target="../media/image10.png"/><Relationship Id="rId1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3.svg"/><Relationship Id="rId2" Type="http://schemas.openxmlformats.org/officeDocument/2006/relationships/image" Target="../media/image1.png"/><Relationship Id="rId16" Type="http://schemas.microsoft.com/office/2007/relationships/hdphoto" Target="../media/hdphoto2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2.png"/><Relationship Id="rId5" Type="http://schemas.openxmlformats.org/officeDocument/2006/relationships/image" Target="../media/image4.svg"/><Relationship Id="rId15" Type="http://schemas.openxmlformats.org/officeDocument/2006/relationships/image" Target="../media/image8.png"/><Relationship Id="rId10" Type="http://schemas.openxmlformats.org/officeDocument/2006/relationships/image" Target="../media/image11.svg"/><Relationship Id="rId4" Type="http://schemas.openxmlformats.org/officeDocument/2006/relationships/image" Target="../media/image3.png"/><Relationship Id="rId9" Type="http://schemas.openxmlformats.org/officeDocument/2006/relationships/image" Target="../media/image10.png"/><Relationship Id="rId1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svg"/><Relationship Id="rId7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7.png"/><Relationship Id="rId5" Type="http://schemas.microsoft.com/office/2007/relationships/hdphoto" Target="../media/hdphoto1.wdp"/><Relationship Id="rId10" Type="http://schemas.openxmlformats.org/officeDocument/2006/relationships/image" Target="../media/image16.png"/><Relationship Id="rId4" Type="http://schemas.openxmlformats.org/officeDocument/2006/relationships/image" Target="../media/image7.png"/><Relationship Id="rId9" Type="http://schemas.openxmlformats.org/officeDocument/2006/relationships/image" Target="../media/image15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microsoft.com/office/2007/relationships/hdphoto" Target="../media/hdphoto2.wdp"/><Relationship Id="rId3" Type="http://schemas.openxmlformats.org/officeDocument/2006/relationships/image" Target="../media/image2.svg"/><Relationship Id="rId7" Type="http://schemas.openxmlformats.org/officeDocument/2006/relationships/image" Target="../media/image13.svg"/><Relationship Id="rId12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microsoft.com/office/2007/relationships/hdphoto" Target="../media/hdphoto1.wdp"/><Relationship Id="rId5" Type="http://schemas.openxmlformats.org/officeDocument/2006/relationships/image" Target="../media/image4.svg"/><Relationship Id="rId15" Type="http://schemas.openxmlformats.org/officeDocument/2006/relationships/image" Target="../media/image19.png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6.svg"/><Relationship Id="rId1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2.png"/><Relationship Id="rId3" Type="http://schemas.openxmlformats.org/officeDocument/2006/relationships/image" Target="../media/image2.svg"/><Relationship Id="rId7" Type="http://schemas.microsoft.com/office/2007/relationships/hdphoto" Target="../media/hdphoto1.wdp"/><Relationship Id="rId12" Type="http://schemas.microsoft.com/office/2007/relationships/hdphoto" Target="../media/hdphoto3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21.png"/><Relationship Id="rId5" Type="http://schemas.openxmlformats.org/officeDocument/2006/relationships/image" Target="../media/image6.svg"/><Relationship Id="rId15" Type="http://schemas.openxmlformats.org/officeDocument/2006/relationships/image" Target="../media/image24.png"/><Relationship Id="rId10" Type="http://schemas.openxmlformats.org/officeDocument/2006/relationships/image" Target="../media/image20.png"/><Relationship Id="rId4" Type="http://schemas.openxmlformats.org/officeDocument/2006/relationships/image" Target="../media/image5.png"/><Relationship Id="rId9" Type="http://schemas.microsoft.com/office/2007/relationships/hdphoto" Target="../media/hdphoto2.wdp"/><Relationship Id="rId1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svg"/><Relationship Id="rId7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9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.svg"/><Relationship Id="rId7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10" Type="http://schemas.openxmlformats.org/officeDocument/2006/relationships/image" Target="../media/image27.png"/><Relationship Id="rId4" Type="http://schemas.openxmlformats.org/officeDocument/2006/relationships/image" Target="../media/image7.png"/><Relationship Id="rId9" Type="http://schemas.openxmlformats.org/officeDocument/2006/relationships/image" Target="../media/image26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4.wdp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microsoft.com/office/2007/relationships/hdphoto" Target="../media/hdphoto2.wdp"/><Relationship Id="rId5" Type="http://schemas.openxmlformats.org/officeDocument/2006/relationships/image" Target="../media/image4.sv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microsoft.com/office/2007/relationships/hdphoto" Target="../media/hdphoto1.wdp"/><Relationship Id="rId1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8537" y="-564362"/>
            <a:ext cx="13829073" cy="7986724"/>
            <a:chOff x="0" y="0"/>
            <a:chExt cx="27658147" cy="1597344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8615233" y="8448407"/>
              <a:ext cx="13222916" cy="182716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4435232" y="12985476"/>
              <a:ext cx="13222916" cy="182716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4249990" y="5793279"/>
              <a:ext cx="13444318" cy="185776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180241"/>
              <a:ext cx="13444318" cy="185776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8680824" y="613757"/>
              <a:ext cx="8294766" cy="185776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7400281" y="12970180"/>
              <a:ext cx="8294766" cy="185776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2700621" y="14115688"/>
              <a:ext cx="8294766" cy="185776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5720447" y="38100"/>
              <a:ext cx="8294766" cy="185776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878308" y="4353760"/>
            <a:ext cx="1070954" cy="125941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7126499">
            <a:off x="7990626" y="1227531"/>
            <a:ext cx="882033" cy="165993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48432" y="1069320"/>
            <a:ext cx="1014055" cy="1192502"/>
          </a:xfrm>
          <a:prstGeom prst="rect">
            <a:avLst/>
          </a:prstGeom>
        </p:spPr>
      </p:pic>
      <p:sp>
        <p:nvSpPr>
          <p:cNvPr id="16" name="مستطيل 15">
            <a:extLst>
              <a:ext uri="{FF2B5EF4-FFF2-40B4-BE49-F238E27FC236}">
                <a16:creationId xmlns:a16="http://schemas.microsoft.com/office/drawing/2014/main" id="{74D050B8-4AFB-CC81-3C41-71C27EDF9051}"/>
              </a:ext>
            </a:extLst>
          </p:cNvPr>
          <p:cNvSpPr/>
          <p:nvPr/>
        </p:nvSpPr>
        <p:spPr>
          <a:xfrm>
            <a:off x="3704252" y="1803257"/>
            <a:ext cx="5934529" cy="2902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4800" dirty="0"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  <a:cs typeface="Mudir MT" pitchFamily="2" charset="-78"/>
              </a:rPr>
              <a:t>9 - 5</a:t>
            </a:r>
            <a:endParaRPr kumimoji="0" lang="ar-SA" sz="4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/>
              <a:ea typeface="+mn-ea"/>
              <a:cs typeface="Mudir MT" pitchFamily="2" charset="-78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4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/>
              <a:ea typeface="+mn-ea"/>
              <a:cs typeface="Mudir MT" pitchFamily="2" charset="-78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4800" dirty="0"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  <a:cs typeface="Mudir MT" pitchFamily="2" charset="-78"/>
              </a:rPr>
              <a:t>مساحة أشكال مركبة</a:t>
            </a:r>
            <a:endParaRPr kumimoji="0" lang="ar-SA" sz="4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/>
              <a:ea typeface="+mn-ea"/>
              <a:cs typeface="Mudir MT" pitchFamily="2" charset="-78"/>
            </a:endParaRPr>
          </a:p>
        </p:txBody>
      </p:sp>
      <p:pic>
        <p:nvPicPr>
          <p:cNvPr id="12" name="Picture 35" descr="Picture 35">
            <a:extLst>
              <a:ext uri="{FF2B5EF4-FFF2-40B4-BE49-F238E27FC236}">
                <a16:creationId xmlns:a16="http://schemas.microsoft.com/office/drawing/2014/main" id="{59679D6F-C845-34BC-D20C-668F6C8FBAC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6953" t="18377" r="25002" b="33135"/>
          <a:stretch/>
        </p:blipFill>
        <p:spPr>
          <a:xfrm>
            <a:off x="11153610" y="402069"/>
            <a:ext cx="972050" cy="928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0AB7E901-0CD2-F158-16D8-83829428FC2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9" y="5720172"/>
            <a:ext cx="1266043" cy="11378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8537" y="-564362"/>
            <a:ext cx="13829073" cy="7986724"/>
            <a:chOff x="0" y="0"/>
            <a:chExt cx="27658147" cy="1597344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8615233" y="8448407"/>
              <a:ext cx="13222916" cy="182716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4435232" y="12985476"/>
              <a:ext cx="13222916" cy="182716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4249990" y="5793279"/>
              <a:ext cx="13444318" cy="185776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180241"/>
              <a:ext cx="13444318" cy="185776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8680824" y="613757"/>
              <a:ext cx="8294766" cy="185776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7400281" y="12970180"/>
              <a:ext cx="8294766" cy="185776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2700621" y="14115688"/>
              <a:ext cx="8294766" cy="185776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5720447" y="38100"/>
              <a:ext cx="8294766" cy="1857760"/>
            </a:xfrm>
            <a:prstGeom prst="rect">
              <a:avLst/>
            </a:prstGeom>
          </p:spPr>
        </p:pic>
      </p:grpSp>
      <p:pic>
        <p:nvPicPr>
          <p:cNvPr id="13" name="Picture 35" descr="Picture 35">
            <a:extLst>
              <a:ext uri="{FF2B5EF4-FFF2-40B4-BE49-F238E27FC236}">
                <a16:creationId xmlns:a16="http://schemas.microsoft.com/office/drawing/2014/main" id="{6F7A9A8E-3E54-34B5-7663-7EE2C83DC9D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6953" t="18377" r="25002" b="33135"/>
          <a:stretch/>
        </p:blipFill>
        <p:spPr>
          <a:xfrm>
            <a:off x="11153610" y="402069"/>
            <a:ext cx="972050" cy="928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0A07C2D1-BE37-86BC-BD52-21FC554DD1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9" y="5720172"/>
            <a:ext cx="1266043" cy="1137828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46AD2A9E-C88E-D87A-1869-6E5E678BC1E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3704" t="13920" r="24376" b="30516"/>
          <a:stretch/>
        </p:blipFill>
        <p:spPr>
          <a:xfrm>
            <a:off x="2537694" y="591335"/>
            <a:ext cx="7849889" cy="4696037"/>
          </a:xfrm>
          <a:prstGeom prst="rect">
            <a:avLst/>
          </a:prstGeom>
          <a:ln>
            <a:noFill/>
          </a:ln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D114244F-3D54-7270-1573-9ABA4AE1A1F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5560" t="68638" r="28738" b="25165"/>
          <a:stretch/>
        </p:blipFill>
        <p:spPr>
          <a:xfrm>
            <a:off x="4273228" y="5221348"/>
            <a:ext cx="5536915" cy="640746"/>
          </a:xfrm>
          <a:prstGeom prst="rect">
            <a:avLst/>
          </a:prstGeom>
        </p:spPr>
      </p:pic>
      <p:sp>
        <p:nvSpPr>
          <p:cNvPr id="18" name="مستطيل 17">
            <a:extLst>
              <a:ext uri="{FF2B5EF4-FFF2-40B4-BE49-F238E27FC236}">
                <a16:creationId xmlns:a16="http://schemas.microsoft.com/office/drawing/2014/main" id="{12FF9979-E2DD-8755-3D5D-6D94E4D460CF}"/>
              </a:ext>
            </a:extLst>
          </p:cNvPr>
          <p:cNvSpPr/>
          <p:nvPr/>
        </p:nvSpPr>
        <p:spPr>
          <a:xfrm>
            <a:off x="966744" y="3547719"/>
            <a:ext cx="1147460" cy="113782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القراءة الصامتة</a:t>
            </a:r>
          </a:p>
        </p:txBody>
      </p:sp>
    </p:spTree>
    <p:extLst>
      <p:ext uri="{BB962C8B-B14F-4D97-AF65-F5344CB8AC3E}">
        <p14:creationId xmlns:p14="http://schemas.microsoft.com/office/powerpoint/2010/main" val="784091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8537" y="-564362"/>
            <a:ext cx="13829073" cy="7986724"/>
            <a:chOff x="0" y="0"/>
            <a:chExt cx="27658147" cy="1597344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8615233" y="8448407"/>
              <a:ext cx="13222916" cy="182716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4435232" y="12985476"/>
              <a:ext cx="13222916" cy="182716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4249990" y="5793279"/>
              <a:ext cx="13444318" cy="185776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180241"/>
              <a:ext cx="13444318" cy="185776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8680824" y="613757"/>
              <a:ext cx="8294766" cy="185776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7400281" y="12970180"/>
              <a:ext cx="8294766" cy="185776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2700621" y="14115688"/>
              <a:ext cx="8294766" cy="185776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5720447" y="38100"/>
              <a:ext cx="8294766" cy="185776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118115" y="5090465"/>
            <a:ext cx="1070954" cy="125941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8910614">
            <a:off x="9257927" y="710712"/>
            <a:ext cx="645552" cy="1240474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02428" y="653893"/>
            <a:ext cx="1014055" cy="1192502"/>
          </a:xfrm>
          <a:prstGeom prst="rect">
            <a:avLst/>
          </a:prstGeom>
        </p:spPr>
      </p:pic>
      <p:sp>
        <p:nvSpPr>
          <p:cNvPr id="13" name="مستطيل 12">
            <a:extLst>
              <a:ext uri="{FF2B5EF4-FFF2-40B4-BE49-F238E27FC236}">
                <a16:creationId xmlns:a16="http://schemas.microsoft.com/office/drawing/2014/main" id="{0D878C38-5625-7583-37EA-D149A79F5666}"/>
              </a:ext>
            </a:extLst>
          </p:cNvPr>
          <p:cNvSpPr/>
          <p:nvPr/>
        </p:nvSpPr>
        <p:spPr>
          <a:xfrm>
            <a:off x="6579959" y="1185629"/>
            <a:ext cx="2455519" cy="556589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تحقق من فهمك</a:t>
            </a: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4C6209AD-2AE4-CBBE-75BA-B8F7CCA13E1B}"/>
              </a:ext>
            </a:extLst>
          </p:cNvPr>
          <p:cNvSpPr/>
          <p:nvPr/>
        </p:nvSpPr>
        <p:spPr>
          <a:xfrm>
            <a:off x="870438" y="2924742"/>
            <a:ext cx="2125311" cy="584634"/>
          </a:xfrm>
          <a:prstGeom prst="rect">
            <a:avLst/>
          </a:prstGeom>
          <a:noFill/>
          <a:ln>
            <a:solidFill>
              <a:schemeClr val="accent2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التعلم الفردي</a:t>
            </a:r>
          </a:p>
        </p:txBody>
      </p:sp>
      <p:pic>
        <p:nvPicPr>
          <p:cNvPr id="17" name="Picture 35" descr="Picture 35">
            <a:extLst>
              <a:ext uri="{FF2B5EF4-FFF2-40B4-BE49-F238E27FC236}">
                <a16:creationId xmlns:a16="http://schemas.microsoft.com/office/drawing/2014/main" id="{DDDE8B73-A7F4-DCF2-15D8-BA944DD57CF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6953" t="18377" r="25002" b="33135"/>
          <a:stretch/>
        </p:blipFill>
        <p:spPr>
          <a:xfrm>
            <a:off x="11153610" y="402069"/>
            <a:ext cx="972050" cy="928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91D4A282-DA04-D909-D0F5-6942B9FB99A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9" y="5720172"/>
            <a:ext cx="1266043" cy="1137828"/>
          </a:xfrm>
          <a:prstGeom prst="rect">
            <a:avLst/>
          </a:prstGeom>
        </p:spPr>
      </p:pic>
      <p:pic>
        <p:nvPicPr>
          <p:cNvPr id="23" name="Picture 2" descr="Ask Question PNG Transparent Images Free Download | Vector Files | Pngtree">
            <a:extLst>
              <a:ext uri="{FF2B5EF4-FFF2-40B4-BE49-F238E27FC236}">
                <a16:creationId xmlns:a16="http://schemas.microsoft.com/office/drawing/2014/main" id="{095B1BE3-4FB3-BE9C-7F41-8E11DBC0B3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991" y="3664303"/>
            <a:ext cx="1900941" cy="1900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CAAA60DB-64E5-8902-A316-F706D5139F49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40561" t="51172" r="28946" b="40303"/>
          <a:stretch/>
        </p:blipFill>
        <p:spPr>
          <a:xfrm>
            <a:off x="6344146" y="2710932"/>
            <a:ext cx="4901667" cy="913585"/>
          </a:xfrm>
          <a:prstGeom prst="rect">
            <a:avLst/>
          </a:prstGeom>
        </p:spPr>
      </p:pic>
      <p:pic>
        <p:nvPicPr>
          <p:cNvPr id="25" name="صورة 24">
            <a:extLst>
              <a:ext uri="{FF2B5EF4-FFF2-40B4-BE49-F238E27FC236}">
                <a16:creationId xmlns:a16="http://schemas.microsoft.com/office/drawing/2014/main" id="{7F017CD3-AC16-BB82-2270-3813C0370708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14403" t="37039" r="63773" b="40282"/>
          <a:stretch/>
        </p:blipFill>
        <p:spPr>
          <a:xfrm>
            <a:off x="3406609" y="2144142"/>
            <a:ext cx="3097369" cy="2145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874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750"/>
                            </p:stCondLst>
                            <p:childTnLst>
                              <p:par>
                                <p:cTn id="2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8537" y="-748512"/>
            <a:ext cx="13829073" cy="7986724"/>
            <a:chOff x="0" y="0"/>
            <a:chExt cx="27658147" cy="1597344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8615233" y="8448407"/>
              <a:ext cx="13222916" cy="182716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4435232" y="12985476"/>
              <a:ext cx="13222916" cy="182716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4249990" y="5793279"/>
              <a:ext cx="13444318" cy="185776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180241"/>
              <a:ext cx="13444318" cy="185776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8680824" y="613757"/>
              <a:ext cx="8294766" cy="185776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7400281" y="12970180"/>
              <a:ext cx="8294766" cy="185776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2700621" y="14115688"/>
              <a:ext cx="8294766" cy="185776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5720447" y="38100"/>
              <a:ext cx="8294766" cy="185776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221454" y="5024278"/>
            <a:ext cx="1070954" cy="125941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46604" y="342700"/>
            <a:ext cx="1014055" cy="1192502"/>
          </a:xfrm>
          <a:prstGeom prst="rect">
            <a:avLst/>
          </a:prstGeom>
        </p:spPr>
      </p:pic>
      <p:pic>
        <p:nvPicPr>
          <p:cNvPr id="18" name="Picture 35" descr="Picture 35">
            <a:extLst>
              <a:ext uri="{FF2B5EF4-FFF2-40B4-BE49-F238E27FC236}">
                <a16:creationId xmlns:a16="http://schemas.microsoft.com/office/drawing/2014/main" id="{7D28D906-EB5B-74CA-C17B-CCA1286B48A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6953" t="18377" r="25002" b="33135"/>
          <a:stretch/>
        </p:blipFill>
        <p:spPr>
          <a:xfrm>
            <a:off x="11153610" y="402069"/>
            <a:ext cx="972050" cy="928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F9E7B5C4-77F8-43E6-E01E-381C7510BA7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9" y="5720172"/>
            <a:ext cx="1266043" cy="1137828"/>
          </a:xfrm>
          <a:prstGeom prst="rect">
            <a:avLst/>
          </a:prstGeom>
        </p:spPr>
      </p:pic>
      <p:sp>
        <p:nvSpPr>
          <p:cNvPr id="29" name="مستطيل 28">
            <a:extLst>
              <a:ext uri="{FF2B5EF4-FFF2-40B4-BE49-F238E27FC236}">
                <a16:creationId xmlns:a16="http://schemas.microsoft.com/office/drawing/2014/main" id="{7733B4CB-EB2B-EEF5-3963-42BF9E4105B8}"/>
              </a:ext>
            </a:extLst>
          </p:cNvPr>
          <p:cNvSpPr/>
          <p:nvPr/>
        </p:nvSpPr>
        <p:spPr>
          <a:xfrm>
            <a:off x="6001741" y="802530"/>
            <a:ext cx="1438748" cy="55571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تأكد</a:t>
            </a:r>
          </a:p>
        </p:txBody>
      </p:sp>
      <p:sp>
        <p:nvSpPr>
          <p:cNvPr id="30" name="مستطيل 29">
            <a:extLst>
              <a:ext uri="{FF2B5EF4-FFF2-40B4-BE49-F238E27FC236}">
                <a16:creationId xmlns:a16="http://schemas.microsoft.com/office/drawing/2014/main" id="{BDB8C678-6980-CC57-1E84-98550D7506B6}"/>
              </a:ext>
            </a:extLst>
          </p:cNvPr>
          <p:cNvSpPr/>
          <p:nvPr/>
        </p:nvSpPr>
        <p:spPr>
          <a:xfrm>
            <a:off x="2811602" y="1189338"/>
            <a:ext cx="2075996" cy="42937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التعلم التعاوني</a:t>
            </a:r>
          </a:p>
        </p:txBody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7126499">
            <a:off x="7556362" y="245357"/>
            <a:ext cx="488006" cy="918400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E0F31A84-F0A7-3D38-9E37-ADFBEAA02DDE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21101" t="33709" r="18117" b="37089"/>
          <a:stretch/>
        </p:blipFill>
        <p:spPr>
          <a:xfrm>
            <a:off x="1425182" y="2131586"/>
            <a:ext cx="9238525" cy="2741032"/>
          </a:xfrm>
          <a:prstGeom prst="rect">
            <a:avLst/>
          </a:prstGeom>
          <a:ln>
            <a:solidFill>
              <a:schemeClr val="accent3"/>
            </a:solidFill>
          </a:ln>
        </p:spPr>
      </p:pic>
      <p:sp>
        <p:nvSpPr>
          <p:cNvPr id="16" name="شكل بيضاوي 15">
            <a:extLst>
              <a:ext uri="{FF2B5EF4-FFF2-40B4-BE49-F238E27FC236}">
                <a16:creationId xmlns:a16="http://schemas.microsoft.com/office/drawing/2014/main" id="{DA7A46F1-BA88-6287-CD41-C97EC0F4F19C}"/>
              </a:ext>
            </a:extLst>
          </p:cNvPr>
          <p:cNvSpPr/>
          <p:nvPr/>
        </p:nvSpPr>
        <p:spPr>
          <a:xfrm>
            <a:off x="9704808" y="2670176"/>
            <a:ext cx="764360" cy="713748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1" name="مستطيل 20">
            <a:extLst>
              <a:ext uri="{FF2B5EF4-FFF2-40B4-BE49-F238E27FC236}">
                <a16:creationId xmlns:a16="http://schemas.microsoft.com/office/drawing/2014/main" id="{E292BCE2-330F-E117-6B0D-774F94333704}"/>
              </a:ext>
            </a:extLst>
          </p:cNvPr>
          <p:cNvSpPr/>
          <p:nvPr/>
        </p:nvSpPr>
        <p:spPr>
          <a:xfrm>
            <a:off x="7654066" y="2952974"/>
            <a:ext cx="867809" cy="123175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2" name="مستطيل 21">
            <a:extLst>
              <a:ext uri="{FF2B5EF4-FFF2-40B4-BE49-F238E27FC236}">
                <a16:creationId xmlns:a16="http://schemas.microsoft.com/office/drawing/2014/main" id="{F5A45480-7256-4A6F-8122-5C6D3567F61A}"/>
              </a:ext>
            </a:extLst>
          </p:cNvPr>
          <p:cNvSpPr/>
          <p:nvPr/>
        </p:nvSpPr>
        <p:spPr>
          <a:xfrm>
            <a:off x="8521875" y="3727525"/>
            <a:ext cx="702807" cy="45182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3" name="شكل بيضاوي 22">
            <a:extLst>
              <a:ext uri="{FF2B5EF4-FFF2-40B4-BE49-F238E27FC236}">
                <a16:creationId xmlns:a16="http://schemas.microsoft.com/office/drawing/2014/main" id="{85F2AA7B-66A5-BB0C-4F24-57A1B93C898D}"/>
              </a:ext>
            </a:extLst>
          </p:cNvPr>
          <p:cNvSpPr/>
          <p:nvPr/>
        </p:nvSpPr>
        <p:spPr>
          <a:xfrm>
            <a:off x="7058309" y="3383924"/>
            <a:ext cx="764360" cy="415476"/>
          </a:xfrm>
          <a:prstGeom prst="ellipse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4" name="شكل بيضاوي 23">
            <a:extLst>
              <a:ext uri="{FF2B5EF4-FFF2-40B4-BE49-F238E27FC236}">
                <a16:creationId xmlns:a16="http://schemas.microsoft.com/office/drawing/2014/main" id="{0FA92033-9CE0-5029-60B9-A8C58698519A}"/>
              </a:ext>
            </a:extLst>
          </p:cNvPr>
          <p:cNvSpPr/>
          <p:nvPr/>
        </p:nvSpPr>
        <p:spPr>
          <a:xfrm>
            <a:off x="7703308" y="2659981"/>
            <a:ext cx="764360" cy="415476"/>
          </a:xfrm>
          <a:prstGeom prst="ellipse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5" name="شكل بيضاوي 24">
            <a:extLst>
              <a:ext uri="{FF2B5EF4-FFF2-40B4-BE49-F238E27FC236}">
                <a16:creationId xmlns:a16="http://schemas.microsoft.com/office/drawing/2014/main" id="{71377D09-5A6D-EF68-FF47-903D87FB173F}"/>
              </a:ext>
            </a:extLst>
          </p:cNvPr>
          <p:cNvSpPr/>
          <p:nvPr/>
        </p:nvSpPr>
        <p:spPr>
          <a:xfrm>
            <a:off x="9263790" y="3772570"/>
            <a:ext cx="635201" cy="415476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6" name="شكل بيضاوي 25">
            <a:extLst>
              <a:ext uri="{FF2B5EF4-FFF2-40B4-BE49-F238E27FC236}">
                <a16:creationId xmlns:a16="http://schemas.microsoft.com/office/drawing/2014/main" id="{FE98C30C-2997-227E-F99E-A129DC4B4B06}"/>
              </a:ext>
            </a:extLst>
          </p:cNvPr>
          <p:cNvSpPr/>
          <p:nvPr/>
        </p:nvSpPr>
        <p:spPr>
          <a:xfrm>
            <a:off x="8596456" y="3383924"/>
            <a:ext cx="635201" cy="415476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BC5B0A9-27CD-666C-AEBE-EF057E6AAD2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1560400">
            <a:off x="10060932" y="1017421"/>
            <a:ext cx="1232666" cy="92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951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8537" y="-564362"/>
            <a:ext cx="13829073" cy="7986724"/>
            <a:chOff x="0" y="0"/>
            <a:chExt cx="27658147" cy="1597344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8615233" y="8448407"/>
              <a:ext cx="13222916" cy="182716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4435232" y="12985476"/>
              <a:ext cx="13222916" cy="182716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4249990" y="5793279"/>
              <a:ext cx="13444318" cy="185776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180241"/>
              <a:ext cx="13444318" cy="185776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8680824" y="613757"/>
              <a:ext cx="8294766" cy="185776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7400281" y="12970180"/>
              <a:ext cx="8294766" cy="185776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2700621" y="14115688"/>
              <a:ext cx="8294766" cy="185776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5720447" y="38100"/>
              <a:ext cx="8294766" cy="1857760"/>
            </a:xfrm>
            <a:prstGeom prst="rect">
              <a:avLst/>
            </a:prstGeom>
          </p:spPr>
        </p:pic>
      </p:grpSp>
      <p:pic>
        <p:nvPicPr>
          <p:cNvPr id="13" name="Picture 35" descr="Picture 35">
            <a:extLst>
              <a:ext uri="{FF2B5EF4-FFF2-40B4-BE49-F238E27FC236}">
                <a16:creationId xmlns:a16="http://schemas.microsoft.com/office/drawing/2014/main" id="{53D45A31-C988-F61B-E6C1-C4CA1611A3F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6953" t="18377" r="25002" b="33135"/>
          <a:stretch/>
        </p:blipFill>
        <p:spPr>
          <a:xfrm>
            <a:off x="11153610" y="402069"/>
            <a:ext cx="972050" cy="928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009B49DA-A5FA-049B-9EE8-FE6B16D8FE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9" y="5720172"/>
            <a:ext cx="1266043" cy="1137828"/>
          </a:xfrm>
          <a:prstGeom prst="rect">
            <a:avLst/>
          </a:prstGeom>
        </p:spPr>
      </p:pic>
      <p:sp>
        <p:nvSpPr>
          <p:cNvPr id="14" name="مستطيل 13">
            <a:extLst>
              <a:ext uri="{FF2B5EF4-FFF2-40B4-BE49-F238E27FC236}">
                <a16:creationId xmlns:a16="http://schemas.microsoft.com/office/drawing/2014/main" id="{FF268491-B45F-E718-2AEC-4D6F9D93BA42}"/>
              </a:ext>
            </a:extLst>
          </p:cNvPr>
          <p:cNvSpPr/>
          <p:nvPr/>
        </p:nvSpPr>
        <p:spPr>
          <a:xfrm>
            <a:off x="823713" y="2862467"/>
            <a:ext cx="1147460" cy="113782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فكر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b="1" noProof="0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زاوج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شارك</a:t>
            </a: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8" name="Picture 14">
            <a:extLst>
              <a:ext uri="{FF2B5EF4-FFF2-40B4-BE49-F238E27FC236}">
                <a16:creationId xmlns:a16="http://schemas.microsoft.com/office/drawing/2014/main" id="{22080C13-AAB0-B138-6AFA-F7F78225968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8910614">
            <a:off x="7817292" y="311133"/>
            <a:ext cx="645552" cy="1240474"/>
          </a:xfrm>
          <a:prstGeom prst="rect">
            <a:avLst/>
          </a:prstGeom>
        </p:spPr>
      </p:pic>
      <p:sp>
        <p:nvSpPr>
          <p:cNvPr id="19" name="مستطيل 18">
            <a:extLst>
              <a:ext uri="{FF2B5EF4-FFF2-40B4-BE49-F238E27FC236}">
                <a16:creationId xmlns:a16="http://schemas.microsoft.com/office/drawing/2014/main" id="{C8BC5E1E-1539-5034-4C71-AA3E732B13E5}"/>
              </a:ext>
            </a:extLst>
          </p:cNvPr>
          <p:cNvSpPr/>
          <p:nvPr/>
        </p:nvSpPr>
        <p:spPr>
          <a:xfrm>
            <a:off x="6096000" y="774360"/>
            <a:ext cx="1394964" cy="55658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تأكد </a:t>
            </a:r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44348E1D-6DE8-D36E-B00D-C0BCE4AB3CD8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33508" t="38588" r="26418" b="47868"/>
          <a:stretch/>
        </p:blipFill>
        <p:spPr>
          <a:xfrm>
            <a:off x="5191018" y="2815544"/>
            <a:ext cx="6191048" cy="1394996"/>
          </a:xfrm>
          <a:prstGeom prst="rect">
            <a:avLst/>
          </a:prstGeom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F5287A38-A826-E799-4675-A846D408A397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2312" t="32103" r="72501" b="44471"/>
          <a:stretch/>
        </p:blipFill>
        <p:spPr>
          <a:xfrm>
            <a:off x="2025879" y="1743393"/>
            <a:ext cx="3253262" cy="3625651"/>
          </a:xfrm>
          <a:prstGeom prst="rect">
            <a:avLst/>
          </a:prstGeom>
        </p:spPr>
      </p:pic>
      <p:sp>
        <p:nvSpPr>
          <p:cNvPr id="23" name="مستطيل 22">
            <a:extLst>
              <a:ext uri="{FF2B5EF4-FFF2-40B4-BE49-F238E27FC236}">
                <a16:creationId xmlns:a16="http://schemas.microsoft.com/office/drawing/2014/main" id="{7CC25F23-A58E-B94A-20F9-3B1F80E5A3B3}"/>
              </a:ext>
            </a:extLst>
          </p:cNvPr>
          <p:cNvSpPr/>
          <p:nvPr/>
        </p:nvSpPr>
        <p:spPr>
          <a:xfrm>
            <a:off x="2307514" y="2834100"/>
            <a:ext cx="2070847" cy="1711006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4" name="مستطيل: زوايا علوية مقصوصة 23">
            <a:extLst>
              <a:ext uri="{FF2B5EF4-FFF2-40B4-BE49-F238E27FC236}">
                <a16:creationId xmlns:a16="http://schemas.microsoft.com/office/drawing/2014/main" id="{53140A83-89A0-CDCD-0B33-4605D26AAE2C}"/>
              </a:ext>
            </a:extLst>
          </p:cNvPr>
          <p:cNvSpPr/>
          <p:nvPr/>
        </p:nvSpPr>
        <p:spPr>
          <a:xfrm>
            <a:off x="3103579" y="2683384"/>
            <a:ext cx="478715" cy="151256"/>
          </a:xfrm>
          <a:prstGeom prst="snip2SameRect">
            <a:avLst>
              <a:gd name="adj1" fmla="val 50000"/>
              <a:gd name="adj2" fmla="val 0"/>
            </a:avLst>
          </a:prstGeom>
          <a:solidFill>
            <a:schemeClr val="accent2">
              <a:lumMod val="40000"/>
              <a:lumOff val="60000"/>
            </a:scheme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7" name="مستطيل 26">
            <a:extLst>
              <a:ext uri="{FF2B5EF4-FFF2-40B4-BE49-F238E27FC236}">
                <a16:creationId xmlns:a16="http://schemas.microsoft.com/office/drawing/2014/main" id="{FB8320B9-C17A-F6E1-6B3B-C3569DBA0B50}"/>
              </a:ext>
            </a:extLst>
          </p:cNvPr>
          <p:cNvSpPr/>
          <p:nvPr/>
        </p:nvSpPr>
        <p:spPr>
          <a:xfrm>
            <a:off x="4382743" y="4874951"/>
            <a:ext cx="1394964" cy="407740"/>
          </a:xfrm>
          <a:prstGeom prst="rect">
            <a:avLst/>
          </a:prstGeom>
          <a:solidFill>
            <a:srgbClr val="FEF4D9"/>
          </a:solidFill>
          <a:ln>
            <a:solidFill>
              <a:schemeClr val="accent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مستطيل</a:t>
            </a:r>
          </a:p>
        </p:txBody>
      </p:sp>
      <p:sp>
        <p:nvSpPr>
          <p:cNvPr id="28" name="مستطيل 27">
            <a:extLst>
              <a:ext uri="{FF2B5EF4-FFF2-40B4-BE49-F238E27FC236}">
                <a16:creationId xmlns:a16="http://schemas.microsoft.com/office/drawing/2014/main" id="{228DAF99-8541-C830-4281-7F3F306D291D}"/>
              </a:ext>
            </a:extLst>
          </p:cNvPr>
          <p:cNvSpPr/>
          <p:nvPr/>
        </p:nvSpPr>
        <p:spPr>
          <a:xfrm>
            <a:off x="3743147" y="1605863"/>
            <a:ext cx="1586330" cy="40774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شبة منحرف</a:t>
            </a:r>
          </a:p>
        </p:txBody>
      </p:sp>
      <p:cxnSp>
        <p:nvCxnSpPr>
          <p:cNvPr id="30" name="رابط كسهم مستقيم 29">
            <a:extLst>
              <a:ext uri="{FF2B5EF4-FFF2-40B4-BE49-F238E27FC236}">
                <a16:creationId xmlns:a16="http://schemas.microsoft.com/office/drawing/2014/main" id="{0C162BE7-3AD8-8E63-C8A0-2AD74D7966E9}"/>
              </a:ext>
            </a:extLst>
          </p:cNvPr>
          <p:cNvCxnSpPr/>
          <p:nvPr/>
        </p:nvCxnSpPr>
        <p:spPr>
          <a:xfrm>
            <a:off x="4504134" y="4514227"/>
            <a:ext cx="474277" cy="291959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رابط كسهم مستقيم 31">
            <a:extLst>
              <a:ext uri="{FF2B5EF4-FFF2-40B4-BE49-F238E27FC236}">
                <a16:creationId xmlns:a16="http://schemas.microsoft.com/office/drawing/2014/main" id="{37485904-647E-3B0B-A266-FD2202432445}"/>
              </a:ext>
            </a:extLst>
          </p:cNvPr>
          <p:cNvCxnSpPr>
            <a:cxnSpLocks/>
          </p:cNvCxnSpPr>
          <p:nvPr/>
        </p:nvCxnSpPr>
        <p:spPr>
          <a:xfrm flipV="1">
            <a:off x="3582294" y="2236471"/>
            <a:ext cx="365762" cy="41516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6261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9" grpId="0" animBg="1"/>
      <p:bldP spid="23" grpId="0" animBg="1"/>
      <p:bldP spid="24" grpId="0" animBg="1"/>
      <p:bldP spid="27" grpId="0" animBg="1"/>
      <p:bldP spid="2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8537" y="-564362"/>
            <a:ext cx="13829073" cy="7986724"/>
            <a:chOff x="0" y="0"/>
            <a:chExt cx="27658147" cy="1597344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8615233" y="8448407"/>
              <a:ext cx="13222916" cy="182716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4435232" y="12985476"/>
              <a:ext cx="13222916" cy="182716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4249990" y="5793279"/>
              <a:ext cx="13444318" cy="185776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180241"/>
              <a:ext cx="13444318" cy="185776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8680824" y="613757"/>
              <a:ext cx="8294766" cy="185776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7400281" y="12970180"/>
              <a:ext cx="8294766" cy="185776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2700621" y="14115688"/>
              <a:ext cx="8294766" cy="185776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5720447" y="38100"/>
              <a:ext cx="8294766" cy="1857760"/>
            </a:xfrm>
            <a:prstGeom prst="rect">
              <a:avLst/>
            </a:prstGeom>
          </p:spPr>
        </p:pic>
      </p:grpSp>
      <p:pic>
        <p:nvPicPr>
          <p:cNvPr id="13" name="Picture 35" descr="Picture 35">
            <a:extLst>
              <a:ext uri="{FF2B5EF4-FFF2-40B4-BE49-F238E27FC236}">
                <a16:creationId xmlns:a16="http://schemas.microsoft.com/office/drawing/2014/main" id="{53D45A31-C988-F61B-E6C1-C4CA1611A3F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6953" t="18377" r="25002" b="33135"/>
          <a:stretch/>
        </p:blipFill>
        <p:spPr>
          <a:xfrm>
            <a:off x="11167805" y="468229"/>
            <a:ext cx="972050" cy="928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009B49DA-A5FA-049B-9EE8-FE6B16D8FE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9" y="5720172"/>
            <a:ext cx="1266043" cy="1137828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5DA1F8D5-7AEB-E66F-A085-1E5048BB9A4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4300" y="4165633"/>
            <a:ext cx="5921452" cy="1546891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5EF4E4F8-EC9A-509F-725D-A79BACB27A6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7197" y="2629644"/>
            <a:ext cx="5345193" cy="1415522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7AD1EE50-2B89-F381-3071-E3870169E39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23680" y="1055987"/>
            <a:ext cx="4610380" cy="1469555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455E23F9-C9C9-D687-8DDF-B2023B0465F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41686" y="2273365"/>
            <a:ext cx="3788844" cy="3515503"/>
          </a:xfrm>
          <a:prstGeom prst="rect">
            <a:avLst/>
          </a:prstGeom>
        </p:spPr>
      </p:pic>
      <p:sp>
        <p:nvSpPr>
          <p:cNvPr id="12" name="مستطيل 11">
            <a:extLst>
              <a:ext uri="{FF2B5EF4-FFF2-40B4-BE49-F238E27FC236}">
                <a16:creationId xmlns:a16="http://schemas.microsoft.com/office/drawing/2014/main" id="{37D2C6C2-B5AB-9C7E-362C-FEFBCD36D93C}"/>
              </a:ext>
            </a:extLst>
          </p:cNvPr>
          <p:cNvSpPr/>
          <p:nvPr/>
        </p:nvSpPr>
        <p:spPr>
          <a:xfrm>
            <a:off x="6441948" y="1481770"/>
            <a:ext cx="4725857" cy="55658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اهتمام</a:t>
            </a:r>
            <a:r>
              <a:rPr kumimoji="0" lang="ar-SA" sz="2400" b="1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المملكة العربية السعودية بالمساجد</a:t>
            </a: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4661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8537" y="-564362"/>
            <a:ext cx="13829073" cy="7986724"/>
            <a:chOff x="0" y="0"/>
            <a:chExt cx="27658147" cy="1597344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8615233" y="8448407"/>
              <a:ext cx="13222916" cy="182716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4435232" y="12985476"/>
              <a:ext cx="13222916" cy="182716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4249990" y="5793279"/>
              <a:ext cx="13444318" cy="185776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180241"/>
              <a:ext cx="13444318" cy="185776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8680824" y="613757"/>
              <a:ext cx="8294766" cy="185776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7400281" y="12970180"/>
              <a:ext cx="8294766" cy="185776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2700621" y="14115688"/>
              <a:ext cx="8294766" cy="185776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5720447" y="38100"/>
              <a:ext cx="8294766" cy="1857760"/>
            </a:xfrm>
            <a:prstGeom prst="rect">
              <a:avLst/>
            </a:prstGeom>
          </p:spPr>
        </p:pic>
      </p:grpSp>
      <p:pic>
        <p:nvPicPr>
          <p:cNvPr id="13" name="Picture 35" descr="Picture 35">
            <a:extLst>
              <a:ext uri="{FF2B5EF4-FFF2-40B4-BE49-F238E27FC236}">
                <a16:creationId xmlns:a16="http://schemas.microsoft.com/office/drawing/2014/main" id="{53D45A31-C988-F61B-E6C1-C4CA1611A3F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6953" t="18377" r="25002" b="33135"/>
          <a:stretch/>
        </p:blipFill>
        <p:spPr>
          <a:xfrm>
            <a:off x="11167805" y="468229"/>
            <a:ext cx="972050" cy="928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009B49DA-A5FA-049B-9EE8-FE6B16D8FE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9" y="5720172"/>
            <a:ext cx="1266043" cy="1137828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B1FE79CD-DD60-331F-52B7-748A0A01115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68156" y="2707755"/>
            <a:ext cx="5452978" cy="3318469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844E6D7A-DF11-1079-5DA7-4D6B199AB46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28932" r="20535" b="39137"/>
          <a:stretch/>
        </p:blipFill>
        <p:spPr>
          <a:xfrm>
            <a:off x="903083" y="2151598"/>
            <a:ext cx="4148191" cy="3482753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</p:pic>
      <p:sp>
        <p:nvSpPr>
          <p:cNvPr id="19" name="مستطيل 18">
            <a:extLst>
              <a:ext uri="{FF2B5EF4-FFF2-40B4-BE49-F238E27FC236}">
                <a16:creationId xmlns:a16="http://schemas.microsoft.com/office/drawing/2014/main" id="{84806877-67BE-9859-2D8E-AEEBDCA0FAAC}"/>
              </a:ext>
            </a:extLst>
          </p:cNvPr>
          <p:cNvSpPr/>
          <p:nvPr/>
        </p:nvSpPr>
        <p:spPr>
          <a:xfrm>
            <a:off x="1247538" y="1114404"/>
            <a:ext cx="3661242" cy="92887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حباً بكم</a:t>
            </a:r>
            <a:r>
              <a:rPr kumimoji="0" lang="ar-SA" sz="2400" b="1" i="0" u="none" strike="noStrike" kern="120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تم تبرعي لكم ومشاركتكم لي في امتلاك بيتاً في الجنة</a:t>
            </a: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21" name="رسم 20" descr="قلب مع تعبئة خالصة">
            <a:extLst>
              <a:ext uri="{FF2B5EF4-FFF2-40B4-BE49-F238E27FC236}">
                <a16:creationId xmlns:a16="http://schemas.microsoft.com/office/drawing/2014/main" id="{B940CEC1-EB28-DD52-D02A-F81FA0D183B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64514" y="468228"/>
            <a:ext cx="714661" cy="714661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B34F7679-3527-4147-193C-12DF726EB2E7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132" t="1944" r="1344" b="22965"/>
          <a:stretch/>
        </p:blipFill>
        <p:spPr>
          <a:xfrm>
            <a:off x="5969036" y="510988"/>
            <a:ext cx="4423500" cy="2014528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79878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7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C0504D"/>
                                      </p:to>
                                    </p:animClr>
                                    <p:set>
                                      <p:cBhvr>
                                        <p:cTn id="28" dur="2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8537" y="-564362"/>
            <a:ext cx="13829073" cy="7986724"/>
            <a:chOff x="0" y="0"/>
            <a:chExt cx="27658147" cy="1597344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8615233" y="8448407"/>
              <a:ext cx="13222916" cy="182716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4435232" y="12985476"/>
              <a:ext cx="13222916" cy="182716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4249990" y="5793279"/>
              <a:ext cx="13444318" cy="185776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180241"/>
              <a:ext cx="13444318" cy="185776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8680824" y="613757"/>
              <a:ext cx="8294766" cy="185776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7400281" y="12970180"/>
              <a:ext cx="8294766" cy="185776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2700621" y="14115688"/>
              <a:ext cx="8294766" cy="185776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5720447" y="38100"/>
              <a:ext cx="8294766" cy="1857760"/>
            </a:xfrm>
            <a:prstGeom prst="rect">
              <a:avLst/>
            </a:prstGeom>
          </p:spPr>
        </p:pic>
      </p:grpSp>
      <p:pic>
        <p:nvPicPr>
          <p:cNvPr id="13" name="Picture 35" descr="Picture 35">
            <a:extLst>
              <a:ext uri="{FF2B5EF4-FFF2-40B4-BE49-F238E27FC236}">
                <a16:creationId xmlns:a16="http://schemas.microsoft.com/office/drawing/2014/main" id="{53D45A31-C988-F61B-E6C1-C4CA1611A3F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6953" t="18377" r="25002" b="33135"/>
          <a:stretch/>
        </p:blipFill>
        <p:spPr>
          <a:xfrm>
            <a:off x="11153610" y="402069"/>
            <a:ext cx="972050" cy="928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009B49DA-A5FA-049B-9EE8-FE6B16D8FE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9" y="5720172"/>
            <a:ext cx="1266043" cy="1137828"/>
          </a:xfrm>
          <a:prstGeom prst="rect">
            <a:avLst/>
          </a:prstGeom>
        </p:spPr>
      </p:pic>
      <p:sp>
        <p:nvSpPr>
          <p:cNvPr id="14" name="مستطيل 13">
            <a:extLst>
              <a:ext uri="{FF2B5EF4-FFF2-40B4-BE49-F238E27FC236}">
                <a16:creationId xmlns:a16="http://schemas.microsoft.com/office/drawing/2014/main" id="{FF268491-B45F-E718-2AEC-4D6F9D93BA42}"/>
              </a:ext>
            </a:extLst>
          </p:cNvPr>
          <p:cNvSpPr/>
          <p:nvPr/>
        </p:nvSpPr>
        <p:spPr>
          <a:xfrm>
            <a:off x="1779563" y="1241745"/>
            <a:ext cx="1795774" cy="57129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b="1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التعلم التعاوني</a:t>
            </a: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8" name="Picture 14">
            <a:extLst>
              <a:ext uri="{FF2B5EF4-FFF2-40B4-BE49-F238E27FC236}">
                <a16:creationId xmlns:a16="http://schemas.microsoft.com/office/drawing/2014/main" id="{22080C13-AAB0-B138-6AFA-F7F78225968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8910614">
            <a:off x="7817292" y="311133"/>
            <a:ext cx="645552" cy="1240474"/>
          </a:xfrm>
          <a:prstGeom prst="rect">
            <a:avLst/>
          </a:prstGeom>
        </p:spPr>
      </p:pic>
      <p:sp>
        <p:nvSpPr>
          <p:cNvPr id="19" name="مستطيل 18">
            <a:extLst>
              <a:ext uri="{FF2B5EF4-FFF2-40B4-BE49-F238E27FC236}">
                <a16:creationId xmlns:a16="http://schemas.microsoft.com/office/drawing/2014/main" id="{C8BC5E1E-1539-5034-4C71-AA3E732B13E5}"/>
              </a:ext>
            </a:extLst>
          </p:cNvPr>
          <p:cNvSpPr/>
          <p:nvPr/>
        </p:nvSpPr>
        <p:spPr>
          <a:xfrm>
            <a:off x="5291836" y="740859"/>
            <a:ext cx="2455519" cy="55658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تدرب وحل المسائل</a:t>
            </a:r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B374225B-1F91-FBAF-BCD7-244D6DDDE522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6044" t="25196" r="30154" b="50745"/>
          <a:stretch/>
        </p:blipFill>
        <p:spPr>
          <a:xfrm>
            <a:off x="2440193" y="2136710"/>
            <a:ext cx="8369799" cy="2494428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  <p:sp>
        <p:nvSpPr>
          <p:cNvPr id="12" name="شكل بيضاوي 11">
            <a:extLst>
              <a:ext uri="{FF2B5EF4-FFF2-40B4-BE49-F238E27FC236}">
                <a16:creationId xmlns:a16="http://schemas.microsoft.com/office/drawing/2014/main" id="{7D9D2558-24C6-ABAA-CD53-F3D592DABF93}"/>
              </a:ext>
            </a:extLst>
          </p:cNvPr>
          <p:cNvSpPr/>
          <p:nvPr/>
        </p:nvSpPr>
        <p:spPr>
          <a:xfrm>
            <a:off x="10139082" y="2655184"/>
            <a:ext cx="593648" cy="658171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53295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9" grpId="0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8537" y="-564362"/>
            <a:ext cx="13829073" cy="7986724"/>
            <a:chOff x="0" y="0"/>
            <a:chExt cx="27658147" cy="1597344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8615233" y="8448407"/>
              <a:ext cx="13222916" cy="182716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4435232" y="12985476"/>
              <a:ext cx="13222916" cy="182716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4249990" y="5793279"/>
              <a:ext cx="13444318" cy="185776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180241"/>
              <a:ext cx="13444318" cy="185776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8680824" y="613757"/>
              <a:ext cx="8294766" cy="185776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7400281" y="12970180"/>
              <a:ext cx="8294766" cy="185776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2700621" y="14115688"/>
              <a:ext cx="8294766" cy="185776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5720447" y="38100"/>
              <a:ext cx="8294766" cy="185776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204114" y="5036191"/>
            <a:ext cx="1070954" cy="125941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7126499">
            <a:off x="9256437" y="540500"/>
            <a:ext cx="739128" cy="139099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66394" y="554629"/>
            <a:ext cx="1014055" cy="1192502"/>
          </a:xfrm>
          <a:prstGeom prst="rect">
            <a:avLst/>
          </a:prstGeom>
        </p:spPr>
      </p:pic>
      <p:pic>
        <p:nvPicPr>
          <p:cNvPr id="12" name="Picture 35" descr="Picture 35">
            <a:extLst>
              <a:ext uri="{FF2B5EF4-FFF2-40B4-BE49-F238E27FC236}">
                <a16:creationId xmlns:a16="http://schemas.microsoft.com/office/drawing/2014/main" id="{A77EAA57-8A1C-B613-022E-DE8E57D442B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6953" t="18377" r="25002" b="33135"/>
          <a:stretch/>
        </p:blipFill>
        <p:spPr>
          <a:xfrm>
            <a:off x="11153610" y="402069"/>
            <a:ext cx="972050" cy="928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3D3873EC-225B-7A93-12FE-5A485DBCB8E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9" y="5720172"/>
            <a:ext cx="1266043" cy="1137828"/>
          </a:xfrm>
          <a:prstGeom prst="rect">
            <a:avLst/>
          </a:prstGeom>
        </p:spPr>
      </p:pic>
      <p:sp>
        <p:nvSpPr>
          <p:cNvPr id="20" name="مستطيل 19">
            <a:extLst>
              <a:ext uri="{FF2B5EF4-FFF2-40B4-BE49-F238E27FC236}">
                <a16:creationId xmlns:a16="http://schemas.microsoft.com/office/drawing/2014/main" id="{1822434B-F9D1-D212-F088-CAAF8A63A8DB}"/>
              </a:ext>
            </a:extLst>
          </p:cNvPr>
          <p:cNvSpPr/>
          <p:nvPr/>
        </p:nvSpPr>
        <p:spPr>
          <a:xfrm>
            <a:off x="5741935" y="1397217"/>
            <a:ext cx="3597825" cy="624243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مسائل مهارات التفكير العليا</a:t>
            </a:r>
          </a:p>
        </p:txBody>
      </p:sp>
      <p:pic>
        <p:nvPicPr>
          <p:cNvPr id="19" name="صورة 18">
            <a:extLst>
              <a:ext uri="{FF2B5EF4-FFF2-40B4-BE49-F238E27FC236}">
                <a16:creationId xmlns:a16="http://schemas.microsoft.com/office/drawing/2014/main" id="{AB7D8B05-BA44-4FB0-DC4B-F9F187FF767E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6034" t="66588" r="26418" b="16871"/>
          <a:stretch/>
        </p:blipFill>
        <p:spPr>
          <a:xfrm>
            <a:off x="1573421" y="2319630"/>
            <a:ext cx="8867376" cy="1699146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  <p:sp>
        <p:nvSpPr>
          <p:cNvPr id="22" name="مربع نص 21">
            <a:extLst>
              <a:ext uri="{FF2B5EF4-FFF2-40B4-BE49-F238E27FC236}">
                <a16:creationId xmlns:a16="http://schemas.microsoft.com/office/drawing/2014/main" id="{9010AB41-36F6-7FB5-326A-D1389BF66A0E}"/>
              </a:ext>
            </a:extLst>
          </p:cNvPr>
          <p:cNvSpPr txBox="1"/>
          <p:nvPr/>
        </p:nvSpPr>
        <p:spPr>
          <a:xfrm>
            <a:off x="1806488" y="4354460"/>
            <a:ext cx="8123368" cy="830997"/>
          </a:xfrm>
          <a:custGeom>
            <a:avLst/>
            <a:gdLst>
              <a:gd name="connsiteX0" fmla="*/ 0 w 8123368"/>
              <a:gd name="connsiteY0" fmla="*/ 0 h 830997"/>
              <a:gd name="connsiteX1" fmla="*/ 8123368 w 8123368"/>
              <a:gd name="connsiteY1" fmla="*/ 0 h 830997"/>
              <a:gd name="connsiteX2" fmla="*/ 8123368 w 8123368"/>
              <a:gd name="connsiteY2" fmla="*/ 830997 h 830997"/>
              <a:gd name="connsiteX3" fmla="*/ 0 w 8123368"/>
              <a:gd name="connsiteY3" fmla="*/ 830997 h 830997"/>
              <a:gd name="connsiteX4" fmla="*/ 0 w 8123368"/>
              <a:gd name="connsiteY4" fmla="*/ 0 h 830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23368" h="830997" fill="none" extrusionOk="0">
                <a:moveTo>
                  <a:pt x="0" y="0"/>
                </a:moveTo>
                <a:cubicBezTo>
                  <a:pt x="1793587" y="-137480"/>
                  <a:pt x="6510601" y="1421"/>
                  <a:pt x="8123368" y="0"/>
                </a:cubicBezTo>
                <a:cubicBezTo>
                  <a:pt x="8175167" y="262062"/>
                  <a:pt x="8050029" y="654896"/>
                  <a:pt x="8123368" y="830997"/>
                </a:cubicBezTo>
                <a:cubicBezTo>
                  <a:pt x="6699175" y="933603"/>
                  <a:pt x="2058437" y="897081"/>
                  <a:pt x="0" y="830997"/>
                </a:cubicBezTo>
                <a:cubicBezTo>
                  <a:pt x="18913" y="623171"/>
                  <a:pt x="-68065" y="161086"/>
                  <a:pt x="0" y="0"/>
                </a:cubicBezTo>
                <a:close/>
              </a:path>
              <a:path w="8123368" h="830997" stroke="0" extrusionOk="0">
                <a:moveTo>
                  <a:pt x="0" y="0"/>
                </a:moveTo>
                <a:cubicBezTo>
                  <a:pt x="2617505" y="-165224"/>
                  <a:pt x="5511877" y="-147573"/>
                  <a:pt x="8123368" y="0"/>
                </a:cubicBezTo>
                <a:cubicBezTo>
                  <a:pt x="8136944" y="194122"/>
                  <a:pt x="8069869" y="615177"/>
                  <a:pt x="8123368" y="830997"/>
                </a:cubicBezTo>
                <a:cubicBezTo>
                  <a:pt x="6499634" y="866423"/>
                  <a:pt x="1412711" y="889270"/>
                  <a:pt x="0" y="830997"/>
                </a:cubicBezTo>
                <a:cubicBezTo>
                  <a:pt x="-65765" y="722397"/>
                  <a:pt x="-47611" y="399520"/>
                  <a:pt x="0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solidFill>
              <a:schemeClr val="bg2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1198331444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/>
            <a:r>
              <a:rPr lang="ar-SA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اقسم الشكل إلى مثلث ومستطيل، احسب مساحة المثلث و احسب مساحة </a:t>
            </a:r>
          </a:p>
          <a:p>
            <a:pPr algn="ctr"/>
            <a:r>
              <a:rPr lang="ar-SA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المستطيل ثم اجمع المساحات</a:t>
            </a:r>
          </a:p>
        </p:txBody>
      </p:sp>
    </p:spTree>
    <p:extLst>
      <p:ext uri="{BB962C8B-B14F-4D97-AF65-F5344CB8AC3E}">
        <p14:creationId xmlns:p14="http://schemas.microsoft.com/office/powerpoint/2010/main" val="3303439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8537" y="-748512"/>
            <a:ext cx="13829073" cy="7986724"/>
            <a:chOff x="0" y="0"/>
            <a:chExt cx="27658147" cy="1597344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8615233" y="8448407"/>
              <a:ext cx="13222916" cy="182716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4435232" y="12985476"/>
              <a:ext cx="13222916" cy="182716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4249990" y="5793279"/>
              <a:ext cx="13444318" cy="185776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180241"/>
              <a:ext cx="13444318" cy="185776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8680824" y="613757"/>
              <a:ext cx="8294766" cy="185776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7400281" y="12970180"/>
              <a:ext cx="8294766" cy="185776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2700621" y="14115688"/>
              <a:ext cx="8294766" cy="185776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5720447" y="38100"/>
              <a:ext cx="8294766" cy="185776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348855" y="5193497"/>
            <a:ext cx="997291" cy="117278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7126499">
            <a:off x="10097613" y="262160"/>
            <a:ext cx="882033" cy="165993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69541" y="150740"/>
            <a:ext cx="1014055" cy="1192502"/>
          </a:xfrm>
          <a:prstGeom prst="rect">
            <a:avLst/>
          </a:prstGeom>
        </p:spPr>
      </p:pic>
      <p:pic>
        <p:nvPicPr>
          <p:cNvPr id="12" name="Picture 35" descr="Picture 35">
            <a:extLst>
              <a:ext uri="{FF2B5EF4-FFF2-40B4-BE49-F238E27FC236}">
                <a16:creationId xmlns:a16="http://schemas.microsoft.com/office/drawing/2014/main" id="{A77EAA57-8A1C-B613-022E-DE8E57D442B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6953" t="18377" r="25002" b="33135"/>
          <a:stretch/>
        </p:blipFill>
        <p:spPr>
          <a:xfrm>
            <a:off x="11153610" y="402069"/>
            <a:ext cx="972050" cy="928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3D3873EC-225B-7A93-12FE-5A485DBCB8E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9" y="5720172"/>
            <a:ext cx="1266043" cy="1137828"/>
          </a:xfrm>
          <a:prstGeom prst="rect">
            <a:avLst/>
          </a:prstGeom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8BBD31DF-D6EB-4D30-C4C8-2C45163008DA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3590" t="18040" r="8658" b="17412"/>
          <a:stretch/>
        </p:blipFill>
        <p:spPr>
          <a:xfrm>
            <a:off x="1348433" y="1237128"/>
            <a:ext cx="9000424" cy="4426773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  <p:sp>
        <p:nvSpPr>
          <p:cNvPr id="21" name="مستطيل: زوايا مستديرة 20">
            <a:extLst>
              <a:ext uri="{FF2B5EF4-FFF2-40B4-BE49-F238E27FC236}">
                <a16:creationId xmlns:a16="http://schemas.microsoft.com/office/drawing/2014/main" id="{FA1E74F6-672A-F9C2-DA25-BF71200BFAD1}"/>
              </a:ext>
            </a:extLst>
          </p:cNvPr>
          <p:cNvSpPr/>
          <p:nvPr/>
        </p:nvSpPr>
        <p:spPr>
          <a:xfrm>
            <a:off x="7911796" y="4773829"/>
            <a:ext cx="2055616" cy="38999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2" name="مستطيل: زوايا مستديرة 21">
            <a:extLst>
              <a:ext uri="{FF2B5EF4-FFF2-40B4-BE49-F238E27FC236}">
                <a16:creationId xmlns:a16="http://schemas.microsoft.com/office/drawing/2014/main" id="{64B65F22-2F81-B3F0-9EE3-2FC3D71EDDFC}"/>
              </a:ext>
            </a:extLst>
          </p:cNvPr>
          <p:cNvSpPr/>
          <p:nvPr/>
        </p:nvSpPr>
        <p:spPr>
          <a:xfrm>
            <a:off x="1843143" y="4668803"/>
            <a:ext cx="1830593" cy="38999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3789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8537" y="-564362"/>
            <a:ext cx="13829073" cy="7986724"/>
            <a:chOff x="0" y="0"/>
            <a:chExt cx="27658147" cy="1597344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8615233" y="8448407"/>
              <a:ext cx="13222916" cy="182716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4435232" y="12985476"/>
              <a:ext cx="13222916" cy="182716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4249990" y="5793279"/>
              <a:ext cx="13444318" cy="185776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180241"/>
              <a:ext cx="13444318" cy="185776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8680824" y="613757"/>
              <a:ext cx="8294766" cy="185776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7400281" y="12970180"/>
              <a:ext cx="8294766" cy="185776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2700621" y="14115688"/>
              <a:ext cx="8294766" cy="185776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5720447" y="38100"/>
              <a:ext cx="8294766" cy="185776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878308" y="4353760"/>
            <a:ext cx="1070954" cy="125941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7126499">
            <a:off x="9749904" y="1674272"/>
            <a:ext cx="882033" cy="165993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48432" y="1069320"/>
            <a:ext cx="1014055" cy="1192502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9D170325-AC1A-8B99-1A8D-A1C043CB652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9" y="5720172"/>
            <a:ext cx="1266043" cy="1137828"/>
          </a:xfrm>
          <a:prstGeom prst="rect">
            <a:avLst/>
          </a:prstGeom>
        </p:spPr>
      </p:pic>
      <p:pic>
        <p:nvPicPr>
          <p:cNvPr id="16" name="Picture 35" descr="Picture 35">
            <a:extLst>
              <a:ext uri="{FF2B5EF4-FFF2-40B4-BE49-F238E27FC236}">
                <a16:creationId xmlns:a16="http://schemas.microsoft.com/office/drawing/2014/main" id="{EC9B7E7B-B703-FB46-DB43-6B334B96284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6953" t="18377" r="25002" b="33135"/>
          <a:stretch/>
        </p:blipFill>
        <p:spPr>
          <a:xfrm>
            <a:off x="11172994" y="409351"/>
            <a:ext cx="972050" cy="928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F0899427-592C-4AA2-D092-745FF5BEA041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l="13629" b="21148"/>
          <a:stretch/>
        </p:blipFill>
        <p:spPr>
          <a:xfrm rot="2590557">
            <a:off x="7470109" y="2238130"/>
            <a:ext cx="2528526" cy="2549195"/>
          </a:xfrm>
          <a:prstGeom prst="rect">
            <a:avLst/>
          </a:prstGeom>
        </p:spPr>
      </p:pic>
      <p:sp>
        <p:nvSpPr>
          <p:cNvPr id="18" name="مربع نص 17">
            <a:extLst>
              <a:ext uri="{FF2B5EF4-FFF2-40B4-BE49-F238E27FC236}">
                <a16:creationId xmlns:a16="http://schemas.microsoft.com/office/drawing/2014/main" id="{D834DCCF-2627-5EF6-EE95-B95C647DF394}"/>
              </a:ext>
            </a:extLst>
          </p:cNvPr>
          <p:cNvSpPr txBox="1"/>
          <p:nvPr/>
        </p:nvSpPr>
        <p:spPr>
          <a:xfrm>
            <a:off x="7075227" y="2891220"/>
            <a:ext cx="331517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Mudir MT" pitchFamily="2" charset="-78"/>
              </a:rPr>
              <a:t>الواجب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Mudir MT" pitchFamily="2" charset="-78"/>
              </a:rPr>
              <a:t>منصة مدرستي</a:t>
            </a:r>
          </a:p>
        </p:txBody>
      </p:sp>
      <p:pic>
        <p:nvPicPr>
          <p:cNvPr id="19" name="Picture 3">
            <a:extLst>
              <a:ext uri="{FF2B5EF4-FFF2-40B4-BE49-F238E27FC236}">
                <a16:creationId xmlns:a16="http://schemas.microsoft.com/office/drawing/2014/main" id="{E36365F1-B8F4-7236-4770-0FF2D8B10585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 l="17681" b="22948"/>
          <a:stretch/>
        </p:blipFill>
        <p:spPr>
          <a:xfrm rot="360556">
            <a:off x="3443618" y="906786"/>
            <a:ext cx="4111153" cy="2613701"/>
          </a:xfrm>
          <a:prstGeom prst="rect">
            <a:avLst/>
          </a:prstGeom>
        </p:spPr>
      </p:pic>
      <p:pic>
        <p:nvPicPr>
          <p:cNvPr id="20" name="Picture 3">
            <a:extLst>
              <a:ext uri="{FF2B5EF4-FFF2-40B4-BE49-F238E27FC236}">
                <a16:creationId xmlns:a16="http://schemas.microsoft.com/office/drawing/2014/main" id="{79750785-CB86-C072-1DC2-A37DD32F3079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 l="17681" b="22948"/>
          <a:stretch/>
        </p:blipFill>
        <p:spPr>
          <a:xfrm rot="360556">
            <a:off x="974714" y="3534513"/>
            <a:ext cx="4111153" cy="2626978"/>
          </a:xfrm>
          <a:prstGeom prst="rect">
            <a:avLst/>
          </a:prstGeom>
        </p:spPr>
      </p:pic>
      <p:sp>
        <p:nvSpPr>
          <p:cNvPr id="21" name="مخطط انسيابي: تخزين داخلي 20">
            <a:hlinkClick r:id="rId16"/>
            <a:extLst>
              <a:ext uri="{FF2B5EF4-FFF2-40B4-BE49-F238E27FC236}">
                <a16:creationId xmlns:a16="http://schemas.microsoft.com/office/drawing/2014/main" id="{64EBC4B3-64E4-4A24-381A-1D8E50140498}"/>
              </a:ext>
            </a:extLst>
          </p:cNvPr>
          <p:cNvSpPr/>
          <p:nvPr/>
        </p:nvSpPr>
        <p:spPr>
          <a:xfrm>
            <a:off x="3127925" y="698771"/>
            <a:ext cx="4205632" cy="2730229"/>
          </a:xfrm>
          <a:custGeom>
            <a:avLst/>
            <a:gdLst>
              <a:gd name="connsiteX0" fmla="*/ 0 w 4205632"/>
              <a:gd name="connsiteY0" fmla="*/ 0 h 2730229"/>
              <a:gd name="connsiteX1" fmla="*/ 4205632 w 4205632"/>
              <a:gd name="connsiteY1" fmla="*/ 0 h 2730229"/>
              <a:gd name="connsiteX2" fmla="*/ 4205632 w 4205632"/>
              <a:gd name="connsiteY2" fmla="*/ 2730229 h 2730229"/>
              <a:gd name="connsiteX3" fmla="*/ 0 w 4205632"/>
              <a:gd name="connsiteY3" fmla="*/ 2730229 h 2730229"/>
              <a:gd name="connsiteX4" fmla="*/ 0 w 4205632"/>
              <a:gd name="connsiteY4" fmla="*/ 0 h 2730229"/>
              <a:gd name="connsiteX0" fmla="*/ 525704 w 4205632"/>
              <a:gd name="connsiteY0" fmla="*/ 0 h 2730229"/>
              <a:gd name="connsiteX1" fmla="*/ 525704 w 4205632"/>
              <a:gd name="connsiteY1" fmla="*/ 2730229 h 2730229"/>
              <a:gd name="connsiteX2" fmla="*/ 0 w 4205632"/>
              <a:gd name="connsiteY2" fmla="*/ 341278 h 2730229"/>
              <a:gd name="connsiteX3" fmla="*/ 4205632 w 4205632"/>
              <a:gd name="connsiteY3" fmla="*/ 341278 h 2730229"/>
              <a:gd name="connsiteX0" fmla="*/ 0 w 4205632"/>
              <a:gd name="connsiteY0" fmla="*/ 0 h 2730229"/>
              <a:gd name="connsiteX1" fmla="*/ 4205632 w 4205632"/>
              <a:gd name="connsiteY1" fmla="*/ 0 h 2730229"/>
              <a:gd name="connsiteX2" fmla="*/ 4205632 w 4205632"/>
              <a:gd name="connsiteY2" fmla="*/ 2730229 h 2730229"/>
              <a:gd name="connsiteX3" fmla="*/ 0 w 4205632"/>
              <a:gd name="connsiteY3" fmla="*/ 2730229 h 2730229"/>
              <a:gd name="connsiteX4" fmla="*/ 0 w 4205632"/>
              <a:gd name="connsiteY4" fmla="*/ 0 h 2730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05632" h="2730229" stroke="0" extrusionOk="0">
                <a:moveTo>
                  <a:pt x="0" y="0"/>
                </a:moveTo>
                <a:cubicBezTo>
                  <a:pt x="1786348" y="131919"/>
                  <a:pt x="2227190" y="-79974"/>
                  <a:pt x="4205632" y="0"/>
                </a:cubicBezTo>
                <a:cubicBezTo>
                  <a:pt x="4318444" y="904580"/>
                  <a:pt x="4151656" y="2419137"/>
                  <a:pt x="4205632" y="2730229"/>
                </a:cubicBezTo>
                <a:cubicBezTo>
                  <a:pt x="2358687" y="2773118"/>
                  <a:pt x="466340" y="2625223"/>
                  <a:pt x="0" y="2730229"/>
                </a:cubicBezTo>
                <a:cubicBezTo>
                  <a:pt x="-49572" y="1625022"/>
                  <a:pt x="-52360" y="1085831"/>
                  <a:pt x="0" y="0"/>
                </a:cubicBezTo>
                <a:close/>
              </a:path>
              <a:path w="4205632" h="2730229" fill="none" extrusionOk="0">
                <a:moveTo>
                  <a:pt x="525704" y="0"/>
                </a:moveTo>
                <a:cubicBezTo>
                  <a:pt x="445598" y="423318"/>
                  <a:pt x="421702" y="2443416"/>
                  <a:pt x="525704" y="2730229"/>
                </a:cubicBezTo>
                <a:moveTo>
                  <a:pt x="0" y="341278"/>
                </a:moveTo>
                <a:cubicBezTo>
                  <a:pt x="2080532" y="226207"/>
                  <a:pt x="3343794" y="338187"/>
                  <a:pt x="4205632" y="341278"/>
                </a:cubicBezTo>
              </a:path>
              <a:path w="4205632" h="2730229" fill="none" extrusionOk="0">
                <a:moveTo>
                  <a:pt x="0" y="0"/>
                </a:moveTo>
                <a:cubicBezTo>
                  <a:pt x="1814247" y="-15507"/>
                  <a:pt x="3219014" y="18295"/>
                  <a:pt x="4205632" y="0"/>
                </a:cubicBezTo>
                <a:cubicBezTo>
                  <a:pt x="4314920" y="887886"/>
                  <a:pt x="4257595" y="1929679"/>
                  <a:pt x="4205632" y="2730229"/>
                </a:cubicBezTo>
                <a:cubicBezTo>
                  <a:pt x="3261166" y="2777099"/>
                  <a:pt x="1788927" y="2721520"/>
                  <a:pt x="0" y="2730229"/>
                </a:cubicBezTo>
                <a:cubicBezTo>
                  <a:pt x="-54748" y="1769864"/>
                  <a:pt x="100903" y="493254"/>
                  <a:pt x="0" y="0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sd="3335029903">
                  <a:prstGeom prst="flowChartInternalStorag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موقع رفعة التعليمية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مخطط انسيابي: تخزين داخلي 21">
            <a:hlinkClick r:id="rId17"/>
            <a:extLst>
              <a:ext uri="{FF2B5EF4-FFF2-40B4-BE49-F238E27FC236}">
                <a16:creationId xmlns:a16="http://schemas.microsoft.com/office/drawing/2014/main" id="{168AE6FA-2D05-BBE4-F7F8-6BA073EF9AB4}"/>
              </a:ext>
            </a:extLst>
          </p:cNvPr>
          <p:cNvSpPr/>
          <p:nvPr/>
        </p:nvSpPr>
        <p:spPr>
          <a:xfrm>
            <a:off x="705034" y="3543681"/>
            <a:ext cx="4069779" cy="2326544"/>
          </a:xfrm>
          <a:custGeom>
            <a:avLst/>
            <a:gdLst>
              <a:gd name="connsiteX0" fmla="*/ 0 w 4069779"/>
              <a:gd name="connsiteY0" fmla="*/ 0 h 2326544"/>
              <a:gd name="connsiteX1" fmla="*/ 4069779 w 4069779"/>
              <a:gd name="connsiteY1" fmla="*/ 0 h 2326544"/>
              <a:gd name="connsiteX2" fmla="*/ 4069779 w 4069779"/>
              <a:gd name="connsiteY2" fmla="*/ 2326544 h 2326544"/>
              <a:gd name="connsiteX3" fmla="*/ 0 w 4069779"/>
              <a:gd name="connsiteY3" fmla="*/ 2326544 h 2326544"/>
              <a:gd name="connsiteX4" fmla="*/ 0 w 4069779"/>
              <a:gd name="connsiteY4" fmla="*/ 0 h 2326544"/>
              <a:gd name="connsiteX0" fmla="*/ 508722 w 4069779"/>
              <a:gd name="connsiteY0" fmla="*/ 0 h 2326544"/>
              <a:gd name="connsiteX1" fmla="*/ 508722 w 4069779"/>
              <a:gd name="connsiteY1" fmla="*/ 2326544 h 2326544"/>
              <a:gd name="connsiteX2" fmla="*/ 0 w 4069779"/>
              <a:gd name="connsiteY2" fmla="*/ 290818 h 2326544"/>
              <a:gd name="connsiteX3" fmla="*/ 4069779 w 4069779"/>
              <a:gd name="connsiteY3" fmla="*/ 290818 h 2326544"/>
              <a:gd name="connsiteX0" fmla="*/ 0 w 4069779"/>
              <a:gd name="connsiteY0" fmla="*/ 0 h 2326544"/>
              <a:gd name="connsiteX1" fmla="*/ 4069779 w 4069779"/>
              <a:gd name="connsiteY1" fmla="*/ 0 h 2326544"/>
              <a:gd name="connsiteX2" fmla="*/ 4069779 w 4069779"/>
              <a:gd name="connsiteY2" fmla="*/ 2326544 h 2326544"/>
              <a:gd name="connsiteX3" fmla="*/ 0 w 4069779"/>
              <a:gd name="connsiteY3" fmla="*/ 2326544 h 2326544"/>
              <a:gd name="connsiteX4" fmla="*/ 0 w 4069779"/>
              <a:gd name="connsiteY4" fmla="*/ 0 h 2326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69779" h="2326544" stroke="0" extrusionOk="0">
                <a:moveTo>
                  <a:pt x="0" y="0"/>
                </a:moveTo>
                <a:cubicBezTo>
                  <a:pt x="480191" y="131919"/>
                  <a:pt x="3103072" y="-79974"/>
                  <a:pt x="4069779" y="0"/>
                </a:cubicBezTo>
                <a:cubicBezTo>
                  <a:pt x="4182591" y="678854"/>
                  <a:pt x="4015803" y="2001745"/>
                  <a:pt x="4069779" y="2326544"/>
                </a:cubicBezTo>
                <a:cubicBezTo>
                  <a:pt x="2172267" y="2369433"/>
                  <a:pt x="918592" y="2221538"/>
                  <a:pt x="0" y="2326544"/>
                </a:cubicBezTo>
                <a:cubicBezTo>
                  <a:pt x="-49572" y="1598131"/>
                  <a:pt x="-52360" y="1143964"/>
                  <a:pt x="0" y="0"/>
                </a:cubicBezTo>
                <a:close/>
              </a:path>
              <a:path w="4069779" h="2326544" fill="none" extrusionOk="0">
                <a:moveTo>
                  <a:pt x="508722" y="0"/>
                </a:moveTo>
                <a:cubicBezTo>
                  <a:pt x="428616" y="562163"/>
                  <a:pt x="404720" y="2002948"/>
                  <a:pt x="508722" y="2326544"/>
                </a:cubicBezTo>
                <a:moveTo>
                  <a:pt x="0" y="290818"/>
                </a:moveTo>
                <a:cubicBezTo>
                  <a:pt x="1476681" y="175747"/>
                  <a:pt x="2414798" y="287727"/>
                  <a:pt x="4069779" y="290818"/>
                </a:cubicBezTo>
              </a:path>
              <a:path w="4069779" h="2326544" fill="none" extrusionOk="0">
                <a:moveTo>
                  <a:pt x="0" y="0"/>
                </a:moveTo>
                <a:cubicBezTo>
                  <a:pt x="1085450" y="-15507"/>
                  <a:pt x="3363420" y="18295"/>
                  <a:pt x="4069779" y="0"/>
                </a:cubicBezTo>
                <a:cubicBezTo>
                  <a:pt x="4179067" y="761093"/>
                  <a:pt x="4121742" y="1830436"/>
                  <a:pt x="4069779" y="2326544"/>
                </a:cubicBezTo>
                <a:cubicBezTo>
                  <a:pt x="2878292" y="2373414"/>
                  <a:pt x="1291820" y="2317835"/>
                  <a:pt x="0" y="2326544"/>
                </a:cubicBezTo>
                <a:cubicBezTo>
                  <a:pt x="-54748" y="1615088"/>
                  <a:pt x="100903" y="963725"/>
                  <a:pt x="0" y="0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sd="3335029903">
                  <a:prstGeom prst="flowChartInternalStorag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قناة </a:t>
            </a:r>
            <a:r>
              <a:rPr kumimoji="0" lang="ar-SA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تيليجرام</a:t>
            </a:r>
            <a:endParaRPr kumimoji="0" lang="ar-SA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 / فاطمه صالح السبيعي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3923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uild="p"/>
      <p:bldP spid="21" grpId="0"/>
      <p:bldP spid="22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8537" y="-564362"/>
            <a:ext cx="13829073" cy="7986724"/>
            <a:chOff x="0" y="0"/>
            <a:chExt cx="27658147" cy="1597344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8615233" y="8448407"/>
              <a:ext cx="13222916" cy="182716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4435232" y="12985476"/>
              <a:ext cx="13222916" cy="182716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4249990" y="5793279"/>
              <a:ext cx="13444318" cy="185776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180241"/>
              <a:ext cx="13444318" cy="185776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8680824" y="613757"/>
              <a:ext cx="8294766" cy="185776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7400281" y="12970180"/>
              <a:ext cx="8294766" cy="185776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2700621" y="14115688"/>
              <a:ext cx="8294766" cy="185776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5720447" y="38100"/>
              <a:ext cx="8294766" cy="185776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878308" y="4353760"/>
            <a:ext cx="1070954" cy="125941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7126499">
            <a:off x="9483061" y="767016"/>
            <a:ext cx="882033" cy="165993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48432" y="1069320"/>
            <a:ext cx="1014055" cy="1192502"/>
          </a:xfrm>
          <a:prstGeom prst="rect">
            <a:avLst/>
          </a:prstGeom>
        </p:spPr>
      </p:pic>
      <p:sp>
        <p:nvSpPr>
          <p:cNvPr id="12" name="Freeform 9">
            <a:extLst>
              <a:ext uri="{FF2B5EF4-FFF2-40B4-BE49-F238E27FC236}">
                <a16:creationId xmlns:a16="http://schemas.microsoft.com/office/drawing/2014/main" id="{51D893AC-BC93-9B94-BE01-1FF5B557A525}"/>
              </a:ext>
            </a:extLst>
          </p:cNvPr>
          <p:cNvSpPr/>
          <p:nvPr/>
        </p:nvSpPr>
        <p:spPr>
          <a:xfrm>
            <a:off x="5766815" y="1836595"/>
            <a:ext cx="3722739" cy="2041538"/>
          </a:xfrm>
          <a:custGeom>
            <a:avLst/>
            <a:gdLst/>
            <a:ahLst/>
            <a:cxnLst/>
            <a:rect l="l" t="t" r="r" b="b"/>
            <a:pathLst>
              <a:path w="19050000" h="19050000">
                <a:moveTo>
                  <a:pt x="0" y="0"/>
                </a:moveTo>
                <a:lnTo>
                  <a:pt x="19050000" y="0"/>
                </a:lnTo>
                <a:lnTo>
                  <a:pt x="19050000" y="19050000"/>
                </a:lnTo>
                <a:lnTo>
                  <a:pt x="0" y="1905000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240A0389-22FA-334A-4268-84885A4AC6EF}"/>
              </a:ext>
            </a:extLst>
          </p:cNvPr>
          <p:cNvSpPr txBox="1"/>
          <p:nvPr/>
        </p:nvSpPr>
        <p:spPr>
          <a:xfrm>
            <a:off x="6140163" y="2461241"/>
            <a:ext cx="303074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Mudir MT" pitchFamily="2" charset="-78"/>
              </a:rPr>
              <a:t>الاستراتيجيات المستخدمة في درسنا الجميل</a:t>
            </a: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Mudir MT" pitchFamily="2" charset="-78"/>
            </a:endParaRPr>
          </a:p>
        </p:txBody>
      </p:sp>
      <p:pic>
        <p:nvPicPr>
          <p:cNvPr id="21" name="Picture 3">
            <a:extLst>
              <a:ext uri="{FF2B5EF4-FFF2-40B4-BE49-F238E27FC236}">
                <a16:creationId xmlns:a16="http://schemas.microsoft.com/office/drawing/2014/main" id="{7AD4CFCD-3E15-6F85-A921-98BC8A2F086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360556">
            <a:off x="518618" y="1839496"/>
            <a:ext cx="4907293" cy="5264184"/>
          </a:xfrm>
          <a:prstGeom prst="rect">
            <a:avLst/>
          </a:prstGeom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F547EC3E-1CB5-F3C7-7B98-C259E36CBC8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2590557">
            <a:off x="2651024" y="1139269"/>
            <a:ext cx="2669247" cy="1842129"/>
          </a:xfrm>
          <a:prstGeom prst="rect">
            <a:avLst/>
          </a:prstGeom>
        </p:spPr>
      </p:pic>
      <p:pic>
        <p:nvPicPr>
          <p:cNvPr id="22" name="Picture 17">
            <a:extLst>
              <a:ext uri="{FF2B5EF4-FFF2-40B4-BE49-F238E27FC236}">
                <a16:creationId xmlns:a16="http://schemas.microsoft.com/office/drawing/2014/main" id="{90DB49A8-DCDF-47A7-20CA-9D228C032E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7419644">
            <a:off x="4784725" y="859256"/>
            <a:ext cx="786391" cy="1124392"/>
          </a:xfrm>
          <a:prstGeom prst="rect">
            <a:avLst/>
          </a:prstGeom>
        </p:spPr>
      </p:pic>
      <p:sp>
        <p:nvSpPr>
          <p:cNvPr id="19" name="مربع نص 18">
            <a:extLst>
              <a:ext uri="{FF2B5EF4-FFF2-40B4-BE49-F238E27FC236}">
                <a16:creationId xmlns:a16="http://schemas.microsoft.com/office/drawing/2014/main" id="{AEE0F0A4-B356-78E2-9159-DD837D845189}"/>
              </a:ext>
            </a:extLst>
          </p:cNvPr>
          <p:cNvSpPr txBox="1"/>
          <p:nvPr/>
        </p:nvSpPr>
        <p:spPr>
          <a:xfrm>
            <a:off x="1566645" y="2749656"/>
            <a:ext cx="3761481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Mudir MT" pitchFamily="2" charset="-78"/>
              </a:rPr>
              <a:t>التصفح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800" dirty="0">
                <a:solidFill>
                  <a:prstClr val="black"/>
                </a:solidFill>
                <a:latin typeface="Calibri"/>
                <a:cs typeface="Mudir MT" pitchFamily="2" charset="-78"/>
              </a:rPr>
              <a:t>حل مسألة أبسط</a:t>
            </a:r>
            <a:endParaRPr kumimoji="0" lang="ar-SA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Mudir MT" pitchFamily="2" charset="-78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800" dirty="0">
                <a:solidFill>
                  <a:prstClr val="black"/>
                </a:solidFill>
                <a:latin typeface="Calibri"/>
                <a:cs typeface="Mudir MT" pitchFamily="2" charset="-78"/>
              </a:rPr>
              <a:t>القراءة الصامتة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Mudir MT" pitchFamily="2" charset="-78"/>
              </a:rPr>
              <a:t>عصف ذهني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Mudir MT" pitchFamily="2" charset="-78"/>
              </a:rPr>
              <a:t>تعلم فردي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Mudir MT" pitchFamily="2" charset="-78"/>
              </a:rPr>
              <a:t>تعلم تعاوني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Mudir MT" pitchFamily="2" charset="-78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Mudir MT" pitchFamily="2" charset="-78"/>
            </a:endParaRPr>
          </a:p>
        </p:txBody>
      </p:sp>
      <p:pic>
        <p:nvPicPr>
          <p:cNvPr id="13" name="Picture 35" descr="Picture 35">
            <a:extLst>
              <a:ext uri="{FF2B5EF4-FFF2-40B4-BE49-F238E27FC236}">
                <a16:creationId xmlns:a16="http://schemas.microsoft.com/office/drawing/2014/main" id="{7DF025A0-35E4-03D6-61A4-5662DCA433D0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6953" t="18377" r="25002" b="33135"/>
          <a:stretch/>
        </p:blipFill>
        <p:spPr>
          <a:xfrm>
            <a:off x="11153610" y="402069"/>
            <a:ext cx="972050" cy="928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0ACCBEE8-DBD9-1CA7-5284-654E6A41EEC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9" y="5720172"/>
            <a:ext cx="1266043" cy="1137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600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7" grpId="0"/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8537" y="-564362"/>
            <a:ext cx="13829073" cy="7986724"/>
            <a:chOff x="0" y="0"/>
            <a:chExt cx="27658147" cy="1597344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8615233" y="8448407"/>
              <a:ext cx="13222916" cy="182716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4435232" y="12985476"/>
              <a:ext cx="13222916" cy="182716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4249990" y="5793279"/>
              <a:ext cx="13444318" cy="185776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180241"/>
              <a:ext cx="13444318" cy="185776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8680824" y="613757"/>
              <a:ext cx="8294766" cy="185776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7400281" y="12970180"/>
              <a:ext cx="8294766" cy="185776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2700621" y="14115688"/>
              <a:ext cx="8294766" cy="185776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5720447" y="38100"/>
              <a:ext cx="8294766" cy="185776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010986" y="4805582"/>
            <a:ext cx="1070954" cy="125941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7126499">
            <a:off x="9589920" y="1029623"/>
            <a:ext cx="882033" cy="165993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60504" y="597321"/>
            <a:ext cx="1014055" cy="1192502"/>
          </a:xfrm>
          <a:prstGeom prst="rect">
            <a:avLst/>
          </a:prstGeom>
        </p:spPr>
      </p:pic>
      <p:sp>
        <p:nvSpPr>
          <p:cNvPr id="12" name="Freeform 9">
            <a:extLst>
              <a:ext uri="{FF2B5EF4-FFF2-40B4-BE49-F238E27FC236}">
                <a16:creationId xmlns:a16="http://schemas.microsoft.com/office/drawing/2014/main" id="{51D893AC-BC93-9B94-BE01-1FF5B557A525}"/>
              </a:ext>
            </a:extLst>
          </p:cNvPr>
          <p:cNvSpPr/>
          <p:nvPr/>
        </p:nvSpPr>
        <p:spPr>
          <a:xfrm>
            <a:off x="5679914" y="2147419"/>
            <a:ext cx="4244015" cy="2057492"/>
          </a:xfrm>
          <a:custGeom>
            <a:avLst/>
            <a:gdLst/>
            <a:ahLst/>
            <a:cxnLst/>
            <a:rect l="l" t="t" r="r" b="b"/>
            <a:pathLst>
              <a:path w="19050000" h="19050000">
                <a:moveTo>
                  <a:pt x="0" y="0"/>
                </a:moveTo>
                <a:lnTo>
                  <a:pt x="19050000" y="0"/>
                </a:lnTo>
                <a:lnTo>
                  <a:pt x="19050000" y="19050000"/>
                </a:lnTo>
                <a:lnTo>
                  <a:pt x="0" y="1905000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240A0389-22FA-334A-4268-84885A4AC6EF}"/>
              </a:ext>
            </a:extLst>
          </p:cNvPr>
          <p:cNvSpPr txBox="1"/>
          <p:nvPr/>
        </p:nvSpPr>
        <p:spPr>
          <a:xfrm>
            <a:off x="6008499" y="2545223"/>
            <a:ext cx="3654127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Mudir MT" pitchFamily="2" charset="-78"/>
              </a:rPr>
              <a:t>فكرة الدرس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Mudir MT" pitchFamily="2" charset="-78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800" b="1" dirty="0">
                <a:latin typeface="Calibri"/>
                <a:cs typeface="Mudir MT" pitchFamily="2" charset="-78"/>
              </a:rPr>
              <a:t>أجد مساحات أشكال مركبة</a:t>
            </a:r>
            <a:endParaRPr kumimoji="0" lang="ar-SA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cs typeface="Mudir MT" pitchFamily="2" charset="-78"/>
            </a:endParaRPr>
          </a:p>
        </p:txBody>
      </p:sp>
      <p:pic>
        <p:nvPicPr>
          <p:cNvPr id="21" name="Picture 3">
            <a:extLst>
              <a:ext uri="{FF2B5EF4-FFF2-40B4-BE49-F238E27FC236}">
                <a16:creationId xmlns:a16="http://schemas.microsoft.com/office/drawing/2014/main" id="{7AD4CFCD-3E15-6F85-A921-98BC8A2F086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360556">
            <a:off x="1243214" y="2538582"/>
            <a:ext cx="3638040" cy="2197210"/>
          </a:xfrm>
          <a:prstGeom prst="rect">
            <a:avLst/>
          </a:prstGeom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F547EC3E-1CB5-F3C7-7B98-C259E36CBC8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2590557">
            <a:off x="2613240" y="1627195"/>
            <a:ext cx="1800966" cy="2063012"/>
          </a:xfrm>
          <a:prstGeom prst="rect">
            <a:avLst/>
          </a:prstGeom>
        </p:spPr>
      </p:pic>
      <p:pic>
        <p:nvPicPr>
          <p:cNvPr id="22" name="Picture 17">
            <a:extLst>
              <a:ext uri="{FF2B5EF4-FFF2-40B4-BE49-F238E27FC236}">
                <a16:creationId xmlns:a16="http://schemas.microsoft.com/office/drawing/2014/main" id="{90DB49A8-DCDF-47A7-20CA-9D228C032E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7419644">
            <a:off x="4306574" y="1394034"/>
            <a:ext cx="786391" cy="1124392"/>
          </a:xfrm>
          <a:prstGeom prst="rect">
            <a:avLst/>
          </a:prstGeom>
        </p:spPr>
      </p:pic>
      <p:pic>
        <p:nvPicPr>
          <p:cNvPr id="13" name="Picture 35" descr="Picture 35">
            <a:extLst>
              <a:ext uri="{FF2B5EF4-FFF2-40B4-BE49-F238E27FC236}">
                <a16:creationId xmlns:a16="http://schemas.microsoft.com/office/drawing/2014/main" id="{CC8DC0B3-FA87-2A1F-7F79-B93C9B1FA284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6953" t="18377" r="25002" b="33135"/>
          <a:stretch/>
        </p:blipFill>
        <p:spPr>
          <a:xfrm>
            <a:off x="11153610" y="402069"/>
            <a:ext cx="972050" cy="928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7D33D1BC-CA50-E178-52A8-B484E26BC38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9" y="5720172"/>
            <a:ext cx="1266043" cy="1137828"/>
          </a:xfrm>
          <a:prstGeom prst="rect">
            <a:avLst/>
          </a:prstGeom>
        </p:spPr>
      </p:pic>
      <p:sp>
        <p:nvSpPr>
          <p:cNvPr id="18" name="مربع نص 17">
            <a:extLst>
              <a:ext uri="{FF2B5EF4-FFF2-40B4-BE49-F238E27FC236}">
                <a16:creationId xmlns:a16="http://schemas.microsoft.com/office/drawing/2014/main" id="{BD23E9D7-68F0-76CA-C74B-8BBB4DCC3058}"/>
              </a:ext>
            </a:extLst>
          </p:cNvPr>
          <p:cNvSpPr txBox="1"/>
          <p:nvPr/>
        </p:nvSpPr>
        <p:spPr>
          <a:xfrm>
            <a:off x="5673054" y="691123"/>
            <a:ext cx="2395182" cy="461665"/>
          </a:xfrm>
          <a:custGeom>
            <a:avLst/>
            <a:gdLst>
              <a:gd name="connsiteX0" fmla="*/ 0 w 2395182"/>
              <a:gd name="connsiteY0" fmla="*/ 0 h 461665"/>
              <a:gd name="connsiteX1" fmla="*/ 2395182 w 2395182"/>
              <a:gd name="connsiteY1" fmla="*/ 0 h 461665"/>
              <a:gd name="connsiteX2" fmla="*/ 2395182 w 2395182"/>
              <a:gd name="connsiteY2" fmla="*/ 461665 h 461665"/>
              <a:gd name="connsiteX3" fmla="*/ 0 w 2395182"/>
              <a:gd name="connsiteY3" fmla="*/ 461665 h 461665"/>
              <a:gd name="connsiteX4" fmla="*/ 0 w 2395182"/>
              <a:gd name="connsiteY4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95182" h="461665" fill="none" extrusionOk="0">
                <a:moveTo>
                  <a:pt x="0" y="0"/>
                </a:moveTo>
                <a:cubicBezTo>
                  <a:pt x="1031107" y="-90815"/>
                  <a:pt x="1371966" y="73971"/>
                  <a:pt x="2395182" y="0"/>
                </a:cubicBezTo>
                <a:cubicBezTo>
                  <a:pt x="2434108" y="89873"/>
                  <a:pt x="2433948" y="274878"/>
                  <a:pt x="2395182" y="461665"/>
                </a:cubicBezTo>
                <a:cubicBezTo>
                  <a:pt x="1481497" y="356034"/>
                  <a:pt x="587886" y="609160"/>
                  <a:pt x="0" y="461665"/>
                </a:cubicBezTo>
                <a:cubicBezTo>
                  <a:pt x="13213" y="367335"/>
                  <a:pt x="-11092" y="86954"/>
                  <a:pt x="0" y="0"/>
                </a:cubicBezTo>
                <a:close/>
              </a:path>
              <a:path w="2395182" h="461665" stroke="0" extrusionOk="0">
                <a:moveTo>
                  <a:pt x="0" y="0"/>
                </a:moveTo>
                <a:cubicBezTo>
                  <a:pt x="1011123" y="164815"/>
                  <a:pt x="1558267" y="-1581"/>
                  <a:pt x="2395182" y="0"/>
                </a:cubicBezTo>
                <a:cubicBezTo>
                  <a:pt x="2411357" y="219763"/>
                  <a:pt x="2436088" y="397006"/>
                  <a:pt x="2395182" y="461665"/>
                </a:cubicBezTo>
                <a:cubicBezTo>
                  <a:pt x="1976619" y="512348"/>
                  <a:pt x="1124889" y="613604"/>
                  <a:pt x="0" y="461665"/>
                </a:cubicBezTo>
                <a:cubicBezTo>
                  <a:pt x="29374" y="340008"/>
                  <a:pt x="-2668" y="184445"/>
                  <a:pt x="0" y="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  <a:extLst>
              <a:ext uri="{C807C97D-BFC1-408E-A445-0C87EB9F89A2}">
                <ask:lineSketchStyleProps xmlns:ask="http://schemas.microsoft.com/office/drawing/2018/sketchyshapes" sd="2606353619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libri"/>
                <a:ea typeface="+mn-ea"/>
                <a:cs typeface="Mudir MT" pitchFamily="2" charset="-78"/>
              </a:rPr>
              <a:t>استراتيجية التصفح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B6E8B997-24F5-F25B-9E7C-A70D821D13C6}"/>
              </a:ext>
            </a:extLst>
          </p:cNvPr>
          <p:cNvSpPr txBox="1"/>
          <p:nvPr/>
        </p:nvSpPr>
        <p:spPr>
          <a:xfrm>
            <a:off x="2199331" y="3304849"/>
            <a:ext cx="20129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libri"/>
                <a:ea typeface="+mn-ea"/>
                <a:cs typeface="Mudir MT" pitchFamily="2" charset="-78"/>
              </a:rPr>
              <a:t>الشكل</a:t>
            </a:r>
            <a:r>
              <a:rPr kumimoji="0" lang="ar-SA" sz="2400" b="1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libri"/>
                <a:ea typeface="+mn-ea"/>
                <a:cs typeface="Mudir MT" pitchFamily="2" charset="-78"/>
              </a:rPr>
              <a:t> المركب</a:t>
            </a: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libri"/>
              <a:ea typeface="+mn-ea"/>
              <a:cs typeface="Mudir MT" pitchFamily="2" charset="-78"/>
            </a:endParaRPr>
          </a:p>
        </p:txBody>
      </p:sp>
      <p:sp>
        <p:nvSpPr>
          <p:cNvPr id="24" name="مربع نص 23">
            <a:extLst>
              <a:ext uri="{FF2B5EF4-FFF2-40B4-BE49-F238E27FC236}">
                <a16:creationId xmlns:a16="http://schemas.microsoft.com/office/drawing/2014/main" id="{B714AE7A-089E-D3F7-4D1F-8E6DAFDF05DE}"/>
              </a:ext>
            </a:extLst>
          </p:cNvPr>
          <p:cNvSpPr txBox="1"/>
          <p:nvPr/>
        </p:nvSpPr>
        <p:spPr>
          <a:xfrm>
            <a:off x="2881602" y="2364278"/>
            <a:ext cx="1811704" cy="461665"/>
          </a:xfrm>
          <a:custGeom>
            <a:avLst/>
            <a:gdLst>
              <a:gd name="connsiteX0" fmla="*/ 0 w 1811704"/>
              <a:gd name="connsiteY0" fmla="*/ 0 h 461665"/>
              <a:gd name="connsiteX1" fmla="*/ 1811704 w 1811704"/>
              <a:gd name="connsiteY1" fmla="*/ 0 h 461665"/>
              <a:gd name="connsiteX2" fmla="*/ 1811704 w 1811704"/>
              <a:gd name="connsiteY2" fmla="*/ 461665 h 461665"/>
              <a:gd name="connsiteX3" fmla="*/ 0 w 1811704"/>
              <a:gd name="connsiteY3" fmla="*/ 461665 h 461665"/>
              <a:gd name="connsiteX4" fmla="*/ 0 w 1811704"/>
              <a:gd name="connsiteY4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1704" h="461665" extrusionOk="0">
                <a:moveTo>
                  <a:pt x="0" y="0"/>
                </a:moveTo>
                <a:cubicBezTo>
                  <a:pt x="884689" y="-121823"/>
                  <a:pt x="1300339" y="123742"/>
                  <a:pt x="1811704" y="0"/>
                </a:cubicBezTo>
                <a:cubicBezTo>
                  <a:pt x="1827879" y="219763"/>
                  <a:pt x="1852610" y="397006"/>
                  <a:pt x="1811704" y="461665"/>
                </a:cubicBezTo>
                <a:cubicBezTo>
                  <a:pt x="1224824" y="357240"/>
                  <a:pt x="898370" y="327646"/>
                  <a:pt x="0" y="461665"/>
                </a:cubicBezTo>
                <a:cubicBezTo>
                  <a:pt x="29374" y="340008"/>
                  <a:pt x="-2668" y="184445"/>
                  <a:pt x="0" y="0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sd="2606353619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libri"/>
                <a:ea typeface="+mn-ea"/>
                <a:cs typeface="Mudir MT" pitchFamily="2" charset="-78"/>
              </a:rPr>
              <a:t>المفردات</a:t>
            </a:r>
          </a:p>
        </p:txBody>
      </p:sp>
    </p:spTree>
    <p:extLst>
      <p:ext uri="{BB962C8B-B14F-4D97-AF65-F5344CB8AC3E}">
        <p14:creationId xmlns:p14="http://schemas.microsoft.com/office/powerpoint/2010/main" val="1086936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7" grpId="0"/>
      <p:bldP spid="18" grpId="0" animBg="1"/>
      <p:bldP spid="19" grpId="0" build="p"/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8537" y="-564362"/>
            <a:ext cx="13829073" cy="7986724"/>
            <a:chOff x="0" y="0"/>
            <a:chExt cx="27658147" cy="1597344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8615233" y="8448407"/>
              <a:ext cx="13222916" cy="182716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4435232" y="12985476"/>
              <a:ext cx="13222916" cy="182716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4249990" y="5793279"/>
              <a:ext cx="13444318" cy="185776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180241"/>
              <a:ext cx="13444318" cy="185776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8680824" y="613757"/>
              <a:ext cx="8294766" cy="185776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7400281" y="12970180"/>
              <a:ext cx="8294766" cy="185776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2700621" y="14115688"/>
              <a:ext cx="8294766" cy="185776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5720447" y="38100"/>
              <a:ext cx="8294766" cy="1857760"/>
            </a:xfrm>
            <a:prstGeom prst="rect">
              <a:avLst/>
            </a:prstGeom>
          </p:spPr>
        </p:pic>
      </p:grpSp>
      <p:pic>
        <p:nvPicPr>
          <p:cNvPr id="13" name="Picture 35" descr="Picture 35">
            <a:extLst>
              <a:ext uri="{FF2B5EF4-FFF2-40B4-BE49-F238E27FC236}">
                <a16:creationId xmlns:a16="http://schemas.microsoft.com/office/drawing/2014/main" id="{CC8DC0B3-FA87-2A1F-7F79-B93C9B1FA2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6953" t="18377" r="25002" b="33135"/>
          <a:stretch/>
        </p:blipFill>
        <p:spPr>
          <a:xfrm>
            <a:off x="11153610" y="402069"/>
            <a:ext cx="972050" cy="928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7D33D1BC-CA50-E178-52A8-B484E26BC3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9" y="5720172"/>
            <a:ext cx="1266043" cy="1137828"/>
          </a:xfrm>
          <a:prstGeom prst="rect">
            <a:avLst/>
          </a:prstGeom>
        </p:spPr>
      </p:pic>
      <p:sp>
        <p:nvSpPr>
          <p:cNvPr id="25" name="مستطيل 24">
            <a:extLst>
              <a:ext uri="{FF2B5EF4-FFF2-40B4-BE49-F238E27FC236}">
                <a16:creationId xmlns:a16="http://schemas.microsoft.com/office/drawing/2014/main" id="{57DABDB5-6649-9883-9AC9-BC9620CDA69C}"/>
              </a:ext>
            </a:extLst>
          </p:cNvPr>
          <p:cNvSpPr/>
          <p:nvPr/>
        </p:nvSpPr>
        <p:spPr>
          <a:xfrm>
            <a:off x="9465393" y="4816752"/>
            <a:ext cx="2095091" cy="47357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4000" b="1" i="0" u="none" strike="noStrike" kern="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26" name="Group 2">
            <a:extLst>
              <a:ext uri="{FF2B5EF4-FFF2-40B4-BE49-F238E27FC236}">
                <a16:creationId xmlns:a16="http://schemas.microsoft.com/office/drawing/2014/main" id="{BD3A8AFA-8CA2-86C9-20BF-4245865D8A37}"/>
              </a:ext>
            </a:extLst>
          </p:cNvPr>
          <p:cNvGrpSpPr/>
          <p:nvPr/>
        </p:nvGrpSpPr>
        <p:grpSpPr>
          <a:xfrm>
            <a:off x="5105947" y="526657"/>
            <a:ext cx="4359445" cy="566053"/>
            <a:chOff x="0" y="0"/>
            <a:chExt cx="3435356" cy="1138475"/>
          </a:xfrm>
          <a:solidFill>
            <a:srgbClr val="FFC000"/>
          </a:solidFill>
        </p:grpSpPr>
        <p:sp>
          <p:nvSpPr>
            <p:cNvPr id="27" name="Freeform 3">
              <a:extLst>
                <a:ext uri="{FF2B5EF4-FFF2-40B4-BE49-F238E27FC236}">
                  <a16:creationId xmlns:a16="http://schemas.microsoft.com/office/drawing/2014/main" id="{947C540D-77C2-B3D5-A9EA-FE00BCD65513}"/>
                </a:ext>
              </a:extLst>
            </p:cNvPr>
            <p:cNvSpPr/>
            <p:nvPr/>
          </p:nvSpPr>
          <p:spPr>
            <a:xfrm>
              <a:off x="0" y="-4262"/>
              <a:ext cx="3443102" cy="1144961"/>
            </a:xfrm>
            <a:custGeom>
              <a:avLst/>
              <a:gdLst/>
              <a:ahLst/>
              <a:cxnLst/>
              <a:rect l="l" t="t" r="r" b="b"/>
              <a:pathLst>
                <a:path w="3443102" h="1144961">
                  <a:moveTo>
                    <a:pt x="2504203" y="1133773"/>
                  </a:moveTo>
                  <a:cubicBezTo>
                    <a:pt x="2504203" y="1133773"/>
                    <a:pt x="2084450" y="1144961"/>
                    <a:pt x="1621865" y="1142339"/>
                  </a:cubicBezTo>
                  <a:cubicBezTo>
                    <a:pt x="1584822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lnTo>
                    <a:pt x="0" y="577259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584822" y="7673"/>
                  </a:cubicBezTo>
                  <a:cubicBezTo>
                    <a:pt x="1865523" y="0"/>
                    <a:pt x="2329451" y="7673"/>
                    <a:pt x="2329451" y="7673"/>
                  </a:cubicBezTo>
                  <a:cubicBezTo>
                    <a:pt x="2697758" y="15152"/>
                    <a:pt x="3061071" y="84484"/>
                    <a:pt x="3258811" y="207066"/>
                  </a:cubicBezTo>
                  <a:cubicBezTo>
                    <a:pt x="3409828" y="300683"/>
                    <a:pt x="3443102" y="425358"/>
                    <a:pt x="3433962" y="577261"/>
                  </a:cubicBezTo>
                  <a:lnTo>
                    <a:pt x="3433962" y="577262"/>
                  </a:lnTo>
                  <a:cubicBezTo>
                    <a:pt x="3433962" y="891835"/>
                    <a:pt x="3150965" y="1105932"/>
                    <a:pt x="2504203" y="1133773"/>
                  </a:cubicBezTo>
                  <a:close/>
                </a:path>
              </a:pathLst>
            </a:custGeom>
            <a:grpFill/>
          </p:spPr>
        </p:sp>
      </p:grpSp>
      <p:pic>
        <p:nvPicPr>
          <p:cNvPr id="28" name="Picture 10">
            <a:extLst>
              <a:ext uri="{FF2B5EF4-FFF2-40B4-BE49-F238E27FC236}">
                <a16:creationId xmlns:a16="http://schemas.microsoft.com/office/drawing/2014/main" id="{1586CBD9-0DD5-E990-D834-FC61895E720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697473" flipH="1">
            <a:off x="8674227" y="361209"/>
            <a:ext cx="705905" cy="453110"/>
          </a:xfrm>
          <a:prstGeom prst="rect">
            <a:avLst/>
          </a:prstGeom>
        </p:spPr>
      </p:pic>
      <p:sp>
        <p:nvSpPr>
          <p:cNvPr id="29" name="مربع نص 28">
            <a:extLst>
              <a:ext uri="{FF2B5EF4-FFF2-40B4-BE49-F238E27FC236}">
                <a16:creationId xmlns:a16="http://schemas.microsoft.com/office/drawing/2014/main" id="{5E8A561D-0BFD-54B1-0AB4-586D9FA8A1B7}"/>
              </a:ext>
            </a:extLst>
          </p:cNvPr>
          <p:cNvSpPr txBox="1"/>
          <p:nvPr/>
        </p:nvSpPr>
        <p:spPr>
          <a:xfrm>
            <a:off x="5063625" y="522600"/>
            <a:ext cx="405175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800" b="1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صل بين قوانين المساحات</a:t>
            </a:r>
            <a:endParaRPr kumimoji="0" lang="ar-SA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0" name="Picture 10">
            <a:extLst>
              <a:ext uri="{FF2B5EF4-FFF2-40B4-BE49-F238E27FC236}">
                <a16:creationId xmlns:a16="http://schemas.microsoft.com/office/drawing/2014/main" id="{0B73D00A-D317-6758-5E43-6E16399AC4C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697473" flipH="1">
            <a:off x="9004699" y="684130"/>
            <a:ext cx="705905" cy="453110"/>
          </a:xfrm>
          <a:prstGeom prst="rect">
            <a:avLst/>
          </a:prstGeom>
        </p:spPr>
      </p:pic>
      <p:grpSp>
        <p:nvGrpSpPr>
          <p:cNvPr id="31" name="مجموعة 30">
            <a:extLst>
              <a:ext uri="{FF2B5EF4-FFF2-40B4-BE49-F238E27FC236}">
                <a16:creationId xmlns:a16="http://schemas.microsoft.com/office/drawing/2014/main" id="{AA129335-6269-3841-47FE-0BA0EA173715}"/>
              </a:ext>
            </a:extLst>
          </p:cNvPr>
          <p:cNvGrpSpPr/>
          <p:nvPr/>
        </p:nvGrpSpPr>
        <p:grpSpPr>
          <a:xfrm>
            <a:off x="7898069" y="1325850"/>
            <a:ext cx="2662739" cy="741261"/>
            <a:chOff x="7309225" y="1845490"/>
            <a:chExt cx="2485214" cy="899534"/>
          </a:xfrm>
        </p:grpSpPr>
        <p:sp>
          <p:nvSpPr>
            <p:cNvPr id="32" name="مخطط انسيابي: بيانات مخزّنة 31">
              <a:extLst>
                <a:ext uri="{FF2B5EF4-FFF2-40B4-BE49-F238E27FC236}">
                  <a16:creationId xmlns:a16="http://schemas.microsoft.com/office/drawing/2014/main" id="{06C446F0-62FB-F94A-A694-7B56DD0D3BA7}"/>
                </a:ext>
              </a:extLst>
            </p:cNvPr>
            <p:cNvSpPr/>
            <p:nvPr/>
          </p:nvSpPr>
          <p:spPr>
            <a:xfrm>
              <a:off x="7309225" y="1845490"/>
              <a:ext cx="2248001" cy="899534"/>
            </a:xfrm>
            <a:custGeom>
              <a:avLst/>
              <a:gdLst>
                <a:gd name="connsiteX0" fmla="*/ 374741 w 2248001"/>
                <a:gd name="connsiteY0" fmla="*/ 0 h 899534"/>
                <a:gd name="connsiteX1" fmla="*/ 961696 w 2248001"/>
                <a:gd name="connsiteY1" fmla="*/ 0 h 899534"/>
                <a:gd name="connsiteX2" fmla="*/ 1586116 w 2248001"/>
                <a:gd name="connsiteY2" fmla="*/ 0 h 899534"/>
                <a:gd name="connsiteX3" fmla="*/ 2248001 w 2248001"/>
                <a:gd name="connsiteY3" fmla="*/ 0 h 899534"/>
                <a:gd name="connsiteX4" fmla="*/ 1873259 w 2248001"/>
                <a:gd name="connsiteY4" fmla="*/ 449767 h 899534"/>
                <a:gd name="connsiteX5" fmla="*/ 2248001 w 2248001"/>
                <a:gd name="connsiteY5" fmla="*/ 899534 h 899534"/>
                <a:gd name="connsiteX6" fmla="*/ 1604848 w 2248001"/>
                <a:gd name="connsiteY6" fmla="*/ 899534 h 899534"/>
                <a:gd name="connsiteX7" fmla="*/ 980428 w 2248001"/>
                <a:gd name="connsiteY7" fmla="*/ 899534 h 899534"/>
                <a:gd name="connsiteX8" fmla="*/ 374741 w 2248001"/>
                <a:gd name="connsiteY8" fmla="*/ 899534 h 899534"/>
                <a:gd name="connsiteX9" fmla="*/ 0 w 2248001"/>
                <a:gd name="connsiteY9" fmla="*/ 449767 h 899534"/>
                <a:gd name="connsiteX10" fmla="*/ 374741 w 2248001"/>
                <a:gd name="connsiteY10" fmla="*/ 0 h 899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48001" h="899534" fill="none" extrusionOk="0">
                  <a:moveTo>
                    <a:pt x="374741" y="0"/>
                  </a:moveTo>
                  <a:cubicBezTo>
                    <a:pt x="612475" y="-3091"/>
                    <a:pt x="699862" y="-15978"/>
                    <a:pt x="961696" y="0"/>
                  </a:cubicBezTo>
                  <a:cubicBezTo>
                    <a:pt x="1223531" y="15978"/>
                    <a:pt x="1282839" y="22607"/>
                    <a:pt x="1586116" y="0"/>
                  </a:cubicBezTo>
                  <a:cubicBezTo>
                    <a:pt x="1889393" y="-22607"/>
                    <a:pt x="1994112" y="8848"/>
                    <a:pt x="2248001" y="0"/>
                  </a:cubicBezTo>
                  <a:cubicBezTo>
                    <a:pt x="2050399" y="33203"/>
                    <a:pt x="1834935" y="241305"/>
                    <a:pt x="1873259" y="449767"/>
                  </a:cubicBezTo>
                  <a:cubicBezTo>
                    <a:pt x="1824564" y="706689"/>
                    <a:pt x="1998184" y="916950"/>
                    <a:pt x="2248001" y="899534"/>
                  </a:cubicBezTo>
                  <a:cubicBezTo>
                    <a:pt x="2022575" y="876790"/>
                    <a:pt x="1763380" y="923636"/>
                    <a:pt x="1604848" y="899534"/>
                  </a:cubicBezTo>
                  <a:cubicBezTo>
                    <a:pt x="1446316" y="875432"/>
                    <a:pt x="1122723" y="899200"/>
                    <a:pt x="980428" y="899534"/>
                  </a:cubicBezTo>
                  <a:cubicBezTo>
                    <a:pt x="838133" y="899868"/>
                    <a:pt x="665303" y="895226"/>
                    <a:pt x="374741" y="899534"/>
                  </a:cubicBezTo>
                  <a:cubicBezTo>
                    <a:pt x="213733" y="879401"/>
                    <a:pt x="7146" y="682354"/>
                    <a:pt x="0" y="449767"/>
                  </a:cubicBezTo>
                  <a:cubicBezTo>
                    <a:pt x="-13163" y="233493"/>
                    <a:pt x="211013" y="-26662"/>
                    <a:pt x="374741" y="0"/>
                  </a:cubicBezTo>
                  <a:close/>
                </a:path>
                <a:path w="2248001" h="899534" stroke="0" extrusionOk="0">
                  <a:moveTo>
                    <a:pt x="374741" y="0"/>
                  </a:moveTo>
                  <a:cubicBezTo>
                    <a:pt x="668182" y="14902"/>
                    <a:pt x="743296" y="15842"/>
                    <a:pt x="999161" y="0"/>
                  </a:cubicBezTo>
                  <a:cubicBezTo>
                    <a:pt x="1255026" y="-15842"/>
                    <a:pt x="1333685" y="-19771"/>
                    <a:pt x="1661046" y="0"/>
                  </a:cubicBezTo>
                  <a:cubicBezTo>
                    <a:pt x="1988408" y="19771"/>
                    <a:pt x="2015904" y="-2237"/>
                    <a:pt x="2248001" y="0"/>
                  </a:cubicBezTo>
                  <a:cubicBezTo>
                    <a:pt x="2028183" y="34380"/>
                    <a:pt x="1855041" y="197978"/>
                    <a:pt x="1873259" y="449767"/>
                  </a:cubicBezTo>
                  <a:cubicBezTo>
                    <a:pt x="1855169" y="673281"/>
                    <a:pt x="2007734" y="881826"/>
                    <a:pt x="2248001" y="899534"/>
                  </a:cubicBezTo>
                  <a:cubicBezTo>
                    <a:pt x="2038925" y="896642"/>
                    <a:pt x="1914082" y="904251"/>
                    <a:pt x="1623581" y="899534"/>
                  </a:cubicBezTo>
                  <a:cubicBezTo>
                    <a:pt x="1333080" y="894817"/>
                    <a:pt x="1193606" y="919250"/>
                    <a:pt x="961696" y="899534"/>
                  </a:cubicBezTo>
                  <a:cubicBezTo>
                    <a:pt x="729787" y="879818"/>
                    <a:pt x="586178" y="904887"/>
                    <a:pt x="374741" y="899534"/>
                  </a:cubicBezTo>
                  <a:cubicBezTo>
                    <a:pt x="185524" y="896189"/>
                    <a:pt x="6000" y="695902"/>
                    <a:pt x="0" y="449767"/>
                  </a:cubicBezTo>
                  <a:cubicBezTo>
                    <a:pt x="15456" y="217588"/>
                    <a:pt x="173008" y="546"/>
                    <a:pt x="374741" y="0"/>
                  </a:cubicBezTo>
                  <a:close/>
                </a:path>
              </a:pathLst>
            </a:custGeom>
            <a:solidFill>
              <a:srgbClr val="E4E9D8"/>
            </a:solidFill>
            <a:ln>
              <a:solidFill>
                <a:srgbClr val="C3D69B"/>
              </a:solidFill>
              <a:extLst>
                <a:ext uri="{C807C97D-BFC1-408E-A445-0C87EB9F89A2}">
                  <ask:lineSketchStyleProps xmlns:ask="http://schemas.microsoft.com/office/drawing/2018/sketchyshapes" sd="782294884">
                    <a:prstGeom prst="flowChartOnlineStorage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المثلث</a:t>
              </a:r>
            </a:p>
          </p:txBody>
        </p:sp>
        <p:sp>
          <p:nvSpPr>
            <p:cNvPr id="33" name="شكل بيضاوي 32">
              <a:extLst>
                <a:ext uri="{FF2B5EF4-FFF2-40B4-BE49-F238E27FC236}">
                  <a16:creationId xmlns:a16="http://schemas.microsoft.com/office/drawing/2014/main" id="{4E31D12F-4BB9-20AF-D2EC-7BA007626B06}"/>
                </a:ext>
              </a:extLst>
            </p:cNvPr>
            <p:cNvSpPr/>
            <p:nvPr/>
          </p:nvSpPr>
          <p:spPr>
            <a:xfrm>
              <a:off x="9136346" y="1847260"/>
              <a:ext cx="658093" cy="897764"/>
            </a:xfrm>
            <a:custGeom>
              <a:avLst/>
              <a:gdLst>
                <a:gd name="connsiteX0" fmla="*/ 0 w 658093"/>
                <a:gd name="connsiteY0" fmla="*/ 448882 h 897764"/>
                <a:gd name="connsiteX1" fmla="*/ 329047 w 658093"/>
                <a:gd name="connsiteY1" fmla="*/ 0 h 897764"/>
                <a:gd name="connsiteX2" fmla="*/ 658094 w 658093"/>
                <a:gd name="connsiteY2" fmla="*/ 448882 h 897764"/>
                <a:gd name="connsiteX3" fmla="*/ 329047 w 658093"/>
                <a:gd name="connsiteY3" fmla="*/ 897764 h 897764"/>
                <a:gd name="connsiteX4" fmla="*/ 0 w 658093"/>
                <a:gd name="connsiteY4" fmla="*/ 448882 h 897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8093" h="897764" fill="none" extrusionOk="0">
                  <a:moveTo>
                    <a:pt x="0" y="448882"/>
                  </a:moveTo>
                  <a:cubicBezTo>
                    <a:pt x="-12387" y="187069"/>
                    <a:pt x="140861" y="-10464"/>
                    <a:pt x="329047" y="0"/>
                  </a:cubicBezTo>
                  <a:cubicBezTo>
                    <a:pt x="554133" y="33125"/>
                    <a:pt x="641727" y="240342"/>
                    <a:pt x="658094" y="448882"/>
                  </a:cubicBezTo>
                  <a:cubicBezTo>
                    <a:pt x="658939" y="669490"/>
                    <a:pt x="485981" y="889189"/>
                    <a:pt x="329047" y="897764"/>
                  </a:cubicBezTo>
                  <a:cubicBezTo>
                    <a:pt x="186978" y="919636"/>
                    <a:pt x="-34618" y="665271"/>
                    <a:pt x="0" y="448882"/>
                  </a:cubicBezTo>
                  <a:close/>
                </a:path>
                <a:path w="658093" h="897764" stroke="0" extrusionOk="0">
                  <a:moveTo>
                    <a:pt x="0" y="448882"/>
                  </a:moveTo>
                  <a:cubicBezTo>
                    <a:pt x="-5696" y="205847"/>
                    <a:pt x="169529" y="-37440"/>
                    <a:pt x="329047" y="0"/>
                  </a:cubicBezTo>
                  <a:cubicBezTo>
                    <a:pt x="500361" y="31300"/>
                    <a:pt x="636032" y="222117"/>
                    <a:pt x="658094" y="448882"/>
                  </a:cubicBezTo>
                  <a:cubicBezTo>
                    <a:pt x="663672" y="709119"/>
                    <a:pt x="538347" y="896312"/>
                    <a:pt x="329047" y="897764"/>
                  </a:cubicBezTo>
                  <a:cubicBezTo>
                    <a:pt x="171732" y="881141"/>
                    <a:pt x="-97" y="678109"/>
                    <a:pt x="0" y="448882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solidFill>
                <a:srgbClr val="C3D69B"/>
              </a:solidFill>
              <a:extLst>
                <a:ext uri="{C807C97D-BFC1-408E-A445-0C87EB9F89A2}">
                  <ask:lineSketchStyleProps xmlns:ask="http://schemas.microsoft.com/office/drawing/2018/sketchyshapes" sd="430191778">
                    <a:prstGeom prst="ellipse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34" name="مجموعة 33">
            <a:extLst>
              <a:ext uri="{FF2B5EF4-FFF2-40B4-BE49-F238E27FC236}">
                <a16:creationId xmlns:a16="http://schemas.microsoft.com/office/drawing/2014/main" id="{6793F2E3-9CEA-3282-2A4E-EFEB5C55C9AD}"/>
              </a:ext>
            </a:extLst>
          </p:cNvPr>
          <p:cNvGrpSpPr/>
          <p:nvPr/>
        </p:nvGrpSpPr>
        <p:grpSpPr>
          <a:xfrm>
            <a:off x="7891864" y="2697803"/>
            <a:ext cx="2695163" cy="684847"/>
            <a:chOff x="7309225" y="3091739"/>
            <a:chExt cx="2485214" cy="903898"/>
          </a:xfrm>
        </p:grpSpPr>
        <p:sp>
          <p:nvSpPr>
            <p:cNvPr id="35" name="مخطط انسيابي: بيانات مخزّنة 34">
              <a:extLst>
                <a:ext uri="{FF2B5EF4-FFF2-40B4-BE49-F238E27FC236}">
                  <a16:creationId xmlns:a16="http://schemas.microsoft.com/office/drawing/2014/main" id="{E5A00C37-FF91-CD48-9913-9442FEBE2672}"/>
                </a:ext>
              </a:extLst>
            </p:cNvPr>
            <p:cNvSpPr/>
            <p:nvPr/>
          </p:nvSpPr>
          <p:spPr>
            <a:xfrm>
              <a:off x="7309225" y="3091739"/>
              <a:ext cx="2248000" cy="897764"/>
            </a:xfrm>
            <a:custGeom>
              <a:avLst/>
              <a:gdLst>
                <a:gd name="connsiteX0" fmla="*/ 374741 w 2248000"/>
                <a:gd name="connsiteY0" fmla="*/ 0 h 897764"/>
                <a:gd name="connsiteX1" fmla="*/ 961695 w 2248000"/>
                <a:gd name="connsiteY1" fmla="*/ 0 h 897764"/>
                <a:gd name="connsiteX2" fmla="*/ 1586115 w 2248000"/>
                <a:gd name="connsiteY2" fmla="*/ 0 h 897764"/>
                <a:gd name="connsiteX3" fmla="*/ 2248000 w 2248000"/>
                <a:gd name="connsiteY3" fmla="*/ 0 h 897764"/>
                <a:gd name="connsiteX4" fmla="*/ 1873258 w 2248000"/>
                <a:gd name="connsiteY4" fmla="*/ 448882 h 897764"/>
                <a:gd name="connsiteX5" fmla="*/ 2248000 w 2248000"/>
                <a:gd name="connsiteY5" fmla="*/ 897764 h 897764"/>
                <a:gd name="connsiteX6" fmla="*/ 1604848 w 2248000"/>
                <a:gd name="connsiteY6" fmla="*/ 897764 h 897764"/>
                <a:gd name="connsiteX7" fmla="*/ 980428 w 2248000"/>
                <a:gd name="connsiteY7" fmla="*/ 897764 h 897764"/>
                <a:gd name="connsiteX8" fmla="*/ 374741 w 2248000"/>
                <a:gd name="connsiteY8" fmla="*/ 897764 h 897764"/>
                <a:gd name="connsiteX9" fmla="*/ 0 w 2248000"/>
                <a:gd name="connsiteY9" fmla="*/ 448882 h 897764"/>
                <a:gd name="connsiteX10" fmla="*/ 374741 w 2248000"/>
                <a:gd name="connsiteY10" fmla="*/ 0 h 897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48000" h="897764" fill="none" extrusionOk="0">
                  <a:moveTo>
                    <a:pt x="374741" y="0"/>
                  </a:moveTo>
                  <a:cubicBezTo>
                    <a:pt x="613765" y="3980"/>
                    <a:pt x="702235" y="-15181"/>
                    <a:pt x="961695" y="0"/>
                  </a:cubicBezTo>
                  <a:cubicBezTo>
                    <a:pt x="1221155" y="15181"/>
                    <a:pt x="1282838" y="22607"/>
                    <a:pt x="1586115" y="0"/>
                  </a:cubicBezTo>
                  <a:cubicBezTo>
                    <a:pt x="1889392" y="-22607"/>
                    <a:pt x="1994111" y="8848"/>
                    <a:pt x="2248000" y="0"/>
                  </a:cubicBezTo>
                  <a:cubicBezTo>
                    <a:pt x="2047151" y="21779"/>
                    <a:pt x="1840594" y="235015"/>
                    <a:pt x="1873258" y="448882"/>
                  </a:cubicBezTo>
                  <a:cubicBezTo>
                    <a:pt x="1824563" y="705315"/>
                    <a:pt x="1998183" y="915180"/>
                    <a:pt x="2248000" y="897764"/>
                  </a:cubicBezTo>
                  <a:cubicBezTo>
                    <a:pt x="2020836" y="868495"/>
                    <a:pt x="1761791" y="919379"/>
                    <a:pt x="1604848" y="897764"/>
                  </a:cubicBezTo>
                  <a:cubicBezTo>
                    <a:pt x="1447905" y="876149"/>
                    <a:pt x="1122723" y="897430"/>
                    <a:pt x="980428" y="897764"/>
                  </a:cubicBezTo>
                  <a:cubicBezTo>
                    <a:pt x="838133" y="898098"/>
                    <a:pt x="665303" y="893456"/>
                    <a:pt x="374741" y="897764"/>
                  </a:cubicBezTo>
                  <a:cubicBezTo>
                    <a:pt x="181873" y="891565"/>
                    <a:pt x="14343" y="665093"/>
                    <a:pt x="0" y="448882"/>
                  </a:cubicBezTo>
                  <a:cubicBezTo>
                    <a:pt x="-13163" y="233097"/>
                    <a:pt x="211013" y="-26662"/>
                    <a:pt x="374741" y="0"/>
                  </a:cubicBezTo>
                  <a:close/>
                </a:path>
                <a:path w="2248000" h="897764" stroke="0" extrusionOk="0">
                  <a:moveTo>
                    <a:pt x="374741" y="0"/>
                  </a:moveTo>
                  <a:cubicBezTo>
                    <a:pt x="668182" y="14902"/>
                    <a:pt x="743296" y="15842"/>
                    <a:pt x="999161" y="0"/>
                  </a:cubicBezTo>
                  <a:cubicBezTo>
                    <a:pt x="1255026" y="-15842"/>
                    <a:pt x="1333685" y="-19771"/>
                    <a:pt x="1661046" y="0"/>
                  </a:cubicBezTo>
                  <a:cubicBezTo>
                    <a:pt x="1988408" y="19771"/>
                    <a:pt x="2019057" y="1054"/>
                    <a:pt x="2248000" y="0"/>
                  </a:cubicBezTo>
                  <a:cubicBezTo>
                    <a:pt x="2023404" y="47236"/>
                    <a:pt x="1842167" y="195161"/>
                    <a:pt x="1873258" y="448882"/>
                  </a:cubicBezTo>
                  <a:cubicBezTo>
                    <a:pt x="1855168" y="671907"/>
                    <a:pt x="2007733" y="880056"/>
                    <a:pt x="2248000" y="897764"/>
                  </a:cubicBezTo>
                  <a:cubicBezTo>
                    <a:pt x="2038924" y="894872"/>
                    <a:pt x="1914081" y="902481"/>
                    <a:pt x="1623580" y="897764"/>
                  </a:cubicBezTo>
                  <a:cubicBezTo>
                    <a:pt x="1333079" y="893047"/>
                    <a:pt x="1193605" y="917480"/>
                    <a:pt x="961695" y="897764"/>
                  </a:cubicBezTo>
                  <a:cubicBezTo>
                    <a:pt x="729786" y="878048"/>
                    <a:pt x="584447" y="896974"/>
                    <a:pt x="374741" y="897764"/>
                  </a:cubicBezTo>
                  <a:cubicBezTo>
                    <a:pt x="186586" y="894220"/>
                    <a:pt x="41797" y="681248"/>
                    <a:pt x="0" y="448882"/>
                  </a:cubicBezTo>
                  <a:cubicBezTo>
                    <a:pt x="15456" y="217192"/>
                    <a:pt x="173008" y="546"/>
                    <a:pt x="374741" y="0"/>
                  </a:cubicBezTo>
                  <a:close/>
                </a:path>
              </a:pathLst>
            </a:custGeom>
            <a:solidFill>
              <a:srgbClr val="E4E9D8"/>
            </a:solidFill>
            <a:ln>
              <a:solidFill>
                <a:srgbClr val="C3D69B"/>
              </a:solidFill>
              <a:extLst>
                <a:ext uri="{C807C97D-BFC1-408E-A445-0C87EB9F89A2}">
                  <ask:lineSketchStyleProps xmlns:ask="http://schemas.microsoft.com/office/drawing/2018/sketchyshapes" sd="782294884">
                    <a:prstGeom prst="flowChartOnlineStorage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المستطيل</a:t>
              </a:r>
            </a:p>
          </p:txBody>
        </p:sp>
        <p:sp>
          <p:nvSpPr>
            <p:cNvPr id="36" name="شكل بيضاوي 35">
              <a:extLst>
                <a:ext uri="{FF2B5EF4-FFF2-40B4-BE49-F238E27FC236}">
                  <a16:creationId xmlns:a16="http://schemas.microsoft.com/office/drawing/2014/main" id="{63542B53-F0C2-E72A-FD84-FFFE0D53DC93}"/>
                </a:ext>
              </a:extLst>
            </p:cNvPr>
            <p:cNvSpPr/>
            <p:nvPr/>
          </p:nvSpPr>
          <p:spPr>
            <a:xfrm>
              <a:off x="9136346" y="3097873"/>
              <a:ext cx="658093" cy="897764"/>
            </a:xfrm>
            <a:custGeom>
              <a:avLst/>
              <a:gdLst>
                <a:gd name="connsiteX0" fmla="*/ 0 w 658093"/>
                <a:gd name="connsiteY0" fmla="*/ 448882 h 897764"/>
                <a:gd name="connsiteX1" fmla="*/ 329047 w 658093"/>
                <a:gd name="connsiteY1" fmla="*/ 0 h 897764"/>
                <a:gd name="connsiteX2" fmla="*/ 658094 w 658093"/>
                <a:gd name="connsiteY2" fmla="*/ 448882 h 897764"/>
                <a:gd name="connsiteX3" fmla="*/ 329047 w 658093"/>
                <a:gd name="connsiteY3" fmla="*/ 897764 h 897764"/>
                <a:gd name="connsiteX4" fmla="*/ 0 w 658093"/>
                <a:gd name="connsiteY4" fmla="*/ 448882 h 897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8093" h="897764" fill="none" extrusionOk="0">
                  <a:moveTo>
                    <a:pt x="0" y="448882"/>
                  </a:moveTo>
                  <a:cubicBezTo>
                    <a:pt x="-12387" y="187069"/>
                    <a:pt x="140861" y="-10464"/>
                    <a:pt x="329047" y="0"/>
                  </a:cubicBezTo>
                  <a:cubicBezTo>
                    <a:pt x="554133" y="33125"/>
                    <a:pt x="641727" y="240342"/>
                    <a:pt x="658094" y="448882"/>
                  </a:cubicBezTo>
                  <a:cubicBezTo>
                    <a:pt x="658939" y="669490"/>
                    <a:pt x="485981" y="889189"/>
                    <a:pt x="329047" y="897764"/>
                  </a:cubicBezTo>
                  <a:cubicBezTo>
                    <a:pt x="186978" y="919636"/>
                    <a:pt x="-34618" y="665271"/>
                    <a:pt x="0" y="448882"/>
                  </a:cubicBezTo>
                  <a:close/>
                </a:path>
                <a:path w="658093" h="897764" stroke="0" extrusionOk="0">
                  <a:moveTo>
                    <a:pt x="0" y="448882"/>
                  </a:moveTo>
                  <a:cubicBezTo>
                    <a:pt x="-5696" y="205847"/>
                    <a:pt x="169529" y="-37440"/>
                    <a:pt x="329047" y="0"/>
                  </a:cubicBezTo>
                  <a:cubicBezTo>
                    <a:pt x="500361" y="31300"/>
                    <a:pt x="636032" y="222117"/>
                    <a:pt x="658094" y="448882"/>
                  </a:cubicBezTo>
                  <a:cubicBezTo>
                    <a:pt x="663672" y="709119"/>
                    <a:pt x="538347" y="896312"/>
                    <a:pt x="329047" y="897764"/>
                  </a:cubicBezTo>
                  <a:cubicBezTo>
                    <a:pt x="171732" y="881141"/>
                    <a:pt x="-97" y="678109"/>
                    <a:pt x="0" y="448882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solidFill>
                <a:srgbClr val="C3D69B"/>
              </a:solidFill>
              <a:extLst>
                <a:ext uri="{C807C97D-BFC1-408E-A445-0C87EB9F89A2}">
                  <ask:lineSketchStyleProps xmlns:ask="http://schemas.microsoft.com/office/drawing/2018/sketchyshapes" sd="430191778">
                    <a:prstGeom prst="ellipse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37" name="مجموعة 36">
            <a:extLst>
              <a:ext uri="{FF2B5EF4-FFF2-40B4-BE49-F238E27FC236}">
                <a16:creationId xmlns:a16="http://schemas.microsoft.com/office/drawing/2014/main" id="{73E54AD6-0A9E-D740-F0E1-BCBF55BFB21D}"/>
              </a:ext>
            </a:extLst>
          </p:cNvPr>
          <p:cNvGrpSpPr/>
          <p:nvPr/>
        </p:nvGrpSpPr>
        <p:grpSpPr>
          <a:xfrm>
            <a:off x="7888450" y="3905883"/>
            <a:ext cx="2780185" cy="729604"/>
            <a:chOff x="7306564" y="4289194"/>
            <a:chExt cx="2521556" cy="903520"/>
          </a:xfrm>
        </p:grpSpPr>
        <p:sp>
          <p:nvSpPr>
            <p:cNvPr id="38" name="مخطط انسيابي: بيانات مخزّنة 37">
              <a:extLst>
                <a:ext uri="{FF2B5EF4-FFF2-40B4-BE49-F238E27FC236}">
                  <a16:creationId xmlns:a16="http://schemas.microsoft.com/office/drawing/2014/main" id="{BC842C2D-A83B-690F-AB14-BB0784739EF5}"/>
                </a:ext>
              </a:extLst>
            </p:cNvPr>
            <p:cNvSpPr/>
            <p:nvPr/>
          </p:nvSpPr>
          <p:spPr>
            <a:xfrm>
              <a:off x="7306564" y="4294950"/>
              <a:ext cx="2247999" cy="897764"/>
            </a:xfrm>
            <a:custGeom>
              <a:avLst/>
              <a:gdLst>
                <a:gd name="connsiteX0" fmla="*/ 374741 w 2247999"/>
                <a:gd name="connsiteY0" fmla="*/ 0 h 897764"/>
                <a:gd name="connsiteX1" fmla="*/ 961695 w 2247999"/>
                <a:gd name="connsiteY1" fmla="*/ 0 h 897764"/>
                <a:gd name="connsiteX2" fmla="*/ 1586115 w 2247999"/>
                <a:gd name="connsiteY2" fmla="*/ 0 h 897764"/>
                <a:gd name="connsiteX3" fmla="*/ 2247999 w 2247999"/>
                <a:gd name="connsiteY3" fmla="*/ 0 h 897764"/>
                <a:gd name="connsiteX4" fmla="*/ 1873257 w 2247999"/>
                <a:gd name="connsiteY4" fmla="*/ 448882 h 897764"/>
                <a:gd name="connsiteX5" fmla="*/ 2247999 w 2247999"/>
                <a:gd name="connsiteY5" fmla="*/ 897764 h 897764"/>
                <a:gd name="connsiteX6" fmla="*/ 1604847 w 2247999"/>
                <a:gd name="connsiteY6" fmla="*/ 897764 h 897764"/>
                <a:gd name="connsiteX7" fmla="*/ 980428 w 2247999"/>
                <a:gd name="connsiteY7" fmla="*/ 897764 h 897764"/>
                <a:gd name="connsiteX8" fmla="*/ 374741 w 2247999"/>
                <a:gd name="connsiteY8" fmla="*/ 897764 h 897764"/>
                <a:gd name="connsiteX9" fmla="*/ 0 w 2247999"/>
                <a:gd name="connsiteY9" fmla="*/ 448882 h 897764"/>
                <a:gd name="connsiteX10" fmla="*/ 374741 w 2247999"/>
                <a:gd name="connsiteY10" fmla="*/ 0 h 897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47999" h="897764" fill="none" extrusionOk="0">
                  <a:moveTo>
                    <a:pt x="374741" y="0"/>
                  </a:moveTo>
                  <a:cubicBezTo>
                    <a:pt x="613765" y="3980"/>
                    <a:pt x="702235" y="-15181"/>
                    <a:pt x="961695" y="0"/>
                  </a:cubicBezTo>
                  <a:cubicBezTo>
                    <a:pt x="1221155" y="15181"/>
                    <a:pt x="1282838" y="22607"/>
                    <a:pt x="1586115" y="0"/>
                  </a:cubicBezTo>
                  <a:cubicBezTo>
                    <a:pt x="1889392" y="-22607"/>
                    <a:pt x="1997186" y="10419"/>
                    <a:pt x="2247999" y="0"/>
                  </a:cubicBezTo>
                  <a:cubicBezTo>
                    <a:pt x="2047150" y="21779"/>
                    <a:pt x="1840593" y="235015"/>
                    <a:pt x="1873257" y="448882"/>
                  </a:cubicBezTo>
                  <a:cubicBezTo>
                    <a:pt x="1824562" y="705315"/>
                    <a:pt x="1998182" y="915180"/>
                    <a:pt x="2247999" y="897764"/>
                  </a:cubicBezTo>
                  <a:cubicBezTo>
                    <a:pt x="2020835" y="868495"/>
                    <a:pt x="1761790" y="919379"/>
                    <a:pt x="1604847" y="897764"/>
                  </a:cubicBezTo>
                  <a:cubicBezTo>
                    <a:pt x="1447904" y="876149"/>
                    <a:pt x="1117630" y="893901"/>
                    <a:pt x="980428" y="897764"/>
                  </a:cubicBezTo>
                  <a:cubicBezTo>
                    <a:pt x="843226" y="901627"/>
                    <a:pt x="665303" y="893456"/>
                    <a:pt x="374741" y="897764"/>
                  </a:cubicBezTo>
                  <a:cubicBezTo>
                    <a:pt x="181873" y="891565"/>
                    <a:pt x="14343" y="665093"/>
                    <a:pt x="0" y="448882"/>
                  </a:cubicBezTo>
                  <a:cubicBezTo>
                    <a:pt x="-13163" y="233097"/>
                    <a:pt x="211013" y="-26662"/>
                    <a:pt x="374741" y="0"/>
                  </a:cubicBezTo>
                  <a:close/>
                </a:path>
                <a:path w="2247999" h="897764" stroke="0" extrusionOk="0">
                  <a:moveTo>
                    <a:pt x="374741" y="0"/>
                  </a:moveTo>
                  <a:cubicBezTo>
                    <a:pt x="671176" y="18321"/>
                    <a:pt x="745712" y="21663"/>
                    <a:pt x="999160" y="0"/>
                  </a:cubicBezTo>
                  <a:cubicBezTo>
                    <a:pt x="1252608" y="-21663"/>
                    <a:pt x="1333684" y="-19771"/>
                    <a:pt x="1661045" y="0"/>
                  </a:cubicBezTo>
                  <a:cubicBezTo>
                    <a:pt x="1988407" y="19771"/>
                    <a:pt x="2019056" y="1054"/>
                    <a:pt x="2247999" y="0"/>
                  </a:cubicBezTo>
                  <a:cubicBezTo>
                    <a:pt x="2023403" y="47236"/>
                    <a:pt x="1842166" y="195161"/>
                    <a:pt x="1873257" y="448882"/>
                  </a:cubicBezTo>
                  <a:cubicBezTo>
                    <a:pt x="1855167" y="671907"/>
                    <a:pt x="2007732" y="880056"/>
                    <a:pt x="2247999" y="897764"/>
                  </a:cubicBezTo>
                  <a:cubicBezTo>
                    <a:pt x="2032878" y="890312"/>
                    <a:pt x="1908516" y="898694"/>
                    <a:pt x="1623580" y="897764"/>
                  </a:cubicBezTo>
                  <a:cubicBezTo>
                    <a:pt x="1338644" y="896834"/>
                    <a:pt x="1193605" y="917480"/>
                    <a:pt x="961695" y="897764"/>
                  </a:cubicBezTo>
                  <a:cubicBezTo>
                    <a:pt x="729786" y="878048"/>
                    <a:pt x="584447" y="896974"/>
                    <a:pt x="374741" y="897764"/>
                  </a:cubicBezTo>
                  <a:cubicBezTo>
                    <a:pt x="186586" y="894220"/>
                    <a:pt x="41797" y="681248"/>
                    <a:pt x="0" y="448882"/>
                  </a:cubicBezTo>
                  <a:cubicBezTo>
                    <a:pt x="15456" y="217192"/>
                    <a:pt x="173008" y="546"/>
                    <a:pt x="374741" y="0"/>
                  </a:cubicBezTo>
                  <a:close/>
                </a:path>
              </a:pathLst>
            </a:custGeom>
            <a:solidFill>
              <a:srgbClr val="E4E9D8"/>
            </a:solidFill>
            <a:ln>
              <a:solidFill>
                <a:srgbClr val="C3D69B"/>
              </a:solidFill>
              <a:extLst>
                <a:ext uri="{C807C97D-BFC1-408E-A445-0C87EB9F89A2}">
                  <ask:lineSketchStyleProps xmlns:ask="http://schemas.microsoft.com/office/drawing/2018/sketchyshapes" sd="782294884">
                    <a:prstGeom prst="flowChartOnlineStorage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SA" sz="24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شبة المنحرف</a:t>
              </a:r>
              <a:endPara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39" name="شكل بيضاوي 38">
              <a:extLst>
                <a:ext uri="{FF2B5EF4-FFF2-40B4-BE49-F238E27FC236}">
                  <a16:creationId xmlns:a16="http://schemas.microsoft.com/office/drawing/2014/main" id="{3E692542-A823-AEB9-EF88-8353D58E7FF1}"/>
                </a:ext>
              </a:extLst>
            </p:cNvPr>
            <p:cNvSpPr/>
            <p:nvPr/>
          </p:nvSpPr>
          <p:spPr>
            <a:xfrm>
              <a:off x="9170027" y="4289194"/>
              <a:ext cx="658093" cy="897764"/>
            </a:xfrm>
            <a:custGeom>
              <a:avLst/>
              <a:gdLst>
                <a:gd name="connsiteX0" fmla="*/ 0 w 658093"/>
                <a:gd name="connsiteY0" fmla="*/ 448882 h 897764"/>
                <a:gd name="connsiteX1" fmla="*/ 329047 w 658093"/>
                <a:gd name="connsiteY1" fmla="*/ 0 h 897764"/>
                <a:gd name="connsiteX2" fmla="*/ 658094 w 658093"/>
                <a:gd name="connsiteY2" fmla="*/ 448882 h 897764"/>
                <a:gd name="connsiteX3" fmla="*/ 329047 w 658093"/>
                <a:gd name="connsiteY3" fmla="*/ 897764 h 897764"/>
                <a:gd name="connsiteX4" fmla="*/ 0 w 658093"/>
                <a:gd name="connsiteY4" fmla="*/ 448882 h 897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8093" h="897764" fill="none" extrusionOk="0">
                  <a:moveTo>
                    <a:pt x="0" y="448882"/>
                  </a:moveTo>
                  <a:cubicBezTo>
                    <a:pt x="-12387" y="187069"/>
                    <a:pt x="140861" y="-10464"/>
                    <a:pt x="329047" y="0"/>
                  </a:cubicBezTo>
                  <a:cubicBezTo>
                    <a:pt x="554133" y="33125"/>
                    <a:pt x="641727" y="240342"/>
                    <a:pt x="658094" y="448882"/>
                  </a:cubicBezTo>
                  <a:cubicBezTo>
                    <a:pt x="658939" y="669490"/>
                    <a:pt x="485981" y="889189"/>
                    <a:pt x="329047" y="897764"/>
                  </a:cubicBezTo>
                  <a:cubicBezTo>
                    <a:pt x="186978" y="919636"/>
                    <a:pt x="-34618" y="665271"/>
                    <a:pt x="0" y="448882"/>
                  </a:cubicBezTo>
                  <a:close/>
                </a:path>
                <a:path w="658093" h="897764" stroke="0" extrusionOk="0">
                  <a:moveTo>
                    <a:pt x="0" y="448882"/>
                  </a:moveTo>
                  <a:cubicBezTo>
                    <a:pt x="-5696" y="205847"/>
                    <a:pt x="169529" y="-37440"/>
                    <a:pt x="329047" y="0"/>
                  </a:cubicBezTo>
                  <a:cubicBezTo>
                    <a:pt x="500361" y="31300"/>
                    <a:pt x="636032" y="222117"/>
                    <a:pt x="658094" y="448882"/>
                  </a:cubicBezTo>
                  <a:cubicBezTo>
                    <a:pt x="663672" y="709119"/>
                    <a:pt x="538347" y="896312"/>
                    <a:pt x="329047" y="897764"/>
                  </a:cubicBezTo>
                  <a:cubicBezTo>
                    <a:pt x="171732" y="881141"/>
                    <a:pt x="-97" y="678109"/>
                    <a:pt x="0" y="448882"/>
                  </a:cubicBez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C3D69B"/>
              </a:solidFill>
              <a:extLst>
                <a:ext uri="{C807C97D-BFC1-408E-A445-0C87EB9F89A2}">
                  <ask:lineSketchStyleProps xmlns:ask="http://schemas.microsoft.com/office/drawing/2018/sketchyshapes" sd="430191778">
                    <a:prstGeom prst="ellipse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40" name="مجموعة 39">
            <a:extLst>
              <a:ext uri="{FF2B5EF4-FFF2-40B4-BE49-F238E27FC236}">
                <a16:creationId xmlns:a16="http://schemas.microsoft.com/office/drawing/2014/main" id="{2E4C4ED6-1855-BF4C-0F8E-D5DE0FFAA0BB}"/>
              </a:ext>
            </a:extLst>
          </p:cNvPr>
          <p:cNvGrpSpPr/>
          <p:nvPr/>
        </p:nvGrpSpPr>
        <p:grpSpPr>
          <a:xfrm>
            <a:off x="7846725" y="5162603"/>
            <a:ext cx="2931118" cy="789284"/>
            <a:chOff x="7309225" y="5447858"/>
            <a:chExt cx="2548610" cy="897764"/>
          </a:xfrm>
        </p:grpSpPr>
        <p:sp>
          <p:nvSpPr>
            <p:cNvPr id="41" name="مخطط انسيابي: بيانات مخزّنة 40">
              <a:extLst>
                <a:ext uri="{FF2B5EF4-FFF2-40B4-BE49-F238E27FC236}">
                  <a16:creationId xmlns:a16="http://schemas.microsoft.com/office/drawing/2014/main" id="{AF002F80-9947-0C19-C46A-5164844AF224}"/>
                </a:ext>
              </a:extLst>
            </p:cNvPr>
            <p:cNvSpPr/>
            <p:nvPr/>
          </p:nvSpPr>
          <p:spPr>
            <a:xfrm>
              <a:off x="7309225" y="5447858"/>
              <a:ext cx="2245932" cy="897764"/>
            </a:xfrm>
            <a:custGeom>
              <a:avLst/>
              <a:gdLst>
                <a:gd name="connsiteX0" fmla="*/ 374396 w 2245932"/>
                <a:gd name="connsiteY0" fmla="*/ 0 h 897764"/>
                <a:gd name="connsiteX1" fmla="*/ 960811 w 2245932"/>
                <a:gd name="connsiteY1" fmla="*/ 0 h 897764"/>
                <a:gd name="connsiteX2" fmla="*/ 1584656 w 2245932"/>
                <a:gd name="connsiteY2" fmla="*/ 0 h 897764"/>
                <a:gd name="connsiteX3" fmla="*/ 2245932 w 2245932"/>
                <a:gd name="connsiteY3" fmla="*/ 0 h 897764"/>
                <a:gd name="connsiteX4" fmla="*/ 1871535 w 2245932"/>
                <a:gd name="connsiteY4" fmla="*/ 448882 h 897764"/>
                <a:gd name="connsiteX5" fmla="*/ 2245932 w 2245932"/>
                <a:gd name="connsiteY5" fmla="*/ 897764 h 897764"/>
                <a:gd name="connsiteX6" fmla="*/ 1603371 w 2245932"/>
                <a:gd name="connsiteY6" fmla="*/ 897764 h 897764"/>
                <a:gd name="connsiteX7" fmla="*/ 979526 w 2245932"/>
                <a:gd name="connsiteY7" fmla="*/ 897764 h 897764"/>
                <a:gd name="connsiteX8" fmla="*/ 374396 w 2245932"/>
                <a:gd name="connsiteY8" fmla="*/ 897764 h 897764"/>
                <a:gd name="connsiteX9" fmla="*/ 0 w 2245932"/>
                <a:gd name="connsiteY9" fmla="*/ 448882 h 897764"/>
                <a:gd name="connsiteX10" fmla="*/ 374396 w 2245932"/>
                <a:gd name="connsiteY10" fmla="*/ 0 h 897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45932" h="897764" fill="none" extrusionOk="0">
                  <a:moveTo>
                    <a:pt x="374396" y="0"/>
                  </a:moveTo>
                  <a:cubicBezTo>
                    <a:pt x="605082" y="3956"/>
                    <a:pt x="749512" y="4208"/>
                    <a:pt x="960811" y="0"/>
                  </a:cubicBezTo>
                  <a:cubicBezTo>
                    <a:pt x="1172110" y="-4208"/>
                    <a:pt x="1321815" y="3364"/>
                    <a:pt x="1584656" y="0"/>
                  </a:cubicBezTo>
                  <a:cubicBezTo>
                    <a:pt x="1847498" y="-3364"/>
                    <a:pt x="2079933" y="-26235"/>
                    <a:pt x="2245932" y="0"/>
                  </a:cubicBezTo>
                  <a:cubicBezTo>
                    <a:pt x="2045273" y="21779"/>
                    <a:pt x="1838871" y="235015"/>
                    <a:pt x="1871535" y="448882"/>
                  </a:cubicBezTo>
                  <a:cubicBezTo>
                    <a:pt x="1854582" y="699734"/>
                    <a:pt x="2006316" y="911104"/>
                    <a:pt x="2245932" y="897764"/>
                  </a:cubicBezTo>
                  <a:cubicBezTo>
                    <a:pt x="1955634" y="867911"/>
                    <a:pt x="1784884" y="927127"/>
                    <a:pt x="1603371" y="897764"/>
                  </a:cubicBezTo>
                  <a:cubicBezTo>
                    <a:pt x="1421858" y="868401"/>
                    <a:pt x="1187646" y="926972"/>
                    <a:pt x="979526" y="897764"/>
                  </a:cubicBezTo>
                  <a:cubicBezTo>
                    <a:pt x="771407" y="868556"/>
                    <a:pt x="621634" y="916949"/>
                    <a:pt x="374396" y="897764"/>
                  </a:cubicBezTo>
                  <a:cubicBezTo>
                    <a:pt x="181719" y="891565"/>
                    <a:pt x="14343" y="665093"/>
                    <a:pt x="0" y="448882"/>
                  </a:cubicBezTo>
                  <a:cubicBezTo>
                    <a:pt x="-3722" y="210082"/>
                    <a:pt x="173738" y="-3812"/>
                    <a:pt x="374396" y="0"/>
                  </a:cubicBezTo>
                  <a:close/>
                </a:path>
                <a:path w="2245932" h="897764" stroke="0" extrusionOk="0">
                  <a:moveTo>
                    <a:pt x="374396" y="0"/>
                  </a:moveTo>
                  <a:cubicBezTo>
                    <a:pt x="517900" y="-15563"/>
                    <a:pt x="821897" y="-5817"/>
                    <a:pt x="998241" y="0"/>
                  </a:cubicBezTo>
                  <a:cubicBezTo>
                    <a:pt x="1174585" y="5817"/>
                    <a:pt x="1392219" y="-16265"/>
                    <a:pt x="1659517" y="0"/>
                  </a:cubicBezTo>
                  <a:cubicBezTo>
                    <a:pt x="1926815" y="16265"/>
                    <a:pt x="1958118" y="15685"/>
                    <a:pt x="2245932" y="0"/>
                  </a:cubicBezTo>
                  <a:cubicBezTo>
                    <a:pt x="2021526" y="47236"/>
                    <a:pt x="1840444" y="195161"/>
                    <a:pt x="1871535" y="448882"/>
                  </a:cubicBezTo>
                  <a:cubicBezTo>
                    <a:pt x="1854439" y="673273"/>
                    <a:pt x="1998423" y="876096"/>
                    <a:pt x="2245932" y="897764"/>
                  </a:cubicBezTo>
                  <a:cubicBezTo>
                    <a:pt x="2116859" y="893107"/>
                    <a:pt x="1894397" y="908155"/>
                    <a:pt x="1622087" y="897764"/>
                  </a:cubicBezTo>
                  <a:cubicBezTo>
                    <a:pt x="1349777" y="887373"/>
                    <a:pt x="1152303" y="871891"/>
                    <a:pt x="960811" y="897764"/>
                  </a:cubicBezTo>
                  <a:cubicBezTo>
                    <a:pt x="769319" y="923637"/>
                    <a:pt x="530613" y="869632"/>
                    <a:pt x="374396" y="897764"/>
                  </a:cubicBezTo>
                  <a:cubicBezTo>
                    <a:pt x="186432" y="894220"/>
                    <a:pt x="41797" y="681248"/>
                    <a:pt x="0" y="448882"/>
                  </a:cubicBezTo>
                  <a:cubicBezTo>
                    <a:pt x="14872" y="216581"/>
                    <a:pt x="197874" y="3121"/>
                    <a:pt x="374396" y="0"/>
                  </a:cubicBezTo>
                  <a:close/>
                </a:path>
              </a:pathLst>
            </a:custGeom>
            <a:solidFill>
              <a:srgbClr val="E4E9D8"/>
            </a:solidFill>
            <a:ln>
              <a:solidFill>
                <a:srgbClr val="C3D69B"/>
              </a:solidFill>
              <a:extLst>
                <a:ext uri="{C807C97D-BFC1-408E-A445-0C87EB9F89A2}">
                  <ask:lineSketchStyleProps xmlns:ask="http://schemas.microsoft.com/office/drawing/2018/sketchyshapes" sd="782294884">
                    <a:prstGeom prst="flowChartOnlineStorage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SA" sz="24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الدائرة</a:t>
              </a:r>
              <a:endPara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42" name="شكل بيضاوي 41">
              <a:extLst>
                <a:ext uri="{FF2B5EF4-FFF2-40B4-BE49-F238E27FC236}">
                  <a16:creationId xmlns:a16="http://schemas.microsoft.com/office/drawing/2014/main" id="{444B48B6-7ED8-1545-67CB-E0B75B2EB47B}"/>
                </a:ext>
              </a:extLst>
            </p:cNvPr>
            <p:cNvSpPr/>
            <p:nvPr/>
          </p:nvSpPr>
          <p:spPr>
            <a:xfrm>
              <a:off x="9144609" y="5447858"/>
              <a:ext cx="713226" cy="897764"/>
            </a:xfrm>
            <a:custGeom>
              <a:avLst/>
              <a:gdLst>
                <a:gd name="connsiteX0" fmla="*/ 0 w 713226"/>
                <a:gd name="connsiteY0" fmla="*/ 448882 h 897764"/>
                <a:gd name="connsiteX1" fmla="*/ 356613 w 713226"/>
                <a:gd name="connsiteY1" fmla="*/ 0 h 897764"/>
                <a:gd name="connsiteX2" fmla="*/ 713226 w 713226"/>
                <a:gd name="connsiteY2" fmla="*/ 448882 h 897764"/>
                <a:gd name="connsiteX3" fmla="*/ 356613 w 713226"/>
                <a:gd name="connsiteY3" fmla="*/ 897764 h 897764"/>
                <a:gd name="connsiteX4" fmla="*/ 0 w 713226"/>
                <a:gd name="connsiteY4" fmla="*/ 448882 h 897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3226" h="897764" fill="none" extrusionOk="0">
                  <a:moveTo>
                    <a:pt x="0" y="448882"/>
                  </a:moveTo>
                  <a:cubicBezTo>
                    <a:pt x="-6496" y="193680"/>
                    <a:pt x="133840" y="-41841"/>
                    <a:pt x="356613" y="0"/>
                  </a:cubicBezTo>
                  <a:cubicBezTo>
                    <a:pt x="596923" y="33125"/>
                    <a:pt x="696859" y="240342"/>
                    <a:pt x="713226" y="448882"/>
                  </a:cubicBezTo>
                  <a:cubicBezTo>
                    <a:pt x="713372" y="692070"/>
                    <a:pt x="516825" y="885058"/>
                    <a:pt x="356613" y="897764"/>
                  </a:cubicBezTo>
                  <a:cubicBezTo>
                    <a:pt x="199320" y="919636"/>
                    <a:pt x="-34618" y="665271"/>
                    <a:pt x="0" y="448882"/>
                  </a:cubicBezTo>
                  <a:close/>
                </a:path>
                <a:path w="713226" h="897764" stroke="0" extrusionOk="0">
                  <a:moveTo>
                    <a:pt x="0" y="448882"/>
                  </a:moveTo>
                  <a:cubicBezTo>
                    <a:pt x="-8999" y="208674"/>
                    <a:pt x="162833" y="-5347"/>
                    <a:pt x="356613" y="0"/>
                  </a:cubicBezTo>
                  <a:cubicBezTo>
                    <a:pt x="543151" y="31300"/>
                    <a:pt x="691164" y="222117"/>
                    <a:pt x="713226" y="448882"/>
                  </a:cubicBezTo>
                  <a:cubicBezTo>
                    <a:pt x="729893" y="733621"/>
                    <a:pt x="571576" y="896815"/>
                    <a:pt x="356613" y="897764"/>
                  </a:cubicBezTo>
                  <a:cubicBezTo>
                    <a:pt x="184074" y="881141"/>
                    <a:pt x="-97" y="678109"/>
                    <a:pt x="0" y="448882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>
              <a:solidFill>
                <a:srgbClr val="C3D69B"/>
              </a:solidFill>
              <a:extLst>
                <a:ext uri="{C807C97D-BFC1-408E-A445-0C87EB9F89A2}">
                  <ask:lineSketchStyleProps xmlns:ask="http://schemas.microsoft.com/office/drawing/2018/sketchyshapes" sd="430191778">
                    <a:prstGeom prst="ellipse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43" name="مخطط انسيابي: بيانات مخزّنة 42">
            <a:extLst>
              <a:ext uri="{FF2B5EF4-FFF2-40B4-BE49-F238E27FC236}">
                <a16:creationId xmlns:a16="http://schemas.microsoft.com/office/drawing/2014/main" id="{A7B0E9DA-63EA-E2E0-10B5-7010E42E1AC2}"/>
              </a:ext>
            </a:extLst>
          </p:cNvPr>
          <p:cNvSpPr/>
          <p:nvPr/>
        </p:nvSpPr>
        <p:spPr>
          <a:xfrm>
            <a:off x="1532838" y="5176099"/>
            <a:ext cx="4352591" cy="789284"/>
          </a:xfrm>
          <a:custGeom>
            <a:avLst/>
            <a:gdLst>
              <a:gd name="connsiteX0" fmla="*/ 725576 w 4352591"/>
              <a:gd name="connsiteY0" fmla="*/ 0 h 789284"/>
              <a:gd name="connsiteX1" fmla="*/ 1221268 w 4352591"/>
              <a:gd name="connsiteY1" fmla="*/ 0 h 789284"/>
              <a:gd name="connsiteX2" fmla="*/ 1753230 w 4352591"/>
              <a:gd name="connsiteY2" fmla="*/ 0 h 789284"/>
              <a:gd name="connsiteX3" fmla="*/ 2285192 w 4352591"/>
              <a:gd name="connsiteY3" fmla="*/ 0 h 789284"/>
              <a:gd name="connsiteX4" fmla="*/ 2962235 w 4352591"/>
              <a:gd name="connsiteY4" fmla="*/ 0 h 789284"/>
              <a:gd name="connsiteX5" fmla="*/ 3530468 w 4352591"/>
              <a:gd name="connsiteY5" fmla="*/ 0 h 789284"/>
              <a:gd name="connsiteX6" fmla="*/ 4352591 w 4352591"/>
              <a:gd name="connsiteY6" fmla="*/ 0 h 789284"/>
              <a:gd name="connsiteX7" fmla="*/ 3627014 w 4352591"/>
              <a:gd name="connsiteY7" fmla="*/ 394642 h 789284"/>
              <a:gd name="connsiteX8" fmla="*/ 4352591 w 4352591"/>
              <a:gd name="connsiteY8" fmla="*/ 789284 h 789284"/>
              <a:gd name="connsiteX9" fmla="*/ 3820629 w 4352591"/>
              <a:gd name="connsiteY9" fmla="*/ 789284 h 789284"/>
              <a:gd name="connsiteX10" fmla="*/ 3179856 w 4352591"/>
              <a:gd name="connsiteY10" fmla="*/ 789284 h 789284"/>
              <a:gd name="connsiteX11" fmla="*/ 2575354 w 4352591"/>
              <a:gd name="connsiteY11" fmla="*/ 789284 h 789284"/>
              <a:gd name="connsiteX12" fmla="*/ 1934581 w 4352591"/>
              <a:gd name="connsiteY12" fmla="*/ 789284 h 789284"/>
              <a:gd name="connsiteX13" fmla="*/ 1366349 w 4352591"/>
              <a:gd name="connsiteY13" fmla="*/ 789284 h 789284"/>
              <a:gd name="connsiteX14" fmla="*/ 725576 w 4352591"/>
              <a:gd name="connsiteY14" fmla="*/ 789284 h 789284"/>
              <a:gd name="connsiteX15" fmla="*/ 0 w 4352591"/>
              <a:gd name="connsiteY15" fmla="*/ 394642 h 789284"/>
              <a:gd name="connsiteX16" fmla="*/ 725576 w 4352591"/>
              <a:gd name="connsiteY16" fmla="*/ 0 h 789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352591" h="789284" fill="none" extrusionOk="0">
                <a:moveTo>
                  <a:pt x="725576" y="0"/>
                </a:moveTo>
                <a:cubicBezTo>
                  <a:pt x="888553" y="-21627"/>
                  <a:pt x="1105191" y="16846"/>
                  <a:pt x="1221268" y="0"/>
                </a:cubicBezTo>
                <a:cubicBezTo>
                  <a:pt x="1337345" y="-16846"/>
                  <a:pt x="1513855" y="-21956"/>
                  <a:pt x="1753230" y="0"/>
                </a:cubicBezTo>
                <a:cubicBezTo>
                  <a:pt x="1992605" y="21956"/>
                  <a:pt x="2135090" y="11752"/>
                  <a:pt x="2285192" y="0"/>
                </a:cubicBezTo>
                <a:cubicBezTo>
                  <a:pt x="2435294" y="-11752"/>
                  <a:pt x="2802881" y="-25156"/>
                  <a:pt x="2962235" y="0"/>
                </a:cubicBezTo>
                <a:cubicBezTo>
                  <a:pt x="3121589" y="25156"/>
                  <a:pt x="3250938" y="15214"/>
                  <a:pt x="3530468" y="0"/>
                </a:cubicBezTo>
                <a:cubicBezTo>
                  <a:pt x="3809998" y="-15214"/>
                  <a:pt x="4173633" y="3140"/>
                  <a:pt x="4352591" y="0"/>
                </a:cubicBezTo>
                <a:cubicBezTo>
                  <a:pt x="3911378" y="4482"/>
                  <a:pt x="3615757" y="187120"/>
                  <a:pt x="3627014" y="394642"/>
                </a:cubicBezTo>
                <a:cubicBezTo>
                  <a:pt x="3620123" y="696756"/>
                  <a:pt x="3973612" y="851478"/>
                  <a:pt x="4352591" y="789284"/>
                </a:cubicBezTo>
                <a:cubicBezTo>
                  <a:pt x="4115480" y="772858"/>
                  <a:pt x="4030963" y="806066"/>
                  <a:pt x="3820629" y="789284"/>
                </a:cubicBezTo>
                <a:cubicBezTo>
                  <a:pt x="3610295" y="772502"/>
                  <a:pt x="3308597" y="787270"/>
                  <a:pt x="3179856" y="789284"/>
                </a:cubicBezTo>
                <a:cubicBezTo>
                  <a:pt x="3051115" y="791298"/>
                  <a:pt x="2710861" y="791801"/>
                  <a:pt x="2575354" y="789284"/>
                </a:cubicBezTo>
                <a:cubicBezTo>
                  <a:pt x="2439847" y="786767"/>
                  <a:pt x="2252661" y="786321"/>
                  <a:pt x="1934581" y="789284"/>
                </a:cubicBezTo>
                <a:cubicBezTo>
                  <a:pt x="1616501" y="792247"/>
                  <a:pt x="1486959" y="788597"/>
                  <a:pt x="1366349" y="789284"/>
                </a:cubicBezTo>
                <a:cubicBezTo>
                  <a:pt x="1245739" y="789971"/>
                  <a:pt x="1001111" y="799512"/>
                  <a:pt x="725576" y="789284"/>
                </a:cubicBezTo>
                <a:cubicBezTo>
                  <a:pt x="337225" y="771597"/>
                  <a:pt x="5896" y="614991"/>
                  <a:pt x="0" y="394642"/>
                </a:cubicBezTo>
                <a:cubicBezTo>
                  <a:pt x="13706" y="205015"/>
                  <a:pt x="295989" y="10906"/>
                  <a:pt x="725576" y="0"/>
                </a:cubicBezTo>
                <a:close/>
              </a:path>
              <a:path w="4352591" h="789284" stroke="0" extrusionOk="0">
                <a:moveTo>
                  <a:pt x="725576" y="0"/>
                </a:moveTo>
                <a:cubicBezTo>
                  <a:pt x="987732" y="-19351"/>
                  <a:pt x="1149374" y="10019"/>
                  <a:pt x="1330079" y="0"/>
                </a:cubicBezTo>
                <a:cubicBezTo>
                  <a:pt x="1510784" y="-10019"/>
                  <a:pt x="1776993" y="-11325"/>
                  <a:pt x="2007121" y="0"/>
                </a:cubicBezTo>
                <a:cubicBezTo>
                  <a:pt x="2237249" y="11325"/>
                  <a:pt x="2278252" y="9077"/>
                  <a:pt x="2502813" y="0"/>
                </a:cubicBezTo>
                <a:cubicBezTo>
                  <a:pt x="2727374" y="-9077"/>
                  <a:pt x="2811065" y="10334"/>
                  <a:pt x="3034776" y="0"/>
                </a:cubicBezTo>
                <a:cubicBezTo>
                  <a:pt x="3258487" y="-10334"/>
                  <a:pt x="3402164" y="-11333"/>
                  <a:pt x="3530468" y="0"/>
                </a:cubicBezTo>
                <a:cubicBezTo>
                  <a:pt x="3658772" y="11333"/>
                  <a:pt x="4174144" y="28492"/>
                  <a:pt x="4352591" y="0"/>
                </a:cubicBezTo>
                <a:cubicBezTo>
                  <a:pt x="3969006" y="29264"/>
                  <a:pt x="3596379" y="173091"/>
                  <a:pt x="3627014" y="394642"/>
                </a:cubicBezTo>
                <a:cubicBezTo>
                  <a:pt x="3640691" y="649878"/>
                  <a:pt x="3959488" y="803478"/>
                  <a:pt x="4352591" y="789284"/>
                </a:cubicBezTo>
                <a:cubicBezTo>
                  <a:pt x="4072296" y="814533"/>
                  <a:pt x="3976781" y="796635"/>
                  <a:pt x="3711818" y="789284"/>
                </a:cubicBezTo>
                <a:cubicBezTo>
                  <a:pt x="3446855" y="781933"/>
                  <a:pt x="3314670" y="795230"/>
                  <a:pt x="3179856" y="789284"/>
                </a:cubicBezTo>
                <a:cubicBezTo>
                  <a:pt x="3045042" y="783338"/>
                  <a:pt x="2692727" y="797045"/>
                  <a:pt x="2539084" y="789284"/>
                </a:cubicBezTo>
                <a:cubicBezTo>
                  <a:pt x="2385441" y="781523"/>
                  <a:pt x="2115544" y="818114"/>
                  <a:pt x="1898311" y="789284"/>
                </a:cubicBezTo>
                <a:cubicBezTo>
                  <a:pt x="1681078" y="760454"/>
                  <a:pt x="1577743" y="813663"/>
                  <a:pt x="1330079" y="789284"/>
                </a:cubicBezTo>
                <a:cubicBezTo>
                  <a:pt x="1082415" y="764905"/>
                  <a:pt x="910517" y="763001"/>
                  <a:pt x="725576" y="789284"/>
                </a:cubicBezTo>
                <a:cubicBezTo>
                  <a:pt x="298566" y="762911"/>
                  <a:pt x="-20366" y="641265"/>
                  <a:pt x="0" y="394642"/>
                </a:cubicBezTo>
                <a:cubicBezTo>
                  <a:pt x="-72279" y="182304"/>
                  <a:pt x="339259" y="-66607"/>
                  <a:pt x="725576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782294884">
                  <a:prstGeom prst="flowChartOnlineStorag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b="1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 =  ط  نق</a:t>
            </a: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4" name="مخطط انسيابي: بيانات مخزّنة 43">
            <a:extLst>
              <a:ext uri="{FF2B5EF4-FFF2-40B4-BE49-F238E27FC236}">
                <a16:creationId xmlns:a16="http://schemas.microsoft.com/office/drawing/2014/main" id="{7CC894FD-FF16-2E48-D10C-0F2F6F88774A}"/>
              </a:ext>
            </a:extLst>
          </p:cNvPr>
          <p:cNvSpPr/>
          <p:nvPr/>
        </p:nvSpPr>
        <p:spPr>
          <a:xfrm>
            <a:off x="1436147" y="3996871"/>
            <a:ext cx="4325358" cy="682646"/>
          </a:xfrm>
          <a:custGeom>
            <a:avLst/>
            <a:gdLst>
              <a:gd name="connsiteX0" fmla="*/ 721037 w 4325358"/>
              <a:gd name="connsiteY0" fmla="*/ 0 h 682646"/>
              <a:gd name="connsiteX1" fmla="*/ 1213628 w 4325358"/>
              <a:gd name="connsiteY1" fmla="*/ 0 h 682646"/>
              <a:gd name="connsiteX2" fmla="*/ 1742261 w 4325358"/>
              <a:gd name="connsiteY2" fmla="*/ 0 h 682646"/>
              <a:gd name="connsiteX3" fmla="*/ 2270895 w 4325358"/>
              <a:gd name="connsiteY3" fmla="*/ 0 h 682646"/>
              <a:gd name="connsiteX4" fmla="*/ 2943702 w 4325358"/>
              <a:gd name="connsiteY4" fmla="*/ 0 h 682646"/>
              <a:gd name="connsiteX5" fmla="*/ 3508379 w 4325358"/>
              <a:gd name="connsiteY5" fmla="*/ 0 h 682646"/>
              <a:gd name="connsiteX6" fmla="*/ 4325358 w 4325358"/>
              <a:gd name="connsiteY6" fmla="*/ 0 h 682646"/>
              <a:gd name="connsiteX7" fmla="*/ 3604320 w 4325358"/>
              <a:gd name="connsiteY7" fmla="*/ 341323 h 682646"/>
              <a:gd name="connsiteX8" fmla="*/ 4325358 w 4325358"/>
              <a:gd name="connsiteY8" fmla="*/ 682646 h 682646"/>
              <a:gd name="connsiteX9" fmla="*/ 3796724 w 4325358"/>
              <a:gd name="connsiteY9" fmla="*/ 682646 h 682646"/>
              <a:gd name="connsiteX10" fmla="*/ 3159961 w 4325358"/>
              <a:gd name="connsiteY10" fmla="*/ 682646 h 682646"/>
              <a:gd name="connsiteX11" fmla="*/ 2559241 w 4325358"/>
              <a:gd name="connsiteY11" fmla="*/ 682646 h 682646"/>
              <a:gd name="connsiteX12" fmla="*/ 1922477 w 4325358"/>
              <a:gd name="connsiteY12" fmla="*/ 682646 h 682646"/>
              <a:gd name="connsiteX13" fmla="*/ 1357800 w 4325358"/>
              <a:gd name="connsiteY13" fmla="*/ 682646 h 682646"/>
              <a:gd name="connsiteX14" fmla="*/ 721037 w 4325358"/>
              <a:gd name="connsiteY14" fmla="*/ 682646 h 682646"/>
              <a:gd name="connsiteX15" fmla="*/ 0 w 4325358"/>
              <a:gd name="connsiteY15" fmla="*/ 341323 h 682646"/>
              <a:gd name="connsiteX16" fmla="*/ 721037 w 4325358"/>
              <a:gd name="connsiteY16" fmla="*/ 0 h 682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325358" h="682646" fill="none" extrusionOk="0">
                <a:moveTo>
                  <a:pt x="721037" y="0"/>
                </a:moveTo>
                <a:cubicBezTo>
                  <a:pt x="923377" y="-23199"/>
                  <a:pt x="1044839" y="6650"/>
                  <a:pt x="1213628" y="0"/>
                </a:cubicBezTo>
                <a:cubicBezTo>
                  <a:pt x="1382417" y="-6650"/>
                  <a:pt x="1631771" y="3371"/>
                  <a:pt x="1742261" y="0"/>
                </a:cubicBezTo>
                <a:cubicBezTo>
                  <a:pt x="1852751" y="-3371"/>
                  <a:pt x="2023853" y="24930"/>
                  <a:pt x="2270895" y="0"/>
                </a:cubicBezTo>
                <a:cubicBezTo>
                  <a:pt x="2517937" y="-24930"/>
                  <a:pt x="2620087" y="16128"/>
                  <a:pt x="2943702" y="0"/>
                </a:cubicBezTo>
                <a:cubicBezTo>
                  <a:pt x="3267317" y="-16128"/>
                  <a:pt x="3360196" y="-20507"/>
                  <a:pt x="3508379" y="0"/>
                </a:cubicBezTo>
                <a:cubicBezTo>
                  <a:pt x="3656562" y="20507"/>
                  <a:pt x="4102879" y="-18277"/>
                  <a:pt x="4325358" y="0"/>
                </a:cubicBezTo>
                <a:cubicBezTo>
                  <a:pt x="3881518" y="5053"/>
                  <a:pt x="3594950" y="161500"/>
                  <a:pt x="3604320" y="341323"/>
                </a:cubicBezTo>
                <a:cubicBezTo>
                  <a:pt x="3599181" y="592583"/>
                  <a:pt x="3930793" y="693442"/>
                  <a:pt x="4325358" y="682646"/>
                </a:cubicBezTo>
                <a:cubicBezTo>
                  <a:pt x="4191119" y="682813"/>
                  <a:pt x="4031835" y="688795"/>
                  <a:pt x="3796724" y="682646"/>
                </a:cubicBezTo>
                <a:cubicBezTo>
                  <a:pt x="3561613" y="676497"/>
                  <a:pt x="3475679" y="665458"/>
                  <a:pt x="3159961" y="682646"/>
                </a:cubicBezTo>
                <a:cubicBezTo>
                  <a:pt x="2844243" y="699834"/>
                  <a:pt x="2702185" y="678353"/>
                  <a:pt x="2559241" y="682646"/>
                </a:cubicBezTo>
                <a:cubicBezTo>
                  <a:pt x="2416297" y="686939"/>
                  <a:pt x="2101445" y="707627"/>
                  <a:pt x="1922477" y="682646"/>
                </a:cubicBezTo>
                <a:cubicBezTo>
                  <a:pt x="1743509" y="657665"/>
                  <a:pt x="1633902" y="671513"/>
                  <a:pt x="1357800" y="682646"/>
                </a:cubicBezTo>
                <a:cubicBezTo>
                  <a:pt x="1081698" y="693779"/>
                  <a:pt x="947097" y="687619"/>
                  <a:pt x="721037" y="682646"/>
                </a:cubicBezTo>
                <a:cubicBezTo>
                  <a:pt x="335228" y="664909"/>
                  <a:pt x="42932" y="547482"/>
                  <a:pt x="0" y="341323"/>
                </a:cubicBezTo>
                <a:cubicBezTo>
                  <a:pt x="20478" y="195120"/>
                  <a:pt x="268115" y="20721"/>
                  <a:pt x="721037" y="0"/>
                </a:cubicBezTo>
                <a:close/>
              </a:path>
              <a:path w="4325358" h="682646" stroke="0" extrusionOk="0">
                <a:moveTo>
                  <a:pt x="721037" y="0"/>
                </a:moveTo>
                <a:cubicBezTo>
                  <a:pt x="969150" y="4519"/>
                  <a:pt x="1032676" y="-10657"/>
                  <a:pt x="1321757" y="0"/>
                </a:cubicBezTo>
                <a:cubicBezTo>
                  <a:pt x="1610838" y="10657"/>
                  <a:pt x="1722617" y="12492"/>
                  <a:pt x="1994564" y="0"/>
                </a:cubicBezTo>
                <a:cubicBezTo>
                  <a:pt x="2266511" y="-12492"/>
                  <a:pt x="2323430" y="-20299"/>
                  <a:pt x="2487154" y="0"/>
                </a:cubicBezTo>
                <a:cubicBezTo>
                  <a:pt x="2650878" y="20299"/>
                  <a:pt x="2787153" y="-15773"/>
                  <a:pt x="3015788" y="0"/>
                </a:cubicBezTo>
                <a:cubicBezTo>
                  <a:pt x="3244423" y="15773"/>
                  <a:pt x="3323654" y="23254"/>
                  <a:pt x="3508379" y="0"/>
                </a:cubicBezTo>
                <a:cubicBezTo>
                  <a:pt x="3693104" y="-23254"/>
                  <a:pt x="4053448" y="26229"/>
                  <a:pt x="4325358" y="0"/>
                </a:cubicBezTo>
                <a:cubicBezTo>
                  <a:pt x="3940844" y="23448"/>
                  <a:pt x="3594124" y="151636"/>
                  <a:pt x="3604320" y="341323"/>
                </a:cubicBezTo>
                <a:cubicBezTo>
                  <a:pt x="3634630" y="612497"/>
                  <a:pt x="3959100" y="741289"/>
                  <a:pt x="4325358" y="682646"/>
                </a:cubicBezTo>
                <a:cubicBezTo>
                  <a:pt x="4022722" y="656819"/>
                  <a:pt x="3892593" y="660431"/>
                  <a:pt x="3688595" y="682646"/>
                </a:cubicBezTo>
                <a:cubicBezTo>
                  <a:pt x="3484597" y="704861"/>
                  <a:pt x="3327179" y="697977"/>
                  <a:pt x="3159961" y="682646"/>
                </a:cubicBezTo>
                <a:cubicBezTo>
                  <a:pt x="2992743" y="667315"/>
                  <a:pt x="2694928" y="652995"/>
                  <a:pt x="2523198" y="682646"/>
                </a:cubicBezTo>
                <a:cubicBezTo>
                  <a:pt x="2351468" y="712297"/>
                  <a:pt x="2113072" y="654497"/>
                  <a:pt x="1886434" y="682646"/>
                </a:cubicBezTo>
                <a:cubicBezTo>
                  <a:pt x="1659796" y="710795"/>
                  <a:pt x="1492543" y="700335"/>
                  <a:pt x="1321757" y="682646"/>
                </a:cubicBezTo>
                <a:cubicBezTo>
                  <a:pt x="1150971" y="664957"/>
                  <a:pt x="915104" y="711879"/>
                  <a:pt x="721037" y="682646"/>
                </a:cubicBezTo>
                <a:cubicBezTo>
                  <a:pt x="311187" y="671059"/>
                  <a:pt x="-18634" y="556061"/>
                  <a:pt x="0" y="341323"/>
                </a:cubicBezTo>
                <a:cubicBezTo>
                  <a:pt x="-62935" y="157706"/>
                  <a:pt x="329500" y="-31247"/>
                  <a:pt x="721037" y="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782294884">
                  <a:prstGeom prst="flowChartOnlineStorag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 = الطول × العرض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مخطط انسيابي: بيانات مخزّنة 44">
                <a:extLst>
                  <a:ext uri="{FF2B5EF4-FFF2-40B4-BE49-F238E27FC236}">
                    <a16:creationId xmlns:a16="http://schemas.microsoft.com/office/drawing/2014/main" id="{75875D96-63F5-7E61-9CCB-82164507D22F}"/>
                  </a:ext>
                </a:extLst>
              </p:cNvPr>
              <p:cNvSpPr/>
              <p:nvPr/>
            </p:nvSpPr>
            <p:spPr>
              <a:xfrm>
                <a:off x="1348432" y="2715212"/>
                <a:ext cx="4451524" cy="741261"/>
              </a:xfrm>
              <a:custGeom>
                <a:avLst/>
                <a:gdLst>
                  <a:gd name="connsiteX0" fmla="*/ 742069 w 4451524"/>
                  <a:gd name="connsiteY0" fmla="*/ 0 h 741261"/>
                  <a:gd name="connsiteX1" fmla="*/ 1249028 w 4451524"/>
                  <a:gd name="connsiteY1" fmla="*/ 0 h 741261"/>
                  <a:gd name="connsiteX2" fmla="*/ 1793081 w 4451524"/>
                  <a:gd name="connsiteY2" fmla="*/ 0 h 741261"/>
                  <a:gd name="connsiteX3" fmla="*/ 2337135 w 4451524"/>
                  <a:gd name="connsiteY3" fmla="*/ 0 h 741261"/>
                  <a:gd name="connsiteX4" fmla="*/ 3029566 w 4451524"/>
                  <a:gd name="connsiteY4" fmla="*/ 0 h 741261"/>
                  <a:gd name="connsiteX5" fmla="*/ 3610714 w 4451524"/>
                  <a:gd name="connsiteY5" fmla="*/ 0 h 741261"/>
                  <a:gd name="connsiteX6" fmla="*/ 4451524 w 4451524"/>
                  <a:gd name="connsiteY6" fmla="*/ 0 h 741261"/>
                  <a:gd name="connsiteX7" fmla="*/ 3709454 w 4451524"/>
                  <a:gd name="connsiteY7" fmla="*/ 370630 h 741261"/>
                  <a:gd name="connsiteX8" fmla="*/ 4451524 w 4451524"/>
                  <a:gd name="connsiteY8" fmla="*/ 741260 h 741261"/>
                  <a:gd name="connsiteX9" fmla="*/ 3907471 w 4451524"/>
                  <a:gd name="connsiteY9" fmla="*/ 741260 h 741261"/>
                  <a:gd name="connsiteX10" fmla="*/ 3252134 w 4451524"/>
                  <a:gd name="connsiteY10" fmla="*/ 741260 h 741261"/>
                  <a:gd name="connsiteX11" fmla="*/ 2633891 w 4451524"/>
                  <a:gd name="connsiteY11" fmla="*/ 741260 h 741261"/>
                  <a:gd name="connsiteX12" fmla="*/ 1978554 w 4451524"/>
                  <a:gd name="connsiteY12" fmla="*/ 741260 h 741261"/>
                  <a:gd name="connsiteX13" fmla="*/ 1397406 w 4451524"/>
                  <a:gd name="connsiteY13" fmla="*/ 741260 h 741261"/>
                  <a:gd name="connsiteX14" fmla="*/ 742069 w 4451524"/>
                  <a:gd name="connsiteY14" fmla="*/ 741260 h 741261"/>
                  <a:gd name="connsiteX15" fmla="*/ 0 w 4451524"/>
                  <a:gd name="connsiteY15" fmla="*/ 370630 h 741261"/>
                  <a:gd name="connsiteX16" fmla="*/ 742069 w 4451524"/>
                  <a:gd name="connsiteY16" fmla="*/ 0 h 7412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451524" h="741261" fill="none" extrusionOk="0">
                    <a:moveTo>
                      <a:pt x="742069" y="0"/>
                    </a:moveTo>
                    <a:cubicBezTo>
                      <a:pt x="875818" y="18940"/>
                      <a:pt x="1110650" y="5831"/>
                      <a:pt x="1249028" y="0"/>
                    </a:cubicBezTo>
                    <a:cubicBezTo>
                      <a:pt x="1387406" y="-5831"/>
                      <a:pt x="1621487" y="-1542"/>
                      <a:pt x="1793081" y="0"/>
                    </a:cubicBezTo>
                    <a:cubicBezTo>
                      <a:pt x="1964675" y="1542"/>
                      <a:pt x="2099309" y="23522"/>
                      <a:pt x="2337135" y="0"/>
                    </a:cubicBezTo>
                    <a:cubicBezTo>
                      <a:pt x="2574961" y="-23522"/>
                      <a:pt x="2792155" y="-20050"/>
                      <a:pt x="3029566" y="0"/>
                    </a:cubicBezTo>
                    <a:cubicBezTo>
                      <a:pt x="3266977" y="20050"/>
                      <a:pt x="3418309" y="26108"/>
                      <a:pt x="3610714" y="0"/>
                    </a:cubicBezTo>
                    <a:cubicBezTo>
                      <a:pt x="3803119" y="-26108"/>
                      <a:pt x="4088183" y="-16031"/>
                      <a:pt x="4451524" y="0"/>
                    </a:cubicBezTo>
                    <a:cubicBezTo>
                      <a:pt x="4036828" y="523"/>
                      <a:pt x="3684931" y="188623"/>
                      <a:pt x="3709454" y="370630"/>
                    </a:cubicBezTo>
                    <a:cubicBezTo>
                      <a:pt x="3706872" y="606843"/>
                      <a:pt x="4063364" y="803258"/>
                      <a:pt x="4451524" y="741260"/>
                    </a:cubicBezTo>
                    <a:cubicBezTo>
                      <a:pt x="4238399" y="748714"/>
                      <a:pt x="4105210" y="731544"/>
                      <a:pt x="3907471" y="741260"/>
                    </a:cubicBezTo>
                    <a:cubicBezTo>
                      <a:pt x="3709732" y="750976"/>
                      <a:pt x="3546529" y="711201"/>
                      <a:pt x="3252134" y="741260"/>
                    </a:cubicBezTo>
                    <a:cubicBezTo>
                      <a:pt x="2957739" y="771319"/>
                      <a:pt x="2938642" y="757747"/>
                      <a:pt x="2633891" y="741260"/>
                    </a:cubicBezTo>
                    <a:cubicBezTo>
                      <a:pt x="2329140" y="724773"/>
                      <a:pt x="2212199" y="729356"/>
                      <a:pt x="1978554" y="741260"/>
                    </a:cubicBezTo>
                    <a:cubicBezTo>
                      <a:pt x="1744909" y="753164"/>
                      <a:pt x="1513979" y="714346"/>
                      <a:pt x="1397406" y="741260"/>
                    </a:cubicBezTo>
                    <a:cubicBezTo>
                      <a:pt x="1280833" y="768174"/>
                      <a:pt x="993514" y="720680"/>
                      <a:pt x="742069" y="741260"/>
                    </a:cubicBezTo>
                    <a:cubicBezTo>
                      <a:pt x="351038" y="714486"/>
                      <a:pt x="42674" y="592866"/>
                      <a:pt x="0" y="370630"/>
                    </a:cubicBezTo>
                    <a:cubicBezTo>
                      <a:pt x="25540" y="218694"/>
                      <a:pt x="316683" y="5849"/>
                      <a:pt x="742069" y="0"/>
                    </a:cubicBezTo>
                    <a:close/>
                  </a:path>
                  <a:path w="4451524" h="741261" stroke="0" extrusionOk="0">
                    <a:moveTo>
                      <a:pt x="742069" y="0"/>
                    </a:moveTo>
                    <a:cubicBezTo>
                      <a:pt x="982676" y="-10772"/>
                      <a:pt x="1194491" y="-9275"/>
                      <a:pt x="1360312" y="0"/>
                    </a:cubicBezTo>
                    <a:cubicBezTo>
                      <a:pt x="1526133" y="9275"/>
                      <a:pt x="1765107" y="-32094"/>
                      <a:pt x="2052743" y="0"/>
                    </a:cubicBezTo>
                    <a:cubicBezTo>
                      <a:pt x="2340379" y="32094"/>
                      <a:pt x="2375832" y="4790"/>
                      <a:pt x="2559702" y="0"/>
                    </a:cubicBezTo>
                    <a:cubicBezTo>
                      <a:pt x="2743572" y="-4790"/>
                      <a:pt x="2983386" y="-15321"/>
                      <a:pt x="3103755" y="0"/>
                    </a:cubicBezTo>
                    <a:cubicBezTo>
                      <a:pt x="3224124" y="15321"/>
                      <a:pt x="3386839" y="-1357"/>
                      <a:pt x="3610714" y="0"/>
                    </a:cubicBezTo>
                    <a:cubicBezTo>
                      <a:pt x="3834589" y="1357"/>
                      <a:pt x="4072876" y="33131"/>
                      <a:pt x="4451524" y="0"/>
                    </a:cubicBezTo>
                    <a:cubicBezTo>
                      <a:pt x="4058562" y="28815"/>
                      <a:pt x="3701930" y="165077"/>
                      <a:pt x="3709454" y="370630"/>
                    </a:cubicBezTo>
                    <a:cubicBezTo>
                      <a:pt x="3737374" y="651466"/>
                      <a:pt x="4072167" y="797201"/>
                      <a:pt x="4451524" y="741260"/>
                    </a:cubicBezTo>
                    <a:cubicBezTo>
                      <a:pt x="4138325" y="759180"/>
                      <a:pt x="4013287" y="757674"/>
                      <a:pt x="3796187" y="741260"/>
                    </a:cubicBezTo>
                    <a:cubicBezTo>
                      <a:pt x="3579087" y="724846"/>
                      <a:pt x="3362242" y="753273"/>
                      <a:pt x="3252134" y="741260"/>
                    </a:cubicBezTo>
                    <a:cubicBezTo>
                      <a:pt x="3142026" y="729247"/>
                      <a:pt x="2748551" y="756701"/>
                      <a:pt x="2596797" y="741260"/>
                    </a:cubicBezTo>
                    <a:cubicBezTo>
                      <a:pt x="2445043" y="725819"/>
                      <a:pt x="2143067" y="721138"/>
                      <a:pt x="1941459" y="741260"/>
                    </a:cubicBezTo>
                    <a:cubicBezTo>
                      <a:pt x="1739851" y="761382"/>
                      <a:pt x="1553840" y="756979"/>
                      <a:pt x="1360312" y="741260"/>
                    </a:cubicBezTo>
                    <a:cubicBezTo>
                      <a:pt x="1166784" y="725541"/>
                      <a:pt x="1018380" y="741912"/>
                      <a:pt x="742069" y="741260"/>
                    </a:cubicBezTo>
                    <a:cubicBezTo>
                      <a:pt x="311532" y="720523"/>
                      <a:pt x="-2737" y="579149"/>
                      <a:pt x="0" y="370630"/>
                    </a:cubicBezTo>
                    <a:cubicBezTo>
                      <a:pt x="-76263" y="171860"/>
                      <a:pt x="342571" y="-47993"/>
                      <a:pt x="742069" y="0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60000"/>
                    <a:lumOff val="4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sd="782294884">
                      <a:prstGeom prst="flowChartOnlineStorage">
                        <a:avLst/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ar-SA" sz="2800" b="1" dirty="0">
                    <a:solidFill>
                      <a:prstClr val="black">
                        <a:lumMod val="95000"/>
                        <a:lumOff val="5000"/>
                      </a:prst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م =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ar-SA" sz="2800" b="1" i="1" smtClean="0">
                            <a:solidFill>
                              <a:prstClr val="black">
                                <a:lumMod val="95000"/>
                                <a:lumOff val="5000"/>
                              </a:prstClr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ku-Arab-IQ" sz="2800" b="1" i="1" smtClean="0">
                            <a:solidFill>
                              <a:prstClr val="black">
                                <a:lumMod val="95000"/>
                                <a:lumOff val="5000"/>
                              </a:prstClr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١</m:t>
                        </m:r>
                      </m:num>
                      <m:den>
                        <m:r>
                          <a:rPr lang="ku-Arab-IQ" sz="2800" b="1" i="1" smtClean="0">
                            <a:solidFill>
                              <a:prstClr val="black">
                                <a:lumMod val="95000"/>
                                <a:lumOff val="5000"/>
                              </a:prstClr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٢</m:t>
                        </m:r>
                      </m:den>
                    </m:f>
                  </m:oMath>
                </a14:m>
                <a:r>
                  <a:rPr lang="ar-SA" sz="2800" b="1" dirty="0">
                    <a:solidFill>
                      <a:prstClr val="black">
                        <a:lumMod val="95000"/>
                        <a:lumOff val="5000"/>
                      </a:prst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 ق ع</a:t>
                </a:r>
                <a:endParaRPr kumimoji="0" lang="ar-SA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5" name="مخطط انسيابي: بيانات مخزّنة 44">
                <a:extLst>
                  <a:ext uri="{FF2B5EF4-FFF2-40B4-BE49-F238E27FC236}">
                    <a16:creationId xmlns:a16="http://schemas.microsoft.com/office/drawing/2014/main" id="{75875D96-63F5-7E61-9CCB-82164507D22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8432" y="2715212"/>
                <a:ext cx="4451524" cy="741261"/>
              </a:xfrm>
              <a:prstGeom prst="flowChartOnlineStorage">
                <a:avLst/>
              </a:prstGeom>
              <a:blipFill>
                <a:blip r:embed="rId10"/>
                <a:stretch>
                  <a:fillRect b="-8333"/>
                </a:stretch>
              </a:blipFill>
              <a:ln>
                <a:solidFill>
                  <a:schemeClr val="accent4">
                    <a:lumMod val="60000"/>
                    <a:lumOff val="4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sd="782294884">
                      <a:custGeom>
                        <a:avLst/>
                        <a:gdLst>
                          <a:gd name="connsiteX0" fmla="*/ 742069 w 4451524"/>
                          <a:gd name="connsiteY0" fmla="*/ 0 h 741261"/>
                          <a:gd name="connsiteX1" fmla="*/ 1249028 w 4451524"/>
                          <a:gd name="connsiteY1" fmla="*/ 0 h 741261"/>
                          <a:gd name="connsiteX2" fmla="*/ 1793081 w 4451524"/>
                          <a:gd name="connsiteY2" fmla="*/ 0 h 741261"/>
                          <a:gd name="connsiteX3" fmla="*/ 2337135 w 4451524"/>
                          <a:gd name="connsiteY3" fmla="*/ 0 h 741261"/>
                          <a:gd name="connsiteX4" fmla="*/ 3029566 w 4451524"/>
                          <a:gd name="connsiteY4" fmla="*/ 0 h 741261"/>
                          <a:gd name="connsiteX5" fmla="*/ 3610714 w 4451524"/>
                          <a:gd name="connsiteY5" fmla="*/ 0 h 741261"/>
                          <a:gd name="connsiteX6" fmla="*/ 4451524 w 4451524"/>
                          <a:gd name="connsiteY6" fmla="*/ 0 h 741261"/>
                          <a:gd name="connsiteX7" fmla="*/ 3709454 w 4451524"/>
                          <a:gd name="connsiteY7" fmla="*/ 370630 h 741261"/>
                          <a:gd name="connsiteX8" fmla="*/ 4451524 w 4451524"/>
                          <a:gd name="connsiteY8" fmla="*/ 741260 h 741261"/>
                          <a:gd name="connsiteX9" fmla="*/ 3907471 w 4451524"/>
                          <a:gd name="connsiteY9" fmla="*/ 741260 h 741261"/>
                          <a:gd name="connsiteX10" fmla="*/ 3252134 w 4451524"/>
                          <a:gd name="connsiteY10" fmla="*/ 741260 h 741261"/>
                          <a:gd name="connsiteX11" fmla="*/ 2633891 w 4451524"/>
                          <a:gd name="connsiteY11" fmla="*/ 741260 h 741261"/>
                          <a:gd name="connsiteX12" fmla="*/ 1978554 w 4451524"/>
                          <a:gd name="connsiteY12" fmla="*/ 741260 h 741261"/>
                          <a:gd name="connsiteX13" fmla="*/ 1397406 w 4451524"/>
                          <a:gd name="connsiteY13" fmla="*/ 741260 h 741261"/>
                          <a:gd name="connsiteX14" fmla="*/ 742069 w 4451524"/>
                          <a:gd name="connsiteY14" fmla="*/ 741260 h 741261"/>
                          <a:gd name="connsiteX15" fmla="*/ 0 w 4451524"/>
                          <a:gd name="connsiteY15" fmla="*/ 370630 h 741261"/>
                          <a:gd name="connsiteX16" fmla="*/ 742069 w 4451524"/>
                          <a:gd name="connsiteY16" fmla="*/ 0 h 74126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</a:cxnLst>
                        <a:rect l="l" t="t" r="r" b="b"/>
                        <a:pathLst>
                          <a:path w="4451524" h="741261" fill="none" extrusionOk="0">
                            <a:moveTo>
                              <a:pt x="742069" y="0"/>
                            </a:moveTo>
                            <a:cubicBezTo>
                              <a:pt x="875818" y="18940"/>
                              <a:pt x="1110650" y="5831"/>
                              <a:pt x="1249028" y="0"/>
                            </a:cubicBezTo>
                            <a:cubicBezTo>
                              <a:pt x="1387406" y="-5831"/>
                              <a:pt x="1621487" y="-1542"/>
                              <a:pt x="1793081" y="0"/>
                            </a:cubicBezTo>
                            <a:cubicBezTo>
                              <a:pt x="1964675" y="1542"/>
                              <a:pt x="2099309" y="23522"/>
                              <a:pt x="2337135" y="0"/>
                            </a:cubicBezTo>
                            <a:cubicBezTo>
                              <a:pt x="2574961" y="-23522"/>
                              <a:pt x="2792155" y="-20050"/>
                              <a:pt x="3029566" y="0"/>
                            </a:cubicBezTo>
                            <a:cubicBezTo>
                              <a:pt x="3266977" y="20050"/>
                              <a:pt x="3418309" y="26108"/>
                              <a:pt x="3610714" y="0"/>
                            </a:cubicBezTo>
                            <a:cubicBezTo>
                              <a:pt x="3803119" y="-26108"/>
                              <a:pt x="4088183" y="-16031"/>
                              <a:pt x="4451524" y="0"/>
                            </a:cubicBezTo>
                            <a:cubicBezTo>
                              <a:pt x="4036828" y="523"/>
                              <a:pt x="3684931" y="188623"/>
                              <a:pt x="3709454" y="370630"/>
                            </a:cubicBezTo>
                            <a:cubicBezTo>
                              <a:pt x="3706872" y="606843"/>
                              <a:pt x="4063364" y="803258"/>
                              <a:pt x="4451524" y="741260"/>
                            </a:cubicBezTo>
                            <a:cubicBezTo>
                              <a:pt x="4238399" y="748714"/>
                              <a:pt x="4105210" y="731544"/>
                              <a:pt x="3907471" y="741260"/>
                            </a:cubicBezTo>
                            <a:cubicBezTo>
                              <a:pt x="3709732" y="750976"/>
                              <a:pt x="3546529" y="711201"/>
                              <a:pt x="3252134" y="741260"/>
                            </a:cubicBezTo>
                            <a:cubicBezTo>
                              <a:pt x="2957739" y="771319"/>
                              <a:pt x="2938642" y="757747"/>
                              <a:pt x="2633891" y="741260"/>
                            </a:cubicBezTo>
                            <a:cubicBezTo>
                              <a:pt x="2329140" y="724773"/>
                              <a:pt x="2212199" y="729356"/>
                              <a:pt x="1978554" y="741260"/>
                            </a:cubicBezTo>
                            <a:cubicBezTo>
                              <a:pt x="1744909" y="753164"/>
                              <a:pt x="1513979" y="714346"/>
                              <a:pt x="1397406" y="741260"/>
                            </a:cubicBezTo>
                            <a:cubicBezTo>
                              <a:pt x="1280833" y="768174"/>
                              <a:pt x="993514" y="720680"/>
                              <a:pt x="742069" y="741260"/>
                            </a:cubicBezTo>
                            <a:cubicBezTo>
                              <a:pt x="351038" y="714486"/>
                              <a:pt x="42674" y="592866"/>
                              <a:pt x="0" y="370630"/>
                            </a:cubicBezTo>
                            <a:cubicBezTo>
                              <a:pt x="25540" y="218694"/>
                              <a:pt x="316683" y="5849"/>
                              <a:pt x="742069" y="0"/>
                            </a:cubicBezTo>
                            <a:close/>
                          </a:path>
                          <a:path w="4451524" h="741261" stroke="0" extrusionOk="0">
                            <a:moveTo>
                              <a:pt x="742069" y="0"/>
                            </a:moveTo>
                            <a:cubicBezTo>
                              <a:pt x="982676" y="-10772"/>
                              <a:pt x="1194491" y="-9275"/>
                              <a:pt x="1360312" y="0"/>
                            </a:cubicBezTo>
                            <a:cubicBezTo>
                              <a:pt x="1526133" y="9275"/>
                              <a:pt x="1765107" y="-32094"/>
                              <a:pt x="2052743" y="0"/>
                            </a:cubicBezTo>
                            <a:cubicBezTo>
                              <a:pt x="2340379" y="32094"/>
                              <a:pt x="2375832" y="4790"/>
                              <a:pt x="2559702" y="0"/>
                            </a:cubicBezTo>
                            <a:cubicBezTo>
                              <a:pt x="2743572" y="-4790"/>
                              <a:pt x="2983386" y="-15321"/>
                              <a:pt x="3103755" y="0"/>
                            </a:cubicBezTo>
                            <a:cubicBezTo>
                              <a:pt x="3224124" y="15321"/>
                              <a:pt x="3386839" y="-1357"/>
                              <a:pt x="3610714" y="0"/>
                            </a:cubicBezTo>
                            <a:cubicBezTo>
                              <a:pt x="3834589" y="1357"/>
                              <a:pt x="4072876" y="33131"/>
                              <a:pt x="4451524" y="0"/>
                            </a:cubicBezTo>
                            <a:cubicBezTo>
                              <a:pt x="4058562" y="28815"/>
                              <a:pt x="3701930" y="165077"/>
                              <a:pt x="3709454" y="370630"/>
                            </a:cubicBezTo>
                            <a:cubicBezTo>
                              <a:pt x="3737374" y="651466"/>
                              <a:pt x="4072167" y="797201"/>
                              <a:pt x="4451524" y="741260"/>
                            </a:cubicBezTo>
                            <a:cubicBezTo>
                              <a:pt x="4138325" y="759180"/>
                              <a:pt x="4013287" y="757674"/>
                              <a:pt x="3796187" y="741260"/>
                            </a:cubicBezTo>
                            <a:cubicBezTo>
                              <a:pt x="3579087" y="724846"/>
                              <a:pt x="3362242" y="753273"/>
                              <a:pt x="3252134" y="741260"/>
                            </a:cubicBezTo>
                            <a:cubicBezTo>
                              <a:pt x="3142026" y="729247"/>
                              <a:pt x="2748551" y="756701"/>
                              <a:pt x="2596797" y="741260"/>
                            </a:cubicBezTo>
                            <a:cubicBezTo>
                              <a:pt x="2445043" y="725819"/>
                              <a:pt x="2143067" y="721138"/>
                              <a:pt x="1941459" y="741260"/>
                            </a:cubicBezTo>
                            <a:cubicBezTo>
                              <a:pt x="1739851" y="761382"/>
                              <a:pt x="1553840" y="756979"/>
                              <a:pt x="1360312" y="741260"/>
                            </a:cubicBezTo>
                            <a:cubicBezTo>
                              <a:pt x="1166784" y="725541"/>
                              <a:pt x="1018380" y="741912"/>
                              <a:pt x="742069" y="741260"/>
                            </a:cubicBezTo>
                            <a:cubicBezTo>
                              <a:pt x="311532" y="720523"/>
                              <a:pt x="-2737" y="579149"/>
                              <a:pt x="0" y="370630"/>
                            </a:cubicBezTo>
                            <a:cubicBezTo>
                              <a:pt x="-76263" y="171860"/>
                              <a:pt x="342571" y="-47993"/>
                              <a:pt x="742069" y="0"/>
                            </a:cubicBezTo>
                            <a:close/>
                          </a:path>
                        </a:pathLst>
                      </a:cu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مخطط انسيابي: بيانات مخزّنة 45">
                <a:extLst>
                  <a:ext uri="{FF2B5EF4-FFF2-40B4-BE49-F238E27FC236}">
                    <a16:creationId xmlns:a16="http://schemas.microsoft.com/office/drawing/2014/main" id="{1AA046D9-492A-F759-4CEE-6A58E2470406}"/>
                  </a:ext>
                </a:extLst>
              </p:cNvPr>
              <p:cNvSpPr/>
              <p:nvPr/>
            </p:nvSpPr>
            <p:spPr>
              <a:xfrm>
                <a:off x="1323046" y="1422656"/>
                <a:ext cx="4469736" cy="728380"/>
              </a:xfrm>
              <a:custGeom>
                <a:avLst/>
                <a:gdLst>
                  <a:gd name="connsiteX0" fmla="*/ 745104 w 4469736"/>
                  <a:gd name="connsiteY0" fmla="*/ 0 h 728380"/>
                  <a:gd name="connsiteX1" fmla="*/ 1254137 w 4469736"/>
                  <a:gd name="connsiteY1" fmla="*/ 0 h 728380"/>
                  <a:gd name="connsiteX2" fmla="*/ 1800416 w 4469736"/>
                  <a:gd name="connsiteY2" fmla="*/ 0 h 728380"/>
                  <a:gd name="connsiteX3" fmla="*/ 2346696 w 4469736"/>
                  <a:gd name="connsiteY3" fmla="*/ 0 h 728380"/>
                  <a:gd name="connsiteX4" fmla="*/ 3041960 w 4469736"/>
                  <a:gd name="connsiteY4" fmla="*/ 0 h 728380"/>
                  <a:gd name="connsiteX5" fmla="*/ 3625486 w 4469736"/>
                  <a:gd name="connsiteY5" fmla="*/ 0 h 728380"/>
                  <a:gd name="connsiteX6" fmla="*/ 4469736 w 4469736"/>
                  <a:gd name="connsiteY6" fmla="*/ 0 h 728380"/>
                  <a:gd name="connsiteX7" fmla="*/ 3724631 w 4469736"/>
                  <a:gd name="connsiteY7" fmla="*/ 364189 h 728380"/>
                  <a:gd name="connsiteX8" fmla="*/ 4469736 w 4469736"/>
                  <a:gd name="connsiteY8" fmla="*/ 728379 h 728380"/>
                  <a:gd name="connsiteX9" fmla="*/ 3923457 w 4469736"/>
                  <a:gd name="connsiteY9" fmla="*/ 728379 h 728380"/>
                  <a:gd name="connsiteX10" fmla="*/ 3265438 w 4469736"/>
                  <a:gd name="connsiteY10" fmla="*/ 728379 h 728380"/>
                  <a:gd name="connsiteX11" fmla="*/ 2644666 w 4469736"/>
                  <a:gd name="connsiteY11" fmla="*/ 728379 h 728380"/>
                  <a:gd name="connsiteX12" fmla="*/ 1986648 w 4469736"/>
                  <a:gd name="connsiteY12" fmla="*/ 728379 h 728380"/>
                  <a:gd name="connsiteX13" fmla="*/ 1403122 w 4469736"/>
                  <a:gd name="connsiteY13" fmla="*/ 728379 h 728380"/>
                  <a:gd name="connsiteX14" fmla="*/ 745104 w 4469736"/>
                  <a:gd name="connsiteY14" fmla="*/ 728379 h 728380"/>
                  <a:gd name="connsiteX15" fmla="*/ 0 w 4469736"/>
                  <a:gd name="connsiteY15" fmla="*/ 364189 h 728380"/>
                  <a:gd name="connsiteX16" fmla="*/ 745104 w 4469736"/>
                  <a:gd name="connsiteY16" fmla="*/ 0 h 728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469736" h="728380" fill="none" extrusionOk="0">
                    <a:moveTo>
                      <a:pt x="745104" y="0"/>
                    </a:moveTo>
                    <a:cubicBezTo>
                      <a:pt x="914666" y="-23733"/>
                      <a:pt x="1051845" y="-1179"/>
                      <a:pt x="1254137" y="0"/>
                    </a:cubicBezTo>
                    <a:cubicBezTo>
                      <a:pt x="1456429" y="1179"/>
                      <a:pt x="1587445" y="-12073"/>
                      <a:pt x="1800416" y="0"/>
                    </a:cubicBezTo>
                    <a:cubicBezTo>
                      <a:pt x="2013387" y="12073"/>
                      <a:pt x="2097793" y="-15607"/>
                      <a:pt x="2346696" y="0"/>
                    </a:cubicBezTo>
                    <a:cubicBezTo>
                      <a:pt x="2595599" y="15607"/>
                      <a:pt x="2791107" y="22028"/>
                      <a:pt x="3041960" y="0"/>
                    </a:cubicBezTo>
                    <a:cubicBezTo>
                      <a:pt x="3292813" y="-22028"/>
                      <a:pt x="3477612" y="-21827"/>
                      <a:pt x="3625486" y="0"/>
                    </a:cubicBezTo>
                    <a:cubicBezTo>
                      <a:pt x="3773360" y="21827"/>
                      <a:pt x="4237163" y="-28723"/>
                      <a:pt x="4469736" y="0"/>
                    </a:cubicBezTo>
                    <a:cubicBezTo>
                      <a:pt x="4022760" y="3924"/>
                      <a:pt x="3712588" y="174210"/>
                      <a:pt x="3724631" y="364189"/>
                    </a:cubicBezTo>
                    <a:cubicBezTo>
                      <a:pt x="3723557" y="578418"/>
                      <a:pt x="4078117" y="785314"/>
                      <a:pt x="4469736" y="728379"/>
                    </a:cubicBezTo>
                    <a:cubicBezTo>
                      <a:pt x="4213754" y="749664"/>
                      <a:pt x="4174648" y="714646"/>
                      <a:pt x="3923457" y="728379"/>
                    </a:cubicBezTo>
                    <a:cubicBezTo>
                      <a:pt x="3672266" y="742112"/>
                      <a:pt x="3418878" y="712104"/>
                      <a:pt x="3265438" y="728379"/>
                    </a:cubicBezTo>
                    <a:cubicBezTo>
                      <a:pt x="3111998" y="744654"/>
                      <a:pt x="2904905" y="719183"/>
                      <a:pt x="2644666" y="728379"/>
                    </a:cubicBezTo>
                    <a:cubicBezTo>
                      <a:pt x="2384427" y="737575"/>
                      <a:pt x="2310910" y="756857"/>
                      <a:pt x="1986648" y="728379"/>
                    </a:cubicBezTo>
                    <a:cubicBezTo>
                      <a:pt x="1662386" y="699901"/>
                      <a:pt x="1566707" y="739325"/>
                      <a:pt x="1403122" y="728379"/>
                    </a:cubicBezTo>
                    <a:cubicBezTo>
                      <a:pt x="1239537" y="717433"/>
                      <a:pt x="983659" y="750979"/>
                      <a:pt x="745104" y="728379"/>
                    </a:cubicBezTo>
                    <a:cubicBezTo>
                      <a:pt x="352630" y="701275"/>
                      <a:pt x="35833" y="580052"/>
                      <a:pt x="0" y="364189"/>
                    </a:cubicBezTo>
                    <a:cubicBezTo>
                      <a:pt x="28926" y="222801"/>
                      <a:pt x="301994" y="11944"/>
                      <a:pt x="745104" y="0"/>
                    </a:cubicBezTo>
                    <a:close/>
                  </a:path>
                  <a:path w="4469736" h="728380" stroke="0" extrusionOk="0">
                    <a:moveTo>
                      <a:pt x="745104" y="0"/>
                    </a:moveTo>
                    <a:cubicBezTo>
                      <a:pt x="973298" y="9350"/>
                      <a:pt x="1173200" y="20630"/>
                      <a:pt x="1365876" y="0"/>
                    </a:cubicBezTo>
                    <a:cubicBezTo>
                      <a:pt x="1558552" y="-20630"/>
                      <a:pt x="1795268" y="11038"/>
                      <a:pt x="2061141" y="0"/>
                    </a:cubicBezTo>
                    <a:cubicBezTo>
                      <a:pt x="2327014" y="-11038"/>
                      <a:pt x="2446772" y="-7864"/>
                      <a:pt x="2570174" y="0"/>
                    </a:cubicBezTo>
                    <a:cubicBezTo>
                      <a:pt x="2693576" y="7864"/>
                      <a:pt x="2932286" y="-23560"/>
                      <a:pt x="3116453" y="0"/>
                    </a:cubicBezTo>
                    <a:cubicBezTo>
                      <a:pt x="3300620" y="23560"/>
                      <a:pt x="3435475" y="-16458"/>
                      <a:pt x="3625486" y="0"/>
                    </a:cubicBezTo>
                    <a:cubicBezTo>
                      <a:pt x="3815497" y="16458"/>
                      <a:pt x="4201636" y="27263"/>
                      <a:pt x="4469736" y="0"/>
                    </a:cubicBezTo>
                    <a:cubicBezTo>
                      <a:pt x="4073477" y="26074"/>
                      <a:pt x="3678500" y="157620"/>
                      <a:pt x="3724631" y="364189"/>
                    </a:cubicBezTo>
                    <a:cubicBezTo>
                      <a:pt x="3741430" y="611128"/>
                      <a:pt x="4098321" y="801888"/>
                      <a:pt x="4469736" y="728379"/>
                    </a:cubicBezTo>
                    <a:cubicBezTo>
                      <a:pt x="4298789" y="751007"/>
                      <a:pt x="4003641" y="741107"/>
                      <a:pt x="3811718" y="728379"/>
                    </a:cubicBezTo>
                    <a:cubicBezTo>
                      <a:pt x="3619795" y="715651"/>
                      <a:pt x="3432440" y="707635"/>
                      <a:pt x="3265438" y="728379"/>
                    </a:cubicBezTo>
                    <a:cubicBezTo>
                      <a:pt x="3098436" y="749123"/>
                      <a:pt x="2913455" y="741021"/>
                      <a:pt x="2607420" y="728379"/>
                    </a:cubicBezTo>
                    <a:cubicBezTo>
                      <a:pt x="2301385" y="715737"/>
                      <a:pt x="2149447" y="746848"/>
                      <a:pt x="1949402" y="728379"/>
                    </a:cubicBezTo>
                    <a:cubicBezTo>
                      <a:pt x="1749357" y="709910"/>
                      <a:pt x="1532305" y="755123"/>
                      <a:pt x="1365876" y="728379"/>
                    </a:cubicBezTo>
                    <a:cubicBezTo>
                      <a:pt x="1199447" y="701635"/>
                      <a:pt x="1006041" y="738303"/>
                      <a:pt x="745104" y="728379"/>
                    </a:cubicBezTo>
                    <a:cubicBezTo>
                      <a:pt x="315950" y="710728"/>
                      <a:pt x="-18706" y="591656"/>
                      <a:pt x="0" y="364189"/>
                    </a:cubicBezTo>
                    <a:cubicBezTo>
                      <a:pt x="-91993" y="170191"/>
                      <a:pt x="352113" y="-85436"/>
                      <a:pt x="745104" y="0"/>
                    </a:cubicBezTo>
                    <a:close/>
                  </a:path>
                </a:pathLst>
              </a:cu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60000"/>
                    <a:lumOff val="4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sd="782294884">
                      <a:prstGeom prst="flowChartOnlineStorage">
                        <a:avLst/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ar-SA" sz="2800" b="1" dirty="0">
                    <a:solidFill>
                      <a:prstClr val="black">
                        <a:lumMod val="95000"/>
                        <a:lumOff val="5000"/>
                      </a:prst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م =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ar-SA" sz="2800" b="1" i="1" smtClean="0">
                            <a:solidFill>
                              <a:prstClr val="black">
                                <a:lumMod val="95000"/>
                                <a:lumOff val="5000"/>
                              </a:prstClr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ku-Arab-IQ" sz="2800" b="1" i="1" smtClean="0">
                            <a:solidFill>
                              <a:prstClr val="black">
                                <a:lumMod val="95000"/>
                                <a:lumOff val="5000"/>
                              </a:prstClr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١</m:t>
                        </m:r>
                      </m:num>
                      <m:den>
                        <m:r>
                          <a:rPr lang="ku-Arab-IQ" sz="2800" b="1" i="1" smtClean="0">
                            <a:solidFill>
                              <a:prstClr val="black">
                                <a:lumMod val="95000"/>
                                <a:lumOff val="5000"/>
                              </a:prstClr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٢</m:t>
                        </m:r>
                      </m:den>
                    </m:f>
                  </m:oMath>
                </a14:m>
                <a:r>
                  <a:rPr lang="ar-SA" sz="2800" b="1" dirty="0">
                    <a:solidFill>
                      <a:prstClr val="black">
                        <a:lumMod val="95000"/>
                        <a:lumOff val="5000"/>
                      </a:prst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 ع ( ق1 + ق2 )</a:t>
                </a:r>
                <a:endParaRPr kumimoji="0" lang="ar-SA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6" name="مخطط انسيابي: بيانات مخزّنة 45">
                <a:extLst>
                  <a:ext uri="{FF2B5EF4-FFF2-40B4-BE49-F238E27FC236}">
                    <a16:creationId xmlns:a16="http://schemas.microsoft.com/office/drawing/2014/main" id="{1AA046D9-492A-F759-4CEE-6A58E247040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3046" y="1422656"/>
                <a:ext cx="4469736" cy="728380"/>
              </a:xfrm>
              <a:prstGeom prst="flowChartOnlineStorage">
                <a:avLst/>
              </a:prstGeom>
              <a:blipFill>
                <a:blip r:embed="rId11"/>
                <a:stretch>
                  <a:fillRect b="-9231"/>
                </a:stretch>
              </a:blipFill>
              <a:ln>
                <a:solidFill>
                  <a:schemeClr val="accent6">
                    <a:lumMod val="60000"/>
                    <a:lumOff val="4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sd="782294884">
                      <a:custGeom>
                        <a:avLst/>
                        <a:gdLst>
                          <a:gd name="connsiteX0" fmla="*/ 745104 w 4469736"/>
                          <a:gd name="connsiteY0" fmla="*/ 0 h 728380"/>
                          <a:gd name="connsiteX1" fmla="*/ 1254137 w 4469736"/>
                          <a:gd name="connsiteY1" fmla="*/ 0 h 728380"/>
                          <a:gd name="connsiteX2" fmla="*/ 1800416 w 4469736"/>
                          <a:gd name="connsiteY2" fmla="*/ 0 h 728380"/>
                          <a:gd name="connsiteX3" fmla="*/ 2346696 w 4469736"/>
                          <a:gd name="connsiteY3" fmla="*/ 0 h 728380"/>
                          <a:gd name="connsiteX4" fmla="*/ 3041960 w 4469736"/>
                          <a:gd name="connsiteY4" fmla="*/ 0 h 728380"/>
                          <a:gd name="connsiteX5" fmla="*/ 3625486 w 4469736"/>
                          <a:gd name="connsiteY5" fmla="*/ 0 h 728380"/>
                          <a:gd name="connsiteX6" fmla="*/ 4469736 w 4469736"/>
                          <a:gd name="connsiteY6" fmla="*/ 0 h 728380"/>
                          <a:gd name="connsiteX7" fmla="*/ 3724631 w 4469736"/>
                          <a:gd name="connsiteY7" fmla="*/ 364189 h 728380"/>
                          <a:gd name="connsiteX8" fmla="*/ 4469736 w 4469736"/>
                          <a:gd name="connsiteY8" fmla="*/ 728379 h 728380"/>
                          <a:gd name="connsiteX9" fmla="*/ 3923457 w 4469736"/>
                          <a:gd name="connsiteY9" fmla="*/ 728379 h 728380"/>
                          <a:gd name="connsiteX10" fmla="*/ 3265438 w 4469736"/>
                          <a:gd name="connsiteY10" fmla="*/ 728379 h 728380"/>
                          <a:gd name="connsiteX11" fmla="*/ 2644666 w 4469736"/>
                          <a:gd name="connsiteY11" fmla="*/ 728379 h 728380"/>
                          <a:gd name="connsiteX12" fmla="*/ 1986648 w 4469736"/>
                          <a:gd name="connsiteY12" fmla="*/ 728379 h 728380"/>
                          <a:gd name="connsiteX13" fmla="*/ 1403122 w 4469736"/>
                          <a:gd name="connsiteY13" fmla="*/ 728379 h 728380"/>
                          <a:gd name="connsiteX14" fmla="*/ 745104 w 4469736"/>
                          <a:gd name="connsiteY14" fmla="*/ 728379 h 728380"/>
                          <a:gd name="connsiteX15" fmla="*/ 0 w 4469736"/>
                          <a:gd name="connsiteY15" fmla="*/ 364189 h 728380"/>
                          <a:gd name="connsiteX16" fmla="*/ 745104 w 4469736"/>
                          <a:gd name="connsiteY16" fmla="*/ 0 h 72838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</a:cxnLst>
                        <a:rect l="l" t="t" r="r" b="b"/>
                        <a:pathLst>
                          <a:path w="4469736" h="728380" fill="none" extrusionOk="0">
                            <a:moveTo>
                              <a:pt x="745104" y="0"/>
                            </a:moveTo>
                            <a:cubicBezTo>
                              <a:pt x="914666" y="-23733"/>
                              <a:pt x="1051845" y="-1179"/>
                              <a:pt x="1254137" y="0"/>
                            </a:cubicBezTo>
                            <a:cubicBezTo>
                              <a:pt x="1456429" y="1179"/>
                              <a:pt x="1587445" y="-12073"/>
                              <a:pt x="1800416" y="0"/>
                            </a:cubicBezTo>
                            <a:cubicBezTo>
                              <a:pt x="2013387" y="12073"/>
                              <a:pt x="2097793" y="-15607"/>
                              <a:pt x="2346696" y="0"/>
                            </a:cubicBezTo>
                            <a:cubicBezTo>
                              <a:pt x="2595599" y="15607"/>
                              <a:pt x="2791107" y="22028"/>
                              <a:pt x="3041960" y="0"/>
                            </a:cubicBezTo>
                            <a:cubicBezTo>
                              <a:pt x="3292813" y="-22028"/>
                              <a:pt x="3477612" y="-21827"/>
                              <a:pt x="3625486" y="0"/>
                            </a:cubicBezTo>
                            <a:cubicBezTo>
                              <a:pt x="3773360" y="21827"/>
                              <a:pt x="4237163" y="-28723"/>
                              <a:pt x="4469736" y="0"/>
                            </a:cubicBezTo>
                            <a:cubicBezTo>
                              <a:pt x="4022760" y="3924"/>
                              <a:pt x="3712588" y="174210"/>
                              <a:pt x="3724631" y="364189"/>
                            </a:cubicBezTo>
                            <a:cubicBezTo>
                              <a:pt x="3723557" y="578418"/>
                              <a:pt x="4078117" y="785314"/>
                              <a:pt x="4469736" y="728379"/>
                            </a:cubicBezTo>
                            <a:cubicBezTo>
                              <a:pt x="4213754" y="749664"/>
                              <a:pt x="4174648" y="714646"/>
                              <a:pt x="3923457" y="728379"/>
                            </a:cubicBezTo>
                            <a:cubicBezTo>
                              <a:pt x="3672266" y="742112"/>
                              <a:pt x="3418878" y="712104"/>
                              <a:pt x="3265438" y="728379"/>
                            </a:cubicBezTo>
                            <a:cubicBezTo>
                              <a:pt x="3111998" y="744654"/>
                              <a:pt x="2904905" y="719183"/>
                              <a:pt x="2644666" y="728379"/>
                            </a:cubicBezTo>
                            <a:cubicBezTo>
                              <a:pt x="2384427" y="737575"/>
                              <a:pt x="2310910" y="756857"/>
                              <a:pt x="1986648" y="728379"/>
                            </a:cubicBezTo>
                            <a:cubicBezTo>
                              <a:pt x="1662386" y="699901"/>
                              <a:pt x="1566707" y="739325"/>
                              <a:pt x="1403122" y="728379"/>
                            </a:cubicBezTo>
                            <a:cubicBezTo>
                              <a:pt x="1239537" y="717433"/>
                              <a:pt x="983659" y="750979"/>
                              <a:pt x="745104" y="728379"/>
                            </a:cubicBezTo>
                            <a:cubicBezTo>
                              <a:pt x="352630" y="701275"/>
                              <a:pt x="35833" y="580052"/>
                              <a:pt x="0" y="364189"/>
                            </a:cubicBezTo>
                            <a:cubicBezTo>
                              <a:pt x="28926" y="222801"/>
                              <a:pt x="301994" y="11944"/>
                              <a:pt x="745104" y="0"/>
                            </a:cubicBezTo>
                            <a:close/>
                          </a:path>
                          <a:path w="4469736" h="728380" stroke="0" extrusionOk="0">
                            <a:moveTo>
                              <a:pt x="745104" y="0"/>
                            </a:moveTo>
                            <a:cubicBezTo>
                              <a:pt x="973298" y="9350"/>
                              <a:pt x="1173200" y="20630"/>
                              <a:pt x="1365876" y="0"/>
                            </a:cubicBezTo>
                            <a:cubicBezTo>
                              <a:pt x="1558552" y="-20630"/>
                              <a:pt x="1795268" y="11038"/>
                              <a:pt x="2061141" y="0"/>
                            </a:cubicBezTo>
                            <a:cubicBezTo>
                              <a:pt x="2327014" y="-11038"/>
                              <a:pt x="2446772" y="-7864"/>
                              <a:pt x="2570174" y="0"/>
                            </a:cubicBezTo>
                            <a:cubicBezTo>
                              <a:pt x="2693576" y="7864"/>
                              <a:pt x="2932286" y="-23560"/>
                              <a:pt x="3116453" y="0"/>
                            </a:cubicBezTo>
                            <a:cubicBezTo>
                              <a:pt x="3300620" y="23560"/>
                              <a:pt x="3435475" y="-16458"/>
                              <a:pt x="3625486" y="0"/>
                            </a:cubicBezTo>
                            <a:cubicBezTo>
                              <a:pt x="3815497" y="16458"/>
                              <a:pt x="4201636" y="27263"/>
                              <a:pt x="4469736" y="0"/>
                            </a:cubicBezTo>
                            <a:cubicBezTo>
                              <a:pt x="4073477" y="26074"/>
                              <a:pt x="3678500" y="157620"/>
                              <a:pt x="3724631" y="364189"/>
                            </a:cubicBezTo>
                            <a:cubicBezTo>
                              <a:pt x="3741430" y="611128"/>
                              <a:pt x="4098321" y="801888"/>
                              <a:pt x="4469736" y="728379"/>
                            </a:cubicBezTo>
                            <a:cubicBezTo>
                              <a:pt x="4298789" y="751007"/>
                              <a:pt x="4003641" y="741107"/>
                              <a:pt x="3811718" y="728379"/>
                            </a:cubicBezTo>
                            <a:cubicBezTo>
                              <a:pt x="3619795" y="715651"/>
                              <a:pt x="3432440" y="707635"/>
                              <a:pt x="3265438" y="728379"/>
                            </a:cubicBezTo>
                            <a:cubicBezTo>
                              <a:pt x="3098436" y="749123"/>
                              <a:pt x="2913455" y="741021"/>
                              <a:pt x="2607420" y="728379"/>
                            </a:cubicBezTo>
                            <a:cubicBezTo>
                              <a:pt x="2301385" y="715737"/>
                              <a:pt x="2149447" y="746848"/>
                              <a:pt x="1949402" y="728379"/>
                            </a:cubicBezTo>
                            <a:cubicBezTo>
                              <a:pt x="1749357" y="709910"/>
                              <a:pt x="1532305" y="755123"/>
                              <a:pt x="1365876" y="728379"/>
                            </a:cubicBezTo>
                            <a:cubicBezTo>
                              <a:pt x="1199447" y="701635"/>
                              <a:pt x="1006041" y="738303"/>
                              <a:pt x="745104" y="728379"/>
                            </a:cubicBezTo>
                            <a:cubicBezTo>
                              <a:pt x="315950" y="710728"/>
                              <a:pt x="-18706" y="591656"/>
                              <a:pt x="0" y="364189"/>
                            </a:cubicBezTo>
                            <a:cubicBezTo>
                              <a:pt x="-91993" y="170191"/>
                              <a:pt x="352113" y="-85436"/>
                              <a:pt x="745104" y="0"/>
                            </a:cubicBezTo>
                            <a:close/>
                          </a:path>
                        </a:pathLst>
                      </a:cu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شكل بيضاوي 48">
            <a:extLst>
              <a:ext uri="{FF2B5EF4-FFF2-40B4-BE49-F238E27FC236}">
                <a16:creationId xmlns:a16="http://schemas.microsoft.com/office/drawing/2014/main" id="{3CFDE3F4-03C3-D9C3-26F8-B36B55EE354C}"/>
              </a:ext>
            </a:extLst>
          </p:cNvPr>
          <p:cNvSpPr/>
          <p:nvPr/>
        </p:nvSpPr>
        <p:spPr>
          <a:xfrm>
            <a:off x="2802758" y="5329598"/>
            <a:ext cx="492058" cy="437632"/>
          </a:xfrm>
          <a:custGeom>
            <a:avLst/>
            <a:gdLst>
              <a:gd name="connsiteX0" fmla="*/ 0 w 492058"/>
              <a:gd name="connsiteY0" fmla="*/ 218816 h 437632"/>
              <a:gd name="connsiteX1" fmla="*/ 246029 w 492058"/>
              <a:gd name="connsiteY1" fmla="*/ 0 h 437632"/>
              <a:gd name="connsiteX2" fmla="*/ 492058 w 492058"/>
              <a:gd name="connsiteY2" fmla="*/ 218816 h 437632"/>
              <a:gd name="connsiteX3" fmla="*/ 246029 w 492058"/>
              <a:gd name="connsiteY3" fmla="*/ 437632 h 437632"/>
              <a:gd name="connsiteX4" fmla="*/ 0 w 492058"/>
              <a:gd name="connsiteY4" fmla="*/ 218816 h 437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2058" h="437632" extrusionOk="0">
                <a:moveTo>
                  <a:pt x="0" y="218816"/>
                </a:moveTo>
                <a:cubicBezTo>
                  <a:pt x="-18937" y="114177"/>
                  <a:pt x="123139" y="-21894"/>
                  <a:pt x="246029" y="0"/>
                </a:cubicBezTo>
                <a:cubicBezTo>
                  <a:pt x="378311" y="10808"/>
                  <a:pt x="472491" y="116722"/>
                  <a:pt x="492058" y="218816"/>
                </a:cubicBezTo>
                <a:cubicBezTo>
                  <a:pt x="494879" y="345899"/>
                  <a:pt x="393463" y="437023"/>
                  <a:pt x="246029" y="437632"/>
                </a:cubicBezTo>
                <a:cubicBezTo>
                  <a:pt x="132775" y="422227"/>
                  <a:pt x="-21" y="335578"/>
                  <a:pt x="0" y="218816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sd="430191778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458888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281 -0.00347 L -0.08281 -0.00324 C -0.09544 0.00695 -0.07995 -0.0081 -0.11002 0.03264 C -0.11471 0.03959 -0.11953 0.04468 -0.12409 0.05023 C -0.12526 0.05324 -0.12617 0.05625 -0.12682 0.05926 C -0.12734 0.06019 -0.12773 0.06088 -0.12851 0.06181 C -0.13685 0.07593 -0.14557 0.09005 -0.15443 0.10209 C -0.16614 0.11783 -0.17838 0.12709 -0.18984 0.14398 C -0.19609 0.15324 -0.20182 0.16759 -0.20807 0.17986 C -0.20898 0.18148 -0.20989 0.18496 -0.21055 0.18588 C -0.21484 0.19005 -0.22357 0.19445 -0.22891 0.19653 C -0.2401 0.20139 -0.23672 0.2 -0.24297 0.2 L -0.24297 0.20139 " pathEditMode="relative" rAng="0" ptsTypes="AAAAAAAAAAAAA">
                                      <p:cBhvr>
                                        <p:cTn id="1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08" y="10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086 0.00416 L -0.08086 0.0044 C -0.097 0.01875 -0.09062 0.01134 -0.12187 0.06944 C -0.12929 0.08264 -0.1362 0.09953 -0.14349 0.11458 C -0.14492 0.11782 -0.14635 0.12361 -0.14791 0.12546 C -0.15429 0.13171 -0.16093 0.13426 -0.16705 0.13912 C -0.17513 0.14583 -0.18294 0.15231 -0.19075 0.15995 C -0.19414 0.16296 -0.19739 0.16736 -0.20039 0.1706 C -0.20364 0.17338 -0.20664 0.17477 -0.2095 0.17731 C -0.21692 0.18402 -0.21263 0.18264 -0.21953 0.18634 C -0.22591 0.19004 -0.22682 0.18796 -0.23359 0.18796 L -0.23359 0.18958 L -0.23359 0.18796 " pathEditMode="relative" rAng="0" ptsTypes="AAAAAAAAAAAAA">
                                      <p:cBhvr>
                                        <p:cTn id="15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43" y="9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998 0.00902 L -0.08998 0.01064 C -0.10052 -0.01459 -0.10964 -0.04075 -0.12018 -0.0625 C -0.12292 -0.06875 -0.1263 -0.07246 -0.12852 -0.08125 C -0.14571 -0.14514 -0.12513 -0.06922 -0.14831 -0.14723 C -0.15104 -0.15625 -0.15339 -0.16528 -0.15586 -0.17338 C -0.16537 -0.20278 -0.15938 -0.17848 -0.16745 -0.20741 C -0.16797 -0.20996 -0.17123 -0.22408 -0.17266 -0.22801 C -0.17318 -0.22871 -0.17383 -0.22871 -0.17409 -0.22894 C -0.17604 -0.23357 -0.17852 -0.2382 -0.18086 -0.24422 C -0.18399 -0.25371 -0.18672 -0.26413 -0.18998 -0.27315 C -0.19271 -0.28033 -0.19545 -0.2875 -0.19857 -0.2926 C -0.20235 -0.29792 -0.20391 -0.29954 -0.20716 -0.30811 C -0.20899 -0.3125 -0.21172 -0.32315 -0.21367 -0.32755 C -0.21511 -0.3301 -0.21654 -0.33125 -0.21823 -0.33288 C -0.21901 -0.33403 -0.21992 -0.33496 -0.22097 -0.33612 C -0.22149 -0.33727 -0.22188 -0.33936 -0.22266 -0.34028 C -0.22318 -0.34167 -0.22357 -0.3419 -0.22409 -0.34306 C -0.22448 -0.34422 -0.22474 -0.34561 -0.22513 -0.34676 C -0.22604 -0.34792 -0.22643 -0.34908 -0.22696 -0.35024 C -0.22735 -0.35093 -0.22774 -0.35139 -0.228 -0.35209 C -0.2293 -0.3551 -0.22982 -0.35695 -0.23125 -0.35926 C -0.23203 -0.36042 -0.23242 -0.36135 -0.23308 -0.36204 C -0.23399 -0.36227 -0.23503 -0.36227 -0.23503 -0.36204 L -0.23503 -0.36227 L -0.23503 -0.36204 " pathEditMode="relative" rAng="0" ptsTypes="AAAAAAAAAAAAAAAAAAAAAAAAAA">
                                      <p:cBhvr>
                                        <p:cTn id="19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53" y="-18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232 0.01226 L -0.09232 0.0118 L -0.11601 0.00717 C -0.13854 0.00115 -0.12617 0.00115 -0.14075 0.00208 C -0.14284 0.00185 -0.14505 0.00069 -0.147 0.00046 C -0.15208 -0.00024 -0.1569 0.00046 -0.16185 -0.00024 L -0.175 -0.00116 L -0.19271 0.00046 C -0.19557 0.00069 -0.1987 0.00115 -0.20156 0.00185 L -0.21562 0.003 C -0.22448 0.00347 -0.22344 0.00347 -0.22773 0.00347 L -0.22773 0.003 " pathEditMode="relative" rAng="0" ptsTypes="AAAAAAAAAAAA">
                                      <p:cBhvr>
                                        <p:cTn id="23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71" y="-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8537" y="-564362"/>
            <a:ext cx="13829073" cy="7986724"/>
            <a:chOff x="0" y="0"/>
            <a:chExt cx="27658147" cy="1597344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8615233" y="8448407"/>
              <a:ext cx="13222916" cy="182716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4435232" y="12985476"/>
              <a:ext cx="13222916" cy="182716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4249990" y="5793279"/>
              <a:ext cx="13444318" cy="185776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180241"/>
              <a:ext cx="13444318" cy="185776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8680824" y="613757"/>
              <a:ext cx="8294766" cy="185776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7400281" y="12970180"/>
              <a:ext cx="8294766" cy="185776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2700621" y="14115688"/>
              <a:ext cx="8294766" cy="185776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5720447" y="38100"/>
              <a:ext cx="8294766" cy="1857760"/>
            </a:xfrm>
            <a:prstGeom prst="rect">
              <a:avLst/>
            </a:prstGeom>
          </p:spPr>
        </p:pic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81988" y="415243"/>
            <a:ext cx="1014055" cy="1192502"/>
          </a:xfrm>
          <a:prstGeom prst="rect">
            <a:avLst/>
          </a:prstGeom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220794B5-7DDC-64B4-C938-FFEB92E2CBC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590557">
            <a:off x="5846470" y="236111"/>
            <a:ext cx="1901438" cy="1832460"/>
          </a:xfrm>
          <a:prstGeom prst="rect">
            <a:avLst/>
          </a:prstGeom>
        </p:spPr>
      </p:pic>
      <p:pic>
        <p:nvPicPr>
          <p:cNvPr id="20" name="Picture 17">
            <a:extLst>
              <a:ext uri="{FF2B5EF4-FFF2-40B4-BE49-F238E27FC236}">
                <a16:creationId xmlns:a16="http://schemas.microsoft.com/office/drawing/2014/main" id="{600386D7-7670-C4C1-6A5F-ECBB7BE8EF3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7170295">
            <a:off x="7718226" y="55801"/>
            <a:ext cx="610328" cy="1124392"/>
          </a:xfrm>
          <a:prstGeom prst="rect">
            <a:avLst/>
          </a:prstGeom>
        </p:spPr>
      </p:pic>
      <p:sp>
        <p:nvSpPr>
          <p:cNvPr id="21" name="مربع نص 20">
            <a:extLst>
              <a:ext uri="{FF2B5EF4-FFF2-40B4-BE49-F238E27FC236}">
                <a16:creationId xmlns:a16="http://schemas.microsoft.com/office/drawing/2014/main" id="{8F7A95A7-BA95-59DD-85B8-CCD759E01A57}"/>
              </a:ext>
            </a:extLst>
          </p:cNvPr>
          <p:cNvSpPr txBox="1"/>
          <p:nvPr/>
        </p:nvSpPr>
        <p:spPr>
          <a:xfrm>
            <a:off x="5630541" y="846484"/>
            <a:ext cx="281344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Mudir MT" pitchFamily="2" charset="-78"/>
              </a:rPr>
              <a:t>استعد</a:t>
            </a:r>
          </a:p>
        </p:txBody>
      </p:sp>
      <p:pic>
        <p:nvPicPr>
          <p:cNvPr id="13" name="Picture 35" descr="Picture 35">
            <a:extLst>
              <a:ext uri="{FF2B5EF4-FFF2-40B4-BE49-F238E27FC236}">
                <a16:creationId xmlns:a16="http://schemas.microsoft.com/office/drawing/2014/main" id="{1E54930C-CBBD-7EAA-95C2-69C84DEA569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6953" t="18377" r="25002" b="33135"/>
          <a:stretch/>
        </p:blipFill>
        <p:spPr>
          <a:xfrm>
            <a:off x="11153610" y="402069"/>
            <a:ext cx="972050" cy="928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6F2C6F6C-D671-4BAE-EA1B-23DC1B706CF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19" y="5781422"/>
            <a:ext cx="1266043" cy="1137828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44D9F613-56B3-02EE-71BA-A44A282C83AE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37564" t="38833" r="33641" b="37089"/>
          <a:stretch/>
        </p:blipFill>
        <p:spPr>
          <a:xfrm>
            <a:off x="6042749" y="1974610"/>
            <a:ext cx="5203064" cy="3510403"/>
          </a:xfrm>
          <a:prstGeom prst="rect">
            <a:avLst/>
          </a:prstGeom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id="{83425929-B45A-0744-BC87-01FD73EE0203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r="51533"/>
          <a:stretch/>
        </p:blipFill>
        <p:spPr>
          <a:xfrm>
            <a:off x="640416" y="2069247"/>
            <a:ext cx="4522438" cy="2916619"/>
          </a:xfrm>
          <a:prstGeom prst="rect">
            <a:avLst/>
          </a:prstGeom>
        </p:spPr>
      </p:pic>
      <p:sp>
        <p:nvSpPr>
          <p:cNvPr id="25" name="مستطيل 24">
            <a:extLst>
              <a:ext uri="{FF2B5EF4-FFF2-40B4-BE49-F238E27FC236}">
                <a16:creationId xmlns:a16="http://schemas.microsoft.com/office/drawing/2014/main" id="{8C73F7F5-3CFB-9EEA-EFBF-9D00CE5BAC72}"/>
              </a:ext>
            </a:extLst>
          </p:cNvPr>
          <p:cNvSpPr/>
          <p:nvPr/>
        </p:nvSpPr>
        <p:spPr>
          <a:xfrm>
            <a:off x="5233856" y="2880224"/>
            <a:ext cx="2897100" cy="84958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مستطيلة الشكل مدخلها </a:t>
            </a:r>
          </a:p>
          <a:p>
            <a:pPr algn="ctr"/>
            <a:r>
              <a:rPr lang="ar-SA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على شكل شبة منحرف</a:t>
            </a:r>
          </a:p>
        </p:txBody>
      </p:sp>
      <p:sp>
        <p:nvSpPr>
          <p:cNvPr id="26" name="مستطيل 25">
            <a:extLst>
              <a:ext uri="{FF2B5EF4-FFF2-40B4-BE49-F238E27FC236}">
                <a16:creationId xmlns:a16="http://schemas.microsoft.com/office/drawing/2014/main" id="{7B4317D7-43E1-BD81-24B1-D9D7BD2C856E}"/>
              </a:ext>
            </a:extLst>
          </p:cNvPr>
          <p:cNvSpPr/>
          <p:nvPr/>
        </p:nvSpPr>
        <p:spPr>
          <a:xfrm>
            <a:off x="6695381" y="4664674"/>
            <a:ext cx="3900185" cy="84958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أجد مساحة المستطيل ومساحة شبة المنحرف وثم أجمعهم</a:t>
            </a:r>
          </a:p>
        </p:txBody>
      </p:sp>
    </p:spTree>
    <p:extLst>
      <p:ext uri="{BB962C8B-B14F-4D97-AF65-F5344CB8AC3E}">
        <p14:creationId xmlns:p14="http://schemas.microsoft.com/office/powerpoint/2010/main" val="2943414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5" grpId="0" animBg="1"/>
      <p:bldP spid="2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8537" y="-564362"/>
            <a:ext cx="13829073" cy="7986724"/>
            <a:chOff x="0" y="0"/>
            <a:chExt cx="27658147" cy="1597344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8615233" y="8448407"/>
              <a:ext cx="13222916" cy="182716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4435232" y="12985476"/>
              <a:ext cx="13222916" cy="182716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4249990" y="5793279"/>
              <a:ext cx="13444318" cy="185776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180241"/>
              <a:ext cx="13444318" cy="185776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8680824" y="613757"/>
              <a:ext cx="8294766" cy="185776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7400281" y="12970180"/>
              <a:ext cx="8294766" cy="185776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2700621" y="14115688"/>
              <a:ext cx="8294766" cy="185776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5720447" y="38100"/>
              <a:ext cx="8294766" cy="1857760"/>
            </a:xfrm>
            <a:prstGeom prst="rect">
              <a:avLst/>
            </a:prstGeom>
          </p:spPr>
        </p:pic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7387090">
            <a:off x="7537268" y="-93403"/>
            <a:ext cx="489028" cy="1077552"/>
          </a:xfrm>
          <a:prstGeom prst="rect">
            <a:avLst/>
          </a:prstGeom>
        </p:spPr>
      </p:pic>
      <p:sp>
        <p:nvSpPr>
          <p:cNvPr id="12" name="Google Shape;312;p25">
            <a:extLst>
              <a:ext uri="{FF2B5EF4-FFF2-40B4-BE49-F238E27FC236}">
                <a16:creationId xmlns:a16="http://schemas.microsoft.com/office/drawing/2014/main" id="{1F7AF73A-79AA-131B-9596-30EE963C07E0}"/>
              </a:ext>
            </a:extLst>
          </p:cNvPr>
          <p:cNvSpPr/>
          <p:nvPr/>
        </p:nvSpPr>
        <p:spPr>
          <a:xfrm>
            <a:off x="6028896" y="224322"/>
            <a:ext cx="1578669" cy="913585"/>
          </a:xfrm>
          <a:custGeom>
            <a:avLst/>
            <a:gdLst/>
            <a:ahLst/>
            <a:cxnLst/>
            <a:rect l="l" t="t" r="r" b="b"/>
            <a:pathLst>
              <a:path w="3116580" h="3118484" extrusionOk="0">
                <a:moveTo>
                  <a:pt x="1558290" y="3118485"/>
                </a:moveTo>
                <a:cubicBezTo>
                  <a:pt x="1436370" y="3118485"/>
                  <a:pt x="1321118" y="3064193"/>
                  <a:pt x="1225868" y="2962275"/>
                </a:cubicBezTo>
                <a:cubicBezTo>
                  <a:pt x="1165860" y="2898458"/>
                  <a:pt x="1115378" y="2818448"/>
                  <a:pt x="1076325" y="2723198"/>
                </a:cubicBezTo>
                <a:cubicBezTo>
                  <a:pt x="973455" y="2765108"/>
                  <a:pt x="874395" y="2787015"/>
                  <a:pt x="782955" y="2787015"/>
                </a:cubicBezTo>
                <a:cubicBezTo>
                  <a:pt x="610553" y="2787015"/>
                  <a:pt x="468630" y="2710815"/>
                  <a:pt x="391478" y="2576513"/>
                </a:cubicBezTo>
                <a:cubicBezTo>
                  <a:pt x="309563" y="2433638"/>
                  <a:pt x="312420" y="2244090"/>
                  <a:pt x="395288" y="2041208"/>
                </a:cubicBezTo>
                <a:cubicBezTo>
                  <a:pt x="300038" y="2001203"/>
                  <a:pt x="220027" y="1951673"/>
                  <a:pt x="156210" y="1891665"/>
                </a:cubicBezTo>
                <a:cubicBezTo>
                  <a:pt x="54293" y="1795463"/>
                  <a:pt x="0" y="1681163"/>
                  <a:pt x="0" y="1559243"/>
                </a:cubicBezTo>
                <a:cubicBezTo>
                  <a:pt x="0" y="1437323"/>
                  <a:pt x="54293" y="1322070"/>
                  <a:pt x="156210" y="1226820"/>
                </a:cubicBezTo>
                <a:cubicBezTo>
                  <a:pt x="220027" y="1166813"/>
                  <a:pt x="300038" y="1116330"/>
                  <a:pt x="395288" y="1077278"/>
                </a:cubicBezTo>
                <a:cubicBezTo>
                  <a:pt x="312420" y="874395"/>
                  <a:pt x="309563" y="684848"/>
                  <a:pt x="391478" y="541973"/>
                </a:cubicBezTo>
                <a:cubicBezTo>
                  <a:pt x="467678" y="408623"/>
                  <a:pt x="610553" y="331470"/>
                  <a:pt x="782955" y="331470"/>
                </a:cubicBezTo>
                <a:cubicBezTo>
                  <a:pt x="874395" y="331470"/>
                  <a:pt x="974408" y="353378"/>
                  <a:pt x="1076325" y="395288"/>
                </a:cubicBezTo>
                <a:cubicBezTo>
                  <a:pt x="1116330" y="300038"/>
                  <a:pt x="1165860" y="220028"/>
                  <a:pt x="1225868" y="156210"/>
                </a:cubicBezTo>
                <a:cubicBezTo>
                  <a:pt x="1322070" y="54293"/>
                  <a:pt x="1436370" y="0"/>
                  <a:pt x="1558290" y="0"/>
                </a:cubicBezTo>
                <a:cubicBezTo>
                  <a:pt x="1680210" y="0"/>
                  <a:pt x="1795463" y="54293"/>
                  <a:pt x="1890713" y="156210"/>
                </a:cubicBezTo>
                <a:cubicBezTo>
                  <a:pt x="1950720" y="220028"/>
                  <a:pt x="2001203" y="300038"/>
                  <a:pt x="2040255" y="395288"/>
                </a:cubicBezTo>
                <a:cubicBezTo>
                  <a:pt x="2143125" y="353378"/>
                  <a:pt x="2242185" y="331470"/>
                  <a:pt x="2333625" y="331470"/>
                </a:cubicBezTo>
                <a:cubicBezTo>
                  <a:pt x="2506028" y="331470"/>
                  <a:pt x="2647950" y="407670"/>
                  <a:pt x="2725103" y="541973"/>
                </a:cubicBezTo>
                <a:cubicBezTo>
                  <a:pt x="2807018" y="684848"/>
                  <a:pt x="2804160" y="874395"/>
                  <a:pt x="2721293" y="1077278"/>
                </a:cubicBezTo>
                <a:cubicBezTo>
                  <a:pt x="2816543" y="1117283"/>
                  <a:pt x="2896553" y="1166813"/>
                  <a:pt x="2960370" y="1226820"/>
                </a:cubicBezTo>
                <a:cubicBezTo>
                  <a:pt x="3062288" y="1323023"/>
                  <a:pt x="3116580" y="1437323"/>
                  <a:pt x="3116580" y="1559243"/>
                </a:cubicBezTo>
                <a:cubicBezTo>
                  <a:pt x="3116580" y="1681163"/>
                  <a:pt x="3062288" y="1796415"/>
                  <a:pt x="2960370" y="1891665"/>
                </a:cubicBezTo>
                <a:cubicBezTo>
                  <a:pt x="2896553" y="1951673"/>
                  <a:pt x="2816543" y="2002155"/>
                  <a:pt x="2721293" y="2041208"/>
                </a:cubicBezTo>
                <a:cubicBezTo>
                  <a:pt x="2804160" y="2244090"/>
                  <a:pt x="2807018" y="2433638"/>
                  <a:pt x="2725103" y="2576513"/>
                </a:cubicBezTo>
                <a:cubicBezTo>
                  <a:pt x="2648903" y="2709863"/>
                  <a:pt x="2506028" y="2787015"/>
                  <a:pt x="2333625" y="2787015"/>
                </a:cubicBezTo>
                <a:lnTo>
                  <a:pt x="2333625" y="2787015"/>
                </a:lnTo>
                <a:cubicBezTo>
                  <a:pt x="2242185" y="2787015"/>
                  <a:pt x="2142173" y="2765108"/>
                  <a:pt x="2040255" y="2723198"/>
                </a:cubicBezTo>
                <a:cubicBezTo>
                  <a:pt x="2000250" y="2818448"/>
                  <a:pt x="1950720" y="2898458"/>
                  <a:pt x="1890713" y="2962275"/>
                </a:cubicBezTo>
                <a:cubicBezTo>
                  <a:pt x="1795463" y="3064193"/>
                  <a:pt x="1680210" y="3118485"/>
                  <a:pt x="1558290" y="311848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rtl="0">
              <a:buClr>
                <a:srgbClr val="000000"/>
              </a:buClr>
              <a:buFont typeface="Arial"/>
              <a:buNone/>
            </a:pPr>
            <a:r>
              <a:rPr lang="ar-SA" sz="2800" b="1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تدريس</a:t>
            </a:r>
            <a:endParaRPr sz="2800" b="1" kern="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3" name="Picture 35" descr="Picture 35">
            <a:extLst>
              <a:ext uri="{FF2B5EF4-FFF2-40B4-BE49-F238E27FC236}">
                <a16:creationId xmlns:a16="http://schemas.microsoft.com/office/drawing/2014/main" id="{53D45A31-C988-F61B-E6C1-C4CA1611A3F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6953" t="18377" r="25002" b="33135"/>
          <a:stretch/>
        </p:blipFill>
        <p:spPr>
          <a:xfrm>
            <a:off x="11153610" y="402069"/>
            <a:ext cx="972050" cy="928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009B49DA-A5FA-049B-9EE8-FE6B16D8FE3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9" y="5720172"/>
            <a:ext cx="1266043" cy="1137828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E63310E6-425E-2D91-E2BC-906271D0B998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8753" t="33053" r="30699" b="56901"/>
          <a:stretch/>
        </p:blipFill>
        <p:spPr>
          <a:xfrm>
            <a:off x="1283999" y="1261517"/>
            <a:ext cx="9600728" cy="1505703"/>
          </a:xfrm>
          <a:prstGeom prst="rect">
            <a:avLst/>
          </a:prstGeom>
          <a:ln>
            <a:solidFill>
              <a:srgbClr val="C7D7C0"/>
            </a:solidFill>
          </a:ln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A94FDFB2-F4FA-B667-A1A9-1A0A29F231E3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5457" t="59868" r="30146" b="29980"/>
          <a:stretch/>
        </p:blipFill>
        <p:spPr>
          <a:xfrm>
            <a:off x="2050407" y="5057663"/>
            <a:ext cx="9144816" cy="1231423"/>
          </a:xfrm>
          <a:prstGeom prst="rect">
            <a:avLst/>
          </a:prstGeom>
          <a:ln>
            <a:solidFill>
              <a:srgbClr val="FFC000"/>
            </a:solidFill>
          </a:ln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D5F04B47-25D6-8D37-968F-52C955DC7EA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6042" b="59010" l="45278" r="66632">
                        <a14:foregroundMark x1="65347" y1="52292" x2="65347" y2="57240"/>
                        <a14:foregroundMark x1="65347" y1="57240" x2="54132" y2="59010"/>
                        <a14:foregroundMark x1="54132" y1="59010" x2="53160" y2="58542"/>
                      </a14:backgroundRemoval>
                    </a14:imgEffect>
                  </a14:imgLayer>
                </a14:imgProps>
              </a:ext>
            </a:extLst>
          </a:blip>
          <a:srcRect l="46184" t="49843" r="33366" b="39916"/>
          <a:stretch/>
        </p:blipFill>
        <p:spPr>
          <a:xfrm>
            <a:off x="7722217" y="2882818"/>
            <a:ext cx="3330212" cy="1375365"/>
          </a:xfrm>
          <a:prstGeom prst="rect">
            <a:avLst/>
          </a:prstGeom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id="{03E49031-69CE-2381-9DEC-17F134194AC8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0000" b="58750" l="46736" r="67049">
                        <a14:foregroundMark x1="48854" y1="54792" x2="49861" y2="54896"/>
                        <a14:foregroundMark x1="47951" y1="55052" x2="48785" y2="55052"/>
                        <a14:foregroundMark x1="52292" y1="51563" x2="55972" y2="51302"/>
                        <a14:foregroundMark x1="55972" y1="51302" x2="63750" y2="51979"/>
                        <a14:foregroundMark x1="63750" y1="51979" x2="64826" y2="56563"/>
                        <a14:foregroundMark x1="64826" y1="56563" x2="64826" y2="56615"/>
                        <a14:foregroundMark x1="65313" y1="50990" x2="65243" y2="57604"/>
                        <a14:foregroundMark x1="65000" y1="57813" x2="54375" y2="58229"/>
                        <a14:foregroundMark x1="54375" y1="58229" x2="53924" y2="58021"/>
                        <a14:foregroundMark x1="58368" y1="58021" x2="64861" y2="57448"/>
                        <a14:foregroundMark x1="64861" y1="57448" x2="65208" y2="57656"/>
                        <a14:foregroundMark x1="64514" y1="50729" x2="54028" y2="50313"/>
                        <a14:foregroundMark x1="54028" y1="50313" x2="52986" y2="50625"/>
                        <a14:foregroundMark x1="56979" y1="58385" x2="61424" y2="58490"/>
                        <a14:foregroundMark x1="61424" y1="58490" x2="64201" y2="57969"/>
                        <a14:foregroundMark x1="62361" y1="58646" x2="65590" y2="56615"/>
                        <a14:foregroundMark x1="65590" y1="56615" x2="65451" y2="51615"/>
                        <a14:foregroundMark x1="65451" y1="51615" x2="65417" y2="51615"/>
                        <a14:foregroundMark x1="58229" y1="50573" x2="63368" y2="49792"/>
                        <a14:foregroundMark x1="63368" y1="49792" x2="65903" y2="55313"/>
                        <a14:foregroundMark x1="65903" y1="55313" x2="63785" y2="59010"/>
                        <a14:foregroundMark x1="63785" y1="59010" x2="50729" y2="58125"/>
                        <a14:foregroundMark x1="50729" y1="58125" x2="47847" y2="55781"/>
                        <a14:foregroundMark x1="47847" y1="55781" x2="52535" y2="50000"/>
                        <a14:foregroundMark x1="48611" y1="54115" x2="46736" y2="55156"/>
                        <a14:foregroundMark x1="50382" y1="53021" x2="47639" y2="55313"/>
                        <a14:foregroundMark x1="63681" y1="50417" x2="65729" y2="54167"/>
                        <a14:foregroundMark x1="65729" y1="54167" x2="65035" y2="58646"/>
                        <a14:foregroundMark x1="65035" y1="58646" x2="64306" y2="58177"/>
                        <a14:foregroundMark x1="63993" y1="50573" x2="66250" y2="54115"/>
                        <a14:foregroundMark x1="66250" y1="54115" x2="66250" y2="54479"/>
                      </a14:backgroundRemoval>
                    </a14:imgEffect>
                  </a14:imgLayer>
                </a14:imgProps>
              </a:ext>
            </a:extLst>
          </a:blip>
          <a:srcRect l="47265" t="49864" r="46167" b="40051"/>
          <a:stretch/>
        </p:blipFill>
        <p:spPr>
          <a:xfrm>
            <a:off x="7875431" y="2878047"/>
            <a:ext cx="1082339" cy="1375364"/>
          </a:xfrm>
          <a:prstGeom prst="rect">
            <a:avLst/>
          </a:prstGeom>
        </p:spPr>
      </p:pic>
      <p:pic>
        <p:nvPicPr>
          <p:cNvPr id="26" name="صورة 25">
            <a:extLst>
              <a:ext uri="{FF2B5EF4-FFF2-40B4-BE49-F238E27FC236}">
                <a16:creationId xmlns:a16="http://schemas.microsoft.com/office/drawing/2014/main" id="{1575D988-5585-6233-1F87-0F5B69828A56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duotone>
              <a:srgbClr val="C0504D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0000" b="58750" l="46736" r="67049">
                        <a14:foregroundMark x1="48854" y1="54792" x2="49861" y2="54896"/>
                        <a14:foregroundMark x1="47951" y1="55052" x2="48785" y2="55052"/>
                        <a14:foregroundMark x1="52292" y1="51563" x2="55972" y2="51302"/>
                        <a14:foregroundMark x1="60935" y1="51734" x2="63750" y2="51979"/>
                        <a14:foregroundMark x1="55972" y1="51302" x2="60619" y2="51706"/>
                        <a14:foregroundMark x1="64613" y1="55657" x2="64826" y2="56563"/>
                        <a14:foregroundMark x1="63750" y1="51979" x2="64563" y2="55444"/>
                        <a14:foregroundMark x1="64826" y1="56563" x2="64826" y2="56615"/>
                        <a14:foregroundMark x1="65265" y1="55488" x2="65243" y2="57604"/>
                        <a14:foregroundMark x1="65313" y1="50990" x2="65292" y2="52985"/>
                        <a14:foregroundMark x1="65000" y1="57813" x2="54375" y2="58229"/>
                        <a14:foregroundMark x1="54375" y1="58229" x2="53924" y2="58021"/>
                        <a14:foregroundMark x1="58368" y1="58021" x2="64861" y2="57448"/>
                        <a14:foregroundMark x1="64861" y1="57448" x2="65208" y2="57656"/>
                        <a14:foregroundMark x1="60433" y1="50567" x2="54028" y2="50313"/>
                        <a14:foregroundMark x1="64514" y1="50729" x2="63516" y2="50689"/>
                        <a14:foregroundMark x1="54028" y1="50313" x2="52986" y2="50625"/>
                        <a14:foregroundMark x1="56979" y1="58385" x2="61424" y2="58490"/>
                        <a14:foregroundMark x1="61424" y1="58490" x2="64201" y2="57969"/>
                        <a14:foregroundMark x1="62361" y1="58646" x2="65590" y2="56615"/>
                        <a14:foregroundMark x1="65489" y1="52997" x2="65451" y2="51615"/>
                        <a14:foregroundMark x1="65590" y1="56615" x2="65559" y2="55506"/>
                        <a14:foregroundMark x1="65451" y1="51615" x2="65417" y2="51615"/>
                        <a14:foregroundMark x1="58229" y1="50573" x2="60300" y2="50258"/>
                        <a14:foregroundMark x1="63368" y1="49792" x2="65903" y2="55313"/>
                        <a14:foregroundMark x1="65784" y1="55520" x2="63785" y2="59010"/>
                        <a14:foregroundMark x1="63785" y1="59010" x2="50729" y2="58125"/>
                        <a14:foregroundMark x1="50729" y1="58125" x2="47847" y2="55781"/>
                        <a14:foregroundMark x1="47847" y1="55781" x2="52535" y2="50000"/>
                        <a14:foregroundMark x1="48611" y1="54115" x2="46736" y2="55156"/>
                        <a14:foregroundMark x1="50382" y1="53021" x2="47639" y2="55313"/>
                        <a14:foregroundMark x1="63681" y1="50417" x2="65076" y2="52971"/>
                        <a14:foregroundMark x1="65522" y1="55504" x2="65035" y2="58646"/>
                        <a14:foregroundMark x1="65035" y1="58646" x2="64306" y2="58177"/>
                        <a14:foregroundMark x1="63993" y1="50573" x2="65540" y2="53000"/>
                        <a14:backgroundMark x1="63264" y1="50104" x2="60278" y2="50208"/>
                        <a14:backgroundMark x1="60278" y1="50208" x2="60174" y2="50156"/>
                        <a14:backgroundMark x1="65868" y1="53021" x2="65799" y2="55521"/>
                      </a14:backgroundRemoval>
                    </a14:imgEffect>
                  </a14:imgLayer>
                </a14:imgProps>
              </a:ext>
            </a:extLst>
          </a:blip>
          <a:srcRect l="53509" t="50000" r="30808" b="39915"/>
          <a:stretch/>
        </p:blipFill>
        <p:spPr>
          <a:xfrm>
            <a:off x="8902592" y="2897990"/>
            <a:ext cx="2603126" cy="1370229"/>
          </a:xfrm>
          <a:prstGeom prst="rect">
            <a:avLst/>
          </a:prstGeom>
        </p:spPr>
      </p:pic>
      <p:sp>
        <p:nvSpPr>
          <p:cNvPr id="32" name="مربع نص 31">
            <a:extLst>
              <a:ext uri="{FF2B5EF4-FFF2-40B4-BE49-F238E27FC236}">
                <a16:creationId xmlns:a16="http://schemas.microsoft.com/office/drawing/2014/main" id="{7E4EF55F-0361-1E4C-3F1A-71B74232AD5A}"/>
              </a:ext>
            </a:extLst>
          </p:cNvPr>
          <p:cNvSpPr txBox="1"/>
          <p:nvPr/>
        </p:nvSpPr>
        <p:spPr>
          <a:xfrm>
            <a:off x="7893373" y="4103428"/>
            <a:ext cx="1046454" cy="461665"/>
          </a:xfrm>
          <a:custGeom>
            <a:avLst/>
            <a:gdLst>
              <a:gd name="connsiteX0" fmla="*/ 0 w 1046454"/>
              <a:gd name="connsiteY0" fmla="*/ 0 h 461665"/>
              <a:gd name="connsiteX1" fmla="*/ 1046454 w 1046454"/>
              <a:gd name="connsiteY1" fmla="*/ 0 h 461665"/>
              <a:gd name="connsiteX2" fmla="*/ 1046454 w 1046454"/>
              <a:gd name="connsiteY2" fmla="*/ 461665 h 461665"/>
              <a:gd name="connsiteX3" fmla="*/ 0 w 1046454"/>
              <a:gd name="connsiteY3" fmla="*/ 461665 h 461665"/>
              <a:gd name="connsiteX4" fmla="*/ 0 w 1046454"/>
              <a:gd name="connsiteY4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46454" h="461665" fill="none" extrusionOk="0">
                <a:moveTo>
                  <a:pt x="0" y="0"/>
                </a:moveTo>
                <a:cubicBezTo>
                  <a:pt x="157693" y="80956"/>
                  <a:pt x="866239" y="37141"/>
                  <a:pt x="1046454" y="0"/>
                </a:cubicBezTo>
                <a:cubicBezTo>
                  <a:pt x="1085380" y="89873"/>
                  <a:pt x="1085220" y="274878"/>
                  <a:pt x="1046454" y="461665"/>
                </a:cubicBezTo>
                <a:cubicBezTo>
                  <a:pt x="938764" y="459560"/>
                  <a:pt x="332678" y="451050"/>
                  <a:pt x="0" y="461665"/>
                </a:cubicBezTo>
                <a:cubicBezTo>
                  <a:pt x="13213" y="367335"/>
                  <a:pt x="-11092" y="86954"/>
                  <a:pt x="0" y="0"/>
                </a:cubicBezTo>
                <a:close/>
              </a:path>
              <a:path w="1046454" h="461665" stroke="0" extrusionOk="0">
                <a:moveTo>
                  <a:pt x="0" y="0"/>
                </a:moveTo>
                <a:cubicBezTo>
                  <a:pt x="208676" y="55341"/>
                  <a:pt x="668523" y="82782"/>
                  <a:pt x="1046454" y="0"/>
                </a:cubicBezTo>
                <a:cubicBezTo>
                  <a:pt x="1062629" y="219763"/>
                  <a:pt x="1087360" y="397006"/>
                  <a:pt x="1046454" y="461665"/>
                </a:cubicBezTo>
                <a:cubicBezTo>
                  <a:pt x="833044" y="370894"/>
                  <a:pt x="318514" y="540738"/>
                  <a:pt x="0" y="461665"/>
                </a:cubicBezTo>
                <a:cubicBezTo>
                  <a:pt x="29374" y="340008"/>
                  <a:pt x="-2668" y="184445"/>
                  <a:pt x="0" y="0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>
            <a:noFill/>
            <a:extLst>
              <a:ext uri="{C807C97D-BFC1-408E-A445-0C87EB9F89A2}">
                <ask:lineSketchStyleProps xmlns:ask="http://schemas.microsoft.com/office/drawing/2018/sketchyshapes" sd="2606353619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libri"/>
                <a:ea typeface="+mn-ea"/>
                <a:cs typeface="Mudir MT" pitchFamily="2" charset="-78"/>
              </a:rPr>
              <a:t>مثلث</a:t>
            </a:r>
          </a:p>
        </p:txBody>
      </p:sp>
      <p:sp>
        <p:nvSpPr>
          <p:cNvPr id="33" name="مربع نص 32">
            <a:extLst>
              <a:ext uri="{FF2B5EF4-FFF2-40B4-BE49-F238E27FC236}">
                <a16:creationId xmlns:a16="http://schemas.microsoft.com/office/drawing/2014/main" id="{4FD2063B-9F72-E6F3-9777-E3B8C503AFCC}"/>
              </a:ext>
            </a:extLst>
          </p:cNvPr>
          <p:cNvSpPr txBox="1"/>
          <p:nvPr/>
        </p:nvSpPr>
        <p:spPr>
          <a:xfrm>
            <a:off x="9611948" y="4116633"/>
            <a:ext cx="1046454" cy="461665"/>
          </a:xfrm>
          <a:custGeom>
            <a:avLst/>
            <a:gdLst>
              <a:gd name="connsiteX0" fmla="*/ 0 w 1046454"/>
              <a:gd name="connsiteY0" fmla="*/ 0 h 461665"/>
              <a:gd name="connsiteX1" fmla="*/ 1046454 w 1046454"/>
              <a:gd name="connsiteY1" fmla="*/ 0 h 461665"/>
              <a:gd name="connsiteX2" fmla="*/ 1046454 w 1046454"/>
              <a:gd name="connsiteY2" fmla="*/ 461665 h 461665"/>
              <a:gd name="connsiteX3" fmla="*/ 0 w 1046454"/>
              <a:gd name="connsiteY3" fmla="*/ 461665 h 461665"/>
              <a:gd name="connsiteX4" fmla="*/ 0 w 1046454"/>
              <a:gd name="connsiteY4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46454" h="461665" fill="none" extrusionOk="0">
                <a:moveTo>
                  <a:pt x="0" y="0"/>
                </a:moveTo>
                <a:cubicBezTo>
                  <a:pt x="157693" y="80956"/>
                  <a:pt x="866239" y="37141"/>
                  <a:pt x="1046454" y="0"/>
                </a:cubicBezTo>
                <a:cubicBezTo>
                  <a:pt x="1085380" y="89873"/>
                  <a:pt x="1085220" y="274878"/>
                  <a:pt x="1046454" y="461665"/>
                </a:cubicBezTo>
                <a:cubicBezTo>
                  <a:pt x="938764" y="459560"/>
                  <a:pt x="332678" y="451050"/>
                  <a:pt x="0" y="461665"/>
                </a:cubicBezTo>
                <a:cubicBezTo>
                  <a:pt x="13213" y="367335"/>
                  <a:pt x="-11092" y="86954"/>
                  <a:pt x="0" y="0"/>
                </a:cubicBezTo>
                <a:close/>
              </a:path>
              <a:path w="1046454" h="461665" stroke="0" extrusionOk="0">
                <a:moveTo>
                  <a:pt x="0" y="0"/>
                </a:moveTo>
                <a:cubicBezTo>
                  <a:pt x="208676" y="55341"/>
                  <a:pt x="668523" y="82782"/>
                  <a:pt x="1046454" y="0"/>
                </a:cubicBezTo>
                <a:cubicBezTo>
                  <a:pt x="1062629" y="219763"/>
                  <a:pt x="1087360" y="397006"/>
                  <a:pt x="1046454" y="461665"/>
                </a:cubicBezTo>
                <a:cubicBezTo>
                  <a:pt x="833044" y="370894"/>
                  <a:pt x="318514" y="540738"/>
                  <a:pt x="0" y="461665"/>
                </a:cubicBezTo>
                <a:cubicBezTo>
                  <a:pt x="29374" y="340008"/>
                  <a:pt x="-2668" y="184445"/>
                  <a:pt x="0" y="0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>
            <a:noFill/>
            <a:extLst>
              <a:ext uri="{C807C97D-BFC1-408E-A445-0C87EB9F89A2}">
                <ask:lineSketchStyleProps xmlns:ask="http://schemas.microsoft.com/office/drawing/2018/sketchyshapes" sd="2606353619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libri"/>
                <a:ea typeface="+mn-ea"/>
                <a:cs typeface="Mudir MT" pitchFamily="2" charset="-78"/>
              </a:rPr>
              <a:t>مستطيل</a:t>
            </a:r>
          </a:p>
        </p:txBody>
      </p:sp>
      <p:pic>
        <p:nvPicPr>
          <p:cNvPr id="35" name="صورة 34">
            <a:extLst>
              <a:ext uri="{FF2B5EF4-FFF2-40B4-BE49-F238E27FC236}">
                <a16:creationId xmlns:a16="http://schemas.microsoft.com/office/drawing/2014/main" id="{0FCC9EFD-C55B-0B79-F8CD-F96FA01EF763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14590" t="44825" r="57331" b="39973"/>
          <a:stretch/>
        </p:blipFill>
        <p:spPr>
          <a:xfrm>
            <a:off x="515793" y="3084202"/>
            <a:ext cx="5051883" cy="1595449"/>
          </a:xfrm>
          <a:prstGeom prst="rect">
            <a:avLst/>
          </a:prstGeom>
        </p:spPr>
      </p:pic>
      <p:sp>
        <p:nvSpPr>
          <p:cNvPr id="36" name="علامة الجمع 35">
            <a:extLst>
              <a:ext uri="{FF2B5EF4-FFF2-40B4-BE49-F238E27FC236}">
                <a16:creationId xmlns:a16="http://schemas.microsoft.com/office/drawing/2014/main" id="{181669A8-310D-1B98-5A20-3D576C609930}"/>
              </a:ext>
            </a:extLst>
          </p:cNvPr>
          <p:cNvSpPr/>
          <p:nvPr/>
        </p:nvSpPr>
        <p:spPr>
          <a:xfrm>
            <a:off x="8986197" y="4193896"/>
            <a:ext cx="514320" cy="346426"/>
          </a:xfrm>
          <a:prstGeom prst="mathPlus">
            <a:avLst>
              <a:gd name="adj1" fmla="val 16084"/>
            </a:avLst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7" name="يساوي 36">
            <a:extLst>
              <a:ext uri="{FF2B5EF4-FFF2-40B4-BE49-F238E27FC236}">
                <a16:creationId xmlns:a16="http://schemas.microsoft.com/office/drawing/2014/main" id="{E156BEA6-E6E8-65CA-1050-397F15B63CFA}"/>
              </a:ext>
            </a:extLst>
          </p:cNvPr>
          <p:cNvSpPr/>
          <p:nvPr/>
        </p:nvSpPr>
        <p:spPr>
          <a:xfrm>
            <a:off x="7195817" y="4129314"/>
            <a:ext cx="594036" cy="400373"/>
          </a:xfrm>
          <a:prstGeom prst="mathEqual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chemeClr val="tx1"/>
              </a:solidFill>
            </a:endParaRPr>
          </a:p>
        </p:txBody>
      </p:sp>
      <p:sp>
        <p:nvSpPr>
          <p:cNvPr id="38" name="مربع نص 37">
            <a:extLst>
              <a:ext uri="{FF2B5EF4-FFF2-40B4-BE49-F238E27FC236}">
                <a16:creationId xmlns:a16="http://schemas.microsoft.com/office/drawing/2014/main" id="{3B78F9AA-0A80-6466-4E6C-A3C10D0BD807}"/>
              </a:ext>
            </a:extLst>
          </p:cNvPr>
          <p:cNvSpPr txBox="1"/>
          <p:nvPr/>
        </p:nvSpPr>
        <p:spPr>
          <a:xfrm>
            <a:off x="6081257" y="3721456"/>
            <a:ext cx="1046454" cy="1200329"/>
          </a:xfrm>
          <a:custGeom>
            <a:avLst/>
            <a:gdLst>
              <a:gd name="connsiteX0" fmla="*/ 0 w 1046454"/>
              <a:gd name="connsiteY0" fmla="*/ 0 h 1200329"/>
              <a:gd name="connsiteX1" fmla="*/ 1046454 w 1046454"/>
              <a:gd name="connsiteY1" fmla="*/ 0 h 1200329"/>
              <a:gd name="connsiteX2" fmla="*/ 1046454 w 1046454"/>
              <a:gd name="connsiteY2" fmla="*/ 1200329 h 1200329"/>
              <a:gd name="connsiteX3" fmla="*/ 0 w 1046454"/>
              <a:gd name="connsiteY3" fmla="*/ 1200329 h 1200329"/>
              <a:gd name="connsiteX4" fmla="*/ 0 w 1046454"/>
              <a:gd name="connsiteY4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46454" h="1200329" fill="none" extrusionOk="0">
                <a:moveTo>
                  <a:pt x="0" y="0"/>
                </a:moveTo>
                <a:cubicBezTo>
                  <a:pt x="157693" y="80956"/>
                  <a:pt x="866239" y="37141"/>
                  <a:pt x="1046454" y="0"/>
                </a:cubicBezTo>
                <a:cubicBezTo>
                  <a:pt x="1018900" y="579555"/>
                  <a:pt x="952260" y="906833"/>
                  <a:pt x="1046454" y="1200329"/>
                </a:cubicBezTo>
                <a:cubicBezTo>
                  <a:pt x="938764" y="1198224"/>
                  <a:pt x="332678" y="1189714"/>
                  <a:pt x="0" y="1200329"/>
                </a:cubicBezTo>
                <a:cubicBezTo>
                  <a:pt x="-20027" y="872843"/>
                  <a:pt x="-60952" y="224320"/>
                  <a:pt x="0" y="0"/>
                </a:cubicBezTo>
                <a:close/>
              </a:path>
              <a:path w="1046454" h="1200329" stroke="0" extrusionOk="0">
                <a:moveTo>
                  <a:pt x="0" y="0"/>
                </a:moveTo>
                <a:cubicBezTo>
                  <a:pt x="208676" y="55341"/>
                  <a:pt x="668523" y="82782"/>
                  <a:pt x="1046454" y="0"/>
                </a:cubicBezTo>
                <a:cubicBezTo>
                  <a:pt x="962909" y="261843"/>
                  <a:pt x="1103980" y="659619"/>
                  <a:pt x="1046454" y="1200329"/>
                </a:cubicBezTo>
                <a:cubicBezTo>
                  <a:pt x="833044" y="1109558"/>
                  <a:pt x="318514" y="1279402"/>
                  <a:pt x="0" y="1200329"/>
                </a:cubicBezTo>
                <a:cubicBezTo>
                  <a:pt x="95854" y="705347"/>
                  <a:pt x="47192" y="588243"/>
                  <a:pt x="0" y="0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>
            <a:noFill/>
            <a:extLst>
              <a:ext uri="{C807C97D-BFC1-408E-A445-0C87EB9F89A2}">
                <ask:lineSketchStyleProps xmlns:ask="http://schemas.microsoft.com/office/drawing/2018/sketchyshapes" sd="2606353619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libri"/>
                <a:ea typeface="+mn-ea"/>
                <a:cs typeface="Mudir MT" pitchFamily="2" charset="-78"/>
              </a:rPr>
              <a:t>مساحة الشكل المركب</a:t>
            </a:r>
          </a:p>
        </p:txBody>
      </p:sp>
    </p:spTree>
    <p:extLst>
      <p:ext uri="{BB962C8B-B14F-4D97-AF65-F5344CB8AC3E}">
        <p14:creationId xmlns:p14="http://schemas.microsoft.com/office/powerpoint/2010/main" val="1825372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2.59259E-6 L -0.02695 -0.00301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54" y="-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32" grpId="0" animBg="1"/>
      <p:bldP spid="33" grpId="0" animBg="1"/>
      <p:bldP spid="36" grpId="0" animBg="1"/>
      <p:bldP spid="37" grpId="0" animBg="1"/>
      <p:bldP spid="3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8537" y="-564362"/>
            <a:ext cx="13829073" cy="7986724"/>
            <a:chOff x="0" y="0"/>
            <a:chExt cx="27658147" cy="1597344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8615233" y="8448407"/>
              <a:ext cx="13222916" cy="182716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4435232" y="12985476"/>
              <a:ext cx="13222916" cy="182716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4249990" y="5793279"/>
              <a:ext cx="13444318" cy="185776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180241"/>
              <a:ext cx="13444318" cy="185776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8680824" y="613757"/>
              <a:ext cx="8294766" cy="185776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7400281" y="12970180"/>
              <a:ext cx="8294766" cy="185776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2700621" y="14115688"/>
              <a:ext cx="8294766" cy="185776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5720447" y="38100"/>
              <a:ext cx="8294766" cy="1857760"/>
            </a:xfrm>
            <a:prstGeom prst="rect">
              <a:avLst/>
            </a:prstGeom>
          </p:spPr>
        </p:pic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6560492">
            <a:off x="10545648" y="1201790"/>
            <a:ext cx="585887" cy="1201168"/>
          </a:xfrm>
          <a:prstGeom prst="rect">
            <a:avLst/>
          </a:prstGeom>
        </p:spPr>
      </p:pic>
      <p:sp>
        <p:nvSpPr>
          <p:cNvPr id="12" name="Google Shape;312;p25">
            <a:extLst>
              <a:ext uri="{FF2B5EF4-FFF2-40B4-BE49-F238E27FC236}">
                <a16:creationId xmlns:a16="http://schemas.microsoft.com/office/drawing/2014/main" id="{1F7AF73A-79AA-131B-9596-30EE963C07E0}"/>
              </a:ext>
            </a:extLst>
          </p:cNvPr>
          <p:cNvSpPr/>
          <p:nvPr/>
        </p:nvSpPr>
        <p:spPr>
          <a:xfrm>
            <a:off x="6102882" y="1514546"/>
            <a:ext cx="5303520" cy="4040225"/>
          </a:xfrm>
          <a:custGeom>
            <a:avLst/>
            <a:gdLst/>
            <a:ahLst/>
            <a:cxnLst/>
            <a:rect l="l" t="t" r="r" b="b"/>
            <a:pathLst>
              <a:path w="3116580" h="3118484" extrusionOk="0">
                <a:moveTo>
                  <a:pt x="1558290" y="3118485"/>
                </a:moveTo>
                <a:cubicBezTo>
                  <a:pt x="1436370" y="3118485"/>
                  <a:pt x="1321118" y="3064193"/>
                  <a:pt x="1225868" y="2962275"/>
                </a:cubicBezTo>
                <a:cubicBezTo>
                  <a:pt x="1165860" y="2898458"/>
                  <a:pt x="1115378" y="2818448"/>
                  <a:pt x="1076325" y="2723198"/>
                </a:cubicBezTo>
                <a:cubicBezTo>
                  <a:pt x="973455" y="2765108"/>
                  <a:pt x="874395" y="2787015"/>
                  <a:pt x="782955" y="2787015"/>
                </a:cubicBezTo>
                <a:cubicBezTo>
                  <a:pt x="610553" y="2787015"/>
                  <a:pt x="468630" y="2710815"/>
                  <a:pt x="391478" y="2576513"/>
                </a:cubicBezTo>
                <a:cubicBezTo>
                  <a:pt x="309563" y="2433638"/>
                  <a:pt x="312420" y="2244090"/>
                  <a:pt x="395288" y="2041208"/>
                </a:cubicBezTo>
                <a:cubicBezTo>
                  <a:pt x="300038" y="2001203"/>
                  <a:pt x="220027" y="1951673"/>
                  <a:pt x="156210" y="1891665"/>
                </a:cubicBezTo>
                <a:cubicBezTo>
                  <a:pt x="54293" y="1795463"/>
                  <a:pt x="0" y="1681163"/>
                  <a:pt x="0" y="1559243"/>
                </a:cubicBezTo>
                <a:cubicBezTo>
                  <a:pt x="0" y="1437323"/>
                  <a:pt x="54293" y="1322070"/>
                  <a:pt x="156210" y="1226820"/>
                </a:cubicBezTo>
                <a:cubicBezTo>
                  <a:pt x="220027" y="1166813"/>
                  <a:pt x="300038" y="1116330"/>
                  <a:pt x="395288" y="1077278"/>
                </a:cubicBezTo>
                <a:cubicBezTo>
                  <a:pt x="312420" y="874395"/>
                  <a:pt x="309563" y="684848"/>
                  <a:pt x="391478" y="541973"/>
                </a:cubicBezTo>
                <a:cubicBezTo>
                  <a:pt x="467678" y="408623"/>
                  <a:pt x="610553" y="331470"/>
                  <a:pt x="782955" y="331470"/>
                </a:cubicBezTo>
                <a:cubicBezTo>
                  <a:pt x="874395" y="331470"/>
                  <a:pt x="974408" y="353378"/>
                  <a:pt x="1076325" y="395288"/>
                </a:cubicBezTo>
                <a:cubicBezTo>
                  <a:pt x="1116330" y="300038"/>
                  <a:pt x="1165860" y="220028"/>
                  <a:pt x="1225868" y="156210"/>
                </a:cubicBezTo>
                <a:cubicBezTo>
                  <a:pt x="1322070" y="54293"/>
                  <a:pt x="1436370" y="0"/>
                  <a:pt x="1558290" y="0"/>
                </a:cubicBezTo>
                <a:cubicBezTo>
                  <a:pt x="1680210" y="0"/>
                  <a:pt x="1795463" y="54293"/>
                  <a:pt x="1890713" y="156210"/>
                </a:cubicBezTo>
                <a:cubicBezTo>
                  <a:pt x="1950720" y="220028"/>
                  <a:pt x="2001203" y="300038"/>
                  <a:pt x="2040255" y="395288"/>
                </a:cubicBezTo>
                <a:cubicBezTo>
                  <a:pt x="2143125" y="353378"/>
                  <a:pt x="2242185" y="331470"/>
                  <a:pt x="2333625" y="331470"/>
                </a:cubicBezTo>
                <a:cubicBezTo>
                  <a:pt x="2506028" y="331470"/>
                  <a:pt x="2647950" y="407670"/>
                  <a:pt x="2725103" y="541973"/>
                </a:cubicBezTo>
                <a:cubicBezTo>
                  <a:pt x="2807018" y="684848"/>
                  <a:pt x="2804160" y="874395"/>
                  <a:pt x="2721293" y="1077278"/>
                </a:cubicBezTo>
                <a:cubicBezTo>
                  <a:pt x="2816543" y="1117283"/>
                  <a:pt x="2896553" y="1166813"/>
                  <a:pt x="2960370" y="1226820"/>
                </a:cubicBezTo>
                <a:cubicBezTo>
                  <a:pt x="3062288" y="1323023"/>
                  <a:pt x="3116580" y="1437323"/>
                  <a:pt x="3116580" y="1559243"/>
                </a:cubicBezTo>
                <a:cubicBezTo>
                  <a:pt x="3116580" y="1681163"/>
                  <a:pt x="3062288" y="1796415"/>
                  <a:pt x="2960370" y="1891665"/>
                </a:cubicBezTo>
                <a:cubicBezTo>
                  <a:pt x="2896553" y="1951673"/>
                  <a:pt x="2816543" y="2002155"/>
                  <a:pt x="2721293" y="2041208"/>
                </a:cubicBezTo>
                <a:cubicBezTo>
                  <a:pt x="2804160" y="2244090"/>
                  <a:pt x="2807018" y="2433638"/>
                  <a:pt x="2725103" y="2576513"/>
                </a:cubicBezTo>
                <a:cubicBezTo>
                  <a:pt x="2648903" y="2709863"/>
                  <a:pt x="2506028" y="2787015"/>
                  <a:pt x="2333625" y="2787015"/>
                </a:cubicBezTo>
                <a:lnTo>
                  <a:pt x="2333625" y="2787015"/>
                </a:lnTo>
                <a:cubicBezTo>
                  <a:pt x="2242185" y="2787015"/>
                  <a:pt x="2142173" y="2765108"/>
                  <a:pt x="2040255" y="2723198"/>
                </a:cubicBezTo>
                <a:cubicBezTo>
                  <a:pt x="2000250" y="2818448"/>
                  <a:pt x="1950720" y="2898458"/>
                  <a:pt x="1890713" y="2962275"/>
                </a:cubicBezTo>
                <a:cubicBezTo>
                  <a:pt x="1795463" y="3064193"/>
                  <a:pt x="1680210" y="3118485"/>
                  <a:pt x="1558290" y="3118485"/>
                </a:cubicBezTo>
                <a:close/>
              </a:path>
            </a:pathLst>
          </a:custGeom>
          <a:noFill/>
          <a:ln w="19050">
            <a:solidFill>
              <a:schemeClr val="accent3">
                <a:lumMod val="75000"/>
              </a:schemeClr>
            </a:solidFill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ar-SA" sz="3600" kern="0" noProof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تم تصميم النموذج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SA" sz="3600" b="0" i="0" u="none" strike="noStrike" kern="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المجاور لرجل</a:t>
            </a:r>
            <a:r>
              <a:rPr kumimoji="0" lang="ar-SA" sz="3600" b="0" i="0" u="none" strike="noStrike" kern="0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ألي</a:t>
            </a:r>
            <a:endParaRPr kumimoji="0" lang="en-US" sz="3600" b="0" i="0" u="none" strike="noStrike" kern="0" cap="none" spc="0" normalizeH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lang="ar-SA" sz="3600" kern="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SA" sz="3600" b="0" i="0" u="none" strike="noStrike" kern="0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مما يتكون </a:t>
            </a:r>
            <a:r>
              <a:rPr lang="ar-SA" sz="36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وثم اكتبي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ar-SA" sz="36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مساحات هذه الأشكال ؟</a:t>
            </a:r>
            <a:endParaRPr kumimoji="0" lang="en-US" sz="3600" b="0" i="0" u="none" strike="noStrike" kern="0" cap="none" spc="0" normalizeH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3" name="Picture 35" descr="Picture 35">
            <a:extLst>
              <a:ext uri="{FF2B5EF4-FFF2-40B4-BE49-F238E27FC236}">
                <a16:creationId xmlns:a16="http://schemas.microsoft.com/office/drawing/2014/main" id="{53D45A31-C988-F61B-E6C1-C4CA1611A3F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6953" t="18377" r="25002" b="33135"/>
          <a:stretch/>
        </p:blipFill>
        <p:spPr>
          <a:xfrm>
            <a:off x="11198978" y="409642"/>
            <a:ext cx="956044" cy="913585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009B49DA-A5FA-049B-9EE8-FE6B16D8FE3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350" y="5554771"/>
            <a:ext cx="1450394" cy="1303509"/>
          </a:xfrm>
          <a:prstGeom prst="rect">
            <a:avLst/>
          </a:prstGeom>
        </p:spPr>
      </p:pic>
      <p:grpSp>
        <p:nvGrpSpPr>
          <p:cNvPr id="11" name="مجموعة 10">
            <a:extLst>
              <a:ext uri="{FF2B5EF4-FFF2-40B4-BE49-F238E27FC236}">
                <a16:creationId xmlns:a16="http://schemas.microsoft.com/office/drawing/2014/main" id="{22496B1C-1D95-7D82-5B8A-285B7B3AF02E}"/>
              </a:ext>
            </a:extLst>
          </p:cNvPr>
          <p:cNvGrpSpPr/>
          <p:nvPr/>
        </p:nvGrpSpPr>
        <p:grpSpPr>
          <a:xfrm>
            <a:off x="2143829" y="1390834"/>
            <a:ext cx="3700397" cy="4219280"/>
            <a:chOff x="2143829" y="1390834"/>
            <a:chExt cx="3700397" cy="4219280"/>
          </a:xfrm>
        </p:grpSpPr>
        <p:sp>
          <p:nvSpPr>
            <p:cNvPr id="17" name="شكل بيضاوي 16">
              <a:extLst>
                <a:ext uri="{FF2B5EF4-FFF2-40B4-BE49-F238E27FC236}">
                  <a16:creationId xmlns:a16="http://schemas.microsoft.com/office/drawing/2014/main" id="{9E494236-1853-63E6-6831-B61C0D3BB229}"/>
                </a:ext>
              </a:extLst>
            </p:cNvPr>
            <p:cNvSpPr/>
            <p:nvPr/>
          </p:nvSpPr>
          <p:spPr>
            <a:xfrm>
              <a:off x="3252707" y="1390834"/>
              <a:ext cx="1508349" cy="133623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>
                <a:solidFill>
                  <a:schemeClr val="tx1"/>
                </a:solidFill>
              </a:endParaRPr>
            </a:p>
          </p:txBody>
        </p:sp>
        <p:sp>
          <p:nvSpPr>
            <p:cNvPr id="22" name="مخطط انسيابي: عملية يدوية 21">
              <a:extLst>
                <a:ext uri="{FF2B5EF4-FFF2-40B4-BE49-F238E27FC236}">
                  <a16:creationId xmlns:a16="http://schemas.microsoft.com/office/drawing/2014/main" id="{67D30DE1-68E1-D3DF-7843-D517899965FA}"/>
                </a:ext>
              </a:extLst>
            </p:cNvPr>
            <p:cNvSpPr/>
            <p:nvPr/>
          </p:nvSpPr>
          <p:spPr>
            <a:xfrm rot="18333485">
              <a:off x="2497528" y="2202519"/>
              <a:ext cx="809700" cy="1517098"/>
            </a:xfrm>
            <a:prstGeom prst="flowChartManualOperation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sp>
          <p:nvSpPr>
            <p:cNvPr id="23" name="مستطيل 22">
              <a:extLst>
                <a:ext uri="{FF2B5EF4-FFF2-40B4-BE49-F238E27FC236}">
                  <a16:creationId xmlns:a16="http://schemas.microsoft.com/office/drawing/2014/main" id="{28A05D3A-790E-4222-1ED4-ED59ABF290DC}"/>
                </a:ext>
              </a:extLst>
            </p:cNvPr>
            <p:cNvSpPr/>
            <p:nvPr/>
          </p:nvSpPr>
          <p:spPr>
            <a:xfrm rot="5400000">
              <a:off x="3843950" y="4601988"/>
              <a:ext cx="1354016" cy="662235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sp>
          <p:nvSpPr>
            <p:cNvPr id="24" name="مخطط انسيابي: عملية يدوية 23">
              <a:extLst>
                <a:ext uri="{FF2B5EF4-FFF2-40B4-BE49-F238E27FC236}">
                  <a16:creationId xmlns:a16="http://schemas.microsoft.com/office/drawing/2014/main" id="{D9CB2925-D1BA-3728-6AA5-C323630B5043}"/>
                </a:ext>
              </a:extLst>
            </p:cNvPr>
            <p:cNvSpPr/>
            <p:nvPr/>
          </p:nvSpPr>
          <p:spPr>
            <a:xfrm rot="3232825">
              <a:off x="4680827" y="2169937"/>
              <a:ext cx="809700" cy="1517098"/>
            </a:xfrm>
            <a:prstGeom prst="flowChartManualOperation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sp>
          <p:nvSpPr>
            <p:cNvPr id="25" name="مستطيل 24">
              <a:extLst>
                <a:ext uri="{FF2B5EF4-FFF2-40B4-BE49-F238E27FC236}">
                  <a16:creationId xmlns:a16="http://schemas.microsoft.com/office/drawing/2014/main" id="{541A39B4-7053-5EF2-8FB0-FC5B27057B6C}"/>
                </a:ext>
              </a:extLst>
            </p:cNvPr>
            <p:cNvSpPr/>
            <p:nvPr/>
          </p:nvSpPr>
          <p:spPr>
            <a:xfrm rot="5400000">
              <a:off x="2912773" y="4607945"/>
              <a:ext cx="1342101" cy="662235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sp>
          <p:nvSpPr>
            <p:cNvPr id="19" name="مثلث متساوي الساقين 18">
              <a:extLst>
                <a:ext uri="{FF2B5EF4-FFF2-40B4-BE49-F238E27FC236}">
                  <a16:creationId xmlns:a16="http://schemas.microsoft.com/office/drawing/2014/main" id="{9AB51A29-4B9C-1FD7-73E2-1F1093D841A7}"/>
                </a:ext>
              </a:extLst>
            </p:cNvPr>
            <p:cNvSpPr/>
            <p:nvPr/>
          </p:nvSpPr>
          <p:spPr>
            <a:xfrm>
              <a:off x="2955322" y="2727064"/>
              <a:ext cx="2103120" cy="1529033"/>
            </a:xfrm>
            <a:prstGeom prst="triangl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>
                <a:solidFill>
                  <a:schemeClr val="tx1"/>
                </a:solidFill>
              </a:endParaRPr>
            </a:p>
          </p:txBody>
        </p:sp>
      </p:grp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6466C582-B609-C6B8-E575-0C3C46ECEC9D}"/>
              </a:ext>
            </a:extLst>
          </p:cNvPr>
          <p:cNvSpPr/>
          <p:nvPr/>
        </p:nvSpPr>
        <p:spPr>
          <a:xfrm>
            <a:off x="5279147" y="694182"/>
            <a:ext cx="2676861" cy="55658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b="1" dirty="0">
                <a:solidFill>
                  <a:srgbClr val="4F81B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مساحة أشكال مركبة</a:t>
            </a: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9621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8537" y="-564362"/>
            <a:ext cx="13829073" cy="7986724"/>
            <a:chOff x="0" y="0"/>
            <a:chExt cx="27658147" cy="1597344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8615233" y="8448407"/>
              <a:ext cx="13222916" cy="182716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4435232" y="12985476"/>
              <a:ext cx="13222916" cy="182716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4249990" y="5793279"/>
              <a:ext cx="13444318" cy="185776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180241"/>
              <a:ext cx="13444318" cy="185776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8680824" y="613757"/>
              <a:ext cx="8294766" cy="185776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7400281" y="12970180"/>
              <a:ext cx="8294766" cy="185776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2700621" y="14115688"/>
              <a:ext cx="8294766" cy="185776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5720447" y="38100"/>
              <a:ext cx="8294766" cy="1857760"/>
            </a:xfrm>
            <a:prstGeom prst="rect">
              <a:avLst/>
            </a:prstGeom>
          </p:spPr>
        </p:pic>
      </p:grpSp>
      <p:pic>
        <p:nvPicPr>
          <p:cNvPr id="13" name="Picture 35" descr="Picture 35">
            <a:extLst>
              <a:ext uri="{FF2B5EF4-FFF2-40B4-BE49-F238E27FC236}">
                <a16:creationId xmlns:a16="http://schemas.microsoft.com/office/drawing/2014/main" id="{53D45A31-C988-F61B-E6C1-C4CA1611A3F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6953" t="18377" r="25002" b="33135"/>
          <a:stretch/>
        </p:blipFill>
        <p:spPr>
          <a:xfrm>
            <a:off x="11153610" y="402069"/>
            <a:ext cx="972050" cy="928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009B49DA-A5FA-049B-9EE8-FE6B16D8FE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9" y="5720172"/>
            <a:ext cx="1266043" cy="1137828"/>
          </a:xfrm>
          <a:prstGeom prst="rect">
            <a:avLst/>
          </a:prstGeom>
        </p:spPr>
      </p:pic>
      <p:sp>
        <p:nvSpPr>
          <p:cNvPr id="14" name="مستطيل 13">
            <a:extLst>
              <a:ext uri="{FF2B5EF4-FFF2-40B4-BE49-F238E27FC236}">
                <a16:creationId xmlns:a16="http://schemas.microsoft.com/office/drawing/2014/main" id="{FF268491-B45F-E718-2AEC-4D6F9D93BA42}"/>
              </a:ext>
            </a:extLst>
          </p:cNvPr>
          <p:cNvSpPr/>
          <p:nvPr/>
        </p:nvSpPr>
        <p:spPr>
          <a:xfrm>
            <a:off x="947426" y="2987304"/>
            <a:ext cx="1147460" cy="113782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القراءة الصامتة</a:t>
            </a:r>
          </a:p>
        </p:txBody>
      </p:sp>
      <p:pic>
        <p:nvPicPr>
          <p:cNvPr id="18" name="Picture 14">
            <a:extLst>
              <a:ext uri="{FF2B5EF4-FFF2-40B4-BE49-F238E27FC236}">
                <a16:creationId xmlns:a16="http://schemas.microsoft.com/office/drawing/2014/main" id="{22080C13-AAB0-B138-6AFA-F7F78225968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8910614">
            <a:off x="8164675" y="331503"/>
            <a:ext cx="645552" cy="1240474"/>
          </a:xfrm>
          <a:prstGeom prst="rect">
            <a:avLst/>
          </a:prstGeom>
        </p:spPr>
      </p:pic>
      <p:sp>
        <p:nvSpPr>
          <p:cNvPr id="19" name="مستطيل 18">
            <a:extLst>
              <a:ext uri="{FF2B5EF4-FFF2-40B4-BE49-F238E27FC236}">
                <a16:creationId xmlns:a16="http://schemas.microsoft.com/office/drawing/2014/main" id="{C8BC5E1E-1539-5034-4C71-AA3E732B13E5}"/>
              </a:ext>
            </a:extLst>
          </p:cNvPr>
          <p:cNvSpPr/>
          <p:nvPr/>
        </p:nvSpPr>
        <p:spPr>
          <a:xfrm>
            <a:off x="4778726" y="774360"/>
            <a:ext cx="3387856" cy="55658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حساب مساحة الشكل المركب</a:t>
            </a:r>
          </a:p>
        </p:txBody>
      </p:sp>
      <p:pic>
        <p:nvPicPr>
          <p:cNvPr id="20" name="صورة 19">
            <a:extLst>
              <a:ext uri="{FF2B5EF4-FFF2-40B4-BE49-F238E27FC236}">
                <a16:creationId xmlns:a16="http://schemas.microsoft.com/office/drawing/2014/main" id="{74634908-9811-C61E-21A0-4A96BDFF7F9B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2898" t="33666" r="29872" b="27369"/>
          <a:stretch/>
        </p:blipFill>
        <p:spPr>
          <a:xfrm>
            <a:off x="2537138" y="1750248"/>
            <a:ext cx="8376166" cy="4096759"/>
          </a:xfrm>
          <a:prstGeom prst="rect">
            <a:avLst/>
          </a:prstGeom>
          <a:ln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624428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8537" y="-564362"/>
            <a:ext cx="13829073" cy="7986724"/>
            <a:chOff x="0" y="0"/>
            <a:chExt cx="27658147" cy="1597344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8615233" y="8448407"/>
              <a:ext cx="13222916" cy="182716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4435232" y="12985476"/>
              <a:ext cx="13222916" cy="182716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4249990" y="5793279"/>
              <a:ext cx="13444318" cy="185776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180241"/>
              <a:ext cx="13444318" cy="185776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8680824" y="613757"/>
              <a:ext cx="8294766" cy="185776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7400281" y="12970180"/>
              <a:ext cx="8294766" cy="185776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2700621" y="14115688"/>
              <a:ext cx="8294766" cy="185776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5720447" y="38100"/>
              <a:ext cx="8294766" cy="185776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118115" y="5090465"/>
            <a:ext cx="1070954" cy="125941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8910614">
            <a:off x="9278270" y="449084"/>
            <a:ext cx="645552" cy="1240474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02428" y="653893"/>
            <a:ext cx="1014055" cy="1192502"/>
          </a:xfrm>
          <a:prstGeom prst="rect">
            <a:avLst/>
          </a:prstGeom>
        </p:spPr>
      </p:pic>
      <p:sp>
        <p:nvSpPr>
          <p:cNvPr id="13" name="مستطيل 12">
            <a:extLst>
              <a:ext uri="{FF2B5EF4-FFF2-40B4-BE49-F238E27FC236}">
                <a16:creationId xmlns:a16="http://schemas.microsoft.com/office/drawing/2014/main" id="{0D878C38-5625-7583-37EA-D149A79F5666}"/>
              </a:ext>
            </a:extLst>
          </p:cNvPr>
          <p:cNvSpPr/>
          <p:nvPr/>
        </p:nvSpPr>
        <p:spPr>
          <a:xfrm>
            <a:off x="6727982" y="764070"/>
            <a:ext cx="2455519" cy="556589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تحقق من فهمك</a:t>
            </a: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4C6209AD-2AE4-CBBE-75BA-B8F7CCA13E1B}"/>
              </a:ext>
            </a:extLst>
          </p:cNvPr>
          <p:cNvSpPr/>
          <p:nvPr/>
        </p:nvSpPr>
        <p:spPr>
          <a:xfrm>
            <a:off x="870438" y="2924742"/>
            <a:ext cx="2125311" cy="584634"/>
          </a:xfrm>
          <a:prstGeom prst="rect">
            <a:avLst/>
          </a:prstGeom>
          <a:noFill/>
          <a:ln>
            <a:solidFill>
              <a:schemeClr val="accent2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التعلم الفردي</a:t>
            </a:r>
          </a:p>
        </p:txBody>
      </p:sp>
      <p:pic>
        <p:nvPicPr>
          <p:cNvPr id="17" name="Picture 35" descr="Picture 35">
            <a:extLst>
              <a:ext uri="{FF2B5EF4-FFF2-40B4-BE49-F238E27FC236}">
                <a16:creationId xmlns:a16="http://schemas.microsoft.com/office/drawing/2014/main" id="{DDDE8B73-A7F4-DCF2-15D8-BA944DD57CF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6953" t="18377" r="25002" b="33135"/>
          <a:stretch/>
        </p:blipFill>
        <p:spPr>
          <a:xfrm>
            <a:off x="11153610" y="402069"/>
            <a:ext cx="972050" cy="928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91D4A282-DA04-D909-D0F5-6942B9FB99A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9" y="5720172"/>
            <a:ext cx="1266043" cy="1137828"/>
          </a:xfrm>
          <a:prstGeom prst="rect">
            <a:avLst/>
          </a:prstGeom>
        </p:spPr>
      </p:pic>
      <p:pic>
        <p:nvPicPr>
          <p:cNvPr id="23" name="Picture 2" descr="Ask Question PNG Transparent Images Free Download | Vector Files | Pngtree">
            <a:extLst>
              <a:ext uri="{FF2B5EF4-FFF2-40B4-BE49-F238E27FC236}">
                <a16:creationId xmlns:a16="http://schemas.microsoft.com/office/drawing/2014/main" id="{095B1BE3-4FB3-BE9C-7F41-8E11DBC0B3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991" y="3664303"/>
            <a:ext cx="1900941" cy="1900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57BD39B5-E02C-56E9-72B5-2A650E7B5D6A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16969" t="46569" r="32577" b="27369"/>
          <a:stretch/>
        </p:blipFill>
        <p:spPr>
          <a:xfrm>
            <a:off x="3170139" y="1983346"/>
            <a:ext cx="7788814" cy="2991262"/>
          </a:xfrm>
          <a:prstGeom prst="rect">
            <a:avLst/>
          </a:prstGeom>
        </p:spPr>
      </p:pic>
      <p:sp>
        <p:nvSpPr>
          <p:cNvPr id="21" name="شكل بيضاوي 20">
            <a:extLst>
              <a:ext uri="{FF2B5EF4-FFF2-40B4-BE49-F238E27FC236}">
                <a16:creationId xmlns:a16="http://schemas.microsoft.com/office/drawing/2014/main" id="{58FC7365-AF31-1FD2-9D66-D5C064488797}"/>
              </a:ext>
            </a:extLst>
          </p:cNvPr>
          <p:cNvSpPr/>
          <p:nvPr/>
        </p:nvSpPr>
        <p:spPr>
          <a:xfrm>
            <a:off x="10368514" y="2715252"/>
            <a:ext cx="570156" cy="58463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4" name="مستطيل 23">
            <a:extLst>
              <a:ext uri="{FF2B5EF4-FFF2-40B4-BE49-F238E27FC236}">
                <a16:creationId xmlns:a16="http://schemas.microsoft.com/office/drawing/2014/main" id="{EBD126F7-32BC-AD09-1A99-25CD2014CDA6}"/>
              </a:ext>
            </a:extLst>
          </p:cNvPr>
          <p:cNvSpPr/>
          <p:nvPr/>
        </p:nvSpPr>
        <p:spPr>
          <a:xfrm>
            <a:off x="3090139" y="4510063"/>
            <a:ext cx="1855348" cy="8002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67418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75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 animBg="1"/>
      <p:bldP spid="2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192</Words>
  <Application>Microsoft Office PowerPoint</Application>
  <PresentationFormat>شاشة عريضة</PresentationFormat>
  <Paragraphs>69</Paragraphs>
  <Slides>19</Slides>
  <Notes>0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3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19</vt:i4>
      </vt:variant>
    </vt:vector>
  </HeadingPairs>
  <TitlesOfParts>
    <vt:vector size="23" baseType="lpstr">
      <vt:lpstr>Arial</vt:lpstr>
      <vt:lpstr>Calibri</vt:lpstr>
      <vt:lpstr>Cambria Math</vt:lpstr>
      <vt:lpstr>Office Theme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فاطمه صالح السبيعي</dc:creator>
  <cp:lastModifiedBy>فاطمه صالح السبيعي</cp:lastModifiedBy>
  <cp:revision>36</cp:revision>
  <dcterms:created xsi:type="dcterms:W3CDTF">2023-03-22T18:02:01Z</dcterms:created>
  <dcterms:modified xsi:type="dcterms:W3CDTF">2023-05-17T07:27:57Z</dcterms:modified>
</cp:coreProperties>
</file>