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366" r:id="rId9"/>
    <p:sldId id="367" r:id="rId10"/>
    <p:sldId id="269" r:id="rId11"/>
    <p:sldId id="368" r:id="rId12"/>
    <p:sldId id="369" r:id="rId13"/>
    <p:sldId id="310" r:id="rId14"/>
    <p:sldId id="311" r:id="rId15"/>
    <p:sldId id="312" r:id="rId16"/>
    <p:sldId id="370" r:id="rId17"/>
    <p:sldId id="3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48" d="100"/>
          <a:sy n="48" d="100"/>
        </p:scale>
        <p:origin x="-50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524000" y="1122363"/>
            <a:ext cx="9144000" cy="2387600"/>
          </a:xfrm>
        </p:spPr>
        <p:txBody>
          <a:bodyPr anchor="b"/>
          <a:lstStyle>
            <a:lvl1pPr algn="ctr" rtl="1"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524000" y="3602038"/>
            <a:ext cx="9144000" cy="1655762"/>
          </a:xfrm>
        </p:spPr>
        <p:txBody>
          <a:bodyPr/>
          <a:lstStyle>
            <a:lvl1pPr marL="0" indent="0" algn="ctr" rtl="1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64429BCC-4D78-45EC-856A-BE74E1CEF542}" type="datetimeFigureOut">
              <a:rPr lang="ar-SA" smtClean="0"/>
              <a:t>03/11/1444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FFB5BA28-B54A-4DEF-90E7-895664755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044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flipH="1">
            <a:off x="838200" y="2178657"/>
            <a:ext cx="10515600" cy="3998306"/>
          </a:xfrm>
        </p:spPr>
        <p:txBody>
          <a:bodyPr vert="eaVer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64429BCC-4D78-45EC-856A-BE74E1CEF542}" type="datetimeFigureOut">
              <a:rPr lang="ar-SA" smtClean="0"/>
              <a:t>03/11/1444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FFB5BA28-B54A-4DEF-90E7-895664755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1027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flipH="1">
            <a:off x="838200" y="761999"/>
            <a:ext cx="2628900" cy="5414963"/>
          </a:xfrm>
        </p:spPr>
        <p:txBody>
          <a:bodyPr vert="eaVert"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flipH="1">
            <a:off x="3619500" y="761999"/>
            <a:ext cx="7734300" cy="5414963"/>
          </a:xfrm>
        </p:spPr>
        <p:txBody>
          <a:bodyPr vert="eaVer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64429BCC-4D78-45EC-856A-BE74E1CEF542}" type="datetimeFigureOut">
              <a:rPr lang="ar-SA" smtClean="0"/>
              <a:t>03/11/1444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FFB5BA28-B54A-4DEF-90E7-895664755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120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838200" y="2178657"/>
            <a:ext cx="10515600" cy="3998306"/>
          </a:xfrm>
        </p:spPr>
        <p:txBody>
          <a:bodyPr/>
          <a:lstStyle>
            <a:lvl1pPr algn="r" rtl="1">
              <a:buFont typeface="Wingdings" panose="05000000000000000000" pitchFamily="2" charset="2"/>
              <a:buChar char="§"/>
              <a:defRPr/>
            </a:lvl1pPr>
            <a:lvl2pPr marL="685800" indent="-228600" algn="r" rtl="1">
              <a:buFont typeface="Wingdings" panose="05000000000000000000" pitchFamily="2" charset="2"/>
              <a:buChar char="§"/>
              <a:defRPr/>
            </a:lvl2pPr>
            <a:lvl3pPr algn="r" rtl="1">
              <a:buFont typeface="Wingdings" panose="05000000000000000000" pitchFamily="2" charset="2"/>
              <a:buChar char="§"/>
              <a:defRPr/>
            </a:lvl3pPr>
            <a:lvl4pPr marL="1600200" indent="-228600" algn="r" rtl="1">
              <a:buFont typeface="Wingdings" panose="05000000000000000000" pitchFamily="2" charset="2"/>
              <a:buChar char="§"/>
              <a:defRPr/>
            </a:lvl4pPr>
            <a:lvl5pPr algn="r" rtl="1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64429BCC-4D78-45EC-856A-BE74E1CEF542}" type="datetimeFigureOut">
              <a:rPr lang="ar-SA" smtClean="0"/>
              <a:t>03/11/1444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FFB5BA28-B54A-4DEF-90E7-895664755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1738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44550" y="1709738"/>
            <a:ext cx="10515600" cy="2852737"/>
          </a:xfrm>
        </p:spPr>
        <p:txBody>
          <a:bodyPr anchor="b"/>
          <a:lstStyle>
            <a:lvl1pPr algn="r" rtl="1"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844550" y="4589463"/>
            <a:ext cx="10515600" cy="1500187"/>
          </a:xfrm>
        </p:spPr>
        <p:txBody>
          <a:bodyPr/>
          <a:lstStyle>
            <a:lvl1pPr marL="0" indent="0" algn="r" rtl="1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64429BCC-4D78-45EC-856A-BE74E1CEF542}" type="datetimeFigureOut">
              <a:rPr lang="ar-SA" smtClean="0"/>
              <a:t>03/11/1444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FFB5BA28-B54A-4DEF-90E7-895664755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978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6172200" y="2057399"/>
            <a:ext cx="5181600" cy="41195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838200" y="2057399"/>
            <a:ext cx="5181600" cy="41195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64429BCC-4D78-45EC-856A-BE74E1CEF542}" type="datetimeFigureOut">
              <a:rPr lang="ar-SA" smtClean="0"/>
              <a:t>03/11/1444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FFB5BA28-B54A-4DEF-90E7-895664755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7147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6612" y="668338"/>
            <a:ext cx="10515600" cy="1084262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6194425" y="1828800"/>
            <a:ext cx="5157787" cy="823912"/>
          </a:xfrm>
        </p:spPr>
        <p:txBody>
          <a:bodyPr anchor="b"/>
          <a:lstStyle>
            <a:lvl1pPr marL="0" indent="0" algn="r" rtl="1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6194425" y="2743199"/>
            <a:ext cx="5157787" cy="34464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H="1">
            <a:off x="836612" y="1828800"/>
            <a:ext cx="5183188" cy="823912"/>
          </a:xfrm>
        </p:spPr>
        <p:txBody>
          <a:bodyPr anchor="b"/>
          <a:lstStyle>
            <a:lvl1pPr marL="0" indent="0" algn="r" rtl="1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 flipH="1">
            <a:off x="836612" y="2743199"/>
            <a:ext cx="5183188" cy="34464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64429BCC-4D78-45EC-856A-BE74E1CEF542}" type="datetimeFigureOut">
              <a:rPr lang="ar-SA" smtClean="0"/>
              <a:t>03/11/1444</a:t>
            </a:fld>
            <a:endParaRPr lang="ar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ar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FFB5BA28-B54A-4DEF-90E7-895664755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28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64429BCC-4D78-45EC-856A-BE74E1CEF542}" type="datetimeFigureOut">
              <a:rPr lang="ar-SA" smtClean="0"/>
              <a:t>03/11/1444</a:t>
            </a:fld>
            <a:endParaRPr lang="ar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ar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FFB5BA28-B54A-4DEF-90E7-895664755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905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64429BCC-4D78-45EC-856A-BE74E1CEF542}" type="datetimeFigureOut">
              <a:rPr lang="ar-SA" smtClean="0"/>
              <a:t>03/11/1444</a:t>
            </a:fld>
            <a:endParaRPr lang="ar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ar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FFB5BA28-B54A-4DEF-90E7-895664755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2750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419975" y="685800"/>
            <a:ext cx="3932237" cy="1371600"/>
          </a:xfrm>
        </p:spPr>
        <p:txBody>
          <a:bodyPr anchor="b"/>
          <a:lstStyle>
            <a:lvl1pPr algn="r" rtl="1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836612" y="685801"/>
            <a:ext cx="6172200" cy="5175250"/>
          </a:xfrm>
        </p:spPr>
        <p:txBody>
          <a:bodyPr/>
          <a:lstStyle>
            <a:lvl1pPr algn="r" rtl="1">
              <a:defRPr sz="3200"/>
            </a:lvl1pPr>
            <a:lvl2pPr algn="r" rtl="1">
              <a:defRPr sz="2800"/>
            </a:lvl2pPr>
            <a:lvl3pPr algn="r" rtl="1">
              <a:defRPr sz="2400"/>
            </a:lvl3pPr>
            <a:lvl4pPr algn="r" rtl="1">
              <a:defRPr sz="2000"/>
            </a:lvl4pPr>
            <a:lvl5pPr algn="r" rtl="1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7419975" y="2209800"/>
            <a:ext cx="3932237" cy="3659188"/>
          </a:xfrm>
        </p:spPr>
        <p:txBody>
          <a:bodyPr/>
          <a:lstStyle>
            <a:lvl1pPr marL="0" indent="0" algn="r" rtl="1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64429BCC-4D78-45EC-856A-BE74E1CEF542}" type="datetimeFigureOut">
              <a:rPr lang="ar-SA" smtClean="0"/>
              <a:t>03/11/1444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FFB5BA28-B54A-4DEF-90E7-895664755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314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419975" y="685800"/>
            <a:ext cx="3932237" cy="1371600"/>
          </a:xfrm>
        </p:spPr>
        <p:txBody>
          <a:bodyPr anchor="b"/>
          <a:lstStyle>
            <a:lvl1pPr algn="r" rtl="1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flipH="1">
            <a:off x="836612" y="685801"/>
            <a:ext cx="6172200" cy="5175250"/>
          </a:xfrm>
        </p:spPr>
        <p:txBody>
          <a:bodyPr/>
          <a:lstStyle>
            <a:lvl1pPr marL="0" indent="0" algn="r" rtl="1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7419975" y="2209800"/>
            <a:ext cx="3932237" cy="3659188"/>
          </a:xfrm>
        </p:spPr>
        <p:txBody>
          <a:bodyPr/>
          <a:lstStyle>
            <a:lvl1pPr marL="0" indent="0" algn="r" rtl="1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64429BCC-4D78-45EC-856A-BE74E1CEF542}" type="datetimeFigureOut">
              <a:rPr lang="ar-SA" smtClean="0"/>
              <a:t>03/11/1444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FFB5BA28-B54A-4DEF-90E7-895664755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6882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DD7EAFE6-2BB9-41FB-9CF4-588CFC708774}"/>
              </a:ext>
            </a:extLst>
          </p:cNvPr>
          <p:cNvSpPr/>
          <p:nvPr/>
        </p:nvSpPr>
        <p:spPr>
          <a:xfrm flipH="1">
            <a:off x="3048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flipH="1"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64429BCC-4D78-45EC-856A-BE74E1CEF542}" type="datetimeFigureOut">
              <a:rPr lang="ar-SA" smtClean="0"/>
              <a:t>03/11/1444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flipH="1"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H="1"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FFB5BA28-B54A-4DEF-90E7-895664755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705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algn="r" defTabSz="914400" rtl="1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r" defTabSz="914400" rtl="1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A426BCD1-72CE-42E5-945E-8F3FE341E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83" y="-322689"/>
            <a:ext cx="9144793" cy="238983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51F208FE-7881-45C8-8D1D-19897A6C1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622" y="1841314"/>
            <a:ext cx="3940974" cy="93325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7DD1CDC0-171F-4EA8-810A-C0D1DA7C3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8071" y="3849172"/>
            <a:ext cx="4401693" cy="22313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B476256F-5DFA-4613-8394-43F953BA0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1652" y="4690312"/>
            <a:ext cx="1999824" cy="156176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10EA5D8A-29D8-47F9-A04A-F435EAC4F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553" y="4520138"/>
            <a:ext cx="6041660" cy="190211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60350174-152E-4304-8F01-140ABE668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2491" y="667975"/>
            <a:ext cx="202404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7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AACEC389-22AE-41AE-B3B0-DBAD6C26C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375" y="1524832"/>
            <a:ext cx="6309249" cy="39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4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5CC2B31F-48C6-49E8-A40F-9F18A51D4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410" y="633535"/>
            <a:ext cx="12192000" cy="118760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717DF920-F0E1-4A45-A680-52FD6DB21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56" y="2442902"/>
            <a:ext cx="3279932" cy="126198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E9E42B4-FF8D-4785-9AE0-E74074439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862" y="4326647"/>
            <a:ext cx="2873320" cy="161608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508A3C50-E424-430D-A92A-A3F45FFF9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052" y="1827578"/>
            <a:ext cx="3411984" cy="4396887"/>
          </a:xfrm>
          <a:prstGeom prst="rect">
            <a:avLst/>
          </a:prstGeom>
        </p:spPr>
      </p:pic>
      <p:pic>
        <p:nvPicPr>
          <p:cNvPr id="6" name="وسائط1">
            <a:hlinkClick r:id="" action="ppaction://media"/>
            <a:extLst>
              <a:ext uri="{FF2B5EF4-FFF2-40B4-BE49-F238E27FC236}">
                <a16:creationId xmlns:a16="http://schemas.microsoft.com/office/drawing/2014/main" xmlns="" id="{7ED8EF24-A497-4232-8249-9CB63F0DD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3303" y="1827578"/>
            <a:ext cx="547287" cy="54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6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A79BAC51-1EF1-4B2F-B9EE-DA05F19B0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8621" r="8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85" y="1493522"/>
            <a:ext cx="2446776" cy="406389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8A5F00ED-E032-42AA-AAE6-D859E2948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703" y="1789034"/>
            <a:ext cx="1528536" cy="3575444"/>
          </a:xfrm>
          <a:prstGeom prst="rect">
            <a:avLst/>
          </a:prstGeom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xmlns="" id="{D5DE9C7E-2A9F-4539-BA74-603CC0EF14BC}"/>
              </a:ext>
            </a:extLst>
          </p:cNvPr>
          <p:cNvSpPr/>
          <p:nvPr/>
        </p:nvSpPr>
        <p:spPr>
          <a:xfrm>
            <a:off x="1269507" y="912038"/>
            <a:ext cx="2077374" cy="1384916"/>
          </a:xfrm>
          <a:prstGeom prst="wedgeRoundRectCallout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would you like to drink ?</a:t>
            </a: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xmlns="" id="{58464CF1-25BA-47CE-85D3-96A22D490E5E}"/>
              </a:ext>
            </a:extLst>
          </p:cNvPr>
          <p:cNvSpPr/>
          <p:nvPr/>
        </p:nvSpPr>
        <p:spPr>
          <a:xfrm>
            <a:off x="1429305" y="2567866"/>
            <a:ext cx="1757778" cy="1136341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ro-RO" sz="2000" b="1" dirty="0"/>
              <a:t>Apple , or orange?</a:t>
            </a: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259FA241-3C04-45BA-AE6B-91E28CFBADEA}"/>
              </a:ext>
            </a:extLst>
          </p:cNvPr>
          <p:cNvSpPr/>
          <p:nvPr/>
        </p:nvSpPr>
        <p:spPr>
          <a:xfrm>
            <a:off x="1420427" y="4041521"/>
            <a:ext cx="2077374" cy="865754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ro-RO" sz="2000" b="1" dirty="0"/>
              <a:t>Here you go .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A4B244D2-3F5C-4423-94DF-7906F84166DF}"/>
              </a:ext>
            </a:extLst>
          </p:cNvPr>
          <p:cNvSpPr/>
          <p:nvPr/>
        </p:nvSpPr>
        <p:spPr>
          <a:xfrm>
            <a:off x="1356850" y="5364478"/>
            <a:ext cx="2302183" cy="623551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ro-RO" b="1" dirty="0"/>
              <a:t>You’re welcome </a:t>
            </a:r>
            <a:r>
              <a:rPr lang="ro-RO" dirty="0"/>
              <a:t>.</a:t>
            </a:r>
          </a:p>
        </p:txBody>
      </p:sp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xmlns="" id="{08B07FF8-FFD9-430B-B6A8-2B6EF8DFA98B}"/>
              </a:ext>
            </a:extLst>
          </p:cNvPr>
          <p:cNvSpPr/>
          <p:nvPr/>
        </p:nvSpPr>
        <p:spPr>
          <a:xfrm>
            <a:off x="8957568" y="787747"/>
            <a:ext cx="2246051" cy="1251751"/>
          </a:xfrm>
          <a:prstGeom prst="wedgeEllipse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Hi, I’d like some juice, please</a:t>
            </a:r>
            <a:endParaRPr lang="ar-SA" b="1" dirty="0"/>
          </a:p>
        </p:txBody>
      </p:sp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xmlns="" id="{9DD83DFB-07D7-44B9-9B99-2BBCA6203494}"/>
              </a:ext>
            </a:extLst>
          </p:cNvPr>
          <p:cNvSpPr/>
          <p:nvPr/>
        </p:nvSpPr>
        <p:spPr>
          <a:xfrm>
            <a:off x="8968023" y="2456821"/>
            <a:ext cx="2235596" cy="1358283"/>
          </a:xfrm>
          <a:prstGeom prst="wedgeEllipse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ro-RO" sz="2000" b="1" dirty="0"/>
              <a:t>Apple juice, please </a:t>
            </a:r>
            <a:endParaRPr lang="ar-SA" sz="2000" b="1" dirty="0"/>
          </a:p>
        </p:txBody>
      </p:sp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xmlns="" id="{2B127CC6-418B-4D18-B3AE-6A7316457301}"/>
              </a:ext>
            </a:extLst>
          </p:cNvPr>
          <p:cNvSpPr/>
          <p:nvPr/>
        </p:nvSpPr>
        <p:spPr>
          <a:xfrm>
            <a:off x="9072979" y="4373601"/>
            <a:ext cx="2130640" cy="1302652"/>
          </a:xfrm>
          <a:prstGeom prst="wedgeEllipse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ro-RO" sz="2000" b="1" dirty="0"/>
              <a:t>Thank you 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420968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Gold Star Sticker for iOS &amp; Android | GI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6" name="AutoShape 6" descr="Happy Star Sticker for iOS &amp; Android | GIPH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7" name="AutoShape 8" descr="Happy Star Sticker for iOS &amp; Android | GIPH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034" name="Picture 10" descr="Little Star Animation messenger chudo after effects icon graphic ...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572" y="1498332"/>
            <a:ext cx="5694650" cy="427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BERG | Dribbbl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9" name="AutoShape 14" descr="animation, illustration, cartoon, face, star, yellow, happiness ..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10" name="AutoShape 16" descr="animation, illustration, cartoon, face, star, yellow, happiness ...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028" name="Picture 4" descr="Library of shooting star image free download gif png files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527577"/>
            <a:ext cx="2935968" cy="293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ppy Star Sticker by Rhonda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8892">
            <a:off x="9756507" y="4327161"/>
            <a:ext cx="2120761" cy="212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动态图GIF: animation, gif, smile, 90s, vintage, cartoon, pink ...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874" y="653668"/>
            <a:ext cx="923551" cy="84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Stars Glitters GIF | Gfycat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2509">
            <a:off x="4017572" y="238667"/>
            <a:ext cx="2445638" cy="234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245" y="4116493"/>
            <a:ext cx="7571303" cy="255454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AE" sz="8000" b="1" dirty="0" err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مسابقةالنجوم</a:t>
            </a:r>
            <a:endParaRPr lang="ro-RO" sz="8000" b="1" dirty="0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o-RO" sz="80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star contest</a:t>
            </a:r>
            <a:endParaRPr lang="ar-AE" sz="8000" b="1" dirty="0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6" descr="Happy Star Sticker by Rhonda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8892">
            <a:off x="171595" y="4166825"/>
            <a:ext cx="2120761" cy="212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2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0" y="4242478"/>
            <a:ext cx="11221920" cy="21239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3023" y="527123"/>
            <a:ext cx="751918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/>
              <a:t>Where  (  are  -  is  )  you  going to 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100646" y="1828852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are</a:t>
            </a:r>
            <a:endParaRPr lang="ar-AE" sz="4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16330" y="3633631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is</a:t>
            </a:r>
            <a:endParaRPr lang="ar-AE" sz="4400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Cute stars clipart 7 » Clipart Station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4" y="730501"/>
            <a:ext cx="4617768" cy="396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22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22" y="4248078"/>
            <a:ext cx="11344149" cy="2158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7003" y="451599"/>
            <a:ext cx="706521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 ( is - am ) going to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Abha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36804" y="3577002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am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3949" y="2223887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ro-RO" sz="4400" b="1" dirty="0">
                <a:solidFill>
                  <a:srgbClr val="FF0000"/>
                </a:solidFill>
              </a:rPr>
              <a:t>is</a:t>
            </a:r>
            <a:endParaRPr lang="ar-AE" sz="44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Library of smiling star clip art stock png files ▻▻▻ Clipart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08" y="701413"/>
            <a:ext cx="4292663" cy="41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3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65C9A911-8494-40A4-BF85-C0B6560E9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90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BCEA0797-CAC5-4200-BA07-DA0B06A93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39" y="217545"/>
            <a:ext cx="6633023" cy="45053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BAC2E5B6-423C-4958-A946-C29D4E4FD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135" y="5147057"/>
            <a:ext cx="5560034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9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الوطنيالسعوديباللغةالإنجليزية-arabix">
            <a:hlinkClick r:id="" action="ppaction://media"/>
            <a:extLst>
              <a:ext uri="{FF2B5EF4-FFF2-40B4-BE49-F238E27FC236}">
                <a16:creationId xmlns:a16="http://schemas.microsoft.com/office/drawing/2014/main" xmlns="" id="{7613E35B-A125-4471-854C-BB9387D21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547" y="1038018"/>
            <a:ext cx="631254" cy="6312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4683361-2DF4-4F7D-A926-E800A2243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85" y="1866961"/>
            <a:ext cx="5698174" cy="3798782"/>
          </a:xfrm>
          <a:prstGeom prst="rect">
            <a:avLst/>
          </a:prstGeom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xmlns="" id="{11937DEE-A8CF-4718-93F0-2427B8BA83E9}"/>
              </a:ext>
            </a:extLst>
          </p:cNvPr>
          <p:cNvCxnSpPr>
            <a:cxnSpLocks/>
          </p:cNvCxnSpPr>
          <p:nvPr/>
        </p:nvCxnSpPr>
        <p:spPr>
          <a:xfrm flipH="1">
            <a:off x="6015500" y="503808"/>
            <a:ext cx="1" cy="585038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B8A1B800-09F4-4F4D-9A1D-27BB2AB04EC5}"/>
              </a:ext>
            </a:extLst>
          </p:cNvPr>
          <p:cNvSpPr/>
          <p:nvPr/>
        </p:nvSpPr>
        <p:spPr>
          <a:xfrm>
            <a:off x="7444115" y="745942"/>
            <a:ext cx="29690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class rules</a:t>
            </a:r>
            <a:endParaRPr lang="ar-SA" sz="4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D94EEF0A-542B-49B1-8CD2-FA4A08FF4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80" y="1744121"/>
            <a:ext cx="2190750" cy="202223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489804C8-5192-4CD3-94E3-7A4739884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1294" y="3748064"/>
            <a:ext cx="2190750" cy="20955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AFC1D77-1CF7-474E-A829-0A25D19DE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8009" y="1884464"/>
            <a:ext cx="1827826" cy="181410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B0D55268-22D5-4228-8138-B59161D20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1660" y="3884486"/>
            <a:ext cx="1520190" cy="1520190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xmlns="" id="{5C366B59-AB3D-42EC-8FA7-E28F85FB52B8}"/>
              </a:ext>
            </a:extLst>
          </p:cNvPr>
          <p:cNvSpPr/>
          <p:nvPr/>
        </p:nvSpPr>
        <p:spPr>
          <a:xfrm>
            <a:off x="6158713" y="5773757"/>
            <a:ext cx="44630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the teacher's explanation</a:t>
            </a:r>
            <a:endParaRPr lang="ar-SA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B582A51-5F98-4768-84DA-1E6E6BE61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449" y="590271"/>
            <a:ext cx="4509856" cy="222674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603F21B-F311-4507-ADC9-D7962BF2F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634" y="3322986"/>
            <a:ext cx="6864691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03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-can6-unit-6-lesson-1-الصف-السادس-الوحده-السادسه-الدرس-الاول">
            <a:hlinkClick r:id="" action="ppaction://media"/>
            <a:extLst>
              <a:ext uri="{FF2B5EF4-FFF2-40B4-BE49-F238E27FC236}">
                <a16:creationId xmlns:a16="http://schemas.microsoft.com/office/drawing/2014/main" xmlns="" id="{03F86325-DD34-4D3B-A31C-03745B0902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1889" y="864594"/>
            <a:ext cx="8148221" cy="51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0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623EBF3-B9A0-49A9-809D-BA9EA1ECB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1" y="1054085"/>
            <a:ext cx="4582817" cy="247922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17C39146-2B62-43BB-8D22-419557F47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799" y="4437707"/>
            <a:ext cx="2705100" cy="1685925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20EF6B46-8E6C-4693-A077-B34F69920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236" y="3168200"/>
            <a:ext cx="443827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8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-dream-vacation-we-can-6-وي-كان">
            <a:hlinkClick r:id="" action="ppaction://media"/>
            <a:extLst>
              <a:ext uri="{FF2B5EF4-FFF2-40B4-BE49-F238E27FC236}">
                <a16:creationId xmlns:a16="http://schemas.microsoft.com/office/drawing/2014/main" xmlns="" id="{DDDF3C09-5A1A-491E-A027-427C49B835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751" y="641966"/>
            <a:ext cx="9688497" cy="544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5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FBCB00F0-41AA-4731-AB83-BE1B234EE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22" y="584954"/>
            <a:ext cx="6553768" cy="123149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74FF4619-0B3B-4990-999E-65685B0F1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04" y="1601970"/>
            <a:ext cx="5864860" cy="123759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2A3C295-D013-4BCD-9C63-952E6A918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04" y="2617168"/>
            <a:ext cx="10169009" cy="123759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98242AA4-E3D6-42C5-A1B0-686E050DA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04" y="3429000"/>
            <a:ext cx="7206097" cy="123759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D5F73594-84DF-4B47-9DDF-AF26A5643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22" y="4240832"/>
            <a:ext cx="9370364" cy="123759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19A17EBD-79C0-4ECD-BD69-E1D3CDC539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969" y="5125808"/>
            <a:ext cx="10223878" cy="123149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49D16DA6-7985-48D1-82D7-308E5EE692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5698" y="584954"/>
            <a:ext cx="3340898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1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4F51203-289A-44DE-9A4F-376795780B2B}"/>
              </a:ext>
            </a:extLst>
          </p:cNvPr>
          <p:cNvSpPr/>
          <p:nvPr/>
        </p:nvSpPr>
        <p:spPr>
          <a:xfrm>
            <a:off x="739440" y="692124"/>
            <a:ext cx="60564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Where are you going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D6B078A-515D-41C3-ADBF-5DB200758E42}"/>
              </a:ext>
            </a:extLst>
          </p:cNvPr>
          <p:cNvSpPr/>
          <p:nvPr/>
        </p:nvSpPr>
        <p:spPr>
          <a:xfrm>
            <a:off x="739440" y="1510493"/>
            <a:ext cx="62744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I’m going to Vancouver.</a:t>
            </a:r>
            <a:endParaRPr lang="en-US" sz="4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42B897-9D2E-4C47-A628-B6C602C46E03}"/>
              </a:ext>
            </a:extLst>
          </p:cNvPr>
          <p:cNvSpPr/>
          <p:nvPr/>
        </p:nvSpPr>
        <p:spPr>
          <a:xfrm>
            <a:off x="739440" y="2696132"/>
            <a:ext cx="97113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How long does it take to get there</a:t>
            </a:r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DF43DD8-9C21-4EE2-957C-BD224FC65D66}"/>
              </a:ext>
            </a:extLst>
          </p:cNvPr>
          <p:cNvSpPr/>
          <p:nvPr/>
        </p:nvSpPr>
        <p:spPr>
          <a:xfrm>
            <a:off x="848445" y="3712816"/>
            <a:ext cx="67217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It takes about 15 hours.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F91D195-9EC3-43B1-B65E-A0F7361CE4FB}"/>
              </a:ext>
            </a:extLst>
          </p:cNvPr>
          <p:cNvSpPr/>
          <p:nvPr/>
        </p:nvSpPr>
        <p:spPr>
          <a:xfrm>
            <a:off x="861552" y="4765402"/>
            <a:ext cx="88985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are you going to do there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6EBBB5-A9DA-4589-9FB2-26730F4B660B}"/>
              </a:ext>
            </a:extLst>
          </p:cNvPr>
          <p:cNvSpPr/>
          <p:nvPr/>
        </p:nvSpPr>
        <p:spPr>
          <a:xfrm>
            <a:off x="861552" y="5534843"/>
            <a:ext cx="7661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I’m going to go  sightseeing.</a:t>
            </a:r>
            <a:r>
              <a:rPr lang="en-US" sz="4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8B92553-A128-4479-B7D7-0B79D8D9144B}"/>
              </a:ext>
            </a:extLst>
          </p:cNvPr>
          <p:cNvGrpSpPr/>
          <p:nvPr/>
        </p:nvGrpSpPr>
        <p:grpSpPr>
          <a:xfrm>
            <a:off x="7570157" y="692124"/>
            <a:ext cx="3473665" cy="1672847"/>
            <a:chOff x="7570157" y="223279"/>
            <a:chExt cx="4459197" cy="2574429"/>
          </a:xfrm>
        </p:grpSpPr>
        <p:pic>
          <p:nvPicPr>
            <p:cNvPr id="6" name="Picture 5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xmlns="" id="{6E35BB57-F755-4E34-972D-E7339A03E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73" r="10677"/>
            <a:stretch/>
          </p:blipFill>
          <p:spPr>
            <a:xfrm>
              <a:off x="8067351" y="223279"/>
              <a:ext cx="3962003" cy="2574429"/>
            </a:xfrm>
            <a:prstGeom prst="rect">
              <a:avLst/>
            </a:prstGeom>
          </p:spPr>
        </p:pic>
        <p:pic>
          <p:nvPicPr>
            <p:cNvPr id="12" name="Picture 11" descr="A red and white flag&#10;&#10;Description automatically generated with medium confidence">
              <a:extLst>
                <a:ext uri="{FF2B5EF4-FFF2-40B4-BE49-F238E27FC236}">
                  <a16:creationId xmlns:a16="http://schemas.microsoft.com/office/drawing/2014/main" xmlns="" id="{6CA9358B-6ED1-4D45-88E6-B84A3AD1A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0157" y="789830"/>
              <a:ext cx="1780432" cy="1582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890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4F51203-289A-44DE-9A4F-376795780B2B}"/>
              </a:ext>
            </a:extLst>
          </p:cNvPr>
          <p:cNvSpPr/>
          <p:nvPr/>
        </p:nvSpPr>
        <p:spPr>
          <a:xfrm>
            <a:off x="688647" y="691640"/>
            <a:ext cx="60564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Where are you going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D6B078A-515D-41C3-ADBF-5DB200758E42}"/>
              </a:ext>
            </a:extLst>
          </p:cNvPr>
          <p:cNvSpPr/>
          <p:nvPr/>
        </p:nvSpPr>
        <p:spPr>
          <a:xfrm>
            <a:off x="1023778" y="1591455"/>
            <a:ext cx="50722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I’m going to Dubai.</a:t>
            </a:r>
            <a:endParaRPr lang="en-US" sz="4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42B897-9D2E-4C47-A628-B6C602C46E03}"/>
              </a:ext>
            </a:extLst>
          </p:cNvPr>
          <p:cNvSpPr/>
          <p:nvPr/>
        </p:nvSpPr>
        <p:spPr>
          <a:xfrm>
            <a:off x="861552" y="2659559"/>
            <a:ext cx="97113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How long does it take to get there</a:t>
            </a:r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DF43DD8-9C21-4EE2-957C-BD224FC65D66}"/>
              </a:ext>
            </a:extLst>
          </p:cNvPr>
          <p:cNvSpPr/>
          <p:nvPr/>
        </p:nvSpPr>
        <p:spPr>
          <a:xfrm>
            <a:off x="975082" y="3546054"/>
            <a:ext cx="64684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It takes about </a:t>
            </a:r>
            <a:r>
              <a:rPr lang="en-US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4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hours.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F91D195-9EC3-43B1-B65E-A0F7361CE4FB}"/>
              </a:ext>
            </a:extLst>
          </p:cNvPr>
          <p:cNvSpPr/>
          <p:nvPr/>
        </p:nvSpPr>
        <p:spPr>
          <a:xfrm>
            <a:off x="861552" y="4497104"/>
            <a:ext cx="88985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are you going to do there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6EBBB5-A9DA-4589-9FB2-26730F4B660B}"/>
              </a:ext>
            </a:extLst>
          </p:cNvPr>
          <p:cNvSpPr/>
          <p:nvPr/>
        </p:nvSpPr>
        <p:spPr>
          <a:xfrm>
            <a:off x="975082" y="5383599"/>
            <a:ext cx="52918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I’m going to shop  .</a:t>
            </a:r>
            <a:r>
              <a:rPr lang="en-US" sz="4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BB7A73C0-3C51-4C01-B9F7-83F8CBC2D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85" y="730494"/>
            <a:ext cx="3243771" cy="181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8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tgt.TF34095594">
  <a:themeElements>
    <a:clrScheme name="أزرق دافئ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gt.TF34095594" id="{11BAE243-A0F9-4101-89A7-3AFF12619143}" vid="{D0C7ABEF-EE04-4B76-A89F-1CE45AFA7B3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مراجعة لمادة اللغة الإنجليزية للصف السادس الإبتدائي</Template>
  <TotalTime>1556</TotalTime>
  <Words>145</Words>
  <Application>Microsoft Office PowerPoint</Application>
  <PresentationFormat>Custom</PresentationFormat>
  <Paragraphs>29</Paragraphs>
  <Slides>17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tgt.TF34095594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ساره اليامي</dc:creator>
  <cp:lastModifiedBy>pc</cp:lastModifiedBy>
  <cp:revision>2</cp:revision>
  <dcterms:created xsi:type="dcterms:W3CDTF">2022-04-26T14:18:43Z</dcterms:created>
  <dcterms:modified xsi:type="dcterms:W3CDTF">2023-05-22T20:33:21Z</dcterms:modified>
</cp:coreProperties>
</file>