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375" r:id="rId8"/>
    <p:sldId id="376" r:id="rId9"/>
    <p:sldId id="377" r:id="rId10"/>
    <p:sldId id="378" r:id="rId11"/>
    <p:sldId id="379" r:id="rId12"/>
    <p:sldId id="371" r:id="rId13"/>
    <p:sldId id="372" r:id="rId14"/>
    <p:sldId id="269" r:id="rId15"/>
    <p:sldId id="380" r:id="rId16"/>
    <p:sldId id="383" r:id="rId17"/>
    <p:sldId id="381" r:id="rId18"/>
    <p:sldId id="3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48" d="100"/>
          <a:sy n="48" d="100"/>
        </p:scale>
        <p:origin x="-5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524000" y="1122363"/>
            <a:ext cx="9144000" cy="2387600"/>
          </a:xfrm>
        </p:spPr>
        <p:txBody>
          <a:bodyPr anchor="b"/>
          <a:lstStyle>
            <a:lvl1pPr algn="ct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24000" y="3602038"/>
            <a:ext cx="9144000" cy="1655762"/>
          </a:xfrm>
        </p:spPr>
        <p:txBody>
          <a:bodyPr/>
          <a:lstStyle>
            <a:lvl1pPr marL="0" indent="0" algn="ctr" rtl="1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838200" y="2178657"/>
            <a:ext cx="10515600" cy="3998306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flipH="1">
            <a:off x="838200" y="761999"/>
            <a:ext cx="2628900" cy="5414963"/>
          </a:xfrm>
        </p:spPr>
        <p:txBody>
          <a:bodyPr vert="eaVert"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3619500" y="761999"/>
            <a:ext cx="7734300" cy="5414963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8200" y="2178657"/>
            <a:ext cx="10515600" cy="3998306"/>
          </a:xfrm>
        </p:spPr>
        <p:txBody>
          <a:bodyPr/>
          <a:lstStyle>
            <a:lvl1pPr algn="r" rtl="1">
              <a:buFont typeface="Wingdings" panose="05000000000000000000" pitchFamily="2" charset="2"/>
              <a:buChar char="§"/>
              <a:defRPr/>
            </a:lvl1pPr>
            <a:lvl2pPr marL="685800" indent="-228600" algn="r" rtl="1">
              <a:buFont typeface="Wingdings" panose="05000000000000000000" pitchFamily="2" charset="2"/>
              <a:buChar char="§"/>
              <a:defRPr/>
            </a:lvl2pPr>
            <a:lvl3pPr algn="r" rtl="1">
              <a:buFont typeface="Wingdings" panose="05000000000000000000" pitchFamily="2" charset="2"/>
              <a:buChar char="§"/>
              <a:defRPr/>
            </a:lvl3pPr>
            <a:lvl4pPr marL="1600200" indent="-228600" algn="r" rtl="1">
              <a:buFont typeface="Wingdings" panose="05000000000000000000" pitchFamily="2" charset="2"/>
              <a:buChar char="§"/>
              <a:defRPr/>
            </a:lvl4pPr>
            <a:lvl5pPr algn="r" rtl="1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44550" y="1709738"/>
            <a:ext cx="10515600" cy="2852737"/>
          </a:xfrm>
        </p:spPr>
        <p:txBody>
          <a:bodyPr anchor="b"/>
          <a:lstStyle>
            <a:lvl1pPr algn="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44550" y="4589463"/>
            <a:ext cx="10515600" cy="1500187"/>
          </a:xfrm>
        </p:spPr>
        <p:txBody>
          <a:bodyPr/>
          <a:lstStyle>
            <a:lvl1pPr marL="0" indent="0" algn="r" rtl="1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172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838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6612" y="668338"/>
            <a:ext cx="10515600" cy="1084262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194425" y="1828800"/>
            <a:ext cx="5157787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6194425" y="2743199"/>
            <a:ext cx="5157787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836612" y="1828800"/>
            <a:ext cx="5183188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>
            <a:off x="836612" y="2743199"/>
            <a:ext cx="5183188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algn="r" rtl="1">
              <a:defRPr sz="3200"/>
            </a:lvl1pPr>
            <a:lvl2pPr algn="r" rtl="1">
              <a:defRPr sz="2800"/>
            </a:lvl2pPr>
            <a:lvl3pPr algn="r" rtl="1">
              <a:defRPr sz="2400"/>
            </a:lvl3pPr>
            <a:lvl4pPr algn="r" rtl="1">
              <a:defRPr sz="2000"/>
            </a:lvl4pPr>
            <a:lvl5pPr algn="r" rtl="1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marL="0" indent="0" algn="r" rtl="1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DD7EAFE6-2BB9-41FB-9CF4-588CFC708774}"/>
              </a:ext>
            </a:extLst>
          </p:cNvPr>
          <p:cNvSpPr/>
          <p:nvPr/>
        </p:nvSpPr>
        <p:spPr>
          <a:xfrm flipH="1">
            <a:off x="3048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algn="r" defTabSz="914400" rtl="1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r" defTabSz="914400" rtl="1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5.mp3"/><Relationship Id="rId7" Type="http://schemas.openxmlformats.org/officeDocument/2006/relationships/image" Target="../media/image42.png"/><Relationship Id="rId12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426BCD1-72CE-42E5-945E-8F3FE341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83" y="-322689"/>
            <a:ext cx="9144793" cy="238983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7DD1CDC0-171F-4EA8-810A-C0D1DA7C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8071" y="3849172"/>
            <a:ext cx="4401693" cy="22313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B476256F-5DFA-4613-8394-43F953BA0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652" y="4690312"/>
            <a:ext cx="1999824" cy="15617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10EA5D8A-29D8-47F9-A04A-F435EAC4F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553" y="4520138"/>
            <a:ext cx="6041660" cy="190211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0350174-152E-4304-8F01-140ABE66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491" y="667975"/>
            <a:ext cx="2024047" cy="163996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190F561-38D7-4C9C-B66B-FDEB9CF6A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571" y="1503199"/>
            <a:ext cx="82303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E8FFF6-3F00-4B7D-A7AA-143A470913C2}"/>
              </a:ext>
            </a:extLst>
          </p:cNvPr>
          <p:cNvSpPr/>
          <p:nvPr/>
        </p:nvSpPr>
        <p:spPr>
          <a:xfrm>
            <a:off x="3167357" y="500252"/>
            <a:ext cx="643798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We’re</a:t>
            </a:r>
            <a:r>
              <a:rPr lang="en-US" sz="40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going 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go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ock climbing in Wadi Rum</a:t>
            </a:r>
          </a:p>
          <a:p>
            <a:pPr algn="ctr"/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Reserve, in Jordan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 descr="Shape, arrow, circle&#10;&#10;Description automatically generated">
            <a:extLst>
              <a:ext uri="{FF2B5EF4-FFF2-40B4-BE49-F238E27FC236}">
                <a16:creationId xmlns:a16="http://schemas.microsoft.com/office/drawing/2014/main" xmlns="" id="{720C4DBB-1D8E-40F8-ADB1-B91872D004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6" y="155571"/>
            <a:ext cx="2615352" cy="2796137"/>
          </a:xfrm>
          <a:prstGeom prst="rect">
            <a:avLst/>
          </a:prstGeom>
        </p:spPr>
      </p:pic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CA5F1374-4AF2-46F4-90C0-A93DD44A3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4" y="1553640"/>
            <a:ext cx="3061616" cy="2516933"/>
          </a:xfrm>
          <a:prstGeom prst="rect">
            <a:avLst/>
          </a:prstGeom>
        </p:spPr>
      </p:pic>
      <p:pic>
        <p:nvPicPr>
          <p:cNvPr id="8" name="Picture 7" descr="A picture containing text, nature, rock, valley&#10;&#10;Description automatically generated">
            <a:extLst>
              <a:ext uri="{FF2B5EF4-FFF2-40B4-BE49-F238E27FC236}">
                <a16:creationId xmlns:a16="http://schemas.microsoft.com/office/drawing/2014/main" xmlns="" id="{FB63E31A-D24E-49B8-8B3D-9FC1A6D3C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334" y="2677068"/>
            <a:ext cx="4340718" cy="35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1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E8FFF6-3F00-4B7D-A7AA-143A470913C2}"/>
              </a:ext>
            </a:extLst>
          </p:cNvPr>
          <p:cNvSpPr/>
          <p:nvPr/>
        </p:nvSpPr>
        <p:spPr>
          <a:xfrm>
            <a:off x="3106485" y="620951"/>
            <a:ext cx="72699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They</a:t>
            </a:r>
            <a:r>
              <a:rPr lang="en-US" sz="36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’re</a:t>
            </a:r>
            <a:r>
              <a:rPr lang="en-US" sz="40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going 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eat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Traditional dishes in Lebanon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 descr="Shape, arrow, circle&#10;&#10;Description automatically generated">
            <a:extLst>
              <a:ext uri="{FF2B5EF4-FFF2-40B4-BE49-F238E27FC236}">
                <a16:creationId xmlns:a16="http://schemas.microsoft.com/office/drawing/2014/main" xmlns="" id="{720C4DBB-1D8E-40F8-ADB1-B91872D004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8" y="368637"/>
            <a:ext cx="2615352" cy="2796137"/>
          </a:xfrm>
          <a:prstGeom prst="rect">
            <a:avLst/>
          </a:prstGeom>
        </p:spPr>
      </p:pic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CA5F1374-4AF2-46F4-90C0-A93DD44A3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8" y="2077422"/>
            <a:ext cx="3061616" cy="2516933"/>
          </a:xfrm>
          <a:prstGeom prst="rect">
            <a:avLst/>
          </a:prstGeom>
        </p:spPr>
      </p:pic>
      <p:pic>
        <p:nvPicPr>
          <p:cNvPr id="5" name="Picture 4" descr="A table full of food&#10;&#10;Description automatically generated with medium confidence">
            <a:extLst>
              <a:ext uri="{FF2B5EF4-FFF2-40B4-BE49-F238E27FC236}">
                <a16:creationId xmlns:a16="http://schemas.microsoft.com/office/drawing/2014/main" xmlns="" id="{24051B19-69F2-468F-92A9-0BDECE2D9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48" y="2346546"/>
            <a:ext cx="3769465" cy="3890503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xmlns="" id="{3D3A4D0F-2855-4131-8A65-4EA9CFEB0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88" y="447591"/>
            <a:ext cx="21621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2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xmlns="" id="{B5DAA40F-4F28-4316-934E-C55D7C3AA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F6D467C8-A8E0-468B-B88D-9CEEE37BF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sketch line">
            <a:extLst>
              <a:ext uri="{FF2B5EF4-FFF2-40B4-BE49-F238E27FC236}">
                <a16:creationId xmlns:a16="http://schemas.microsoft.com/office/drawing/2014/main" xmlns="" id="{62677C27-4325-4BE2-B2C9-B721DA9E3C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86D5D47-B6DF-4C46-B7D3-9E4B84545FE7}"/>
              </a:ext>
            </a:extLst>
          </p:cNvPr>
          <p:cNvSpPr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5CDAA13-4083-4841-A940-94F19A12F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r="3" b="3"/>
          <a:stretch/>
        </p:blipFill>
        <p:spPr>
          <a:xfrm>
            <a:off x="8105853" y="329183"/>
            <a:ext cx="3440373" cy="344036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1C0E0AE-A598-47CB-B3B7-ABC2AAC12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 b="11894"/>
          <a:stretch/>
        </p:blipFill>
        <p:spPr>
          <a:xfrm>
            <a:off x="7631572" y="3769544"/>
            <a:ext cx="4370510" cy="2621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0CBE13-2CB1-4654-80FA-8296B6C2F0EA}"/>
              </a:ext>
            </a:extLst>
          </p:cNvPr>
          <p:cNvSpPr/>
          <p:nvPr/>
        </p:nvSpPr>
        <p:spPr>
          <a:xfrm>
            <a:off x="838201" y="2623381"/>
            <a:ext cx="3888528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ing to">
            <a:hlinkClick r:id="" action="ppaction://media"/>
            <a:extLst>
              <a:ext uri="{FF2B5EF4-FFF2-40B4-BE49-F238E27FC236}">
                <a16:creationId xmlns:a16="http://schemas.microsoft.com/office/drawing/2014/main" xmlns="" id="{A8A4FE8A-C9C4-47CA-A6B1-906F52C50D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ACEC389-22AE-41AE-B3B0-DBAD6C26C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375" y="1524832"/>
            <a:ext cx="6309249" cy="39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35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A5F010A-EC85-43F8-B448-442E67AB7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942" y="580571"/>
            <a:ext cx="7260965" cy="132904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8585848-D2D6-4D38-B550-6828A611D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99" y="4888463"/>
            <a:ext cx="3279932" cy="126198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3356A09-1CF8-46D5-A30F-56C92B4C7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819" y="2461176"/>
            <a:ext cx="3441491" cy="19356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FD9295D-D572-4461-8196-A1524C9E4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405" y="2107934"/>
            <a:ext cx="3571782" cy="404251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90A807E3-6BE9-43E5-9CB4-B15BBE656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6572" y="3002777"/>
            <a:ext cx="684655" cy="31635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DBF02386-6C40-4AF6-8FE2-8C60A34266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6571" y="3270821"/>
            <a:ext cx="684655" cy="31635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6645D4C9-3193-4A9D-9166-FCF409528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3207" y="3002777"/>
            <a:ext cx="684655" cy="31635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FD1E11BE-8113-4DA8-9F9D-88CE6389A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9842" y="3319135"/>
            <a:ext cx="794632" cy="26804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8BA677B9-0E7F-482C-9FA1-A156FDCAD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0757" y="3587178"/>
            <a:ext cx="823717" cy="26804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DC138EF-FAA4-4975-BBEE-32F089AA0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3535" y="3563021"/>
            <a:ext cx="883997" cy="31635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3B857D12-155C-4F2D-B7B6-328338599B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6571" y="4055798"/>
            <a:ext cx="684655" cy="31635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6DB5ABB9-27FD-4CBA-99AD-0928BD82E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7710" y="4323511"/>
            <a:ext cx="682811" cy="31701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04B9CF0A-7D59-44A8-8615-0D0EADE1A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3612" y="4594365"/>
            <a:ext cx="682811" cy="31701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00464014-493E-43B4-BB1B-7015B5A04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0986" y="4055798"/>
            <a:ext cx="682811" cy="31701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6F661B23-8817-407C-ADE3-76E3F3225A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9339" y="4053543"/>
            <a:ext cx="682811" cy="31701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7ABD6527-6B6F-42BD-9828-81D9E7619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2669" y="4296157"/>
            <a:ext cx="682811" cy="31701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549BA7A0-AE63-45CB-9ABB-AA2FCF4888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628" y="4323511"/>
            <a:ext cx="682811" cy="31701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4EC91A81-E600-467B-B6AF-B9F74E2C6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9981" y="4594364"/>
            <a:ext cx="682811" cy="31701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365E5460-3234-4825-B4DB-5D1E68659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5917" y="4622242"/>
            <a:ext cx="682811" cy="317019"/>
          </a:xfrm>
          <a:prstGeom prst="rect">
            <a:avLst/>
          </a:prstGeom>
        </p:spPr>
      </p:pic>
      <p:pic>
        <p:nvPicPr>
          <p:cNvPr id="26" name="وسائط1">
            <a:hlinkClick r:id="" action="ppaction://media"/>
            <a:extLst>
              <a:ext uri="{FF2B5EF4-FFF2-40B4-BE49-F238E27FC236}">
                <a16:creationId xmlns:a16="http://schemas.microsoft.com/office/drawing/2014/main" xmlns="" id="{249E2BE3-7561-4D1F-8639-C18DDAF40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34749" y="2217494"/>
            <a:ext cx="487363" cy="487363"/>
          </a:xfrm>
          <a:prstGeom prst="rect">
            <a:avLst/>
          </a:prstGeom>
        </p:spPr>
      </p:pic>
      <p:pic>
        <p:nvPicPr>
          <p:cNvPr id="27" name="وسائط2">
            <a:hlinkClick r:id="" action="ppaction://media"/>
            <a:extLst>
              <a:ext uri="{FF2B5EF4-FFF2-40B4-BE49-F238E27FC236}">
                <a16:creationId xmlns:a16="http://schemas.microsoft.com/office/drawing/2014/main" xmlns="" id="{193D4EB7-1D26-4701-922C-809B24445A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72129" y="4454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0044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039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EA677E1-544F-43D4-8C82-C97743582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660" y="811533"/>
            <a:ext cx="7112680" cy="523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36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E99ECE6-9D1B-4350-8FE3-DD5CC069F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9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48F7E7C-4C4F-417B-BA41-AF3BC1B9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28" y="208667"/>
            <a:ext cx="6633023" cy="45053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F504EDC-24C3-43D9-8648-BE06EECE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21" y="5206153"/>
            <a:ext cx="556003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الوطنيالسعوديباللغةالإنجليزية-arabix">
            <a:hlinkClick r:id="" action="ppaction://media"/>
            <a:extLst>
              <a:ext uri="{FF2B5EF4-FFF2-40B4-BE49-F238E27FC236}">
                <a16:creationId xmlns:a16="http://schemas.microsoft.com/office/drawing/2014/main" xmlns="" id="{7613E35B-A125-4471-854C-BB9387D21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547" y="1038018"/>
            <a:ext cx="631254" cy="6312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4683361-2DF4-4F7D-A926-E800A224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5" y="1866961"/>
            <a:ext cx="5698174" cy="3798782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xmlns="" id="{11937DEE-A8CF-4718-93F0-2427B8BA83E9}"/>
              </a:ext>
            </a:extLst>
          </p:cNvPr>
          <p:cNvCxnSpPr>
            <a:cxnSpLocks/>
          </p:cNvCxnSpPr>
          <p:nvPr/>
        </p:nvCxnSpPr>
        <p:spPr>
          <a:xfrm flipH="1">
            <a:off x="6015500" y="503808"/>
            <a:ext cx="1" cy="58503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B8A1B800-09F4-4F4D-9A1D-27BB2AB04EC5}"/>
              </a:ext>
            </a:extLst>
          </p:cNvPr>
          <p:cNvSpPr/>
          <p:nvPr/>
        </p:nvSpPr>
        <p:spPr>
          <a:xfrm>
            <a:off x="7444115" y="745942"/>
            <a:ext cx="2969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rules</a:t>
            </a:r>
            <a:endParaRPr lang="ar-SA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D94EEF0A-542B-49B1-8CD2-FA4A08FF4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80" y="1744121"/>
            <a:ext cx="2190750" cy="202223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489804C8-5192-4CD3-94E3-7A4739884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1294" y="3748064"/>
            <a:ext cx="2190750" cy="2095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AFC1D77-1CF7-474E-A829-0A25D19DE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009" y="1884464"/>
            <a:ext cx="1827826" cy="181410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B0D55268-22D5-4228-8138-B59161D20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660" y="3884486"/>
            <a:ext cx="1520190" cy="1520190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5C366B59-AB3D-42EC-8FA7-E28F85FB52B8}"/>
              </a:ext>
            </a:extLst>
          </p:cNvPr>
          <p:cNvSpPr/>
          <p:nvPr/>
        </p:nvSpPr>
        <p:spPr>
          <a:xfrm>
            <a:off x="6158713" y="5773757"/>
            <a:ext cx="44630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the teacher's explanation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51B04E5-C944-4552-BC14-562CB96E6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89" y="5006859"/>
            <a:ext cx="134733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5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B582A51-5F98-4768-84DA-1E6E6BE6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9" y="590271"/>
            <a:ext cx="4509856" cy="222674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D17265BB-00F6-43F4-B844-9C4E2B4A2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6" y="4918324"/>
            <a:ext cx="1349405" cy="134940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F5C8F79-B531-44A5-8477-9EEB4BDD1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544" y="2739380"/>
            <a:ext cx="7181710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05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623EBF3-B9A0-49A9-809D-BA9EA1EC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1" y="1054085"/>
            <a:ext cx="4582817" cy="24792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17C39146-2B62-43BB-8D22-419557F47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799" y="4437707"/>
            <a:ext cx="2705100" cy="16859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B095B49-8582-4A76-A7F4-C00B7F897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22" y="5082883"/>
            <a:ext cx="1243198" cy="124319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6F1A50F7-CED7-4F9D-AEED-95201D1DF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202" y="3265855"/>
            <a:ext cx="443827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1723650-636D-4537-900B-B8B7492B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793" y="878890"/>
            <a:ext cx="4033745" cy="5264458"/>
          </a:xfrm>
          <a:prstGeom prst="rect">
            <a:avLst/>
          </a:prstGeom>
        </p:spPr>
      </p:pic>
      <p:pic>
        <p:nvPicPr>
          <p:cNvPr id="3" name="وسائط1">
            <a:hlinkClick r:id="" action="ppaction://media"/>
            <a:extLst>
              <a:ext uri="{FF2B5EF4-FFF2-40B4-BE49-F238E27FC236}">
                <a16:creationId xmlns:a16="http://schemas.microsoft.com/office/drawing/2014/main" xmlns="" id="{DFCD4641-9073-4002-BCC8-EB09B1637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878890"/>
            <a:ext cx="656947" cy="65694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6A4FA9A-B3E0-4459-B998-343A9138D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260" y="878890"/>
            <a:ext cx="3465599" cy="346160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CF7596B-6A0C-4DB3-A3F0-E8D6F943D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2" y="4534233"/>
            <a:ext cx="443827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5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5FA60D0-78B4-489E-BC96-15A0D81F8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844" y="401635"/>
            <a:ext cx="6559865" cy="182895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E9AB1AD5-DB35-42B6-B127-1319A49B5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883" y="1995121"/>
            <a:ext cx="4408074" cy="403281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8A48EF5-6121-4C69-9BB7-90F859D44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" y="401635"/>
            <a:ext cx="2615411" cy="279830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B91A6BD-5362-4765-BE86-3B259CDED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736" y="745692"/>
            <a:ext cx="1414395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6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E8FFF6-3F00-4B7D-A7AA-143A470913C2}"/>
              </a:ext>
            </a:extLst>
          </p:cNvPr>
          <p:cNvSpPr/>
          <p:nvPr/>
        </p:nvSpPr>
        <p:spPr>
          <a:xfrm>
            <a:off x="3724268" y="519058"/>
            <a:ext cx="5288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You’re</a:t>
            </a:r>
            <a:r>
              <a:rPr lang="en-US" sz="40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going 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watch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camel races in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Riyadh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line, sandy, several&#10;&#10;Description automatically generated">
            <a:extLst>
              <a:ext uri="{FF2B5EF4-FFF2-40B4-BE49-F238E27FC236}">
                <a16:creationId xmlns:a16="http://schemas.microsoft.com/office/drawing/2014/main" xmlns="" id="{177C91A6-CC93-4554-9EAC-23253C62C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17" y="1976545"/>
            <a:ext cx="7304806" cy="4207568"/>
          </a:xfrm>
          <a:prstGeom prst="rect">
            <a:avLst/>
          </a:prstGeom>
        </p:spPr>
      </p:pic>
      <p:pic>
        <p:nvPicPr>
          <p:cNvPr id="7" name="Picture 6" descr="Shape, arrow, circle&#10;&#10;Description automatically generated">
            <a:extLst>
              <a:ext uri="{FF2B5EF4-FFF2-40B4-BE49-F238E27FC236}">
                <a16:creationId xmlns:a16="http://schemas.microsoft.com/office/drawing/2014/main" xmlns="" id="{720C4DBB-1D8E-40F8-ADB1-B91872D004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52" y="-217290"/>
            <a:ext cx="2615352" cy="2796137"/>
          </a:xfrm>
          <a:prstGeom prst="rect">
            <a:avLst/>
          </a:prstGeom>
        </p:spPr>
      </p:pic>
      <p:pic>
        <p:nvPicPr>
          <p:cNvPr id="9" name="Picture 8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6FAA368C-3A50-480E-A0F0-BA964F87F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17908"/>
            <a:ext cx="2521942" cy="32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E8FFF6-3F00-4B7D-A7AA-143A470913C2}"/>
              </a:ext>
            </a:extLst>
          </p:cNvPr>
          <p:cNvSpPr/>
          <p:nvPr/>
        </p:nvSpPr>
        <p:spPr>
          <a:xfrm>
            <a:off x="3320931" y="546381"/>
            <a:ext cx="582884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</a:t>
            </a:r>
            <a:r>
              <a:rPr lang="en-US" sz="40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going 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visit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 Children’s Art show</a:t>
            </a:r>
          </a:p>
          <a:p>
            <a:pPr algn="ctr"/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at the Kingdom Tower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 descr="Shape, arrow, circle&#10;&#10;Description automatically generated">
            <a:extLst>
              <a:ext uri="{FF2B5EF4-FFF2-40B4-BE49-F238E27FC236}">
                <a16:creationId xmlns:a16="http://schemas.microsoft.com/office/drawing/2014/main" xmlns="" id="{720C4DBB-1D8E-40F8-ADB1-B91872D004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52" y="-217290"/>
            <a:ext cx="2615352" cy="2796137"/>
          </a:xfrm>
          <a:prstGeom prst="rect">
            <a:avLst/>
          </a:prstGeom>
        </p:spPr>
      </p:pic>
      <p:pic>
        <p:nvPicPr>
          <p:cNvPr id="3" name="Picture 2" descr="A picture containing text, scene, room, gallery&#10;&#10;Description automatically generated">
            <a:extLst>
              <a:ext uri="{FF2B5EF4-FFF2-40B4-BE49-F238E27FC236}">
                <a16:creationId xmlns:a16="http://schemas.microsoft.com/office/drawing/2014/main" xmlns="" id="{66D50714-E72F-4B9D-99ED-DFD30772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44" y="2485373"/>
            <a:ext cx="6272814" cy="3693990"/>
          </a:xfrm>
          <a:prstGeom prst="rect">
            <a:avLst/>
          </a:prstGeom>
        </p:spPr>
      </p:pic>
      <p:pic>
        <p:nvPicPr>
          <p:cNvPr id="10" name="Picture 9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D1745F84-4178-4AE6-960F-3C0168768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17908"/>
            <a:ext cx="2521942" cy="32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5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E8FFF6-3F00-4B7D-A7AA-143A470913C2}"/>
              </a:ext>
            </a:extLst>
          </p:cNvPr>
          <p:cNvSpPr/>
          <p:nvPr/>
        </p:nvSpPr>
        <p:spPr>
          <a:xfrm>
            <a:off x="3707365" y="994938"/>
            <a:ext cx="47772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n-US" sz="36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’s</a:t>
            </a:r>
            <a:r>
              <a:rPr lang="en-US" sz="40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going 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shop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 Dubai</a:t>
            </a: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 descr="Shape, arrow, circle&#10;&#10;Description automatically generated">
            <a:extLst>
              <a:ext uri="{FF2B5EF4-FFF2-40B4-BE49-F238E27FC236}">
                <a16:creationId xmlns:a16="http://schemas.microsoft.com/office/drawing/2014/main" xmlns="" id="{720C4DBB-1D8E-40F8-ADB1-B91872D004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0" y="0"/>
            <a:ext cx="2615352" cy="2796137"/>
          </a:xfrm>
          <a:prstGeom prst="rect">
            <a:avLst/>
          </a:prstGeom>
        </p:spPr>
      </p:pic>
      <p:pic>
        <p:nvPicPr>
          <p:cNvPr id="5" name="Picture 4" descr="A picture containing indoor, plaza, subway&#10;&#10;Description automatically generated">
            <a:extLst>
              <a:ext uri="{FF2B5EF4-FFF2-40B4-BE49-F238E27FC236}">
                <a16:creationId xmlns:a16="http://schemas.microsoft.com/office/drawing/2014/main" xmlns="" id="{7F441D0B-B043-4EC0-A046-F43E573F3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142" y="2578847"/>
            <a:ext cx="4333875" cy="2495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5D9E7D-1B40-4C5A-AF41-8DAACB04E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8" y="812410"/>
            <a:ext cx="2976994" cy="2413779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4C0E8A8-EB16-40AB-8341-DB2449FC2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72" y="309978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56267"/>
      </p:ext>
    </p:extLst>
  </p:cSld>
  <p:clrMapOvr>
    <a:masterClrMapping/>
  </p:clrMapOvr>
</p:sld>
</file>

<file path=ppt/theme/theme1.xml><?xml version="1.0" encoding="utf-8"?>
<a:theme xmlns:a="http://schemas.openxmlformats.org/drawingml/2006/main" name="tgt.TF34095594">
  <a:themeElements>
    <a:clrScheme name="أزرق دافئ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gt.TF34095594" id="{11BAE243-A0F9-4101-89A7-3AFF12619143}" vid="{D0C7ABEF-EE04-4B76-A89F-1CE45AFA7B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مضيئ</Template>
  <TotalTime>21</TotalTime>
  <Words>61</Words>
  <Application>Microsoft Office PowerPoint</Application>
  <PresentationFormat>Custom</PresentationFormat>
  <Paragraphs>15</Paragraphs>
  <Slides>18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tgt.TF34095594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ساره اليامي</dc:creator>
  <cp:lastModifiedBy>pc</cp:lastModifiedBy>
  <cp:revision>2</cp:revision>
  <dcterms:created xsi:type="dcterms:W3CDTF">2022-04-27T19:12:03Z</dcterms:created>
  <dcterms:modified xsi:type="dcterms:W3CDTF">2023-05-22T20:57:12Z</dcterms:modified>
</cp:coreProperties>
</file>