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0502900" cy="1484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89231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025673" y="8623188"/>
            <a:ext cx="8451554" cy="6692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3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025673" y="6722912"/>
            <a:ext cx="8451554" cy="90815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5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532241774_2880x1920.jpg"/>
          <p:cNvSpPr/>
          <p:nvPr>
            <p:ph type="pic" idx="21"/>
          </p:nvPr>
        </p:nvSpPr>
        <p:spPr>
          <a:xfrm>
            <a:off x="-1056444" y="3443535"/>
            <a:ext cx="11938844" cy="7959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32241774_2880x1920.jpg"/>
          <p:cNvSpPr/>
          <p:nvPr>
            <p:ph type="pic" sz="half" idx="21"/>
          </p:nvPr>
        </p:nvSpPr>
        <p:spPr>
          <a:xfrm>
            <a:off x="1312862" y="3787136"/>
            <a:ext cx="7877176" cy="52514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" name="نص العنوان"/>
          <p:cNvSpPr txBox="1"/>
          <p:nvPr>
            <p:ph type="title"/>
          </p:nvPr>
        </p:nvSpPr>
        <p:spPr>
          <a:xfrm>
            <a:off x="1025673" y="8910377"/>
            <a:ext cx="8451554" cy="114875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1025673" y="10069388"/>
            <a:ext cx="8451554" cy="912851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1025673" y="6089774"/>
            <a:ext cx="8451554" cy="2666752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32204087_1355x1355.jpg"/>
          <p:cNvSpPr/>
          <p:nvPr>
            <p:ph type="pic" sz="half" idx="21"/>
          </p:nvPr>
        </p:nvSpPr>
        <p:spPr>
          <a:xfrm>
            <a:off x="5148882" y="3997399"/>
            <a:ext cx="6636111" cy="663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نص العنوان"/>
          <p:cNvSpPr txBox="1"/>
          <p:nvPr>
            <p:ph type="title"/>
          </p:nvPr>
        </p:nvSpPr>
        <p:spPr>
          <a:xfrm>
            <a:off x="769255" y="3997399"/>
            <a:ext cx="4307831" cy="32206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769255" y="7300069"/>
            <a:ext cx="4307831" cy="332318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xfrm>
            <a:off x="769255" y="5576937"/>
            <a:ext cx="8964390" cy="5077086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32205080_1647x1098.jpg"/>
          <p:cNvSpPr/>
          <p:nvPr>
            <p:ph type="pic" sz="half" idx="21"/>
          </p:nvPr>
        </p:nvSpPr>
        <p:spPr>
          <a:xfrm>
            <a:off x="3077021" y="5576937"/>
            <a:ext cx="7615629" cy="50770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نص العنوان"/>
          <p:cNvSpPr txBox="1"/>
          <p:nvPr>
            <p:ph type="title"/>
          </p:nvPr>
        </p:nvSpPr>
        <p:spPr>
          <a:xfrm>
            <a:off x="769255" y="3689697"/>
            <a:ext cx="8964390" cy="174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نص العنوان</a:t>
            </a:r>
          </a:p>
        </p:txBody>
      </p:sp>
      <p:sp>
        <p:nvSpPr>
          <p:cNvPr id="66" name="مستوى النص الأول…"/>
          <p:cNvSpPr txBox="1"/>
          <p:nvPr>
            <p:ph type="body" sz="quarter" idx="1"/>
          </p:nvPr>
        </p:nvSpPr>
        <p:spPr>
          <a:xfrm>
            <a:off x="769255" y="5576937"/>
            <a:ext cx="4307831" cy="5077086"/>
          </a:xfrm>
          <a:prstGeom prst="rect">
            <a:avLst/>
          </a:prstGeom>
        </p:spPr>
        <p:txBody>
          <a:bodyPr anchor="ctr"/>
          <a:lstStyle>
            <a:lvl1pPr marL="514350" indent="-514350" algn="r">
              <a:spcBef>
                <a:spcPts val="4800"/>
              </a:spcBef>
              <a:buSzPct val="145000"/>
              <a:buChar char="•"/>
              <a:defRPr sz="4200"/>
            </a:lvl1pPr>
            <a:lvl2pPr marL="857250" indent="-514350" algn="r">
              <a:spcBef>
                <a:spcPts val="4800"/>
              </a:spcBef>
              <a:buSzPct val="145000"/>
              <a:buChar char="•"/>
              <a:defRPr sz="4200"/>
            </a:lvl2pPr>
            <a:lvl3pPr marL="1200150" indent="-514350" algn="r">
              <a:spcBef>
                <a:spcPts val="4800"/>
              </a:spcBef>
              <a:buSzPct val="145000"/>
              <a:buChar char="•"/>
              <a:defRPr sz="4200"/>
            </a:lvl3pPr>
            <a:lvl4pPr marL="1543050" indent="-514350" algn="r">
              <a:spcBef>
                <a:spcPts val="4800"/>
              </a:spcBef>
              <a:buSzPct val="145000"/>
              <a:buChar char="•"/>
              <a:defRPr sz="4200"/>
            </a:lvl4pPr>
            <a:lvl5pPr marL="1885950" indent="-514350" algn="r">
              <a:spcBef>
                <a:spcPts val="4800"/>
              </a:spcBef>
              <a:buSzPct val="145000"/>
              <a:buChar char="•"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توى النص الأول…"/>
          <p:cNvSpPr txBox="1"/>
          <p:nvPr>
            <p:ph type="body" sz="half" idx="1"/>
          </p:nvPr>
        </p:nvSpPr>
        <p:spPr>
          <a:xfrm>
            <a:off x="769255" y="4510236"/>
            <a:ext cx="8964390" cy="5825828"/>
          </a:xfrm>
          <a:prstGeom prst="rect">
            <a:avLst/>
          </a:prstGeom>
        </p:spPr>
        <p:txBody>
          <a:bodyPr anchor="ctr"/>
          <a:lstStyle>
            <a:lvl1pPr marL="666750" indent="-666750" algn="r">
              <a:spcBef>
                <a:spcPts val="6300"/>
              </a:spcBef>
              <a:buSzPct val="145000"/>
              <a:buChar char="•"/>
              <a:defRPr sz="4800"/>
            </a:lvl1pPr>
            <a:lvl2pPr marL="1111250" indent="-666750" algn="r">
              <a:spcBef>
                <a:spcPts val="6300"/>
              </a:spcBef>
              <a:buSzPct val="145000"/>
              <a:buChar char="•"/>
              <a:defRPr sz="4800"/>
            </a:lvl2pPr>
            <a:lvl3pPr marL="1555750" indent="-666750" algn="r">
              <a:spcBef>
                <a:spcPts val="6300"/>
              </a:spcBef>
              <a:buSzPct val="145000"/>
              <a:buChar char="•"/>
              <a:defRPr sz="4800"/>
            </a:lvl3pPr>
            <a:lvl4pPr marL="2000250" indent="-666750" algn="r">
              <a:spcBef>
                <a:spcPts val="6300"/>
              </a:spcBef>
              <a:buSzPct val="145000"/>
              <a:buChar char="•"/>
              <a:defRPr sz="4800"/>
            </a:lvl4pPr>
            <a:lvl5pPr marL="2444750" indent="-666750" algn="r">
              <a:spcBef>
                <a:spcPts val="6300"/>
              </a:spcBef>
              <a:buSzPct val="145000"/>
              <a:buChar char="•"/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532205080_1647x1098.jpg"/>
          <p:cNvSpPr/>
          <p:nvPr>
            <p:ph type="pic" sz="quarter" idx="21"/>
          </p:nvPr>
        </p:nvSpPr>
        <p:spPr>
          <a:xfrm>
            <a:off x="5295041" y="7597514"/>
            <a:ext cx="4569378" cy="3046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532204087_1355x1355.jpg"/>
          <p:cNvSpPr/>
          <p:nvPr>
            <p:ph type="pic" sz="quarter" idx="22"/>
          </p:nvPr>
        </p:nvSpPr>
        <p:spPr>
          <a:xfrm>
            <a:off x="5425814" y="4089710"/>
            <a:ext cx="4307831" cy="4307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41774_2880x1920.jpg"/>
          <p:cNvSpPr/>
          <p:nvPr>
            <p:ph type="pic" sz="half" idx="23"/>
          </p:nvPr>
        </p:nvSpPr>
        <p:spPr>
          <a:xfrm>
            <a:off x="-2287253" y="4202534"/>
            <a:ext cx="9661849" cy="64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"/>
          <p:cNvSpPr/>
          <p:nvPr/>
        </p:nvSpPr>
        <p:spPr>
          <a:xfrm>
            <a:off x="224254" y="132995"/>
            <a:ext cx="10054392" cy="14580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914400" rtl="0"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025673" y="4807681"/>
            <a:ext cx="8451554" cy="2666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025673" y="7556487"/>
            <a:ext cx="8451554" cy="912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5041221" y="10992494"/>
            <a:ext cx="414988" cy="447117"/>
          </a:xfrm>
          <a:prstGeom prst="rect">
            <a:avLst/>
          </a:prstGeom>
          <a:ln w="3175">
            <a:miter lim="400000"/>
          </a:ln>
        </p:spPr>
        <p:txBody>
          <a:bodyPr wrap="none" lIns="41026" tIns="41026" rIns="41026" bIns="41026">
            <a:spAutoFit/>
          </a:bodyPr>
          <a:lstStyle>
            <a:lvl1pPr>
              <a:defRPr b="0" sz="2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8923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8892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Relationship Id="rId8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pn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الجدول ٢"/>
          <p:cNvGraphicFramePr/>
          <p:nvPr/>
        </p:nvGraphicFramePr>
        <p:xfrm>
          <a:off x="10047967" y="2486935"/>
          <a:ext cx="9611512" cy="107385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07020"/>
                <a:gridCol w="388519"/>
                <a:gridCol w="1998902"/>
                <a:gridCol w="393144"/>
                <a:gridCol w="1826967"/>
                <a:gridCol w="394069"/>
                <a:gridCol w="1900971"/>
                <a:gridCol w="393144"/>
                <a:gridCol w="1905596"/>
              </a:tblGrid>
              <a:tr h="437926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500" u="sng">
                          <a:solidFill>
                            <a:srgbClr val="791A3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(أ)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80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ناتج جمع الكسرين التاليين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مستقيمان بينهما مسافة ثابتة، ولا يلتقيان أو يتقاطعان مهما امتدا.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متعامدان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متوازيان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متقاطعان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متطابقان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الوحدة المناسبة لقياس سمك إبهام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كلم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كجم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ملم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 كلم = ……… 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٥٠٠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٥٠٠٠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التحويل الهندسي الذي ينتج عند تدوير الشكل حول نقطة هو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دوران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انعكاس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انسحاب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تكبير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شكل مستو مغلق يتكون من قطع مستقيمة تتلاقى مثنى مثنى عند نهايتها ولا تتقاطع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دائرة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مضلع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منحنى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مستقيم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٧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الشكل الذي ليس له أضلاع متعامدة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المثلث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المستطيل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الدائرة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شبه المنحرف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محيط لوحة مستطيلة الشكل طولها ٤٠ سم وعرضها ٢٥ سم هو: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٦٥ 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١٢٠ سم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١٣٠ سم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١٠٠٠ سم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أهدت سمية والدتها خاتمًا ذهبيًا كتلته ٨ جم . كتلة هذا الخاتم بالمليجرام تساوي: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٨ملجم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٨٠ ملجم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٨٠٠ ملجم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٨٠٠٠ ملجم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الزمن الذي يختلف عن الأزمان الثلاثة الأخرى هو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 س و ١٠٤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 س و ١١٤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 س و ٥٤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٢٣٤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الشكل الذي له قاعدتان دائريتان متطابقتان ومتوازيتان وليس له أحرف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0700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مخروط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أسطوانة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الهرم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منشور رباعي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2" name="تجميع"/>
          <p:cNvGrpSpPr/>
          <p:nvPr/>
        </p:nvGrpSpPr>
        <p:grpSpPr>
          <a:xfrm>
            <a:off x="573427" y="2436135"/>
            <a:ext cx="510539" cy="594234"/>
            <a:chOff x="0" y="0"/>
            <a:chExt cx="510537" cy="594232"/>
          </a:xfrm>
        </p:grpSpPr>
        <p:sp>
          <p:nvSpPr>
            <p:cNvPr id="119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0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1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٢٠</a:t>
              </a:r>
            </a:p>
          </p:txBody>
        </p:sp>
      </p:grpSp>
      <p:grpSp>
        <p:nvGrpSpPr>
          <p:cNvPr id="125" name="تجميع"/>
          <p:cNvGrpSpPr/>
          <p:nvPr/>
        </p:nvGrpSpPr>
        <p:grpSpPr>
          <a:xfrm>
            <a:off x="393125" y="14435580"/>
            <a:ext cx="2185715" cy="1339481"/>
            <a:chOff x="0" y="92991"/>
            <a:chExt cx="2185713" cy="1339479"/>
          </a:xfrm>
        </p:grpSpPr>
        <p:sp>
          <p:nvSpPr>
            <p:cNvPr id="123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24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graphicFrame>
        <p:nvGraphicFramePr>
          <p:cNvPr id="126" name="الجدول ١"/>
          <p:cNvGraphicFramePr/>
          <p:nvPr/>
        </p:nvGraphicFramePr>
        <p:xfrm>
          <a:off x="10164010" y="199720"/>
          <a:ext cx="9794230" cy="217291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232965"/>
                <a:gridCol w="1795905"/>
                <a:gridCol w="1327608"/>
                <a:gridCol w="863076"/>
                <a:gridCol w="863076"/>
                <a:gridCol w="1076867"/>
                <a:gridCol w="1389064"/>
                <a:gridCol w="1232965"/>
              </a:tblGrid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المملكـة العـربية السعـودية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rowSpan="4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4" hMerge="1">
                  <a:tcPr/>
                </a:tc>
                <a:tc rowSpan="4" hMerge="1">
                  <a:tcPr/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المادة: رياضيات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وزارة  التعليم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 : الخامس الابتدائي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إدارة تعليم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الزمن: ساعتان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06776">
                <a:tc gridSpan="2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مدرسة 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gridSpan="4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hMerge="1" vMerge="1">
                  <a:tcPr/>
                </a:tc>
                <a:tc gridSpan="2">
                  <a:txBody>
                    <a:bodyPr/>
                    <a:lstStyle/>
                    <a:p>
                      <a:pPr marR="314734"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عدد الأوراق :    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19558">
                <a:tc gridSpan="8">
                  <a:txBody>
                    <a:bodyPr/>
                    <a:lstStyle/>
                    <a:p>
                      <a:pPr marR="314734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الاختبار النهائي للفصل الدراسي الثالث للصف الخامس الابتدائي (الدور الأول) لعام ……… هـ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6776">
                <a:tc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الاسم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.............................…………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الصف</a:t>
                      </a:r>
                      <a:r>
                        <a:t>	٥</a:t>
                      </a:r>
                      <a:r>
                        <a:t> / </a:t>
                      </a:r>
                      <a:r>
                        <a:rPr>
                          <a:uFill>
                            <a:solidFill>
                              <a:srgbClr val="A6A6A6"/>
                            </a:solidFill>
                          </a:uFill>
                        </a:rPr>
                        <a:t>.…...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 gridSpan="2" rowSpan="2">
                  <a:txBody>
                    <a:bodyPr/>
                    <a:lstStyle/>
                    <a:p>
                      <a:pPr defTabSz="634758" rtl="1">
                        <a:def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الدرجة المستحقة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r" defTabSz="634758" rtl="1">
                        <a:defRPr b="1" sz="19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06776"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1900">
                          <a:solidFill>
                            <a:srgbClr val="B51A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٤٠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6745" t="0" r="11805" b="0"/>
          <a:stretch>
            <a:fillRect/>
          </a:stretch>
        </p:blipFill>
        <p:spPr>
          <a:xfrm>
            <a:off x="4254639" y="204519"/>
            <a:ext cx="2841114" cy="1177277"/>
          </a:xfrm>
          <a:prstGeom prst="rect">
            <a:avLst/>
          </a:prstGeom>
          <a:ln w="3175">
            <a:miter lim="400000"/>
          </a:ln>
        </p:spPr>
      </p:pic>
      <p:pic>
        <p:nvPicPr>
          <p:cNvPr id="128" name="IMG_4033.png" descr="IMG_403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42429" y="298334"/>
            <a:ext cx="1097667" cy="98950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مستطيل"/>
          <p:cNvSpPr/>
          <p:nvPr/>
        </p:nvSpPr>
        <p:spPr>
          <a:xfrm rot="5495">
            <a:off x="301415" y="8937741"/>
            <a:ext cx="9877162" cy="53459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956" tIns="37956" rIns="37956" bIns="37956" anchor="ctr"/>
          <a:lstStyle/>
          <a:p>
            <a:pPr algn="r" defTabSz="889231" rtl="0">
              <a:defRPr b="0" sz="3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defTabSz="889231" rtl="0">
              <a:defRPr b="0" sz="3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defTabSz="889231" rtl="0">
              <a:defRPr b="0" sz="3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defTabSz="889231" rtl="0">
              <a:defRPr b="0" sz="3000">
                <a:latin typeface="Calibri"/>
                <a:ea typeface="Calibri"/>
                <a:cs typeface="Calibri"/>
                <a:sym typeface="Calibri"/>
              </a:defRPr>
            </a:pPr>
            <a:r>
              <a:t>              </a:t>
            </a:r>
          </a:p>
        </p:txBody>
      </p:sp>
      <p:graphicFrame>
        <p:nvGraphicFramePr>
          <p:cNvPr id="131" name="الجدول ٢"/>
          <p:cNvGraphicFramePr/>
          <p:nvPr/>
        </p:nvGraphicFramePr>
        <p:xfrm>
          <a:off x="10052261" y="311625"/>
          <a:ext cx="9621037" cy="684071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407020"/>
                <a:gridCol w="388519"/>
                <a:gridCol w="1998902"/>
                <a:gridCol w="393144"/>
                <a:gridCol w="1826967"/>
                <a:gridCol w="394069"/>
                <a:gridCol w="1900971"/>
                <a:gridCol w="393144"/>
                <a:gridCol w="1905596"/>
              </a:tblGrid>
              <a:tr h="437926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sz="2500" u="sng">
                          <a:solidFill>
                            <a:srgbClr val="791A3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السؤال الأول: (أ) اختر الإجابة الصحيحة لكل مما يلي بتظليل الحرف الدال عليها: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5231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زوج من الأعداد يستعمل لتسمية نقطة في المستوى هو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5231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نقطة الأصل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المستوى الإحداثي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الزوج المرتب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مربع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5231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b="1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جزء من مستقيم له نقطة بداية يمتد في أحد الاتجاهين دون نهاية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5231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القطعة المستقيمة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النقطة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المستقيم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نصف مستقيم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5231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اشترت نوال علبة عصير سعتها ٢ لتر فما سعتها بالمللترات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5231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٢٠٠٠ مل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٢٠٠ مل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٢٠مل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٢ مل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25231">
                <a:tc rowSpan="2"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 defTabSz="1081440">
                        <a:defRPr sz="1800"/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 ساعات  =    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5231">
                <a:tc vMerge="1">
                  <a:tcPr/>
                </a:tc>
                <a:tc>
                  <a:txBody>
                    <a:bodyPr/>
                    <a:lstStyle/>
                    <a:p>
                      <a:pPr marR="314734" defTabSz="686093" rtl="1">
                        <a:def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١٥٠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١٨٠ د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٣٠٠ 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86093" rtl="1">
                        <a:defRPr sz="1800"/>
                      </a:pPr>
                      <a:r>
                        <a:rPr b="1" sz="2200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4734" defTabSz="634758">
                        <a:defRPr sz="1800"/>
                      </a:pPr>
                      <a:r>
                        <a:rPr b="1" sz="22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٣٦٠ د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4" name="تجميع"/>
          <p:cNvGrpSpPr/>
          <p:nvPr/>
        </p:nvGrpSpPr>
        <p:grpSpPr>
          <a:xfrm>
            <a:off x="367725" y="14384780"/>
            <a:ext cx="2185715" cy="1339481"/>
            <a:chOff x="0" y="92991"/>
            <a:chExt cx="2185713" cy="1339479"/>
          </a:xfrm>
        </p:grpSpPr>
        <p:sp>
          <p:nvSpPr>
            <p:cNvPr id="132" name="يتبع"/>
            <p:cNvSpPr/>
            <p:nvPr/>
          </p:nvSpPr>
          <p:spPr>
            <a:xfrm>
              <a:off x="915713" y="16247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tabLst>
                  <a:tab pos="1574800" algn="l"/>
                </a:tabLst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14400" rtl="0">
                <a:defRPr/>
              </a:pPr>
              <a:r>
                <a:t>يتبع </a:t>
              </a:r>
            </a:p>
          </p:txBody>
        </p:sp>
        <p:sp>
          <p:nvSpPr>
            <p:cNvPr id="133" name="سهم"/>
            <p:cNvSpPr/>
            <p:nvPr/>
          </p:nvSpPr>
          <p:spPr>
            <a:xfrm flipH="1">
              <a:off x="0" y="92991"/>
              <a:ext cx="673100" cy="203201"/>
            </a:xfrm>
            <a:prstGeom prst="rightArrow">
              <a:avLst>
                <a:gd name="adj1" fmla="val 32000"/>
                <a:gd name="adj2" fmla="val 204385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29517" tIns="29517" rIns="29517" bIns="29517" numCol="1" anchor="ctr">
              <a:noAutofit/>
            </a:bodyPr>
            <a:lstStyle/>
            <a:p>
              <a:pPr defTabSz="640490" rtl="0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graphicFrame>
        <p:nvGraphicFramePr>
          <p:cNvPr id="135" name="الجدول ٢-١"/>
          <p:cNvGraphicFramePr/>
          <p:nvPr/>
        </p:nvGraphicFramePr>
        <p:xfrm>
          <a:off x="10156643" y="4981561"/>
          <a:ext cx="9621037" cy="401798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614364"/>
                <a:gridCol w="1544635"/>
                <a:gridCol w="1079500"/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508000">
                <a:tc gridSpan="9">
                  <a:txBody>
                    <a:bodyPr/>
                    <a:lstStyle/>
                    <a:p>
                      <a:pPr marR="314734" algn="r" defTabSz="634758" rtl="1">
                        <a:tabLst>
                          <a:tab pos="7073900" algn="l"/>
                        </a:tabLst>
                        <a:defRPr b="1" u="sng">
                          <a:solidFill>
                            <a:srgbClr val="791A3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(ب) </a:t>
                      </a:r>
                      <a:r>
                        <a:t>ضع علامة ( </a:t>
                      </a:r>
                      <a:r>
                        <a:rPr b="0"/>
                        <a:t>✓ </a:t>
                      </a:r>
                      <a:r>
                        <a:t>) أمام العبارة الصحيحة وعلامة (</a:t>
                      </a:r>
                      <a:r>
                        <a:rPr b="0"/>
                        <a:t>✗ </a:t>
                      </a:r>
                      <a:r>
                        <a:t>) أمام العبارة الخاطئة :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4734" algn="r" defTabSz="634758">
                        <a:defRPr b="1">
                          <a:solidFill>
                            <a:srgbClr val="B92D5D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المعين شكل رباعي أضلاعه الأربعة متطابقة</a:t>
                      </a:r>
                      <a:r>
                        <a:t>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83629"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٢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4734" algn="r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ناتج الطرح في أبسط صورة    </a:t>
                      </a:r>
                      <a:r>
                        <a:rPr u="sng"/>
                        <a:t>٣ </a:t>
                      </a:r>
                      <a:r>
                        <a:t>  _  </a:t>
                      </a:r>
                      <a:r>
                        <a:rPr u="sng"/>
                        <a:t>١</a:t>
                      </a:r>
                      <a:r>
                        <a:t>  =  </a:t>
                      </a:r>
                      <a:r>
                        <a:rPr u="sng"/>
                        <a:t>٢</a:t>
                      </a:r>
                      <a:r>
                        <a:t>    </a:t>
                      </a:r>
                      <a:endParaRPr sz="900"/>
                    </a:p>
                    <a:p>
                      <a:pPr marR="314734" algn="r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sz="900"/>
                        <a:t>                                                                                                                  </a:t>
                      </a:r>
                      <a:r>
                        <a:t>٨       ٨      ٨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٨ ل = ٨٠٠ مل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عدد الزوايا المنفرجة في المربع ٢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defTabSz="634758" rtl="1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4734" algn="r" defTabSz="634758">
                        <a:defRPr sz="1800"/>
                      </a:pPr>
                      <a:r>
                        <a:rPr b="1" sz="24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المنشور الذي قاعدتاه  مثلثتا  الشكل هو منشور ثلاثي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314734" defTabSz="634758">
                        <a:defRPr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6" name="السؤال الثاني:"/>
          <p:cNvSpPr txBox="1"/>
          <p:nvPr/>
        </p:nvSpPr>
        <p:spPr>
          <a:xfrm>
            <a:off x="8637170" y="8418614"/>
            <a:ext cx="1519474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الثاني:</a:t>
            </a:r>
          </a:p>
        </p:txBody>
      </p:sp>
      <p:sp>
        <p:nvSpPr>
          <p:cNvPr id="137" name="خط"/>
          <p:cNvSpPr/>
          <p:nvPr/>
        </p:nvSpPr>
        <p:spPr>
          <a:xfrm>
            <a:off x="409536" y="10738493"/>
            <a:ext cx="976288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grpSp>
        <p:nvGrpSpPr>
          <p:cNvPr id="141" name="تجميع"/>
          <p:cNvGrpSpPr/>
          <p:nvPr/>
        </p:nvGrpSpPr>
        <p:grpSpPr>
          <a:xfrm>
            <a:off x="7997643" y="8360754"/>
            <a:ext cx="510538" cy="594233"/>
            <a:chOff x="0" y="0"/>
            <a:chExt cx="510537" cy="594232"/>
          </a:xfrm>
        </p:grpSpPr>
        <p:sp>
          <p:nvSpPr>
            <p:cNvPr id="138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9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0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١٠</a:t>
              </a:r>
            </a:p>
          </p:txBody>
        </p:sp>
      </p:grpSp>
      <p:sp>
        <p:nvSpPr>
          <p:cNvPr id="142" name="(ب) قدر مساحة الشكل المجاور ، إذا كان كل مربع يمثل سنتمترًا مربعًا واحدًا"/>
          <p:cNvSpPr txBox="1"/>
          <p:nvPr/>
        </p:nvSpPr>
        <p:spPr>
          <a:xfrm>
            <a:off x="4132838" y="10859323"/>
            <a:ext cx="6370062" cy="751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(ب) قدر مساحة الشكل المجاور ، إذا كان كل مربع يمثل سنتمترًا مربعًا واحدًا </a:t>
            </a:r>
          </a:p>
        </p:txBody>
      </p:sp>
      <p:pic>
        <p:nvPicPr>
          <p:cNvPr id="143" name="IMG_7313.jpeg" descr="IMG_7313.jpeg"/>
          <p:cNvPicPr>
            <a:picLocks noChangeAspect="1"/>
          </p:cNvPicPr>
          <p:nvPr/>
        </p:nvPicPr>
        <p:blipFill>
          <a:blip r:embed="rId2">
            <a:extLst/>
          </a:blip>
          <a:srcRect l="7256" t="29459" r="66166" b="0"/>
          <a:stretch>
            <a:fillRect/>
          </a:stretch>
        </p:blipFill>
        <p:spPr>
          <a:xfrm>
            <a:off x="1118114" y="10787709"/>
            <a:ext cx="2086872" cy="1479899"/>
          </a:xfrm>
          <a:prstGeom prst="rect">
            <a:avLst/>
          </a:prstGeom>
          <a:ln w="3175">
            <a:miter lim="400000"/>
          </a:ln>
        </p:spPr>
      </p:pic>
      <p:sp>
        <p:nvSpPr>
          <p:cNvPr id="144" name="(أ)  مستطيل طوله ٥ سم ، وعرضه ٤ سم أحسب مساحته ؟"/>
          <p:cNvSpPr txBox="1"/>
          <p:nvPr/>
        </p:nvSpPr>
        <p:spPr>
          <a:xfrm>
            <a:off x="3758125" y="9016920"/>
            <a:ext cx="6398519" cy="3830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(أ)  مستطيل طوله ٥ سم ، وعرضه ٤ سم أحسب مساحته ؟  </a:t>
            </a:r>
          </a:p>
        </p:txBody>
      </p:sp>
      <p:sp>
        <p:nvSpPr>
          <p:cNvPr id="145" name="خط"/>
          <p:cNvSpPr/>
          <p:nvPr/>
        </p:nvSpPr>
        <p:spPr>
          <a:xfrm>
            <a:off x="425365" y="12528350"/>
            <a:ext cx="967757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46" name="(ج) غرفة طولها ١٣ م ، وارتفاعها ١٠ م ، و عرضها ١١ م  احسب حجمها بالوحدات المكعبة ؟"/>
          <p:cNvSpPr txBox="1"/>
          <p:nvPr/>
        </p:nvSpPr>
        <p:spPr>
          <a:xfrm>
            <a:off x="51587" y="12663990"/>
            <a:ext cx="10105057" cy="3830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 defTabSz="914400">
              <a:spcBef>
                <a:spcPts val="7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(ج) غرفة طولها ١٣ م ، وارتفاعها ١٠ م ، و عرضها ١١ م  احسب حجمها بالوحدات المكعبة 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النص"/>
          <p:cNvSpPr txBox="1"/>
          <p:nvPr/>
        </p:nvSpPr>
        <p:spPr>
          <a:xfrm>
            <a:off x="10004922" y="181794"/>
            <a:ext cx="127001" cy="79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26" tIns="41026" rIns="41026" bIns="41026" anchor="ctr">
            <a:spAutoFit/>
          </a:bodyPr>
          <a:lstStyle/>
          <a:p>
            <a: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53" name="تجميع"/>
          <p:cNvGrpSpPr/>
          <p:nvPr/>
        </p:nvGrpSpPr>
        <p:grpSpPr>
          <a:xfrm>
            <a:off x="421895" y="229812"/>
            <a:ext cx="9789716" cy="945121"/>
            <a:chOff x="0" y="0"/>
            <a:chExt cx="9789715" cy="945120"/>
          </a:xfrm>
        </p:grpSpPr>
        <p:sp>
          <p:nvSpPr>
            <p:cNvPr id="149" name="(د) اشترى بدر        من الفستق ، و        اللوز. ، فكم كيلو جرامًا اشترى بدر من الفستق واللوز معاً؟"/>
            <p:cNvSpPr txBox="1"/>
            <p:nvPr/>
          </p:nvSpPr>
          <p:spPr>
            <a:xfrm>
              <a:off x="0" y="145739"/>
              <a:ext cx="9789716" cy="79938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026" tIns="41026" rIns="41026" bIns="41026" numCol="1" anchor="ctr">
              <a:spAutoFit/>
            </a:bodyPr>
            <a:lstStyle>
              <a:lvl1pPr algn="r" defTabSz="889231" rtl="0">
                <a:defRPr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(د) اشترى بدر        من الفستق ، و        اللوز. ، فكم كيلو جرامًا اشترى بدر من الفستق واللوز معاً؟  </a:t>
              </a:r>
            </a:p>
          </p:txBody>
        </p:sp>
        <p:grpSp>
          <p:nvGrpSpPr>
            <p:cNvPr id="152" name="تجميع"/>
            <p:cNvGrpSpPr/>
            <p:nvPr/>
          </p:nvGrpSpPr>
          <p:grpSpPr>
            <a:xfrm>
              <a:off x="5591019" y="-1"/>
              <a:ext cx="2449435" cy="647031"/>
              <a:chOff x="0" y="0"/>
              <a:chExt cx="2449433" cy="647029"/>
            </a:xfrm>
          </p:grpSpPr>
          <p:pic>
            <p:nvPicPr>
              <p:cNvPr id="150" name="IMG_7317.jpeg" descr="IMG_7317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68338" t="39764" r="17038" b="53266"/>
              <a:stretch>
                <a:fillRect/>
              </a:stretch>
            </p:blipFill>
            <p:spPr>
              <a:xfrm rot="16200000">
                <a:off x="1963667" y="121973"/>
                <a:ext cx="607547" cy="363987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51" name="IMG_7317.jpeg" descr="IMG_7317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4415" t="81893" r="30055" b="12293"/>
              <a:stretch>
                <a:fillRect/>
              </a:stretch>
            </p:blipFill>
            <p:spPr>
              <a:xfrm rot="16200000">
                <a:off x="-133377" y="133376"/>
                <a:ext cx="647031" cy="380278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sp>
        <p:nvSpPr>
          <p:cNvPr id="154" name="خط"/>
          <p:cNvSpPr/>
          <p:nvPr/>
        </p:nvSpPr>
        <p:spPr>
          <a:xfrm>
            <a:off x="274112" y="2310820"/>
            <a:ext cx="995467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pic>
        <p:nvPicPr>
          <p:cNvPr id="155" name="IMG_3910.png" descr="IMG_3910.png"/>
          <p:cNvPicPr>
            <a:picLocks noChangeAspect="1"/>
          </p:cNvPicPr>
          <p:nvPr/>
        </p:nvPicPr>
        <p:blipFill>
          <a:blip r:embed="rId3">
            <a:extLst/>
          </a:blip>
          <a:srcRect l="8110" t="7648" r="8110" b="11614"/>
          <a:stretch>
            <a:fillRect/>
          </a:stretch>
        </p:blipFill>
        <p:spPr>
          <a:xfrm>
            <a:off x="789079" y="5600700"/>
            <a:ext cx="2698133" cy="2401388"/>
          </a:xfrm>
          <a:prstGeom prst="rect">
            <a:avLst/>
          </a:prstGeom>
          <a:ln w="3175">
            <a:miter lim="400000"/>
          </a:ln>
        </p:spPr>
      </p:pic>
      <p:sp>
        <p:nvSpPr>
          <p:cNvPr id="156" name="السؤال الثالث:"/>
          <p:cNvSpPr txBox="1"/>
          <p:nvPr/>
        </p:nvSpPr>
        <p:spPr>
          <a:xfrm>
            <a:off x="8359792" y="4598353"/>
            <a:ext cx="1772131" cy="4056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marR="314734" algn="r" defTabSz="634758">
              <a:tabLst>
                <a:tab pos="7073900" algn="l"/>
              </a:tabLst>
              <a:defRPr sz="2500" u="sng">
                <a:solidFill>
                  <a:srgbClr val="791A3D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السؤال الثالث:</a:t>
            </a:r>
          </a:p>
        </p:txBody>
      </p:sp>
      <p:grpSp>
        <p:nvGrpSpPr>
          <p:cNvPr id="160" name="تجميع"/>
          <p:cNvGrpSpPr/>
          <p:nvPr/>
        </p:nvGrpSpPr>
        <p:grpSpPr>
          <a:xfrm>
            <a:off x="7952619" y="4511253"/>
            <a:ext cx="510538" cy="594233"/>
            <a:chOff x="0" y="0"/>
            <a:chExt cx="510537" cy="594232"/>
          </a:xfrm>
        </p:grpSpPr>
        <p:sp>
          <p:nvSpPr>
            <p:cNvPr id="157" name="مستطيل 11"/>
            <p:cNvSpPr/>
            <p:nvPr/>
          </p:nvSpPr>
          <p:spPr>
            <a:xfrm>
              <a:off x="0" y="0"/>
              <a:ext cx="505341" cy="53715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" name="رابط مستقيم 13"/>
            <p:cNvSpPr/>
            <p:nvPr/>
          </p:nvSpPr>
          <p:spPr>
            <a:xfrm flipH="1" flipV="1">
              <a:off x="0" y="268579"/>
              <a:ext cx="510538" cy="1"/>
            </a:xfrm>
            <a:prstGeom prst="line">
              <a:avLst/>
            </a:prstGeom>
            <a:noFill/>
            <a:ln w="952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58792" tIns="58792" rIns="58792" bIns="58792" numCol="1" anchor="ctr">
              <a:noAutofit/>
            </a:bodyPr>
            <a:lstStyle/>
            <a:p>
              <a:pPr algn="r" defTabSz="1269517" rtl="0">
                <a:defRPr b="0"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9" name="مربع نص 26"/>
            <p:cNvSpPr txBox="1"/>
            <p:nvPr/>
          </p:nvSpPr>
          <p:spPr>
            <a:xfrm>
              <a:off x="52445" y="224174"/>
              <a:ext cx="378920" cy="3700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792" tIns="58792" rIns="58792" bIns="58792" numCol="1" anchor="ctr">
              <a:noAutofit/>
            </a:bodyPr>
            <a:lstStyle>
              <a:lvl1pPr marR="314734" algn="r" defTabSz="634758">
                <a:lnSpc>
                  <a:spcPct val="115000"/>
                </a:lnSpc>
                <a:defRPr sz="1900">
                  <a:solidFill>
                    <a:srgbClr val="B51A00"/>
                  </a:solidFill>
                  <a:effectLst>
                    <a:outerShdw sx="100000" sy="100000" kx="0" ky="0" algn="b" rotWithShape="0" blurRad="25400" dist="12700" dir="2700000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١٠</a:t>
              </a:r>
            </a:p>
          </p:txBody>
        </p:sp>
      </p:grpSp>
      <p:sp>
        <p:nvSpPr>
          <p:cNvPr id="161" name="خط"/>
          <p:cNvSpPr/>
          <p:nvPr/>
        </p:nvSpPr>
        <p:spPr>
          <a:xfrm>
            <a:off x="224254" y="4436435"/>
            <a:ext cx="1001723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62" name="(ج) سم الزوج المرتب لكل نقطة مما يأتي :…"/>
          <p:cNvSpPr txBox="1"/>
          <p:nvPr/>
        </p:nvSpPr>
        <p:spPr>
          <a:xfrm>
            <a:off x="1770873" y="9434671"/>
            <a:ext cx="8425412" cy="15167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/>
          <a:p>
            <a:pPr algn="r" rtl="0">
              <a:lnSpc>
                <a:spcPct val="150000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(ج) سم الزوج المرتب لكل نقطة مما يأتي : </a:t>
            </a:r>
          </a:p>
          <a:p>
            <a:pPr algn="r" rtl="0">
              <a:lnSpc>
                <a:spcPct val="150000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    أ   </a:t>
            </a:r>
            <a:r>
              <a:rPr b="0"/>
              <a:t>………..……………… </a:t>
            </a:r>
            <a:r>
              <a:t>          ج </a:t>
            </a:r>
            <a:r>
              <a:rPr b="0"/>
              <a:t>………..………………</a:t>
            </a:r>
            <a:r>
              <a:t>    </a:t>
            </a:r>
          </a:p>
          <a:p>
            <a:pPr algn="r" rtl="0">
              <a:lnSpc>
                <a:spcPct val="150000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ه </a:t>
            </a:r>
            <a:r>
              <a:rPr b="0"/>
              <a:t>………..……………… </a:t>
            </a:r>
          </a:p>
        </p:txBody>
      </p:sp>
      <p:pic>
        <p:nvPicPr>
          <p:cNvPr id="163" name="IMG_7318.jpeg" descr="IMG_7318.jpeg"/>
          <p:cNvPicPr>
            <a:picLocks noChangeAspect="1"/>
          </p:cNvPicPr>
          <p:nvPr/>
        </p:nvPicPr>
        <p:blipFill>
          <a:blip r:embed="rId4">
            <a:extLst/>
          </a:blip>
          <a:srcRect l="18420" t="1546" r="20948" b="15965"/>
          <a:stretch>
            <a:fillRect/>
          </a:stretch>
        </p:blipFill>
        <p:spPr>
          <a:xfrm>
            <a:off x="421895" y="7956868"/>
            <a:ext cx="2822015" cy="2850290"/>
          </a:xfrm>
          <a:prstGeom prst="rect">
            <a:avLst/>
          </a:prstGeom>
          <a:ln w="3175">
            <a:miter lim="400000"/>
          </a:ln>
        </p:spPr>
      </p:pic>
      <p:sp>
        <p:nvSpPr>
          <p:cNvPr id="164" name="(ب) سم النقطة التي يمثلها الزوج المرتب…"/>
          <p:cNvSpPr txBox="1"/>
          <p:nvPr/>
        </p:nvSpPr>
        <p:spPr>
          <a:xfrm>
            <a:off x="2990927" y="8057603"/>
            <a:ext cx="7220684" cy="9611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/>
          <a:p>
            <a:pPr algn="r" rtl="0">
              <a:lnSpc>
                <a:spcPct val="150000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(ب) سم النقطة التي يمثلها الزوج المرتب</a:t>
            </a:r>
          </a:p>
          <a:p>
            <a:pPr algn="r" rtl="0">
              <a:lnSpc>
                <a:spcPct val="150000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(٥، ٢ )   </a:t>
            </a:r>
            <a:r>
              <a:rPr b="0"/>
              <a:t>………..…</a:t>
            </a:r>
            <a:r>
              <a:t>     (١ ، ٣ )  </a:t>
            </a:r>
            <a:r>
              <a:rPr b="0"/>
              <a:t>………..…</a:t>
            </a:r>
            <a:r>
              <a:t>     ( ٤ ، ٣ ) </a:t>
            </a:r>
            <a:r>
              <a:rPr b="0"/>
              <a:t>………..…</a:t>
            </a:r>
          </a:p>
        </p:txBody>
      </p:sp>
      <p:sp>
        <p:nvSpPr>
          <p:cNvPr id="165" name="(د) لون عيون كل من ريم ونورة وعائشة : زرقاء وسوداء و عسلية .إذا كانت عيون ريم ليست سوداء ، وعيون عائشة ليست عسلية ، لكن عيون نورة زرقاء ، فمن منهن عيونها عسلية؟"/>
          <p:cNvSpPr txBox="1"/>
          <p:nvPr/>
        </p:nvSpPr>
        <p:spPr>
          <a:xfrm>
            <a:off x="279178" y="11379582"/>
            <a:ext cx="9881986" cy="7993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(د) لون عيون كل من ريم ونورة وعائشة : زرقاء وسوداء و عسلية .إذا كانت عيون ريم ليست سوداء ، وعيون عائشة ليست عسلية ، لكن عيون نورة زرقاء ، فمن منهن عيونها عسلية؟ </a:t>
            </a:r>
          </a:p>
        </p:txBody>
      </p:sp>
      <p:sp>
        <p:nvSpPr>
          <p:cNvPr id="166" name="(ه) وصلت جمانة وعائلتها إلى المطعم عند الساعة ٠٠ : ٨ مساءً ، وغادروه عند الساعة ٤٨ : ٩ مساءً. فكم من الوقت بقيت العائلة في المطعم ؟"/>
          <p:cNvSpPr txBox="1"/>
          <p:nvPr/>
        </p:nvSpPr>
        <p:spPr>
          <a:xfrm>
            <a:off x="789079" y="2402818"/>
            <a:ext cx="9502267" cy="7993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(ه) وصلت جمانة وعائلتها إلى المطعم عند الساعة ٠٠ : ٨ مساءً ، وغادروه عند الساعة ٤٨ : ٩ مساءً. فكم من الوقت بقيت العائلة في المطعم ؟ </a:t>
            </a:r>
          </a:p>
        </p:txBody>
      </p:sp>
      <p:sp>
        <p:nvSpPr>
          <p:cNvPr id="167" name="(أ) ارسم صورة الشكل الآتي بالانعكاس حول المحور ثم اكتب الأزواج المرتبة لرؤوس الصورة؟"/>
          <p:cNvSpPr txBox="1"/>
          <p:nvPr/>
        </p:nvSpPr>
        <p:spPr>
          <a:xfrm>
            <a:off x="79688" y="5195019"/>
            <a:ext cx="10131923" cy="4056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>
            <a:spAutoFit/>
          </a:bodyPr>
          <a:lstStyle>
            <a:lvl1pPr algn="r"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(أ) ارسم صورة الشكل الآتي بالانعكاس حول المحور ثم اكتب الأزواج المرتبة لرؤوس الصورة؟</a:t>
            </a:r>
          </a:p>
        </p:txBody>
      </p:sp>
      <p:sp>
        <p:nvSpPr>
          <p:cNvPr id="168" name="خط"/>
          <p:cNvSpPr/>
          <p:nvPr/>
        </p:nvSpPr>
        <p:spPr>
          <a:xfrm>
            <a:off x="248712" y="5099135"/>
            <a:ext cx="1001723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69" name="خط"/>
          <p:cNvSpPr/>
          <p:nvPr/>
        </p:nvSpPr>
        <p:spPr>
          <a:xfrm>
            <a:off x="211554" y="11215569"/>
            <a:ext cx="1001723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70" name="خط"/>
          <p:cNvSpPr/>
          <p:nvPr/>
        </p:nvSpPr>
        <p:spPr>
          <a:xfrm>
            <a:off x="211554" y="13790947"/>
            <a:ext cx="1001723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  <p:sp>
        <p:nvSpPr>
          <p:cNvPr id="171" name="تمت الأسئلة مع تمنياتي لكم بالتوفيق"/>
          <p:cNvSpPr txBox="1"/>
          <p:nvPr/>
        </p:nvSpPr>
        <p:spPr>
          <a:xfrm>
            <a:off x="3410528" y="13932415"/>
            <a:ext cx="3619286" cy="3919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993" tIns="48993" rIns="48993" bIns="48993" anchor="ctr">
            <a:spAutoFit/>
          </a:bodyPr>
          <a:lstStyle>
            <a:lvl1pPr algn="r" defTabSz="1269517">
              <a:tabLst>
                <a:tab pos="2184400" algn="l"/>
              </a:tabLst>
              <a:defRPr sz="2200">
                <a:solidFill>
                  <a:srgbClr val="371A9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تمت الأسئلة مع تمنياتي لكم بالتوفيق</a:t>
            </a:r>
          </a:p>
        </p:txBody>
      </p:sp>
      <p:grpSp>
        <p:nvGrpSpPr>
          <p:cNvPr id="174" name="تجميع"/>
          <p:cNvGrpSpPr/>
          <p:nvPr/>
        </p:nvGrpSpPr>
        <p:grpSpPr>
          <a:xfrm>
            <a:off x="4184585" y="6174354"/>
            <a:ext cx="5061274" cy="1227399"/>
            <a:chOff x="0" y="0"/>
            <a:chExt cx="5061272" cy="1227398"/>
          </a:xfrm>
        </p:grpSpPr>
        <p:sp>
          <p:nvSpPr>
            <p:cNvPr id="172" name="……………..…………..………..…………..……..…"/>
            <p:cNvSpPr txBox="1"/>
            <p:nvPr/>
          </p:nvSpPr>
          <p:spPr>
            <a:xfrm>
              <a:off x="0" y="-1"/>
              <a:ext cx="5061273" cy="40568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>
                <a:lnSpc>
                  <a:spcPct val="150000"/>
                </a:lnSpc>
                <a:defRPr b="0"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b="1"/>
              </a:pPr>
              <a:r>
                <a:rPr b="0"/>
                <a:t>……………..…………..………..…………..……..…</a:t>
              </a:r>
            </a:p>
          </p:txBody>
        </p:sp>
        <p:sp>
          <p:nvSpPr>
            <p:cNvPr id="173" name="……………..…………..………..…………..……..…"/>
            <p:cNvSpPr txBox="1"/>
            <p:nvPr/>
          </p:nvSpPr>
          <p:spPr>
            <a:xfrm>
              <a:off x="0" y="821718"/>
              <a:ext cx="5061273" cy="4056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1026" tIns="41026" rIns="41026" bIns="41026" numCol="1" anchor="ctr">
              <a:spAutoFit/>
            </a:bodyPr>
            <a:lstStyle>
              <a:lvl1pPr algn="r">
                <a:lnSpc>
                  <a:spcPct val="150000"/>
                </a:lnSpc>
                <a:defRPr b="0" sz="2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b="1"/>
              </a:pPr>
              <a:r>
                <a:rPr b="0"/>
                <a:t>……………..…………..………..…………..……..…</a:t>
              </a:r>
            </a:p>
          </p:txBody>
        </p:sp>
      </p:grpSp>
      <p:sp>
        <p:nvSpPr>
          <p:cNvPr id="175" name="……………..…………..………..…………..……………..…………..………..…………..……..………..………………..…………..………..…………..……..………………..…………..…..……..…"/>
          <p:cNvSpPr txBox="1"/>
          <p:nvPr/>
        </p:nvSpPr>
        <p:spPr>
          <a:xfrm>
            <a:off x="500511" y="3289300"/>
            <a:ext cx="9439320" cy="985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/>
          <a:lstStyle>
            <a:lvl1pPr>
              <a:lnSpc>
                <a:spcPct val="150000"/>
              </a:lnSpc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1"/>
            </a:pPr>
            <a:r>
              <a:rPr b="0"/>
              <a:t>……………..…………..………..…………..……………..…………..………..…………..……..………..………………..…………..………..…………..……..………………..…………..…..……..…</a:t>
            </a:r>
          </a:p>
        </p:txBody>
      </p:sp>
      <p:sp>
        <p:nvSpPr>
          <p:cNvPr id="176" name="……………..…………..………..…………..……………..…………..………..…………..……..………..………………..…………..………..…………..……..………………..…………..…..……..…"/>
          <p:cNvSpPr txBox="1"/>
          <p:nvPr/>
        </p:nvSpPr>
        <p:spPr>
          <a:xfrm>
            <a:off x="531790" y="1258167"/>
            <a:ext cx="9439320" cy="985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/>
          <a:lstStyle>
            <a:lvl1pPr>
              <a:lnSpc>
                <a:spcPct val="150000"/>
              </a:lnSpc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1"/>
            </a:pPr>
            <a:r>
              <a:rPr b="0"/>
              <a:t>……………..…………..………..…………..……………..…………..………..…………..……..………..………………..…………..………..…………..……..………………..…………..…..……..…</a:t>
            </a:r>
          </a:p>
        </p:txBody>
      </p:sp>
      <p:sp>
        <p:nvSpPr>
          <p:cNvPr id="177" name="……………..…………..………..…………..……………..…………..………..…………..……..………..………………..…………..………..…………..……..………………..…………..…..……..…"/>
          <p:cNvSpPr txBox="1"/>
          <p:nvPr/>
        </p:nvSpPr>
        <p:spPr>
          <a:xfrm>
            <a:off x="500511" y="12499163"/>
            <a:ext cx="9439320" cy="9852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26" tIns="41026" rIns="41026" bIns="41026" anchor="ctr"/>
          <a:lstStyle>
            <a:lvl1pPr>
              <a:lnSpc>
                <a:spcPct val="175000"/>
              </a:lnSpc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1"/>
            </a:pPr>
            <a:r>
              <a:rPr b="0"/>
              <a:t>……………..…………..………..…………..……………..…………..………..…………..……..………..………………..…………..………..…………..……..………………..…………..…..……..…</a:t>
            </a:r>
          </a:p>
        </p:txBody>
      </p:sp>
      <p:sp>
        <p:nvSpPr>
          <p:cNvPr id="178" name="خط"/>
          <p:cNvSpPr/>
          <p:nvPr/>
        </p:nvSpPr>
        <p:spPr>
          <a:xfrm>
            <a:off x="242833" y="7987383"/>
            <a:ext cx="10017234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1026" tIns="41026" rIns="41026" bIns="4102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1026" tIns="41026" rIns="41026" bIns="41026" numCol="1" spcCol="38100" rtlCol="0" anchor="ctr" upright="0">
        <a:spAutoFit/>
      </a:bodyPr>
      <a:lstStyle>
        <a:defPPr marL="0" marR="0" indent="0" algn="ctr" defTabSz="889231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