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0" r:id="rId6"/>
    <p:sldId id="264" r:id="rId7"/>
    <p:sldId id="265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EA2544-8BFA-4B73-8DF8-B499AB4A2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1B54A0A-1DFF-41D5-97D7-D7AA4F718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A90C5E-DA67-4A16-B875-F58862E4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89B85A-583C-429D-AB86-1126D5ED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19D25E-7986-4218-B1D0-46D14BD8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85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678134-BBF7-4C86-9FBA-671875FC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43F260-25F0-4147-8311-3DAE56A89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FB2A37-ADDD-4EFE-B0D0-05FF5306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362A71-39EE-4A29-8B34-EE356474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62EE8E-A503-4AA0-BBB2-79725E66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777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800D3D0-A19C-431F-8DC5-93258ECB7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1742219-1BB7-49B6-AF16-B9705515F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D89434-DE49-4F53-8FBD-A53E60DE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C3FF2F-2D88-4B1B-BE18-AAD06C84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607120-8EA6-44C6-B0FB-32803E3E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EA3D2C-FB1B-48A5-861C-64EC3268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1F2FD3-6283-4A15-918B-2700F2C6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A548D4-7520-4C33-AF66-8B168C21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BB1398-2D49-4B2A-A23A-4D82754C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7FE1FB-6ADA-40F3-85D8-CCFE04D8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177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84680E-9009-44C6-B5FF-FC281D6D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21CE882-857C-4059-AC1E-3199A809B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CB7285-DAA0-4F32-94E9-BB8920C5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45EBAB-F855-413C-842F-74C0F3CC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137D6C-3B4B-41EA-A138-9BDBADCC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595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E10A22-643D-4D3A-ACE1-FF5CFEEE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14DEE1-DC8F-46C3-B2E0-11C69DF45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03F39C-25CF-4F45-A201-8D48F651D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9F27C2-F593-4678-B4DE-200F5B1D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EF7BEC-E02F-4CD9-AEC8-B97F647B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D20F89-BACE-4E54-B8A8-84A1C53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547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D735EF-E65B-4265-B397-0A741F25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80151F-2855-445D-ACA4-D3380941E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11B5E5-B268-41F4-88E2-10B14ECCC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F1D58B-11BA-44E2-A01C-2BDAFEA4F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09D83CA-BB60-4B91-B3E6-9E97F6735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D86EDBE-C0E7-44D1-96C5-6E0B11F1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C719712-7325-4DF2-9D91-39DE47B5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F81198E-3A8F-4926-945E-CB027F09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29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D27611-B29A-41DA-BC94-B05800DF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32F56D-5D6E-471E-9B26-477E7CC2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907435F-9552-4BA7-8E28-135B2B16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3358C-C630-410E-B9E9-BAF7C406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657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C362702-3A28-4393-821E-DD23A27A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BBF4C78-7E7E-4335-A2C8-263E0F57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DBEFB6-35A5-4FEA-8ADC-F58EA174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39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CC9860-FA22-48FF-A486-A3C065A4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C39AB8-37A6-4470-9B83-8D0A6AAE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03A648-F29C-4CDE-A00A-C8DB15A23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1B2BAB-803D-459F-96CC-42889DDA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F50C82-828D-49A5-AC6B-5DC36F89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DE89C2-4A5A-438C-B992-3A3F8826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83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9C7A43-06D7-45F5-A588-AAF9F263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617FECA-1DD0-4CA8-BB59-2D1AC4D91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AF3409-8112-41C3-89A5-33038B92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A678AF-BD82-45B2-A573-84DBC763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59E62F0-8CB4-4245-BA65-82B1164D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4B935A-8054-4F92-9032-E2224458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8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78B0118-FEC0-46DF-8C56-EA5B4207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0ECF7C-C0E2-47C7-8636-625D2ED41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B1B6AB-3AA0-4579-9213-679BEB72E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0065-FBD6-48BD-AA16-23E61092CC97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B26A09-CA2A-42BA-AA1E-8FE50B854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E40E02-DA92-438E-BFFA-3641A9187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CA6A-A0E9-448D-84F3-76EF36363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5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082716" y="2218573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7 - 7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تقدير الزمن</a:t>
            </a:r>
            <a:endParaRPr lang="ar-SA" sz="5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9AA94D3-A555-465A-9825-7260DF08F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619" y="1757363"/>
            <a:ext cx="9139237" cy="10844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79B9BA6-63C6-4ED4-8B2F-4E481A9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819" y="2879704"/>
            <a:ext cx="7886699" cy="27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46419" y="2035970"/>
            <a:ext cx="2356856" cy="339328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/>
              <a:t>أقدر الزمن وأصف أحداثا بالثواني والدقائق والساعات.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الثانية</a:t>
            </a:r>
          </a:p>
          <a:p>
            <a:pPr algn="ctr"/>
            <a:r>
              <a:rPr lang="ar-SA" dirty="0"/>
              <a:t>الدقيقة</a:t>
            </a:r>
          </a:p>
          <a:p>
            <a:pPr algn="ctr"/>
            <a:r>
              <a:rPr lang="ar-SA" dirty="0"/>
              <a:t>الساعة</a:t>
            </a:r>
          </a:p>
          <a:p>
            <a:pPr algn="ctr"/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CBC1C4B-5031-4EDD-B543-77063832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8" y="2841812"/>
            <a:ext cx="5622131" cy="14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582D9CC-E07D-4552-B0E9-1FE8FC88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337" y="1567140"/>
            <a:ext cx="3207544" cy="120323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5EE04BD-EBFB-464A-B96A-DA929CD1F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193" y="1706934"/>
            <a:ext cx="3319771" cy="10634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A7EAC31-D617-463B-96B2-743B4AAA3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669" y="1451160"/>
            <a:ext cx="2911674" cy="12954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1BFBEF1-1939-4BD8-A5C3-67A6DF7DE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8746" y="2970959"/>
            <a:ext cx="2076450" cy="194394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B17144-876A-4A47-8DF9-1CCCC6C76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069" y="2970958"/>
            <a:ext cx="2019300" cy="19439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898419C-E1EA-46C7-8C00-98CCA394D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0536" y="2954855"/>
            <a:ext cx="2214562" cy="19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6C293D4-3D56-46AB-ADFA-20B949106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206" y="1750219"/>
            <a:ext cx="7479507" cy="1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793310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C863C10-ACF5-4E6F-B7AA-B5D19E8B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407" y="1564050"/>
            <a:ext cx="1545140" cy="6936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14DD5EF-DDF6-4DC5-95F0-6EFABBF6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282" y="1697831"/>
            <a:ext cx="7477125" cy="5598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D1E394A-CDF3-49B8-BF45-D93C4475E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49" y="2464594"/>
            <a:ext cx="8551069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793310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D49974-1F11-49AC-AD38-9903D4B9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468" y="1938338"/>
            <a:ext cx="9236869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793310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150CA25-DBF9-4A85-809C-05A2E650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81" y="1916906"/>
            <a:ext cx="9224962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0C6C118-86F5-446A-91CC-F75699DD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140" y="1593056"/>
            <a:ext cx="1545140" cy="6215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576DB72-BF1A-48C0-8C82-4624ADF7B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06" y="1697831"/>
            <a:ext cx="5715001" cy="55986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F5E16D-5A45-4F59-BA3E-8FC1CFC77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12" y="2558864"/>
            <a:ext cx="8591550" cy="29146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C0CEBB3-E8A4-48A5-8667-40E5A56D9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626" y="1524980"/>
            <a:ext cx="2728913" cy="13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30001F6-DC82-48CA-983D-1B83BA0E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083594"/>
            <a:ext cx="9227343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78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79</Words>
  <Application>Microsoft Office PowerPoint</Application>
  <PresentationFormat>شاشة عريضة</PresentationFormat>
  <Paragraphs>20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2021-12-31T19:49:14Z</dcterms:created>
  <dcterms:modified xsi:type="dcterms:W3CDTF">2021-12-31T20:08:16Z</dcterms:modified>
</cp:coreProperties>
</file>