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media/image1.jpeg" ContentType="image/jpeg"/>
  <Override PartName="/ppt/media/image2.jpeg" ContentType="image/jpeg"/>
  <Override PartName="/ppt/media/image3.jpeg" ContentType="image/jpeg"/>
  <Override PartName="/ppt/media/image4.jpeg" ContentType="image/jpeg"/>
  <Override PartName="/ppt/media/image5.jpeg" ContentType="image/jpeg"/>
  <Override PartName="/ppt/media/image6.jpeg" ContentType="image/jpeg"/>
  <Override PartName="/ppt/media/image7.jpeg" ContentType="image/jpeg"/>
  <Override PartName="/ppt/media/image8.jpeg" ContentType="image/jpeg"/>
  <Override PartName="/ppt/media/image9.jpeg" ContentType="image/jpe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</p:sldIdLst>
  <p:sldSz cx="10502900" cy="148463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889231" rtl="1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36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457200" algn="ctr" defTabSz="889231" rtl="1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36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914400" algn="ctr" defTabSz="889231" rtl="1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36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1371600" algn="ctr" defTabSz="889231" rtl="1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36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1828800" algn="ctr" defTabSz="889231" rtl="1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36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2286000" algn="ctr" defTabSz="889231" rtl="1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36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2743200" algn="ctr" defTabSz="889231" rtl="1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36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3200400" algn="ctr" defTabSz="889231" rtl="1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36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3657600" algn="ctr" defTabSz="889231" rtl="1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36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 b="def" i="def"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3175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3175" cap="flat">
              <a:noFill/>
              <a:miter lim="400000"/>
            </a:ln>
          </a:insideV>
        </a:tcBdr>
        <a:fill>
          <a:solidFill>
            <a:schemeClr val="accent1">
              <a:lumOff val="-13575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3175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3175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3175" cap="flat">
              <a:noFill/>
              <a:miter lim="400000"/>
            </a:ln>
          </a:bottom>
          <a:insideH>
            <a:ln w="3175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114395"/>
              <a:lumOff val="-24975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3175" cap="flat">
              <a:solidFill>
                <a:srgbClr val="B8B8B8"/>
              </a:solidFill>
              <a:prstDash val="solid"/>
              <a:miter lim="400000"/>
            </a:ln>
          </a:left>
          <a:right>
            <a:ln w="3175" cap="flat">
              <a:solidFill>
                <a:srgbClr val="B8B8B8"/>
              </a:solidFill>
              <a:prstDash val="solid"/>
              <a:miter lim="400000"/>
            </a:ln>
          </a:right>
          <a:top>
            <a:ln w="3175" cap="flat">
              <a:solidFill>
                <a:srgbClr val="B8B8B8"/>
              </a:solidFill>
              <a:prstDash val="solid"/>
              <a:miter lim="400000"/>
            </a:ln>
          </a:top>
          <a:bottom>
            <a:ln w="3175" cap="flat">
              <a:solidFill>
                <a:srgbClr val="B8B8B8"/>
              </a:solidFill>
              <a:prstDash val="solid"/>
              <a:miter lim="400000"/>
            </a:ln>
          </a:bottom>
          <a:insideH>
            <a:ln w="3175" cap="flat">
              <a:solidFill>
                <a:srgbClr val="B8B8B8"/>
              </a:solidFill>
              <a:prstDash val="solid"/>
              <a:miter lim="400000"/>
            </a:ln>
          </a:insideH>
          <a:insideV>
            <a:ln w="3175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 b="def" i="def"/>
      <a:tcStyle>
        <a:tcBdr/>
        <a:fill>
          <a:solidFill>
            <a:srgbClr val="E1E0DA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3175" cap="flat">
              <a:solidFill>
                <a:srgbClr val="606060"/>
              </a:solidFill>
              <a:prstDash val="solid"/>
              <a:miter lim="400000"/>
            </a:ln>
          </a:left>
          <a:right>
            <a:ln w="3175" cap="flat">
              <a:solidFill>
                <a:srgbClr val="606060"/>
              </a:solidFill>
              <a:prstDash val="solid"/>
              <a:miter lim="400000"/>
            </a:ln>
          </a:right>
          <a:top>
            <a:ln w="3175" cap="flat">
              <a:solidFill>
                <a:srgbClr val="606060"/>
              </a:solidFill>
              <a:prstDash val="solid"/>
              <a:miter lim="400000"/>
            </a:ln>
          </a:top>
          <a:bottom>
            <a:ln w="3175" cap="flat">
              <a:solidFill>
                <a:srgbClr val="606060"/>
              </a:solidFill>
              <a:prstDash val="solid"/>
              <a:miter lim="400000"/>
            </a:ln>
          </a:bottom>
          <a:insideH>
            <a:ln w="3175" cap="flat">
              <a:solidFill>
                <a:srgbClr val="606060"/>
              </a:solidFill>
              <a:prstDash val="solid"/>
              <a:miter lim="400000"/>
            </a:ln>
          </a:insideH>
          <a:insideV>
            <a:ln w="3175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362282"/>
              <a:satOff val="31803"/>
              <a:lumOff val="-18242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3175" cap="flat">
              <a:solidFill>
                <a:srgbClr val="606060"/>
              </a:solidFill>
              <a:prstDash val="solid"/>
              <a:miter lim="400000"/>
            </a:ln>
          </a:left>
          <a:right>
            <a:ln w="3175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3175" cap="flat">
              <a:solidFill>
                <a:srgbClr val="606060"/>
              </a:solidFill>
              <a:prstDash val="solid"/>
              <a:miter lim="400000"/>
            </a:ln>
          </a:bottom>
          <a:insideH>
            <a:ln w="3175" cap="flat">
              <a:solidFill>
                <a:srgbClr val="606060"/>
              </a:solidFill>
              <a:prstDash val="solid"/>
              <a:miter lim="400000"/>
            </a:ln>
          </a:insideH>
          <a:insideV>
            <a:ln w="3175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3175" cap="flat">
              <a:solidFill>
                <a:srgbClr val="929292"/>
              </a:solidFill>
              <a:prstDash val="solid"/>
              <a:miter lim="400000"/>
            </a:ln>
          </a:left>
          <a:right>
            <a:ln w="3175" cap="flat">
              <a:solidFill>
                <a:srgbClr val="929292"/>
              </a:solidFill>
              <a:prstDash val="solid"/>
              <a:miter lim="400000"/>
            </a:ln>
          </a:right>
          <a:top>
            <a:ln w="3175" cap="flat">
              <a:solidFill>
                <a:srgbClr val="606060"/>
              </a:solidFill>
              <a:prstDash val="solid"/>
              <a:miter lim="400000"/>
            </a:ln>
          </a:top>
          <a:bottom>
            <a:ln w="3175" cap="flat">
              <a:solidFill>
                <a:srgbClr val="606060"/>
              </a:solidFill>
              <a:prstDash val="solid"/>
              <a:miter lim="400000"/>
            </a:ln>
          </a:bottom>
          <a:insideH>
            <a:ln w="3175" cap="flat">
              <a:solidFill>
                <a:srgbClr val="929292"/>
              </a:solidFill>
              <a:prstDash val="solid"/>
              <a:miter lim="400000"/>
            </a:ln>
          </a:insideH>
          <a:insideV>
            <a:ln w="3175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Light"/>
          <a:ea typeface="Helvetica Neue Light"/>
          <a:cs typeface="Helvetica Neue Light"/>
        </a:font>
        <a:srgbClr val="000000"/>
      </a:tcTxStyle>
      <a:tcStyle>
        <a:tcBdr>
          <a:left>
            <a:ln w="3175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3175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3175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3175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3175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3175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 b="def" i="def"/>
      <a:tcStyle>
        <a:tcBdr/>
        <a:fill>
          <a:solidFill>
            <a:srgbClr val="EDEADD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3175" cap="flat">
              <a:solidFill>
                <a:srgbClr val="5D5D5D"/>
              </a:solidFill>
              <a:prstDash val="solid"/>
              <a:miter lim="400000"/>
            </a:ln>
          </a:left>
          <a:right>
            <a:ln w="3175" cap="flat">
              <a:solidFill>
                <a:srgbClr val="5D5D5D"/>
              </a:solidFill>
              <a:prstDash val="solid"/>
              <a:miter lim="400000"/>
            </a:ln>
          </a:right>
          <a:top>
            <a:ln w="3175" cap="flat">
              <a:solidFill>
                <a:srgbClr val="5D5D5D"/>
              </a:solidFill>
              <a:prstDash val="solid"/>
              <a:miter lim="400000"/>
            </a:ln>
          </a:top>
          <a:bottom>
            <a:ln w="3175" cap="flat">
              <a:solidFill>
                <a:srgbClr val="5D5D5D"/>
              </a:solidFill>
              <a:prstDash val="solid"/>
              <a:miter lim="400000"/>
            </a:ln>
          </a:bottom>
          <a:insideH>
            <a:ln w="3175" cap="flat">
              <a:solidFill>
                <a:srgbClr val="5D5D5D"/>
              </a:solidFill>
              <a:prstDash val="solid"/>
              <a:miter lim="400000"/>
            </a:ln>
          </a:insideH>
          <a:insideV>
            <a:ln w="3175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3175" cap="flat">
              <a:solidFill>
                <a:srgbClr val="5D5D5D"/>
              </a:solidFill>
              <a:prstDash val="solid"/>
              <a:miter lim="400000"/>
            </a:ln>
          </a:left>
          <a:right>
            <a:ln w="3175" cap="flat">
              <a:solidFill>
                <a:srgbClr val="5D5D5D"/>
              </a:solidFill>
              <a:prstDash val="solid"/>
              <a:miter lim="400000"/>
            </a:ln>
          </a:right>
          <a:top>
            <a:ln w="3175" cap="flat">
              <a:solidFill>
                <a:srgbClr val="5D5D5D"/>
              </a:solidFill>
              <a:prstDash val="solid"/>
              <a:miter lim="400000"/>
            </a:ln>
          </a:top>
          <a:bottom>
            <a:ln w="3175" cap="flat">
              <a:solidFill>
                <a:srgbClr val="5D5D5D"/>
              </a:solidFill>
              <a:prstDash val="solid"/>
              <a:miter lim="400000"/>
            </a:ln>
          </a:bottom>
          <a:insideH>
            <a:ln w="3175" cap="flat">
              <a:solidFill>
                <a:srgbClr val="5D5D5D"/>
              </a:solidFill>
              <a:prstDash val="solid"/>
              <a:miter lim="400000"/>
            </a:ln>
          </a:insideH>
          <a:insideV>
            <a:ln w="3175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3175" cap="flat">
              <a:solidFill>
                <a:srgbClr val="5D5D5D"/>
              </a:solidFill>
              <a:prstDash val="solid"/>
              <a:miter lim="400000"/>
            </a:ln>
          </a:left>
          <a:right>
            <a:ln w="3175" cap="flat">
              <a:solidFill>
                <a:srgbClr val="5D5D5D"/>
              </a:solidFill>
              <a:prstDash val="solid"/>
              <a:miter lim="400000"/>
            </a:ln>
          </a:right>
          <a:top>
            <a:ln w="3175" cap="flat">
              <a:solidFill>
                <a:srgbClr val="5D5D5D"/>
              </a:solidFill>
              <a:prstDash val="solid"/>
              <a:miter lim="400000"/>
            </a:ln>
          </a:top>
          <a:bottom>
            <a:ln w="3175" cap="flat">
              <a:solidFill>
                <a:srgbClr val="5D5D5D"/>
              </a:solidFill>
              <a:prstDash val="solid"/>
              <a:miter lim="400000"/>
            </a:ln>
          </a:bottom>
          <a:insideH>
            <a:ln w="3175" cap="flat">
              <a:solidFill>
                <a:srgbClr val="5D5D5D"/>
              </a:solidFill>
              <a:prstDash val="solid"/>
              <a:miter lim="400000"/>
            </a:ln>
          </a:insideH>
          <a:insideV>
            <a:ln w="3175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3175" cap="flat">
              <a:solidFill>
                <a:srgbClr val="A6AAA9"/>
              </a:solidFill>
              <a:prstDash val="solid"/>
              <a:miter lim="400000"/>
            </a:ln>
          </a:left>
          <a:right>
            <a:ln w="3175" cap="flat">
              <a:solidFill>
                <a:srgbClr val="A6AAA9"/>
              </a:solidFill>
              <a:prstDash val="solid"/>
              <a:miter lim="400000"/>
            </a:ln>
          </a:right>
          <a:top>
            <a:ln w="3175" cap="flat">
              <a:solidFill>
                <a:srgbClr val="A6AAA9"/>
              </a:solidFill>
              <a:prstDash val="solid"/>
              <a:miter lim="400000"/>
            </a:ln>
          </a:top>
          <a:bottom>
            <a:ln w="3175" cap="flat">
              <a:solidFill>
                <a:srgbClr val="A6AAA9"/>
              </a:solidFill>
              <a:prstDash val="solid"/>
              <a:miter lim="400000"/>
            </a:ln>
          </a:bottom>
          <a:insideH>
            <a:ln w="3175" cap="flat">
              <a:solidFill>
                <a:srgbClr val="A6AAA9"/>
              </a:solidFill>
              <a:prstDash val="solid"/>
              <a:miter lim="400000"/>
            </a:ln>
          </a:insideH>
          <a:insideV>
            <a:ln w="3175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 b="def" i="def"/>
      <a:tcStyle>
        <a:tcBdr/>
        <a:fill>
          <a:solidFill>
            <a:srgbClr val="DADBDA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3175" cap="flat">
              <a:solidFill>
                <a:srgbClr val="A6AAA9"/>
              </a:solidFill>
              <a:prstDash val="solid"/>
              <a:miter lim="400000"/>
            </a:ln>
          </a:left>
          <a:right>
            <a:ln w="3175" cap="flat">
              <a:solidFill>
                <a:srgbClr val="A6AAA9"/>
              </a:solidFill>
              <a:prstDash val="solid"/>
              <a:miter lim="400000"/>
            </a:ln>
          </a:right>
          <a:top>
            <a:ln w="3175" cap="flat">
              <a:solidFill>
                <a:srgbClr val="A6AAA9"/>
              </a:solidFill>
              <a:prstDash val="solid"/>
              <a:miter lim="400000"/>
            </a:ln>
          </a:top>
          <a:bottom>
            <a:ln w="3175" cap="flat">
              <a:solidFill>
                <a:srgbClr val="A6AAA9"/>
              </a:solidFill>
              <a:prstDash val="solid"/>
              <a:miter lim="400000"/>
            </a:ln>
          </a:bottom>
          <a:insideH>
            <a:ln w="3175" cap="flat">
              <a:solidFill>
                <a:srgbClr val="A6AAA9"/>
              </a:solidFill>
              <a:prstDash val="solid"/>
              <a:miter lim="400000"/>
            </a:ln>
          </a:insideH>
          <a:insideV>
            <a:ln w="3175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46070"/>
              <a:satOff val="-10048"/>
              <a:lumOff val="-30626"/>
            </a:schemeClr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3175" cap="flat">
              <a:solidFill>
                <a:srgbClr val="A6AAA9"/>
              </a:solidFill>
              <a:prstDash val="solid"/>
              <a:miter lim="400000"/>
            </a:ln>
          </a:left>
          <a:right>
            <a:ln w="3175" cap="flat">
              <a:solidFill>
                <a:srgbClr val="A6AAA9"/>
              </a:solidFill>
              <a:prstDash val="solid"/>
              <a:miter lim="400000"/>
            </a:ln>
          </a:right>
          <a:top>
            <a:ln w="3175" cap="flat">
              <a:solidFill>
                <a:srgbClr val="A6AAA9"/>
              </a:solidFill>
              <a:prstDash val="solid"/>
              <a:miter lim="400000"/>
            </a:ln>
          </a:top>
          <a:bottom>
            <a:ln w="3175" cap="flat">
              <a:solidFill>
                <a:srgbClr val="A6AAA9"/>
              </a:solidFill>
              <a:prstDash val="solid"/>
              <a:miter lim="400000"/>
            </a:ln>
          </a:bottom>
          <a:insideH>
            <a:ln w="3175" cap="flat">
              <a:solidFill>
                <a:srgbClr val="A6AAA9"/>
              </a:solidFill>
              <a:prstDash val="solid"/>
              <a:miter lim="400000"/>
            </a:ln>
          </a:insideH>
          <a:insideV>
            <a:ln w="3175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3175" cap="flat">
              <a:solidFill>
                <a:srgbClr val="A6AAA9"/>
              </a:solidFill>
              <a:prstDash val="solid"/>
              <a:miter lim="400000"/>
            </a:ln>
          </a:left>
          <a:right>
            <a:ln w="3175" cap="flat">
              <a:solidFill>
                <a:srgbClr val="A6AAA9"/>
              </a:solidFill>
              <a:prstDash val="solid"/>
              <a:miter lim="400000"/>
            </a:ln>
          </a:right>
          <a:top>
            <a:ln w="3175" cap="flat">
              <a:solidFill>
                <a:srgbClr val="A6AAA9"/>
              </a:solidFill>
              <a:prstDash val="solid"/>
              <a:miter lim="400000"/>
            </a:ln>
          </a:top>
          <a:bottom>
            <a:ln w="3175" cap="flat">
              <a:solidFill>
                <a:srgbClr val="A6AAA9"/>
              </a:solidFill>
              <a:prstDash val="solid"/>
              <a:miter lim="400000"/>
            </a:ln>
          </a:bottom>
          <a:insideH>
            <a:ln w="3175" cap="flat">
              <a:solidFill>
                <a:srgbClr val="A6AAA9"/>
              </a:solidFill>
              <a:prstDash val="solid"/>
              <a:miter lim="400000"/>
            </a:ln>
          </a:insideH>
          <a:insideV>
            <a:ln w="3175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3175" cap="flat">
              <a:solidFill>
                <a:srgbClr val="FFFFFF"/>
              </a:solidFill>
              <a:prstDash val="solid"/>
              <a:miter lim="400000"/>
            </a:ln>
          </a:left>
          <a:right>
            <a:ln w="3175" cap="flat">
              <a:solidFill>
                <a:srgbClr val="FFFFFF"/>
              </a:solidFill>
              <a:prstDash val="solid"/>
              <a:miter lim="400000"/>
            </a:ln>
          </a:right>
          <a:top>
            <a:ln w="3175" cap="flat">
              <a:solidFill>
                <a:srgbClr val="FFFFFF"/>
              </a:solidFill>
              <a:prstDash val="solid"/>
              <a:miter lim="400000"/>
            </a:ln>
          </a:top>
          <a:bottom>
            <a:ln w="3175" cap="flat">
              <a:solidFill>
                <a:srgbClr val="FFFFFF"/>
              </a:solidFill>
              <a:prstDash val="solid"/>
              <a:miter lim="400000"/>
            </a:ln>
          </a:bottom>
          <a:insideH>
            <a:ln w="3175" cap="flat">
              <a:solidFill>
                <a:srgbClr val="FFFFFF"/>
              </a:solidFill>
              <a:prstDash val="solid"/>
              <a:miter lim="400000"/>
            </a:ln>
          </a:insideH>
          <a:insideV>
            <a:ln w="3175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5B5C1"/>
          </a:solidFill>
        </a:fill>
      </a:tcStyle>
    </a:wholeTbl>
    <a:band2H>
      <a:tcTxStyle b="def" i="def"/>
      <a:tcStyle>
        <a:tcBdr/>
        <a:fill>
          <a:solidFill>
            <a:srgbClr val="9A9AA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3175" cap="flat">
              <a:solidFill>
                <a:srgbClr val="FFFFFF"/>
              </a:solidFill>
              <a:prstDash val="solid"/>
              <a:miter lim="400000"/>
            </a:ln>
          </a:left>
          <a:right>
            <a:ln w="3175" cap="flat">
              <a:solidFill>
                <a:srgbClr val="FFFFFF"/>
              </a:solidFill>
              <a:prstDash val="solid"/>
              <a:miter lim="400000"/>
            </a:ln>
          </a:right>
          <a:top>
            <a:ln w="3175" cap="flat">
              <a:solidFill>
                <a:srgbClr val="FFFFFF"/>
              </a:solidFill>
              <a:prstDash val="solid"/>
              <a:miter lim="400000"/>
            </a:ln>
          </a:top>
          <a:bottom>
            <a:ln w="3175" cap="flat">
              <a:solidFill>
                <a:srgbClr val="FFFFFF"/>
              </a:solidFill>
              <a:prstDash val="solid"/>
              <a:miter lim="400000"/>
            </a:ln>
          </a:bottom>
          <a:insideH>
            <a:ln w="3175" cap="flat">
              <a:solidFill>
                <a:srgbClr val="FFFFFF"/>
              </a:solidFill>
              <a:prstDash val="solid"/>
              <a:miter lim="400000"/>
            </a:ln>
          </a:insideH>
          <a:insideV>
            <a:ln w="3175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3175" cap="flat">
              <a:solidFill>
                <a:srgbClr val="FFFFFF"/>
              </a:solidFill>
              <a:prstDash val="solid"/>
              <a:miter lim="400000"/>
            </a:ln>
          </a:left>
          <a:right>
            <a:ln w="3175" cap="flat">
              <a:solidFill>
                <a:srgbClr val="FFFFFF"/>
              </a:solidFill>
              <a:prstDash val="solid"/>
              <a:miter lim="400000"/>
            </a:ln>
          </a:right>
          <a:top>
            <a:ln w="3175" cap="flat">
              <a:solidFill>
                <a:srgbClr val="FFFFFF"/>
              </a:solidFill>
              <a:prstDash val="solid"/>
              <a:miter lim="400000"/>
            </a:ln>
          </a:top>
          <a:bottom>
            <a:ln w="3175" cap="flat">
              <a:solidFill>
                <a:srgbClr val="FFFFFF"/>
              </a:solidFill>
              <a:prstDash val="solid"/>
              <a:miter lim="400000"/>
            </a:ln>
          </a:bottom>
          <a:insideH>
            <a:ln w="3175" cap="flat">
              <a:solidFill>
                <a:srgbClr val="FFFFFF"/>
              </a:solidFill>
              <a:prstDash val="solid"/>
              <a:miter lim="400000"/>
            </a:ln>
          </a:insideH>
          <a:insideV>
            <a:ln w="3175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3175" cap="flat">
              <a:solidFill>
                <a:srgbClr val="FFFFFF"/>
              </a:solidFill>
              <a:prstDash val="solid"/>
              <a:miter lim="400000"/>
            </a:ln>
          </a:left>
          <a:right>
            <a:ln w="3175" cap="flat">
              <a:solidFill>
                <a:srgbClr val="FFFFFF"/>
              </a:solidFill>
              <a:prstDash val="solid"/>
              <a:miter lim="400000"/>
            </a:ln>
          </a:right>
          <a:top>
            <a:ln w="3175" cap="flat">
              <a:solidFill>
                <a:srgbClr val="FFFFFF"/>
              </a:solidFill>
              <a:prstDash val="solid"/>
              <a:miter lim="400000"/>
            </a:ln>
          </a:top>
          <a:bottom>
            <a:ln w="3175" cap="flat">
              <a:solidFill>
                <a:srgbClr val="FFFFFF"/>
              </a:solidFill>
              <a:prstDash val="solid"/>
              <a:miter lim="400000"/>
            </a:ln>
          </a:bottom>
          <a:insideH>
            <a:ln w="3175" cap="flat">
              <a:solidFill>
                <a:srgbClr val="FFFFFF"/>
              </a:solidFill>
              <a:prstDash val="solid"/>
              <a:miter lim="400000"/>
            </a:ln>
          </a:insideH>
          <a:insideV>
            <a:ln w="3175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3175" cap="flat">
              <a:solidFill>
                <a:srgbClr val="000000"/>
              </a:solidFill>
              <a:prstDash val="solid"/>
              <a:miter lim="400000"/>
            </a:ln>
          </a:right>
          <a:top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3175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3175" cap="flat">
              <a:solidFill>
                <a:srgbClr val="000000"/>
              </a:solidFill>
              <a:prstDash val="solid"/>
              <a:miter lim="400000"/>
            </a:ln>
          </a:bottom>
          <a:insideH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Comments="1"/>
</file>

<file path=ppt/_rels/presentation.xml.rels><?xml version="1.0" encoding="UTF-8"?>
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/Relationships>
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Shape 115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16" name="Shape 116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r" defTabSz="457200" rtl="1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algn="r" defTabSz="457200" rtl="1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algn="r" defTabSz="457200" rtl="1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algn="r" defTabSz="457200" rtl="1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algn="r" defTabSz="457200" rtl="1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algn="r" defTabSz="457200" rtl="1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algn="r" defTabSz="457200" rtl="1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algn="r" defTabSz="457200" rtl="1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algn="r" defTabSz="457200" rtl="1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itle" showMasterSp="1" showMasterPhAnim="1">
  <p:cSld name="العنوان والعنوان الفرع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رقم الشريحة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rtl="0">
              <a:defRPr/>
            </a:pPr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اقتبا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– باسل أسعد"/>
          <p:cNvSpPr txBox="1"/>
          <p:nvPr>
            <p:ph type="body" sz="quarter" idx="21"/>
          </p:nvPr>
        </p:nvSpPr>
        <p:spPr>
          <a:xfrm>
            <a:off x="1025673" y="8623188"/>
            <a:ext cx="8451554" cy="669267"/>
          </a:xfrm>
          <a:prstGeom prst="rect">
            <a:avLst/>
          </a:prstGeom>
        </p:spPr>
        <p:txBody>
          <a:bodyPr>
            <a:spAutoFit/>
          </a:bodyPr>
          <a:lstStyle>
            <a:lvl1pPr>
              <a:defRPr i="1" sz="3600"/>
            </a:lvl1pPr>
          </a:lstStyle>
          <a:p>
            <a:pPr/>
            <a:r>
              <a:t>– باسل أسعد</a:t>
            </a:r>
          </a:p>
        </p:txBody>
      </p:sp>
      <p:sp>
        <p:nvSpPr>
          <p:cNvPr id="93" name="&quot;قم بكتابة الرقم هنا.&quot;"/>
          <p:cNvSpPr txBox="1"/>
          <p:nvPr>
            <p:ph type="body" sz="quarter" idx="22"/>
          </p:nvPr>
        </p:nvSpPr>
        <p:spPr>
          <a:xfrm>
            <a:off x="1025673" y="6722912"/>
            <a:ext cx="8451554" cy="908153"/>
          </a:xfrm>
          <a:prstGeom prst="rect">
            <a:avLst/>
          </a:prstGeom>
        </p:spPr>
        <p:txBody>
          <a:bodyPr anchor="ctr">
            <a:spAutoFit/>
          </a:bodyPr>
          <a:lstStyle>
            <a:lvl1pPr>
              <a:defRPr sz="5000">
                <a:latin typeface="+mn-lt"/>
                <a:ea typeface="+mn-ea"/>
                <a:cs typeface="+mn-cs"/>
                <a:sym typeface="Geeza Pro Regular"/>
              </a:defRPr>
            </a:lvl1pPr>
          </a:lstStyle>
          <a:p>
            <a:pPr rtl="0">
              <a:defRPr/>
            </a:pPr>
            <a:r>
              <a:t>"قم بكتابة الرقم هنا."</a:t>
            </a:r>
          </a:p>
        </p:txBody>
      </p:sp>
      <p:sp>
        <p:nvSpPr>
          <p:cNvPr id="94" name="رقم الشريحة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صور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532241774_2880x1920.jpg"/>
          <p:cNvSpPr/>
          <p:nvPr>
            <p:ph type="pic" idx="21"/>
          </p:nvPr>
        </p:nvSpPr>
        <p:spPr>
          <a:xfrm>
            <a:off x="-1056444" y="3443535"/>
            <a:ext cx="11938844" cy="795923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02" name="رقم الشريحة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رقم الشريحة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صورة - أفق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532241774_2880x1920.jpg"/>
          <p:cNvSpPr/>
          <p:nvPr>
            <p:ph type="pic" sz="half" idx="21"/>
          </p:nvPr>
        </p:nvSpPr>
        <p:spPr>
          <a:xfrm>
            <a:off x="1312862" y="3787136"/>
            <a:ext cx="7877176" cy="5251451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20" name="نص العنوان"/>
          <p:cNvSpPr txBox="1"/>
          <p:nvPr>
            <p:ph type="title"/>
          </p:nvPr>
        </p:nvSpPr>
        <p:spPr>
          <a:xfrm>
            <a:off x="1025673" y="8910377"/>
            <a:ext cx="8451554" cy="1148755"/>
          </a:xfrm>
          <a:prstGeom prst="rect">
            <a:avLst/>
          </a:prstGeom>
        </p:spPr>
        <p:txBody>
          <a:bodyPr/>
          <a:lstStyle/>
          <a:p>
            <a:pPr/>
            <a:r>
              <a:t>نص العنوان</a:t>
            </a:r>
          </a:p>
        </p:txBody>
      </p:sp>
      <p:sp>
        <p:nvSpPr>
          <p:cNvPr id="21" name="مستوى النص الأول…"/>
          <p:cNvSpPr txBox="1"/>
          <p:nvPr>
            <p:ph type="body" sz="quarter" idx="1"/>
          </p:nvPr>
        </p:nvSpPr>
        <p:spPr>
          <a:xfrm>
            <a:off x="1025673" y="10069388"/>
            <a:ext cx="8451554" cy="912851"/>
          </a:xfrm>
          <a:prstGeom prst="rect">
            <a:avLst/>
          </a:prstGeom>
        </p:spPr>
        <p:txBody>
          <a:bodyPr/>
          <a:lstStyle/>
          <a:p>
            <a:pPr/>
            <a:r>
              <a:t>مستوى النص الأول</a:t>
            </a:r>
          </a:p>
          <a:p>
            <a:pPr lvl="1"/>
            <a:r>
              <a:t>مستوى النص الثاني</a:t>
            </a:r>
          </a:p>
          <a:p>
            <a:pPr lvl="2"/>
            <a:r>
              <a:t>مستوى النص الثالث</a:t>
            </a:r>
          </a:p>
          <a:p>
            <a:pPr lvl="3"/>
            <a:r>
              <a:t>مستوى النص الرابع</a:t>
            </a:r>
          </a:p>
          <a:p>
            <a:pPr lvl="4"/>
            <a:r>
              <a:t>مستوى النص الخامس</a:t>
            </a:r>
          </a:p>
        </p:txBody>
      </p:sp>
      <p:sp>
        <p:nvSpPr>
          <p:cNvPr id="22" name="رقم الشريحة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العنوان - الوس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نص العنوان"/>
          <p:cNvSpPr txBox="1"/>
          <p:nvPr>
            <p:ph type="title"/>
          </p:nvPr>
        </p:nvSpPr>
        <p:spPr>
          <a:xfrm>
            <a:off x="1025673" y="6089774"/>
            <a:ext cx="8451554" cy="2666752"/>
          </a:xfrm>
          <a:prstGeom prst="rect">
            <a:avLst/>
          </a:prstGeom>
        </p:spPr>
        <p:txBody>
          <a:bodyPr anchor="ctr"/>
          <a:lstStyle/>
          <a:p>
            <a:pPr/>
            <a:r>
              <a:t>نص العنوان</a:t>
            </a:r>
          </a:p>
        </p:txBody>
      </p:sp>
      <p:sp>
        <p:nvSpPr>
          <p:cNvPr id="30" name="رقم الشريحة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صورة - رأس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532204087_1355x1355.jpg"/>
          <p:cNvSpPr/>
          <p:nvPr>
            <p:ph type="pic" sz="half" idx="21"/>
          </p:nvPr>
        </p:nvSpPr>
        <p:spPr>
          <a:xfrm>
            <a:off x="5148882" y="3997399"/>
            <a:ext cx="6636111" cy="6636111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38" name="نص العنوان"/>
          <p:cNvSpPr txBox="1"/>
          <p:nvPr>
            <p:ph type="title"/>
          </p:nvPr>
        </p:nvSpPr>
        <p:spPr>
          <a:xfrm>
            <a:off x="769255" y="3997399"/>
            <a:ext cx="4307831" cy="3220617"/>
          </a:xfrm>
          <a:prstGeom prst="rect">
            <a:avLst/>
          </a:prstGeom>
        </p:spPr>
        <p:txBody>
          <a:bodyPr/>
          <a:lstStyle>
            <a:lvl1pPr>
              <a:defRPr sz="9000"/>
            </a:lvl1pPr>
          </a:lstStyle>
          <a:p>
            <a:pPr/>
            <a:r>
              <a:t>نص العنوان</a:t>
            </a:r>
          </a:p>
        </p:txBody>
      </p:sp>
      <p:sp>
        <p:nvSpPr>
          <p:cNvPr id="39" name="مستوى النص الأول…"/>
          <p:cNvSpPr txBox="1"/>
          <p:nvPr>
            <p:ph type="body" sz="quarter" idx="1"/>
          </p:nvPr>
        </p:nvSpPr>
        <p:spPr>
          <a:xfrm>
            <a:off x="769255" y="7300069"/>
            <a:ext cx="4307831" cy="3323184"/>
          </a:xfrm>
          <a:prstGeom prst="rect">
            <a:avLst/>
          </a:prstGeom>
        </p:spPr>
        <p:txBody>
          <a:bodyPr/>
          <a:lstStyle/>
          <a:p>
            <a:pPr/>
            <a:r>
              <a:t>مستوى النص الأول</a:t>
            </a:r>
          </a:p>
          <a:p>
            <a:pPr lvl="1"/>
            <a:r>
              <a:t>مستوى النص الثاني</a:t>
            </a:r>
          </a:p>
          <a:p>
            <a:pPr lvl="2"/>
            <a:r>
              <a:t>مستوى النص الثالث</a:t>
            </a:r>
          </a:p>
          <a:p>
            <a:pPr lvl="3"/>
            <a:r>
              <a:t>مستوى النص الرابع</a:t>
            </a:r>
          </a:p>
          <a:p>
            <a:pPr lvl="4"/>
            <a:r>
              <a:t>مستوى النص الخامس</a:t>
            </a:r>
          </a:p>
        </p:txBody>
      </p:sp>
      <p:sp>
        <p:nvSpPr>
          <p:cNvPr id="40" name="رقم الشريحة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العنوان - أعل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نص العنوان"/>
          <p:cNvSpPr txBox="1"/>
          <p:nvPr>
            <p:ph type="title"/>
          </p:nvPr>
        </p:nvSpPr>
        <p:spPr>
          <a:xfrm>
            <a:off x="769255" y="3689697"/>
            <a:ext cx="8964390" cy="1743646"/>
          </a:xfrm>
          <a:prstGeom prst="rect">
            <a:avLst/>
          </a:prstGeom>
        </p:spPr>
        <p:txBody>
          <a:bodyPr anchor="ctr"/>
          <a:lstStyle/>
          <a:p>
            <a:pPr/>
            <a:r>
              <a:t>نص العنوان</a:t>
            </a:r>
          </a:p>
        </p:txBody>
      </p:sp>
      <p:sp>
        <p:nvSpPr>
          <p:cNvPr id="48" name="رقم الشريحة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العنوان والتعداد النقط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نص العنوان"/>
          <p:cNvSpPr txBox="1"/>
          <p:nvPr>
            <p:ph type="title"/>
          </p:nvPr>
        </p:nvSpPr>
        <p:spPr>
          <a:xfrm>
            <a:off x="769255" y="3689697"/>
            <a:ext cx="8964390" cy="1743646"/>
          </a:xfrm>
          <a:prstGeom prst="rect">
            <a:avLst/>
          </a:prstGeom>
        </p:spPr>
        <p:txBody>
          <a:bodyPr anchor="ctr"/>
          <a:lstStyle/>
          <a:p>
            <a:pPr/>
            <a:r>
              <a:t>نص العنوان</a:t>
            </a:r>
          </a:p>
        </p:txBody>
      </p:sp>
      <p:sp>
        <p:nvSpPr>
          <p:cNvPr id="56" name="مستوى النص الأول…"/>
          <p:cNvSpPr txBox="1"/>
          <p:nvPr>
            <p:ph type="body" sz="half" idx="1"/>
          </p:nvPr>
        </p:nvSpPr>
        <p:spPr>
          <a:xfrm>
            <a:off x="769255" y="5576937"/>
            <a:ext cx="8964390" cy="5077086"/>
          </a:xfrm>
          <a:prstGeom prst="rect">
            <a:avLst/>
          </a:prstGeom>
        </p:spPr>
        <p:txBody>
          <a:bodyPr anchor="ctr"/>
          <a:lstStyle>
            <a:lvl1pPr marL="666750" indent="-666750" algn="r">
              <a:spcBef>
                <a:spcPts val="6300"/>
              </a:spcBef>
              <a:buSzPct val="145000"/>
              <a:buChar char="•"/>
              <a:defRPr sz="4800"/>
            </a:lvl1pPr>
            <a:lvl2pPr marL="1111250" indent="-666750" algn="r">
              <a:spcBef>
                <a:spcPts val="6300"/>
              </a:spcBef>
              <a:buSzPct val="145000"/>
              <a:buChar char="•"/>
              <a:defRPr sz="4800"/>
            </a:lvl2pPr>
            <a:lvl3pPr marL="1555750" indent="-666750" algn="r">
              <a:spcBef>
                <a:spcPts val="6300"/>
              </a:spcBef>
              <a:buSzPct val="145000"/>
              <a:buChar char="•"/>
              <a:defRPr sz="4800"/>
            </a:lvl3pPr>
            <a:lvl4pPr marL="2000250" indent="-666750" algn="r">
              <a:spcBef>
                <a:spcPts val="6300"/>
              </a:spcBef>
              <a:buSzPct val="145000"/>
              <a:buChar char="•"/>
              <a:defRPr sz="4800"/>
            </a:lvl4pPr>
            <a:lvl5pPr marL="2444750" indent="-666750" algn="r">
              <a:spcBef>
                <a:spcPts val="6300"/>
              </a:spcBef>
              <a:buSzPct val="145000"/>
              <a:buChar char="•"/>
              <a:defRPr sz="4800"/>
            </a:lvl5pPr>
          </a:lstStyle>
          <a:p>
            <a:pPr/>
            <a:r>
              <a:t>مستوى النص الأول</a:t>
            </a:r>
          </a:p>
          <a:p>
            <a:pPr lvl="1"/>
            <a:r>
              <a:t>مستوى النص الثاني</a:t>
            </a:r>
          </a:p>
          <a:p>
            <a:pPr lvl="2"/>
            <a:r>
              <a:t>مستوى النص الثالث</a:t>
            </a:r>
          </a:p>
          <a:p>
            <a:pPr lvl="3"/>
            <a:r>
              <a:t>مستوى النص الرابع</a:t>
            </a:r>
          </a:p>
          <a:p>
            <a:pPr lvl="4"/>
            <a:r>
              <a:t>مستوى النص الخامس</a:t>
            </a:r>
          </a:p>
        </p:txBody>
      </p:sp>
      <p:sp>
        <p:nvSpPr>
          <p:cNvPr id="57" name="رقم الشريحة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العنوان، التعداد النقطي والصور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532205080_1647x1098.jpg"/>
          <p:cNvSpPr/>
          <p:nvPr>
            <p:ph type="pic" sz="half" idx="21"/>
          </p:nvPr>
        </p:nvSpPr>
        <p:spPr>
          <a:xfrm>
            <a:off x="3077021" y="5576937"/>
            <a:ext cx="7615629" cy="5077086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65" name="نص العنوان"/>
          <p:cNvSpPr txBox="1"/>
          <p:nvPr>
            <p:ph type="title"/>
          </p:nvPr>
        </p:nvSpPr>
        <p:spPr>
          <a:xfrm>
            <a:off x="769255" y="3689697"/>
            <a:ext cx="8964390" cy="1743646"/>
          </a:xfrm>
          <a:prstGeom prst="rect">
            <a:avLst/>
          </a:prstGeom>
        </p:spPr>
        <p:txBody>
          <a:bodyPr anchor="ctr"/>
          <a:lstStyle/>
          <a:p>
            <a:pPr/>
            <a:r>
              <a:t>نص العنوان</a:t>
            </a:r>
          </a:p>
        </p:txBody>
      </p:sp>
      <p:sp>
        <p:nvSpPr>
          <p:cNvPr id="66" name="مستوى النص الأول…"/>
          <p:cNvSpPr txBox="1"/>
          <p:nvPr>
            <p:ph type="body" sz="quarter" idx="1"/>
          </p:nvPr>
        </p:nvSpPr>
        <p:spPr>
          <a:xfrm>
            <a:off x="769255" y="5576937"/>
            <a:ext cx="4307831" cy="5077086"/>
          </a:xfrm>
          <a:prstGeom prst="rect">
            <a:avLst/>
          </a:prstGeom>
        </p:spPr>
        <p:txBody>
          <a:bodyPr anchor="ctr"/>
          <a:lstStyle>
            <a:lvl1pPr marL="514350" indent="-514350" algn="r">
              <a:spcBef>
                <a:spcPts val="4800"/>
              </a:spcBef>
              <a:buSzPct val="145000"/>
              <a:buChar char="•"/>
              <a:defRPr sz="4200"/>
            </a:lvl1pPr>
            <a:lvl2pPr marL="857250" indent="-514350" algn="r">
              <a:spcBef>
                <a:spcPts val="4800"/>
              </a:spcBef>
              <a:buSzPct val="145000"/>
              <a:buChar char="•"/>
              <a:defRPr sz="4200"/>
            </a:lvl2pPr>
            <a:lvl3pPr marL="1200150" indent="-514350" algn="r">
              <a:spcBef>
                <a:spcPts val="4800"/>
              </a:spcBef>
              <a:buSzPct val="145000"/>
              <a:buChar char="•"/>
              <a:defRPr sz="4200"/>
            </a:lvl3pPr>
            <a:lvl4pPr marL="1543050" indent="-514350" algn="r">
              <a:spcBef>
                <a:spcPts val="4800"/>
              </a:spcBef>
              <a:buSzPct val="145000"/>
              <a:buChar char="•"/>
              <a:defRPr sz="4200"/>
            </a:lvl4pPr>
            <a:lvl5pPr marL="1885950" indent="-514350" algn="r">
              <a:spcBef>
                <a:spcPts val="4800"/>
              </a:spcBef>
              <a:buSzPct val="145000"/>
              <a:buChar char="•"/>
              <a:defRPr sz="4200"/>
            </a:lvl5pPr>
          </a:lstStyle>
          <a:p>
            <a:pPr/>
            <a:r>
              <a:t>مستوى النص الأول</a:t>
            </a:r>
          </a:p>
          <a:p>
            <a:pPr lvl="1"/>
            <a:r>
              <a:t>مستوى النص الثاني</a:t>
            </a:r>
          </a:p>
          <a:p>
            <a:pPr lvl="2"/>
            <a:r>
              <a:t>مستوى النص الثالث</a:t>
            </a:r>
          </a:p>
          <a:p>
            <a:pPr lvl="3"/>
            <a:r>
              <a:t>مستوى النص الرابع</a:t>
            </a:r>
          </a:p>
          <a:p>
            <a:pPr lvl="4"/>
            <a:r>
              <a:t>مستوى النص الخامس</a:t>
            </a:r>
          </a:p>
        </p:txBody>
      </p:sp>
      <p:sp>
        <p:nvSpPr>
          <p:cNvPr id="67" name="رقم الشريحة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latin typeface="Helvetica Light"/>
                <a:ea typeface="Helvetica Light"/>
                <a:cs typeface="Helvetica Light"/>
                <a:sym typeface="Helvetica Light"/>
              </a:defRPr>
            </a:lvl1pPr>
          </a:lstStyle>
          <a:p>
            <a:pPr rtl="0">
              <a:defRPr/>
            </a:pPr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تعداد نقط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مستوى النص الأول…"/>
          <p:cNvSpPr txBox="1"/>
          <p:nvPr>
            <p:ph type="body" sz="half" idx="1"/>
          </p:nvPr>
        </p:nvSpPr>
        <p:spPr>
          <a:xfrm>
            <a:off x="769255" y="4510236"/>
            <a:ext cx="8964390" cy="5825828"/>
          </a:xfrm>
          <a:prstGeom prst="rect">
            <a:avLst/>
          </a:prstGeom>
        </p:spPr>
        <p:txBody>
          <a:bodyPr anchor="ctr"/>
          <a:lstStyle>
            <a:lvl1pPr marL="666750" indent="-666750" algn="r">
              <a:spcBef>
                <a:spcPts val="6300"/>
              </a:spcBef>
              <a:buSzPct val="145000"/>
              <a:buChar char="•"/>
              <a:defRPr sz="4800"/>
            </a:lvl1pPr>
            <a:lvl2pPr marL="1111250" indent="-666750" algn="r">
              <a:spcBef>
                <a:spcPts val="6300"/>
              </a:spcBef>
              <a:buSzPct val="145000"/>
              <a:buChar char="•"/>
              <a:defRPr sz="4800"/>
            </a:lvl2pPr>
            <a:lvl3pPr marL="1555750" indent="-666750" algn="r">
              <a:spcBef>
                <a:spcPts val="6300"/>
              </a:spcBef>
              <a:buSzPct val="145000"/>
              <a:buChar char="•"/>
              <a:defRPr sz="4800"/>
            </a:lvl3pPr>
            <a:lvl4pPr marL="2000250" indent="-666750" algn="r">
              <a:spcBef>
                <a:spcPts val="6300"/>
              </a:spcBef>
              <a:buSzPct val="145000"/>
              <a:buChar char="•"/>
              <a:defRPr sz="4800"/>
            </a:lvl4pPr>
            <a:lvl5pPr marL="2444750" indent="-666750" algn="r">
              <a:spcBef>
                <a:spcPts val="6300"/>
              </a:spcBef>
              <a:buSzPct val="145000"/>
              <a:buChar char="•"/>
              <a:defRPr sz="4800"/>
            </a:lvl5pPr>
          </a:lstStyle>
          <a:p>
            <a:pPr/>
            <a:r>
              <a:t>مستوى النص الأول</a:t>
            </a:r>
          </a:p>
          <a:p>
            <a:pPr lvl="1"/>
            <a:r>
              <a:t>مستوى النص الثاني</a:t>
            </a:r>
          </a:p>
          <a:p>
            <a:pPr lvl="2"/>
            <a:r>
              <a:t>مستوى النص الثالث</a:t>
            </a:r>
          </a:p>
          <a:p>
            <a:pPr lvl="3"/>
            <a:r>
              <a:t>مستوى النص الرابع</a:t>
            </a:r>
          </a:p>
          <a:p>
            <a:pPr lvl="4"/>
            <a:r>
              <a:t>مستوى النص الخامس</a:t>
            </a:r>
          </a:p>
        </p:txBody>
      </p:sp>
      <p:sp>
        <p:nvSpPr>
          <p:cNvPr id="75" name="رقم الشريحة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صورة - ٣ أعل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532205080_1647x1098.jpg"/>
          <p:cNvSpPr/>
          <p:nvPr>
            <p:ph type="pic" sz="quarter" idx="21"/>
          </p:nvPr>
        </p:nvSpPr>
        <p:spPr>
          <a:xfrm>
            <a:off x="5295041" y="7597514"/>
            <a:ext cx="4569378" cy="3046252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83" name="532204087_1355x1355.jpg"/>
          <p:cNvSpPr/>
          <p:nvPr>
            <p:ph type="pic" sz="quarter" idx="22"/>
          </p:nvPr>
        </p:nvSpPr>
        <p:spPr>
          <a:xfrm>
            <a:off x="5425814" y="4089710"/>
            <a:ext cx="4307831" cy="4307831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84" name="532241774_2880x1920.jpg"/>
          <p:cNvSpPr/>
          <p:nvPr>
            <p:ph type="pic" sz="half" idx="23"/>
          </p:nvPr>
        </p:nvSpPr>
        <p:spPr>
          <a:xfrm>
            <a:off x="-2287253" y="4202534"/>
            <a:ext cx="9661849" cy="6441232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85" name="رقم الشريحة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"/>
          <p:cNvSpPr/>
          <p:nvPr/>
        </p:nvSpPr>
        <p:spPr>
          <a:xfrm>
            <a:off x="224254" y="132995"/>
            <a:ext cx="10054392" cy="14580310"/>
          </a:xfrm>
          <a:prstGeom prst="rect">
            <a:avLst/>
          </a:prstGeom>
          <a:ln w="25400">
            <a:solidFill>
              <a:srgbClr val="000000"/>
            </a:solidFill>
          </a:ln>
        </p:spPr>
        <p:txBody>
          <a:bodyPr lIns="45719" rIns="45719" anchor="ctr"/>
          <a:lstStyle/>
          <a:p>
            <a:pPr algn="l" defTabSz="914400" rtl="0">
              <a:defRPr b="0" sz="1800">
                <a:latin typeface="Calibri"/>
                <a:ea typeface="Calibri"/>
                <a:cs typeface="Calibri"/>
                <a:sym typeface="Calibri"/>
              </a:defRPr>
            </a:pPr>
          </a:p>
        </p:txBody>
      </p:sp>
      <p:sp>
        <p:nvSpPr>
          <p:cNvPr id="3" name="نص العنوان"/>
          <p:cNvSpPr txBox="1"/>
          <p:nvPr>
            <p:ph type="title"/>
          </p:nvPr>
        </p:nvSpPr>
        <p:spPr>
          <a:xfrm>
            <a:off x="1025673" y="4807681"/>
            <a:ext cx="8451554" cy="2666753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1026" tIns="41026" rIns="41026" bIns="41026" anchor="b">
            <a:normAutofit fontScale="100000" lnSpcReduction="0"/>
          </a:bodyPr>
          <a:lstStyle/>
          <a:p>
            <a:pPr/>
            <a:r>
              <a:t>نص العنوان</a:t>
            </a:r>
          </a:p>
        </p:txBody>
      </p:sp>
      <p:sp>
        <p:nvSpPr>
          <p:cNvPr id="4" name="مستوى النص الأول…"/>
          <p:cNvSpPr txBox="1"/>
          <p:nvPr>
            <p:ph type="body" idx="1"/>
          </p:nvPr>
        </p:nvSpPr>
        <p:spPr>
          <a:xfrm>
            <a:off x="1025673" y="7556487"/>
            <a:ext cx="8451554" cy="912851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1026" tIns="41026" rIns="41026" bIns="41026">
            <a:normAutofit fontScale="100000" lnSpcReduction="0"/>
          </a:bodyPr>
          <a:lstStyle/>
          <a:p>
            <a:pPr/>
            <a:r>
              <a:t>مستوى النص الأول</a:t>
            </a:r>
          </a:p>
          <a:p>
            <a:pPr lvl="1"/>
            <a:r>
              <a:t>مستوى النص الثاني</a:t>
            </a:r>
          </a:p>
          <a:p>
            <a:pPr lvl="2"/>
            <a:r>
              <a:t>مستوى النص الثالث</a:t>
            </a:r>
          </a:p>
          <a:p>
            <a:pPr lvl="3"/>
            <a:r>
              <a:t>مستوى النص الرابع</a:t>
            </a:r>
          </a:p>
          <a:p>
            <a:pPr lvl="4"/>
            <a:r>
              <a:t>مستوى النص الخامس</a:t>
            </a:r>
          </a:p>
        </p:txBody>
      </p:sp>
      <p:sp>
        <p:nvSpPr>
          <p:cNvPr id="5" name="رقم الشريحة"/>
          <p:cNvSpPr txBox="1"/>
          <p:nvPr>
            <p:ph type="sldNum" sz="quarter" idx="2"/>
          </p:nvPr>
        </p:nvSpPr>
        <p:spPr>
          <a:xfrm>
            <a:off x="5041221" y="10992494"/>
            <a:ext cx="414988" cy="447117"/>
          </a:xfrm>
          <a:prstGeom prst="rect">
            <a:avLst/>
          </a:prstGeom>
          <a:ln w="3175">
            <a:miter lim="400000"/>
          </a:ln>
        </p:spPr>
        <p:txBody>
          <a:bodyPr wrap="none" lIns="41026" tIns="41026" rIns="41026" bIns="41026">
            <a:spAutoFit/>
          </a:bodyPr>
          <a:lstStyle>
            <a:lvl1pPr>
              <a:defRPr b="0" sz="2400">
                <a:latin typeface="Helvetica Neue Thin"/>
                <a:ea typeface="Helvetica Neue Thin"/>
                <a:cs typeface="Helvetica Neue Thin"/>
                <a:sym typeface="Helvetica Neue Thin"/>
              </a:defRPr>
            </a:lvl1pPr>
          </a:lstStyle>
          <a:p>
            <a:pPr rtl="0">
              <a:defRPr/>
            </a:pPr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  <p:transition xmlns:p14="http://schemas.microsoft.com/office/powerpoint/2010/main" spd="med" advClick="1"/>
  <p:txStyles>
    <p:titleStyle>
      <a:lvl1pPr marL="0" marR="0" indent="0" algn="ctr" defTabSz="889231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0" u="none">
          <a:solidFill>
            <a:srgbClr val="000000"/>
          </a:solidFill>
          <a:uFillTx/>
          <a:latin typeface="+mn-lt"/>
          <a:ea typeface="+mn-ea"/>
          <a:cs typeface="+mn-cs"/>
          <a:sym typeface="Geeza Pro Regular"/>
        </a:defRPr>
      </a:lvl1pPr>
      <a:lvl2pPr marL="0" marR="0" indent="457200" algn="ctr" defTabSz="889231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0" u="none">
          <a:solidFill>
            <a:srgbClr val="000000"/>
          </a:solidFill>
          <a:uFillTx/>
          <a:latin typeface="+mn-lt"/>
          <a:ea typeface="+mn-ea"/>
          <a:cs typeface="+mn-cs"/>
          <a:sym typeface="Geeza Pro Regular"/>
        </a:defRPr>
      </a:lvl2pPr>
      <a:lvl3pPr marL="0" marR="0" indent="914400" algn="ctr" defTabSz="889231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0" u="none">
          <a:solidFill>
            <a:srgbClr val="000000"/>
          </a:solidFill>
          <a:uFillTx/>
          <a:latin typeface="+mn-lt"/>
          <a:ea typeface="+mn-ea"/>
          <a:cs typeface="+mn-cs"/>
          <a:sym typeface="Geeza Pro Regular"/>
        </a:defRPr>
      </a:lvl3pPr>
      <a:lvl4pPr marL="0" marR="0" indent="1371600" algn="ctr" defTabSz="889231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0" u="none">
          <a:solidFill>
            <a:srgbClr val="000000"/>
          </a:solidFill>
          <a:uFillTx/>
          <a:latin typeface="+mn-lt"/>
          <a:ea typeface="+mn-ea"/>
          <a:cs typeface="+mn-cs"/>
          <a:sym typeface="Geeza Pro Regular"/>
        </a:defRPr>
      </a:lvl4pPr>
      <a:lvl5pPr marL="0" marR="0" indent="1828800" algn="ctr" defTabSz="889231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0" u="none">
          <a:solidFill>
            <a:srgbClr val="000000"/>
          </a:solidFill>
          <a:uFillTx/>
          <a:latin typeface="+mn-lt"/>
          <a:ea typeface="+mn-ea"/>
          <a:cs typeface="+mn-cs"/>
          <a:sym typeface="Geeza Pro Regular"/>
        </a:defRPr>
      </a:lvl5pPr>
      <a:lvl6pPr marL="0" marR="0" indent="2286000" algn="ctr" defTabSz="889231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0" u="none">
          <a:solidFill>
            <a:srgbClr val="000000"/>
          </a:solidFill>
          <a:uFillTx/>
          <a:latin typeface="+mn-lt"/>
          <a:ea typeface="+mn-ea"/>
          <a:cs typeface="+mn-cs"/>
          <a:sym typeface="Geeza Pro Regular"/>
        </a:defRPr>
      </a:lvl6pPr>
      <a:lvl7pPr marL="0" marR="0" indent="2743200" algn="ctr" defTabSz="889231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0" u="none">
          <a:solidFill>
            <a:srgbClr val="000000"/>
          </a:solidFill>
          <a:uFillTx/>
          <a:latin typeface="+mn-lt"/>
          <a:ea typeface="+mn-ea"/>
          <a:cs typeface="+mn-cs"/>
          <a:sym typeface="Geeza Pro Regular"/>
        </a:defRPr>
      </a:lvl7pPr>
      <a:lvl8pPr marL="0" marR="0" indent="3200400" algn="ctr" defTabSz="889231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0" u="none">
          <a:solidFill>
            <a:srgbClr val="000000"/>
          </a:solidFill>
          <a:uFillTx/>
          <a:latin typeface="+mn-lt"/>
          <a:ea typeface="+mn-ea"/>
          <a:cs typeface="+mn-cs"/>
          <a:sym typeface="Geeza Pro Regular"/>
        </a:defRPr>
      </a:lvl8pPr>
      <a:lvl9pPr marL="0" marR="0" indent="3657600" algn="ctr" defTabSz="889231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0" u="none">
          <a:solidFill>
            <a:srgbClr val="000000"/>
          </a:solidFill>
          <a:uFillTx/>
          <a:latin typeface="+mn-lt"/>
          <a:ea typeface="+mn-ea"/>
          <a:cs typeface="+mn-cs"/>
          <a:sym typeface="Geeza Pro Regular"/>
        </a:defRPr>
      </a:lvl9pPr>
    </p:titleStyle>
    <p:bodyStyle>
      <a:lvl1pPr marL="0" marR="0" indent="0" algn="ctr" defTabSz="889231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5400" u="none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0" marR="0" indent="0" algn="ctr" defTabSz="889231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5400" u="none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0" marR="0" indent="0" algn="ctr" defTabSz="889231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5400" u="none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0" marR="0" indent="0" algn="ctr" defTabSz="889231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5400" u="none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0" marR="0" indent="0" algn="ctr" defTabSz="889231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5400" u="none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0" marR="0" indent="355600" algn="ctr" defTabSz="889231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5400" u="none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0" marR="0" indent="711200" algn="ctr" defTabSz="889231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5400" u="none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0" marR="0" indent="1066800" algn="ctr" defTabSz="889231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5400" u="none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0" marR="0" indent="1422400" algn="ctr" defTabSz="889231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5400" u="none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88923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400" u="none">
          <a:solidFill>
            <a:schemeClr val="tx1"/>
          </a:solidFill>
          <a:uFillTx/>
          <a:latin typeface="+mn-lt"/>
          <a:ea typeface="+mn-ea"/>
          <a:cs typeface="+mn-cs"/>
          <a:sym typeface="Helvetica Neue Thin"/>
        </a:defRPr>
      </a:lvl1pPr>
      <a:lvl2pPr marL="0" marR="0" indent="457200" algn="ctr" defTabSz="88923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400" u="none">
          <a:solidFill>
            <a:schemeClr val="tx1"/>
          </a:solidFill>
          <a:uFillTx/>
          <a:latin typeface="+mn-lt"/>
          <a:ea typeface="+mn-ea"/>
          <a:cs typeface="+mn-cs"/>
          <a:sym typeface="Helvetica Neue Thin"/>
        </a:defRPr>
      </a:lvl2pPr>
      <a:lvl3pPr marL="0" marR="0" indent="914400" algn="ctr" defTabSz="88923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400" u="none">
          <a:solidFill>
            <a:schemeClr val="tx1"/>
          </a:solidFill>
          <a:uFillTx/>
          <a:latin typeface="+mn-lt"/>
          <a:ea typeface="+mn-ea"/>
          <a:cs typeface="+mn-cs"/>
          <a:sym typeface="Helvetica Neue Thin"/>
        </a:defRPr>
      </a:lvl3pPr>
      <a:lvl4pPr marL="0" marR="0" indent="1371600" algn="ctr" defTabSz="88923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400" u="none">
          <a:solidFill>
            <a:schemeClr val="tx1"/>
          </a:solidFill>
          <a:uFillTx/>
          <a:latin typeface="+mn-lt"/>
          <a:ea typeface="+mn-ea"/>
          <a:cs typeface="+mn-cs"/>
          <a:sym typeface="Helvetica Neue Thin"/>
        </a:defRPr>
      </a:lvl4pPr>
      <a:lvl5pPr marL="0" marR="0" indent="1828800" algn="ctr" defTabSz="88923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400" u="none">
          <a:solidFill>
            <a:schemeClr val="tx1"/>
          </a:solidFill>
          <a:uFillTx/>
          <a:latin typeface="+mn-lt"/>
          <a:ea typeface="+mn-ea"/>
          <a:cs typeface="+mn-cs"/>
          <a:sym typeface="Helvetica Neue Thin"/>
        </a:defRPr>
      </a:lvl5pPr>
      <a:lvl6pPr marL="0" marR="0" indent="2286000" algn="ctr" defTabSz="88923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400" u="none">
          <a:solidFill>
            <a:schemeClr val="tx1"/>
          </a:solidFill>
          <a:uFillTx/>
          <a:latin typeface="+mn-lt"/>
          <a:ea typeface="+mn-ea"/>
          <a:cs typeface="+mn-cs"/>
          <a:sym typeface="Helvetica Neue Thin"/>
        </a:defRPr>
      </a:lvl6pPr>
      <a:lvl7pPr marL="0" marR="0" indent="2743200" algn="ctr" defTabSz="88923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400" u="none">
          <a:solidFill>
            <a:schemeClr val="tx1"/>
          </a:solidFill>
          <a:uFillTx/>
          <a:latin typeface="+mn-lt"/>
          <a:ea typeface="+mn-ea"/>
          <a:cs typeface="+mn-cs"/>
          <a:sym typeface="Helvetica Neue Thin"/>
        </a:defRPr>
      </a:lvl7pPr>
      <a:lvl8pPr marL="0" marR="0" indent="3200400" algn="ctr" defTabSz="88923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400" u="none">
          <a:solidFill>
            <a:schemeClr val="tx1"/>
          </a:solidFill>
          <a:uFillTx/>
          <a:latin typeface="+mn-lt"/>
          <a:ea typeface="+mn-ea"/>
          <a:cs typeface="+mn-cs"/>
          <a:sym typeface="Helvetica Neue Thin"/>
        </a:defRPr>
      </a:lvl8pPr>
      <a:lvl9pPr marL="0" marR="0" indent="3657600" algn="ctr" defTabSz="88923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400" u="none">
          <a:solidFill>
            <a:schemeClr val="tx1"/>
          </a:solidFill>
          <a:uFillTx/>
          <a:latin typeface="+mn-lt"/>
          <a:ea typeface="+mn-ea"/>
          <a:cs typeface="+mn-cs"/>
          <a:sym typeface="Helvetica Neue Thin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Relationship Id="rId3" Type="http://schemas.openxmlformats.org/officeDocument/2006/relationships/image" Target="../media/image1.jpeg"/><Relationship Id="rId4" Type="http://schemas.openxmlformats.org/officeDocument/2006/relationships/image" Target="../media/image2.png"/></Relationships>
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jpeg"/><Relationship Id="rId3" Type="http://schemas.openxmlformats.org/officeDocument/2006/relationships/image" Target="../media/image3.jpeg"/><Relationship Id="rId4" Type="http://schemas.openxmlformats.org/officeDocument/2006/relationships/image" Target="../media/image4.jpeg"/></Relationships>
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5.jpeg"/><Relationship Id="rId3" Type="http://schemas.openxmlformats.org/officeDocument/2006/relationships/image" Target="../media/image6.jpeg"/><Relationship Id="rId4" Type="http://schemas.openxmlformats.org/officeDocument/2006/relationships/image" Target="../media/image7.jpeg"/><Relationship Id="rId5" Type="http://schemas.openxmlformats.org/officeDocument/2006/relationships/image" Target="../media/image8.jpeg"/><Relationship Id="rId6" Type="http://schemas.openxmlformats.org/officeDocument/2006/relationships/image" Target="../media/image9.jpe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0" name="تجميع"/>
          <p:cNvGrpSpPr/>
          <p:nvPr/>
        </p:nvGrpSpPr>
        <p:grpSpPr>
          <a:xfrm>
            <a:off x="355025" y="14410180"/>
            <a:ext cx="2185715" cy="1339481"/>
            <a:chOff x="0" y="92991"/>
            <a:chExt cx="2185713" cy="1339479"/>
          </a:xfrm>
        </p:grpSpPr>
        <p:sp>
          <p:nvSpPr>
            <p:cNvPr id="118" name="يتبع"/>
            <p:cNvSpPr/>
            <p:nvPr/>
          </p:nvSpPr>
          <p:spPr>
            <a:xfrm>
              <a:off x="915713" y="162470"/>
              <a:ext cx="1270001" cy="1270001"/>
            </a:xfrm>
            <a:prstGeom prst="line">
              <a:avLst/>
            </a:prstGeom>
            <a:noFill/>
            <a:ln w="3175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38100" tIns="38100" rIns="38100" bIns="38100" numCol="1" anchor="ctr">
              <a:spAutoFit/>
            </a:bodyPr>
            <a:lstStyle>
              <a:lvl1pPr>
                <a:tabLst>
                  <a:tab pos="1574800" algn="l"/>
                </a:tabLst>
                <a:defRPr sz="2000">
                  <a:latin typeface="Calibri"/>
                  <a:ea typeface="Calibri"/>
                  <a:cs typeface="Calibri"/>
                  <a:sym typeface="Calibri"/>
                </a:defRPr>
              </a:lvl1pPr>
            </a:lstStyle>
            <a:p>
              <a:pPr defTabSz="914400" rtl="0">
                <a:defRPr/>
              </a:pPr>
              <a:r>
                <a:t>يتبع </a:t>
              </a:r>
            </a:p>
          </p:txBody>
        </p:sp>
        <p:sp>
          <p:nvSpPr>
            <p:cNvPr id="119" name="سهم"/>
            <p:cNvSpPr/>
            <p:nvPr/>
          </p:nvSpPr>
          <p:spPr>
            <a:xfrm flipH="1">
              <a:off x="0" y="92991"/>
              <a:ext cx="673100" cy="203201"/>
            </a:xfrm>
            <a:prstGeom prst="rightArrow">
              <a:avLst>
                <a:gd name="adj1" fmla="val 32000"/>
                <a:gd name="adj2" fmla="val 204385"/>
              </a:avLst>
            </a:prstGeom>
            <a:solidFill>
              <a:srgbClr val="000000"/>
            </a:solidFill>
            <a:ln w="3175" cap="flat">
              <a:noFill/>
              <a:miter lim="400000"/>
            </a:ln>
            <a:effectLst/>
          </p:spPr>
          <p:txBody>
            <a:bodyPr wrap="square" lIns="29517" tIns="29517" rIns="29517" bIns="29517" numCol="1" anchor="ctr">
              <a:noAutofit/>
            </a:bodyPr>
            <a:lstStyle/>
            <a:p>
              <a:pPr defTabSz="640490" rtl="0">
                <a:defRPr b="0" sz="2200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Geeza Pro Regular"/>
                </a:defRPr>
              </a:pPr>
            </a:p>
          </p:txBody>
        </p:sp>
      </p:grpSp>
      <p:graphicFrame>
        <p:nvGraphicFramePr>
          <p:cNvPr id="121" name="الجدول ٢"/>
          <p:cNvGraphicFramePr/>
          <p:nvPr/>
        </p:nvGraphicFramePr>
        <p:xfrm>
          <a:off x="10047967" y="2532634"/>
          <a:ext cx="9611512" cy="10738550"/>
        </p:xfrm>
        <a:graphic xmlns:a="http://schemas.openxmlformats.org/drawingml/2006/main">
          <a:graphicData uri="http://schemas.openxmlformats.org/drawingml/2006/table">
            <a:tbl>
              <a:tblPr firstCol="0" firstRow="0" lastCol="0" lastRow="0" bandCol="0" bandRow="1" rtl="1">
                <a:tableStyleId>{4C3C2611-4C71-4FC5-86AE-919BDF0F9419}</a:tableStyleId>
              </a:tblPr>
              <a:tblGrid>
                <a:gridCol w="407020"/>
                <a:gridCol w="388519"/>
                <a:gridCol w="1998902"/>
                <a:gridCol w="393144"/>
                <a:gridCol w="1826967"/>
                <a:gridCol w="394069"/>
                <a:gridCol w="1900971"/>
                <a:gridCol w="393144"/>
                <a:gridCol w="1905596"/>
              </a:tblGrid>
              <a:tr h="495300">
                <a:tc gridSpan="9">
                  <a:txBody>
                    <a:bodyPr/>
                    <a:lstStyle/>
                    <a:p>
                      <a:pPr marR="314734" algn="r" defTabSz="634758" rtl="1">
                        <a:tabLst>
                          <a:tab pos="7073900" algn="l"/>
                        </a:tabLst>
                        <a:defRPr b="1" sz="2500" u="sng">
                          <a:solidFill>
                            <a:srgbClr val="791A3D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السؤال الأول: (أ) اختر الإجابة الصحيحة لكل مما يلي بتظليل الحرف الدال عليها: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</a:tr>
              <a:tr h="495300">
                <a:tc rowSpan="2">
                  <a:txBody>
                    <a:bodyPr/>
                    <a:lstStyle/>
                    <a:p>
                      <a:pPr defTabSz="634758" rtl="1">
                        <a:defRPr sz="1800"/>
                      </a:pPr>
                      <a:r>
                        <a:rPr b="1" sz="24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١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EBEBEB"/>
                    </a:solidFill>
                  </a:tcPr>
                </a:tc>
                <a:tc gridSpan="8">
                  <a:txBody>
                    <a:bodyPr/>
                    <a:lstStyle/>
                    <a:p>
                      <a:pPr algn="r" defTabSz="1081440">
                        <a:defRPr sz="1800"/>
                      </a:pPr>
                      <a:r>
                        <a:rPr b="1" sz="24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تسمى الحادثة المكونة من ناتج واحد.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</a:tr>
              <a:tr h="495300">
                <a:tc vMerge="1">
                  <a:tcPr/>
                </a:tc>
                <a:tc>
                  <a:txBody>
                    <a:bodyPr/>
                    <a:lstStyle/>
                    <a:p>
                      <a:pPr marR="314734" defTabSz="686093" rtl="1">
                        <a:defRPr b="1" sz="2200">
                          <a:solidFill>
                            <a:srgbClr val="B92D5D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أ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86093" rtl="1">
                        <a:defRPr sz="1800"/>
                      </a:pPr>
                      <a:r>
                        <a:rPr b="1" sz="22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الحادثة البسيطة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86093" rtl="1">
                        <a:defRPr sz="1800"/>
                      </a:pPr>
                      <a:r>
                        <a:rPr b="1" sz="2200">
                          <a:solidFill>
                            <a:srgbClr val="B92D5D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ب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34758">
                        <a:defRPr sz="1800"/>
                      </a:pPr>
                      <a:r>
                        <a:rPr b="1" sz="22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النسبة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86093" rtl="1">
                        <a:defRPr sz="1800"/>
                      </a:pPr>
                      <a:r>
                        <a:rPr b="1" sz="2200">
                          <a:solidFill>
                            <a:srgbClr val="B92D5D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ج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34758">
                        <a:defRPr sz="1800"/>
                      </a:pPr>
                      <a:r>
                        <a:rPr b="1" sz="22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العينة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86093" rtl="1">
                        <a:defRPr sz="1800"/>
                      </a:pPr>
                      <a:r>
                        <a:rPr b="1" sz="2200">
                          <a:solidFill>
                            <a:srgbClr val="B92D5D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د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34758">
                        <a:defRPr sz="1800"/>
                      </a:pPr>
                      <a:r>
                        <a:rPr b="1" sz="22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الرسم الشجري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</a:tr>
              <a:tr h="495300">
                <a:tc rowSpan="2">
                  <a:txBody>
                    <a:bodyPr/>
                    <a:lstStyle/>
                    <a:p>
                      <a:pPr defTabSz="634758" rtl="1">
                        <a:defRPr sz="1800"/>
                      </a:pPr>
                      <a:r>
                        <a:rPr b="1" sz="24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٢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EBEBEB"/>
                    </a:solidFill>
                  </a:tcPr>
                </a:tc>
                <a:tc gridSpan="8">
                  <a:txBody>
                    <a:bodyPr/>
                    <a:lstStyle/>
                    <a:p>
                      <a:pPr algn="r" defTabSz="1081440">
                        <a:defRPr sz="1800"/>
                      </a:pPr>
                      <a:r>
                        <a:rPr b="1" sz="24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يكتب الكسر ٠,٢ في صورة نسبة مئوية على الصورة :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</a:tr>
              <a:tr h="495300">
                <a:tc vMerge="1">
                  <a:tcPr/>
                </a:tc>
                <a:tc>
                  <a:txBody>
                    <a:bodyPr/>
                    <a:lstStyle/>
                    <a:p>
                      <a:pPr marR="314734" defTabSz="686093" rtl="1">
                        <a:defRPr b="1" sz="2200">
                          <a:solidFill>
                            <a:srgbClr val="B92D5D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أ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86093" rtl="1">
                        <a:defRPr sz="1800"/>
                      </a:pPr>
                      <a:r>
                        <a:rPr b="1" sz="22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٠,٢ ٪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86093" rtl="1">
                        <a:defRPr sz="1800"/>
                      </a:pPr>
                      <a:r>
                        <a:rPr b="1" sz="2200">
                          <a:solidFill>
                            <a:srgbClr val="B92D5D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ب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34758">
                        <a:defRPr sz="1800"/>
                      </a:pPr>
                      <a:r>
                        <a:rPr b="1" sz="22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٢٪؜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86093" rtl="1">
                        <a:defRPr sz="1800"/>
                      </a:pPr>
                      <a:r>
                        <a:rPr b="1" sz="2200">
                          <a:solidFill>
                            <a:srgbClr val="B92D5D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ج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34758">
                        <a:defRPr sz="1800"/>
                      </a:pPr>
                      <a:r>
                        <a:rPr b="1" sz="22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٢٠٪؜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86093" rtl="1">
                        <a:defRPr sz="1800"/>
                      </a:pPr>
                      <a:r>
                        <a:rPr b="1" sz="2200">
                          <a:solidFill>
                            <a:srgbClr val="B92D5D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د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34758">
                        <a:defRPr sz="1800"/>
                      </a:pPr>
                      <a:r>
                        <a:rPr b="1" sz="22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٢٠٠٪؜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</a:tr>
              <a:tr h="495300">
                <a:tc rowSpan="2">
                  <a:txBody>
                    <a:bodyPr/>
                    <a:lstStyle/>
                    <a:p>
                      <a:pPr defTabSz="634758" rtl="1">
                        <a:defRPr sz="1800"/>
                      </a:pPr>
                      <a:r>
                        <a:rPr b="1" sz="24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٣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EBEBEB"/>
                    </a:solidFill>
                  </a:tcPr>
                </a:tc>
                <a:tc gridSpan="8">
                  <a:txBody>
                    <a:bodyPr/>
                    <a:lstStyle/>
                    <a:p>
                      <a:pPr algn="r" defTabSz="1081440">
                        <a:defRPr sz="1800"/>
                      </a:pPr>
                      <a:r>
                        <a:rPr b="1" sz="24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تكتب النسبة  ( ١٢ مستطيلا الى ٦ مربعات )  في صورة كسر في أبسط صورة :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</a:tr>
              <a:tr h="600050">
                <a:tc vMerge="1">
                  <a:tcPr/>
                </a:tc>
                <a:tc>
                  <a:txBody>
                    <a:bodyPr/>
                    <a:lstStyle/>
                    <a:p>
                      <a:pPr marR="314734" defTabSz="686093" rtl="1">
                        <a:defRPr b="1" sz="2200">
                          <a:solidFill>
                            <a:srgbClr val="B92D5D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أ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86093" rtl="1">
                        <a:defRPr b="1" sz="1700" u="sng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٦</a:t>
                      </a:r>
                    </a:p>
                    <a:p>
                      <a:pPr marR="314734" defTabSz="686093" rtl="1">
                        <a:defRPr b="1" sz="17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١٢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86093" rtl="1">
                        <a:defRPr sz="1800"/>
                      </a:pPr>
                      <a:r>
                        <a:rPr b="1" sz="2200">
                          <a:solidFill>
                            <a:srgbClr val="B92D5D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ب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34758">
                        <a:defRPr b="1" sz="1700" u="sng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١</a:t>
                      </a:r>
                    </a:p>
                    <a:p>
                      <a:pPr marR="314734" defTabSz="634758">
                        <a:defRPr b="1" sz="17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٢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86093" rtl="1">
                        <a:defRPr sz="1800"/>
                      </a:pPr>
                      <a:r>
                        <a:rPr b="1" sz="2200">
                          <a:solidFill>
                            <a:srgbClr val="B92D5D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ج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34758">
                        <a:defRPr sz="1800"/>
                      </a:pPr>
                      <a:r>
                        <a:rPr b="1" sz="22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٢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86093" rtl="1">
                        <a:defRPr sz="1800"/>
                      </a:pPr>
                      <a:r>
                        <a:rPr b="1" sz="2200">
                          <a:solidFill>
                            <a:srgbClr val="B92D5D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د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34758">
                        <a:defRPr sz="1800"/>
                      </a:pPr>
                      <a:r>
                        <a:rPr b="1" sz="22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٩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</a:tr>
              <a:tr h="495300">
                <a:tc rowSpan="2">
                  <a:txBody>
                    <a:bodyPr/>
                    <a:lstStyle/>
                    <a:p>
                      <a:pPr defTabSz="634758" rtl="1">
                        <a:defRPr sz="1800"/>
                      </a:pPr>
                      <a:r>
                        <a:rPr b="1" sz="24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٤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EBEBEB"/>
                    </a:solidFill>
                  </a:tcPr>
                </a:tc>
                <a:tc gridSpan="8">
                  <a:txBody>
                    <a:bodyPr/>
                    <a:lstStyle/>
                    <a:p>
                      <a:pPr algn="r" defTabSz="1081440">
                        <a:defRPr sz="1800"/>
                      </a:pPr>
                      <a:r>
                        <a:rPr b="1" sz="24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الحد الرابع في النمط    ٢٥ ، ٤٠ ، ٥٥ ،  ……    هو :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</a:tr>
              <a:tr h="495300">
                <a:tc vMerge="1">
                  <a:tcPr/>
                </a:tc>
                <a:tc>
                  <a:txBody>
                    <a:bodyPr/>
                    <a:lstStyle/>
                    <a:p>
                      <a:pPr marR="314734" defTabSz="686093" rtl="1">
                        <a:defRPr b="1" sz="2200">
                          <a:solidFill>
                            <a:srgbClr val="B92D5D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أ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86093" rtl="1">
                        <a:defRPr sz="1800"/>
                      </a:pPr>
                      <a:r>
                        <a:rPr b="1" sz="22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٥٠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86093" rtl="1">
                        <a:defRPr sz="1800"/>
                      </a:pPr>
                      <a:r>
                        <a:rPr b="1" sz="2200">
                          <a:solidFill>
                            <a:srgbClr val="B92D5D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ب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34758">
                        <a:defRPr sz="1800"/>
                      </a:pPr>
                      <a:r>
                        <a:rPr b="1" sz="22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٦٠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86093" rtl="1">
                        <a:defRPr sz="1800"/>
                      </a:pPr>
                      <a:r>
                        <a:rPr b="1" sz="2200">
                          <a:solidFill>
                            <a:srgbClr val="B92D5D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ج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34758">
                        <a:defRPr sz="1800"/>
                      </a:pPr>
                      <a:r>
                        <a:rPr b="1" sz="22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٦٥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86093" rtl="1">
                        <a:defRPr sz="1800"/>
                      </a:pPr>
                      <a:r>
                        <a:rPr b="1" sz="2200">
                          <a:solidFill>
                            <a:srgbClr val="B92D5D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د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34758">
                        <a:defRPr sz="1800"/>
                      </a:pPr>
                      <a:r>
                        <a:rPr b="1" sz="22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٧٠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</a:tr>
              <a:tr h="495300">
                <a:tc rowSpan="2">
                  <a:txBody>
                    <a:bodyPr/>
                    <a:lstStyle/>
                    <a:p>
                      <a:pPr defTabSz="634758" rtl="1">
                        <a:defRPr sz="1800"/>
                      </a:pPr>
                      <a:r>
                        <a:rPr b="1" sz="24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٥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EBEBEB"/>
                    </a:solidFill>
                  </a:tcPr>
                </a:tc>
                <a:tc gridSpan="8">
                  <a:txBody>
                    <a:bodyPr/>
                    <a:lstStyle/>
                    <a:p>
                      <a:pPr algn="r" defTabSz="1081440">
                        <a:defRPr sz="1800"/>
                      </a:pPr>
                      <a:r>
                        <a:rPr b="1" sz="24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نوع المثلث 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blipFill rotWithShape="1">
                      <a:blip r:embed="rId2"/>
                      <a:srcRect l="0" t="0" r="0" b="0"/>
                      <a:stretch>
                        <a:fillRect/>
                      </a:stretch>
                    </a:blipFill>
                  </a:tcPr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</a:tr>
              <a:tr h="495300">
                <a:tc vMerge="1">
                  <a:tcPr/>
                </a:tc>
                <a:tc>
                  <a:txBody>
                    <a:bodyPr/>
                    <a:lstStyle/>
                    <a:p>
                      <a:pPr marR="314734" defTabSz="686093" rtl="1">
                        <a:defRPr b="1" sz="2200">
                          <a:solidFill>
                            <a:srgbClr val="B92D5D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أ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86093" rtl="1">
                        <a:defRPr sz="1800"/>
                      </a:pPr>
                      <a:r>
                        <a:rPr b="1" sz="22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حاد الزوايا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86093" rtl="1">
                        <a:defRPr sz="1800"/>
                      </a:pPr>
                      <a:r>
                        <a:rPr b="1" sz="2200">
                          <a:solidFill>
                            <a:srgbClr val="B92D5D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ب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34758">
                        <a:defRPr sz="1800"/>
                      </a:pPr>
                      <a:r>
                        <a:rPr b="1" sz="22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قائم الزاوية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86093" rtl="1">
                        <a:defRPr sz="1800"/>
                      </a:pPr>
                      <a:r>
                        <a:rPr b="1" sz="2200">
                          <a:solidFill>
                            <a:srgbClr val="B92D5D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ج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34758">
                        <a:defRPr sz="1800"/>
                      </a:pPr>
                      <a:r>
                        <a:rPr b="1" sz="22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منفرج الزاوية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86093" rtl="1">
                        <a:defRPr sz="1800"/>
                      </a:pPr>
                      <a:r>
                        <a:rPr b="1" sz="2200">
                          <a:solidFill>
                            <a:srgbClr val="B92D5D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د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34758">
                        <a:defRPr sz="1800"/>
                      </a:pPr>
                      <a:r>
                        <a:rPr b="1" sz="22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غير ذلك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</a:tr>
              <a:tr h="525221">
                <a:tc rowSpan="2">
                  <a:txBody>
                    <a:bodyPr/>
                    <a:lstStyle/>
                    <a:p>
                      <a:pPr defTabSz="634758" rtl="1">
                        <a:defRPr sz="1800"/>
                      </a:pPr>
                      <a:r>
                        <a:rPr b="1" sz="24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٦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EBEBEB"/>
                    </a:solidFill>
                  </a:tcPr>
                </a:tc>
                <a:tc gridSpan="8">
                  <a:txBody>
                    <a:bodyPr/>
                    <a:lstStyle/>
                    <a:p>
                      <a:pPr algn="r" defTabSz="1081440">
                        <a:defRPr sz="1800"/>
                      </a:pPr>
                      <a:r>
                        <a:rPr b="1" sz="24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يصنع أحد التلال في لعبة قطار الألعاب زاوية قياسها ٥٠° مع الأرض ما نوع هذه الزاوية؟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</a:tr>
              <a:tr h="495300">
                <a:tc vMerge="1">
                  <a:tcPr/>
                </a:tc>
                <a:tc>
                  <a:txBody>
                    <a:bodyPr/>
                    <a:lstStyle/>
                    <a:p>
                      <a:pPr marR="314734" defTabSz="686093" rtl="1">
                        <a:defRPr b="1" sz="2200">
                          <a:solidFill>
                            <a:srgbClr val="B92D5D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أ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86093" rtl="1">
                        <a:defRPr sz="1800"/>
                      </a:pPr>
                      <a:r>
                        <a:rPr b="1" sz="22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حادة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86093" rtl="1">
                        <a:defRPr sz="1800"/>
                      </a:pPr>
                      <a:r>
                        <a:rPr b="1" sz="2200">
                          <a:solidFill>
                            <a:srgbClr val="B92D5D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ب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34758">
                        <a:defRPr sz="1800"/>
                      </a:pPr>
                      <a:r>
                        <a:rPr b="1" sz="22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قائمة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86093" rtl="1">
                        <a:defRPr sz="1800"/>
                      </a:pPr>
                      <a:r>
                        <a:rPr b="1" sz="2200">
                          <a:solidFill>
                            <a:srgbClr val="B92D5D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ج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34758">
                        <a:defRPr sz="1800"/>
                      </a:pPr>
                      <a:r>
                        <a:rPr b="1" sz="22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منفرجة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86093" rtl="1">
                        <a:defRPr sz="1800"/>
                      </a:pPr>
                      <a:r>
                        <a:rPr b="1" sz="2200">
                          <a:solidFill>
                            <a:srgbClr val="B92D5D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د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34758">
                        <a:defRPr sz="1800"/>
                      </a:pPr>
                      <a:r>
                        <a:rPr b="1" sz="22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مستقيمة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</a:tr>
              <a:tr h="495300">
                <a:tc rowSpan="2">
                  <a:txBody>
                    <a:bodyPr/>
                    <a:lstStyle/>
                    <a:p>
                      <a:pPr defTabSz="634758" rtl="1">
                        <a:defRPr sz="1800"/>
                      </a:pPr>
                      <a:r>
                        <a:rPr b="1" sz="24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٧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EBEBEB"/>
                    </a:solidFill>
                  </a:tcPr>
                </a:tc>
                <a:tc gridSpan="8">
                  <a:txBody>
                    <a:bodyPr/>
                    <a:lstStyle/>
                    <a:p>
                      <a:pPr algn="r" defTabSz="1081440">
                        <a:defRPr sz="1800"/>
                      </a:pPr>
                      <a:r>
                        <a:rPr b="1" sz="24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اذا كانت الزاويتان أ ، ب  متكاملتين ، قياس &lt; أ = ١٥٠° ، فما قياس &lt;  ب ؟ 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</a:tr>
              <a:tr h="495300">
                <a:tc vMerge="1">
                  <a:tcPr/>
                </a:tc>
                <a:tc>
                  <a:txBody>
                    <a:bodyPr/>
                    <a:lstStyle/>
                    <a:p>
                      <a:pPr marR="314734" defTabSz="686093" rtl="1">
                        <a:defRPr b="1" sz="2200">
                          <a:solidFill>
                            <a:srgbClr val="B92D5D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أ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86093" rtl="1">
                        <a:defRPr sz="1800"/>
                      </a:pPr>
                      <a:r>
                        <a:rPr b="1" sz="22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١٠° 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86093" rtl="1">
                        <a:defRPr sz="1800"/>
                      </a:pPr>
                      <a:r>
                        <a:rPr b="1" sz="2200">
                          <a:solidFill>
                            <a:srgbClr val="B92D5D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ب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34758">
                        <a:defRPr sz="1800"/>
                      </a:pPr>
                      <a:r>
                        <a:rPr b="1" sz="22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٢٠° 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86093" rtl="1">
                        <a:defRPr sz="1800"/>
                      </a:pPr>
                      <a:r>
                        <a:rPr b="1" sz="2200">
                          <a:solidFill>
                            <a:srgbClr val="B92D5D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ج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34758">
                        <a:defRPr sz="1800"/>
                      </a:pPr>
                      <a:r>
                        <a:rPr b="1" sz="22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٣٠° 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86093" rtl="1">
                        <a:defRPr sz="1800"/>
                      </a:pPr>
                      <a:r>
                        <a:rPr b="1" sz="2200">
                          <a:solidFill>
                            <a:srgbClr val="B92D5D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د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34758">
                        <a:defRPr sz="1800"/>
                      </a:pPr>
                      <a:r>
                        <a:rPr b="1" sz="22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٤٠° 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</a:tr>
              <a:tr h="495300">
                <a:tc rowSpan="2">
                  <a:txBody>
                    <a:bodyPr/>
                    <a:lstStyle/>
                    <a:p>
                      <a:pPr defTabSz="634758" rtl="1">
                        <a:defRPr sz="1800"/>
                      </a:pPr>
                      <a:r>
                        <a:rPr b="1" sz="24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٨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EBEBEB"/>
                    </a:solidFill>
                  </a:tcPr>
                </a:tc>
                <a:tc gridSpan="8">
                  <a:txBody>
                    <a:bodyPr/>
                    <a:lstStyle/>
                    <a:p>
                      <a:pPr algn="r" defTabSz="1081440">
                        <a:defRPr sz="1800"/>
                      </a:pPr>
                      <a:r>
                        <a:rPr b="1" sz="24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زاويتان متقابلتان بالرأس ، قياس أحدهما ٣٥°  فما قياس الزاوية الأخرى؟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</a:tr>
              <a:tr h="495300">
                <a:tc vMerge="1">
                  <a:tcPr/>
                </a:tc>
                <a:tc>
                  <a:txBody>
                    <a:bodyPr/>
                    <a:lstStyle/>
                    <a:p>
                      <a:pPr marR="314734" defTabSz="686093" rtl="1">
                        <a:defRPr b="1" sz="2200">
                          <a:solidFill>
                            <a:srgbClr val="B92D5D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أ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86093" rtl="1">
                        <a:defRPr sz="1800"/>
                      </a:pPr>
                      <a:r>
                        <a:rPr b="1" sz="22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٢٥° 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86093" rtl="1">
                        <a:defRPr sz="1800"/>
                      </a:pPr>
                      <a:r>
                        <a:rPr b="1" sz="2200">
                          <a:solidFill>
                            <a:srgbClr val="B92D5D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ب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34758">
                        <a:defRPr sz="1800"/>
                      </a:pPr>
                      <a:r>
                        <a:rPr b="1" sz="22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٣٥° 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86093" rtl="1">
                        <a:defRPr sz="1800"/>
                      </a:pPr>
                      <a:r>
                        <a:rPr b="1" sz="2200">
                          <a:solidFill>
                            <a:srgbClr val="B92D5D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ج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34758">
                        <a:defRPr sz="1800"/>
                      </a:pPr>
                      <a:r>
                        <a:rPr b="1" sz="22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٤٥° 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86093" rtl="1">
                        <a:defRPr sz="1800"/>
                      </a:pPr>
                      <a:r>
                        <a:rPr b="1" sz="2200">
                          <a:solidFill>
                            <a:srgbClr val="B92D5D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د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34758">
                        <a:defRPr sz="1800"/>
                      </a:pPr>
                      <a:r>
                        <a:rPr b="1" sz="22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° ٧٠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</a:tr>
              <a:tr h="495300">
                <a:tc rowSpan="2">
                  <a:txBody>
                    <a:bodyPr/>
                    <a:lstStyle/>
                    <a:p>
                      <a:pPr defTabSz="634758" rtl="1">
                        <a:defRPr sz="1800"/>
                      </a:pPr>
                      <a:r>
                        <a:rPr b="1" sz="24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٩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EBEBEB"/>
                    </a:solidFill>
                  </a:tcPr>
                </a:tc>
                <a:tc gridSpan="8">
                  <a:txBody>
                    <a:bodyPr/>
                    <a:lstStyle/>
                    <a:p>
                      <a:pPr algn="r" defTabSz="1081440">
                        <a:defRPr sz="1800"/>
                      </a:pPr>
                      <a:r>
                        <a:rPr b="1" sz="24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ما نصف قطر دائرة قطرها يساوي ١٦سم ؟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</a:tr>
              <a:tr h="495300">
                <a:tc vMerge="1">
                  <a:tcPr/>
                </a:tc>
                <a:tc>
                  <a:txBody>
                    <a:bodyPr/>
                    <a:lstStyle/>
                    <a:p>
                      <a:pPr marR="314734" defTabSz="686093" rtl="1">
                        <a:defRPr b="1" sz="2200">
                          <a:solidFill>
                            <a:srgbClr val="B92D5D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أ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86093" rtl="1">
                        <a:defRPr sz="1800"/>
                      </a:pPr>
                      <a:r>
                        <a:rPr b="1" sz="22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٤سم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86093" rtl="1">
                        <a:defRPr sz="1800"/>
                      </a:pPr>
                      <a:r>
                        <a:rPr b="1" sz="2200">
                          <a:solidFill>
                            <a:srgbClr val="B92D5D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ب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34758">
                        <a:defRPr sz="1800"/>
                      </a:pPr>
                      <a:r>
                        <a:rPr b="1" sz="22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٦سم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86093" rtl="1">
                        <a:defRPr sz="1800"/>
                      </a:pPr>
                      <a:r>
                        <a:rPr b="1" sz="2200">
                          <a:solidFill>
                            <a:srgbClr val="B92D5D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ج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34758">
                        <a:defRPr sz="1800"/>
                      </a:pPr>
                      <a:r>
                        <a:rPr b="1" sz="22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٨سم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86093" rtl="1">
                        <a:defRPr sz="1800"/>
                      </a:pPr>
                      <a:r>
                        <a:rPr b="1" sz="2200">
                          <a:solidFill>
                            <a:srgbClr val="B92D5D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د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34758">
                        <a:defRPr sz="1800"/>
                      </a:pPr>
                      <a:r>
                        <a:rPr b="1" sz="22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١٠سم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</a:tr>
              <a:tr h="495300">
                <a:tc rowSpan="2">
                  <a:txBody>
                    <a:bodyPr/>
                    <a:lstStyle/>
                    <a:p>
                      <a:pPr defTabSz="634758" rtl="1">
                        <a:defRPr sz="1800"/>
                      </a:pPr>
                      <a:r>
                        <a:rPr b="1" sz="24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١٠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EBEBEB"/>
                    </a:solidFill>
                  </a:tcPr>
                </a:tc>
                <a:tc gridSpan="8">
                  <a:txBody>
                    <a:bodyPr/>
                    <a:lstStyle/>
                    <a:p>
                      <a:pPr algn="r" defTabSz="1081440">
                        <a:defRPr sz="1800"/>
                      </a:pPr>
                      <a:r>
                        <a:rPr b="1" sz="24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إذا كانت الزاويتان  ط ،ي   متتامتين  ,وقياس    ط= ٤٠° ، فما قياس     ي ؟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</a:tr>
              <a:tr h="495300">
                <a:tc vMerge="1">
                  <a:tcPr/>
                </a:tc>
                <a:tc>
                  <a:txBody>
                    <a:bodyPr/>
                    <a:lstStyle/>
                    <a:p>
                      <a:pPr marR="314734" defTabSz="686093" rtl="1">
                        <a:defRPr b="1" sz="2200">
                          <a:solidFill>
                            <a:srgbClr val="B92D5D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أ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86093" rtl="1">
                        <a:defRPr sz="1800"/>
                      </a:pPr>
                      <a:r>
                        <a:rPr b="1" sz="22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٣٠° 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86093" rtl="1">
                        <a:defRPr sz="1800"/>
                      </a:pPr>
                      <a:r>
                        <a:rPr b="1" sz="2200">
                          <a:solidFill>
                            <a:srgbClr val="B92D5D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ب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34758">
                        <a:defRPr sz="1800"/>
                      </a:pPr>
                      <a:r>
                        <a:rPr b="1" sz="22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° ٤٠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86093" rtl="1">
                        <a:defRPr sz="1800"/>
                      </a:pPr>
                      <a:r>
                        <a:rPr b="1" sz="2200">
                          <a:solidFill>
                            <a:srgbClr val="B92D5D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ج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34758">
                        <a:defRPr sz="1800"/>
                      </a:pPr>
                      <a:r>
                        <a:rPr b="1" sz="22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٥٠° 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86093" rtl="1">
                        <a:defRPr sz="1800"/>
                      </a:pPr>
                      <a:r>
                        <a:rPr b="1" sz="2200">
                          <a:solidFill>
                            <a:srgbClr val="B92D5D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د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34758">
                        <a:defRPr sz="1800"/>
                      </a:pPr>
                      <a:r>
                        <a:rPr b="1" sz="22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١٠٠° 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</a:tr>
              <a:tr h="495300">
                <a:tc rowSpan="2">
                  <a:txBody>
                    <a:bodyPr/>
                    <a:lstStyle/>
                    <a:p>
                      <a:pPr defTabSz="634758" rtl="1">
                        <a:defRPr sz="1800"/>
                      </a:pPr>
                      <a:r>
                        <a:rPr b="1" sz="24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١١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EBEBEB"/>
                    </a:solidFill>
                  </a:tcPr>
                </a:tc>
                <a:tc gridSpan="8">
                  <a:txBody>
                    <a:bodyPr/>
                    <a:lstStyle/>
                    <a:p>
                      <a:pPr algn="r" defTabSz="914400">
                        <a:spcBef>
                          <a:spcPts val="700"/>
                        </a:spcBef>
                        <a:defRPr sz="1800"/>
                      </a:pPr>
                      <a:r>
                        <a:rPr b="1" sz="25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عدد أضلاع الشكل الرباعي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</a:tr>
              <a:tr h="495300">
                <a:tc vMerge="1">
                  <a:tcPr/>
                </a:tc>
                <a:tc>
                  <a:txBody>
                    <a:bodyPr/>
                    <a:lstStyle/>
                    <a:p>
                      <a:pPr marR="314734" defTabSz="686093" rtl="1">
                        <a:defRPr b="1" sz="2000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أ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86093" rtl="1">
                        <a:defRPr sz="1800"/>
                      </a:pPr>
                      <a:r>
                        <a:rPr b="1" sz="24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٥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marR="314734" defTabSz="686093" rtl="1">
                        <a:defRPr sz="1800"/>
                      </a:pPr>
                      <a:r>
                        <a:rPr b="1" sz="2000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ب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34758">
                        <a:defRPr sz="1800"/>
                      </a:pPr>
                      <a:r>
                        <a:rPr b="1" sz="24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٤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marR="314734" defTabSz="686093" rtl="1">
                        <a:defRPr sz="1800"/>
                      </a:pPr>
                      <a:r>
                        <a:rPr b="1" sz="2000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ج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34758">
                        <a:defRPr sz="1800"/>
                      </a:pPr>
                      <a:r>
                        <a:rPr b="1" sz="24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٣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marR="314734" defTabSz="686093" rtl="1">
                        <a:defRPr sz="1800"/>
                      </a:pPr>
                      <a:r>
                        <a:rPr b="1" sz="2000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د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34758">
                        <a:defRPr sz="1800"/>
                      </a:pPr>
                      <a:r>
                        <a:rPr b="1" sz="24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٢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</a:tcPr>
                </a:tc>
              </a:tr>
            </a:tbl>
          </a:graphicData>
        </a:graphic>
      </p:graphicFrame>
      <p:grpSp>
        <p:nvGrpSpPr>
          <p:cNvPr id="124" name="تجميع"/>
          <p:cNvGrpSpPr/>
          <p:nvPr/>
        </p:nvGrpSpPr>
        <p:grpSpPr>
          <a:xfrm>
            <a:off x="4920260" y="12201135"/>
            <a:ext cx="186729" cy="176470"/>
            <a:chOff x="0" y="0"/>
            <a:chExt cx="186728" cy="176469"/>
          </a:xfrm>
        </p:grpSpPr>
        <p:sp>
          <p:nvSpPr>
            <p:cNvPr id="122" name="خط"/>
            <p:cNvSpPr/>
            <p:nvPr/>
          </p:nvSpPr>
          <p:spPr>
            <a:xfrm>
              <a:off x="0" y="176469"/>
              <a:ext cx="186729" cy="1"/>
            </a:xfrm>
            <a:prstGeom prst="line">
              <a:avLst/>
            </a:prstGeom>
            <a:noFill/>
            <a:ln w="25400" cap="flat">
              <a:solidFill>
                <a:srgbClr val="000000"/>
              </a:solidFill>
              <a:prstDash val="solid"/>
              <a:miter lim="400000"/>
            </a:ln>
            <a:effectLst/>
          </p:spPr>
          <p:txBody>
            <a:bodyPr wrap="square" lIns="41026" tIns="41026" rIns="41026" bIns="41026" numCol="1" anchor="ctr">
              <a:noAutofit/>
            </a:bodyPr>
            <a:lstStyle/>
            <a:p>
              <a:pPr/>
            </a:p>
          </p:txBody>
        </p:sp>
        <p:sp>
          <p:nvSpPr>
            <p:cNvPr id="123" name="خط"/>
            <p:cNvSpPr/>
            <p:nvPr/>
          </p:nvSpPr>
          <p:spPr>
            <a:xfrm>
              <a:off x="15687" y="-1"/>
              <a:ext cx="169532" cy="175907"/>
            </a:xfrm>
            <a:prstGeom prst="line">
              <a:avLst/>
            </a:prstGeom>
            <a:noFill/>
            <a:ln w="25400" cap="flat">
              <a:solidFill>
                <a:srgbClr val="000000"/>
              </a:solidFill>
              <a:prstDash val="solid"/>
              <a:miter lim="400000"/>
            </a:ln>
            <a:effectLst/>
          </p:spPr>
          <p:txBody>
            <a:bodyPr wrap="square" lIns="41026" tIns="41026" rIns="41026" bIns="41026" numCol="1" anchor="ctr">
              <a:noAutofit/>
            </a:bodyPr>
            <a:lstStyle/>
            <a:p>
              <a:pPr/>
            </a:p>
          </p:txBody>
        </p:sp>
      </p:grpSp>
      <p:grpSp>
        <p:nvGrpSpPr>
          <p:cNvPr id="127" name="تجميع"/>
          <p:cNvGrpSpPr/>
          <p:nvPr/>
        </p:nvGrpSpPr>
        <p:grpSpPr>
          <a:xfrm>
            <a:off x="2530860" y="12244920"/>
            <a:ext cx="225920" cy="139701"/>
            <a:chOff x="0" y="0"/>
            <a:chExt cx="225918" cy="139699"/>
          </a:xfrm>
        </p:grpSpPr>
        <p:sp>
          <p:nvSpPr>
            <p:cNvPr id="125" name="خط"/>
            <p:cNvSpPr/>
            <p:nvPr/>
          </p:nvSpPr>
          <p:spPr>
            <a:xfrm>
              <a:off x="0" y="139699"/>
              <a:ext cx="225919" cy="1"/>
            </a:xfrm>
            <a:prstGeom prst="line">
              <a:avLst/>
            </a:prstGeom>
            <a:noFill/>
            <a:ln w="25400" cap="flat">
              <a:solidFill>
                <a:srgbClr val="000000"/>
              </a:solidFill>
              <a:prstDash val="solid"/>
              <a:miter lim="400000"/>
            </a:ln>
            <a:effectLst/>
          </p:spPr>
          <p:txBody>
            <a:bodyPr wrap="square" lIns="41026" tIns="41026" rIns="41026" bIns="41026" numCol="1" anchor="ctr">
              <a:noAutofit/>
            </a:bodyPr>
            <a:lstStyle/>
            <a:p>
              <a:pPr/>
            </a:p>
          </p:txBody>
        </p:sp>
        <p:sp>
          <p:nvSpPr>
            <p:cNvPr id="126" name="خط"/>
            <p:cNvSpPr/>
            <p:nvPr/>
          </p:nvSpPr>
          <p:spPr>
            <a:xfrm>
              <a:off x="18980" y="-1"/>
              <a:ext cx="205112" cy="139255"/>
            </a:xfrm>
            <a:prstGeom prst="line">
              <a:avLst/>
            </a:prstGeom>
            <a:noFill/>
            <a:ln w="25400" cap="flat">
              <a:solidFill>
                <a:srgbClr val="000000"/>
              </a:solidFill>
              <a:prstDash val="solid"/>
              <a:miter lim="400000"/>
            </a:ln>
            <a:effectLst/>
          </p:spPr>
          <p:txBody>
            <a:bodyPr wrap="square" lIns="41026" tIns="41026" rIns="41026" bIns="41026" numCol="1" anchor="ctr">
              <a:noAutofit/>
            </a:bodyPr>
            <a:lstStyle/>
            <a:p>
              <a:pPr/>
            </a:p>
          </p:txBody>
        </p:sp>
      </p:grpSp>
      <p:grpSp>
        <p:nvGrpSpPr>
          <p:cNvPr id="131" name="تجميع"/>
          <p:cNvGrpSpPr/>
          <p:nvPr/>
        </p:nvGrpSpPr>
        <p:grpSpPr>
          <a:xfrm>
            <a:off x="929367" y="2405634"/>
            <a:ext cx="510538" cy="594234"/>
            <a:chOff x="0" y="0"/>
            <a:chExt cx="510537" cy="594232"/>
          </a:xfrm>
        </p:grpSpPr>
        <p:sp>
          <p:nvSpPr>
            <p:cNvPr id="128" name="مستطيل 11"/>
            <p:cNvSpPr/>
            <p:nvPr/>
          </p:nvSpPr>
          <p:spPr>
            <a:xfrm>
              <a:off x="0" y="0"/>
              <a:ext cx="505341" cy="537159"/>
            </a:xfrm>
            <a:prstGeom prst="rect">
              <a:avLst/>
            </a:prstGeom>
            <a:solidFill>
              <a:srgbClr val="FFFFFF"/>
            </a:solidFill>
            <a:ln w="12700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58792" tIns="58792" rIns="58792" bIns="58792" numCol="1" anchor="ctr">
              <a:noAutofit/>
            </a:bodyPr>
            <a:lstStyle/>
            <a:p>
              <a:pPr algn="r" defTabSz="1269517" rtl="0">
                <a:defRPr b="0" sz="2400">
                  <a:latin typeface="Calibri"/>
                  <a:ea typeface="Calibri"/>
                  <a:cs typeface="Calibri"/>
                  <a:sym typeface="Calibri"/>
                </a:defRPr>
              </a:pPr>
            </a:p>
          </p:txBody>
        </p:sp>
        <p:sp>
          <p:nvSpPr>
            <p:cNvPr id="129" name="رابط مستقيم 13"/>
            <p:cNvSpPr/>
            <p:nvPr/>
          </p:nvSpPr>
          <p:spPr>
            <a:xfrm flipH="1" flipV="1">
              <a:off x="0" y="268579"/>
              <a:ext cx="510538" cy="1"/>
            </a:xfrm>
            <a:prstGeom prst="line">
              <a:avLst/>
            </a:prstGeom>
            <a:noFill/>
            <a:ln w="9525" cap="flat">
              <a:solidFill>
                <a:srgbClr val="0D0D0D"/>
              </a:solidFill>
              <a:prstDash val="solid"/>
              <a:round/>
            </a:ln>
            <a:effectLst/>
          </p:spPr>
          <p:txBody>
            <a:bodyPr wrap="square" lIns="58792" tIns="58792" rIns="58792" bIns="58792" numCol="1" anchor="ctr">
              <a:noAutofit/>
            </a:bodyPr>
            <a:lstStyle/>
            <a:p>
              <a:pPr algn="r" defTabSz="1269517" rtl="0">
                <a:defRPr b="0" sz="2400">
                  <a:latin typeface="Calibri"/>
                  <a:ea typeface="Calibri"/>
                  <a:cs typeface="Calibri"/>
                  <a:sym typeface="Calibri"/>
                </a:defRPr>
              </a:pPr>
            </a:p>
          </p:txBody>
        </p:sp>
        <p:sp>
          <p:nvSpPr>
            <p:cNvPr id="130" name="مربع نص 26"/>
            <p:cNvSpPr txBox="1"/>
            <p:nvPr/>
          </p:nvSpPr>
          <p:spPr>
            <a:xfrm>
              <a:off x="52445" y="224174"/>
              <a:ext cx="378920" cy="370059"/>
            </a:xfrm>
            <a:prstGeom prst="rect">
              <a:avLst/>
            </a:prstGeom>
            <a:noFill/>
            <a:ln w="3175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58792" tIns="58792" rIns="58792" bIns="58792" numCol="1" anchor="ctr">
              <a:noAutofit/>
            </a:bodyPr>
            <a:lstStyle>
              <a:lvl1pPr marR="314734" algn="r" defTabSz="634758">
                <a:lnSpc>
                  <a:spcPct val="115000"/>
                </a:lnSpc>
                <a:defRPr sz="1900">
                  <a:solidFill>
                    <a:srgbClr val="B51A00"/>
                  </a:solidFill>
                  <a:effectLst>
                    <a:outerShdw sx="100000" sy="100000" kx="0" ky="0" algn="b" rotWithShape="0" blurRad="25400" dist="12700" dir="2700000">
                      <a:srgbClr val="000000">
                        <a:alpha val="40000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latin typeface="Calibri"/>
                  <a:ea typeface="Calibri"/>
                  <a:cs typeface="Calibri"/>
                  <a:sym typeface="Calibri"/>
                </a:defRPr>
              </a:lvl1pPr>
            </a:lstStyle>
            <a:p>
              <a:pPr>
                <a:defRPr>
                  <a:effectLst/>
                </a:defRPr>
              </a:pPr>
              <a:r>
                <a:rPr>
                  <a:effectLst>
                    <a:outerShdw sx="100000" sy="100000" kx="0" ky="0" algn="b" rotWithShape="0" blurRad="25400" dist="12700" dir="2700000">
                      <a:srgbClr val="000000">
                        <a:alpha val="40000"/>
                      </a:srgbClr>
                    </a:outerShdw>
                  </a:effectLst>
                </a:rPr>
                <a:t>١٧</a:t>
              </a:r>
            </a:p>
          </p:txBody>
        </p:sp>
      </p:grpSp>
      <p:graphicFrame>
        <p:nvGraphicFramePr>
          <p:cNvPr id="132" name="الجدول ١"/>
          <p:cNvGraphicFramePr/>
          <p:nvPr/>
        </p:nvGraphicFramePr>
        <p:xfrm>
          <a:off x="10142214" y="229762"/>
          <a:ext cx="9794230" cy="2057590"/>
        </p:xfrm>
        <a:graphic xmlns:a="http://schemas.openxmlformats.org/drawingml/2006/main">
          <a:graphicData uri="http://schemas.openxmlformats.org/drawingml/2006/table">
            <a:tbl>
              <a:tblPr firstCol="0" firstRow="0" lastCol="0" lastRow="0" bandCol="0" bandRow="1" rtl="1">
                <a:tableStyleId>{4C3C2611-4C71-4FC5-86AE-919BDF0F9419}</a:tableStyleId>
              </a:tblPr>
              <a:tblGrid>
                <a:gridCol w="1232965"/>
                <a:gridCol w="1795905"/>
                <a:gridCol w="1327608"/>
                <a:gridCol w="863076"/>
                <a:gridCol w="863076"/>
                <a:gridCol w="1076867"/>
                <a:gridCol w="1389064"/>
                <a:gridCol w="1232965"/>
              </a:tblGrid>
              <a:tr h="290398">
                <a:tc gridSpan="2">
                  <a:txBody>
                    <a:bodyPr/>
                    <a:lstStyle/>
                    <a:p>
                      <a:pPr marR="314734" defTabSz="634758" rtl="1">
                        <a:defRPr b="1" sz="19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المملكـة العـربية السعـودية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 hMerge="1">
                  <a:tcPr/>
                </a:tc>
                <a:tc gridSpan="4" rowSpan="4">
                  <a:txBody>
                    <a:bodyPr/>
                    <a:lstStyle/>
                    <a:p>
                      <a:pPr marR="314734" algn="r" defTabSz="634758" rtl="1">
                        <a:defRPr b="1" sz="19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</a:p>
                  </a:txBody>
                  <a:tcPr marL="50800" marR="50800" marT="50800" marB="50800" anchor="t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 rowSpan="4" hMerge="1">
                  <a:tcPr/>
                </a:tc>
                <a:tc rowSpan="4" hMerge="1">
                  <a:tcPr/>
                </a:tc>
                <a:tc rowSpan="4" hMerge="1">
                  <a:tcPr/>
                </a:tc>
                <a:tc gridSpan="2">
                  <a:txBody>
                    <a:bodyPr/>
                    <a:lstStyle/>
                    <a:p>
                      <a:pPr marR="314734" algn="r" defTabSz="634758" rtl="1">
                        <a:defRPr b="1" sz="19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المادة: رياضيات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 hMerge="1">
                  <a:tcPr/>
                </a:tc>
              </a:tr>
              <a:tr h="290398">
                <a:tc gridSpan="2">
                  <a:txBody>
                    <a:bodyPr/>
                    <a:lstStyle/>
                    <a:p>
                      <a:pPr marR="314734" defTabSz="634758" rtl="1">
                        <a:defRPr b="1" sz="19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وزارة  التعليم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 hMerge="1">
                  <a:tcPr/>
                </a:tc>
                <a:tc gridSpan="4" vMerge="1">
                  <a:tcPr/>
                </a:tc>
                <a:tc hMerge="1" vMerge="1">
                  <a:tcPr/>
                </a:tc>
                <a:tc hMerge="1" vMerge="1">
                  <a:tcPr/>
                </a:tc>
                <a:tc hMerge="1" vMerge="1">
                  <a:tcPr/>
                </a:tc>
                <a:tc gridSpan="2">
                  <a:txBody>
                    <a:bodyPr/>
                    <a:lstStyle/>
                    <a:p>
                      <a:pPr marR="314734" algn="r" defTabSz="634758" rtl="1">
                        <a:defRPr b="1" sz="19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الصف : السادس الابتدائي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 hMerge="1">
                  <a:tcPr/>
                </a:tc>
              </a:tr>
              <a:tr h="290398">
                <a:tc gridSpan="2">
                  <a:txBody>
                    <a:bodyPr/>
                    <a:lstStyle/>
                    <a:p>
                      <a:pPr marR="314734" defTabSz="634758" rtl="1">
                        <a:defRPr b="1" sz="19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إدارة تعليم ……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 hMerge="1">
                  <a:tcPr/>
                </a:tc>
                <a:tc gridSpan="4" vMerge="1">
                  <a:tcPr/>
                </a:tc>
                <a:tc hMerge="1" vMerge="1">
                  <a:tcPr/>
                </a:tc>
                <a:tc hMerge="1" vMerge="1">
                  <a:tcPr/>
                </a:tc>
                <a:tc hMerge="1" vMerge="1">
                  <a:tcPr/>
                </a:tc>
                <a:tc gridSpan="2">
                  <a:txBody>
                    <a:bodyPr/>
                    <a:lstStyle/>
                    <a:p>
                      <a:pPr marR="314734" algn="r" defTabSz="634758" rtl="1">
                        <a:defRPr b="1" sz="19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الزمن: ساعتان  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 hMerge="1">
                  <a:tcPr/>
                </a:tc>
              </a:tr>
              <a:tr h="290398">
                <a:tc gridSpan="2">
                  <a:txBody>
                    <a:bodyPr/>
                    <a:lstStyle/>
                    <a:p>
                      <a:pPr marR="314734" defTabSz="634758" rtl="1">
                        <a:defRPr b="1" sz="19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مدرسة ……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 hMerge="1">
                  <a:tcPr/>
                </a:tc>
                <a:tc gridSpan="4" vMerge="1">
                  <a:tcPr/>
                </a:tc>
                <a:tc hMerge="1" vMerge="1">
                  <a:tcPr/>
                </a:tc>
                <a:tc hMerge="1" vMerge="1">
                  <a:tcPr/>
                </a:tc>
                <a:tc hMerge="1" vMerge="1">
                  <a:tcPr/>
                </a:tc>
                <a:tc gridSpan="2">
                  <a:txBody>
                    <a:bodyPr/>
                    <a:lstStyle/>
                    <a:p>
                      <a:pPr marR="314734" algn="r" defTabSz="634758" rtl="1">
                        <a:defRPr b="1" sz="19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عدد الأوراق :    ٣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 hMerge="1">
                  <a:tcPr/>
                </a:tc>
              </a:tr>
              <a:tr h="302498">
                <a:tc gridSpan="8">
                  <a:txBody>
                    <a:bodyPr/>
                    <a:lstStyle/>
                    <a:p>
                      <a:pPr marR="314734" defTabSz="634758" rtl="1">
                        <a:defRPr b="1" sz="19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الاختبار النهائي للفصل الدراسي الثالث للصف السادس الابتدائي (الدور الأول) لعام ……… هـ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</a:tr>
              <a:tr h="290398">
                <a:tc rowSpan="2">
                  <a:txBody>
                    <a:bodyPr/>
                    <a:lstStyle/>
                    <a:p>
                      <a:pPr defTabSz="634758" rtl="1">
                        <a:defRPr b="1" sz="19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الاسم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 gridSpan="2" rowSpan="2">
                  <a:txBody>
                    <a:bodyPr/>
                    <a:lstStyle/>
                    <a:p>
                      <a:pPr defTabSz="634758" rtl="1">
                        <a:defRPr b="1" sz="19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rPr>
                          <a:uFill>
                            <a:solidFill>
                              <a:srgbClr val="A6A6A6"/>
                            </a:solidFill>
                          </a:uFill>
                        </a:rPr>
                        <a:t>.............................…………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 rowSpan="2" hMerge="1">
                  <a:tcPr/>
                </a:tc>
                <a:tc gridSpan="2" rowSpan="2">
                  <a:txBody>
                    <a:bodyPr/>
                    <a:lstStyle/>
                    <a:p>
                      <a:pPr algn="r" defTabSz="634758" rtl="1">
                        <a:defRPr b="1" sz="19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الصف</a:t>
                      </a:r>
                      <a:r>
                        <a:t>	٦</a:t>
                      </a:r>
                      <a:r>
                        <a:t> / </a:t>
                      </a:r>
                      <a:r>
                        <a:rPr>
                          <a:uFill>
                            <a:solidFill>
                              <a:srgbClr val="A6A6A6"/>
                            </a:solidFill>
                          </a:uFill>
                        </a:rPr>
                        <a:t>.…...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 rowSpan="2" hMerge="1">
                  <a:tcPr/>
                </a:tc>
                <a:tc gridSpan="2" rowSpan="2">
                  <a:txBody>
                    <a:bodyPr/>
                    <a:lstStyle/>
                    <a:p>
                      <a:pPr defTabSz="634758" rtl="1">
                        <a:defRPr b="1" sz="1900">
                          <a:solidFill>
                            <a:srgbClr val="B51A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الدرجة المستحقة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 rowSpan="2" hMerge="1">
                  <a:tcPr/>
                </a:tc>
                <a:tc>
                  <a:txBody>
                    <a:bodyPr/>
                    <a:lstStyle/>
                    <a:p>
                      <a:pPr algn="r" defTabSz="634758" rtl="1">
                        <a:defRPr b="1" sz="19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</a:tr>
              <a:tr h="290398">
                <a:tc vMerge="1">
                  <a:tcPr/>
                </a:tc>
                <a:tc gridSpan="2" vMerge="1">
                  <a:tcPr/>
                </a:tc>
                <a:tc hMerge="1" vMerge="1">
                  <a:tcPr/>
                </a:tc>
                <a:tc gridSpan="2" vMerge="1">
                  <a:tcPr/>
                </a:tc>
                <a:tc hMerge="1" vMerge="1">
                  <a:tcPr/>
                </a:tc>
                <a:tc gridSpan="2" vMerge="1">
                  <a:tcPr/>
                </a:tc>
                <a:tc hMerge="1" vMerge="1">
                  <a:tcPr/>
                </a:tc>
                <a:tc>
                  <a:txBody>
                    <a:bodyPr/>
                    <a:lstStyle/>
                    <a:p>
                      <a:pPr defTabSz="634758" rtl="1">
                        <a:defRPr sz="1800"/>
                      </a:pPr>
                      <a:r>
                        <a:rPr b="1" sz="1900">
                          <a:solidFill>
                            <a:srgbClr val="B51A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٤٠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</a:tr>
            </a:tbl>
          </a:graphicData>
        </a:graphic>
      </p:graphicFrame>
      <p:pic>
        <p:nvPicPr>
          <p:cNvPr id="133" name="صورة" descr="صورة"/>
          <p:cNvPicPr>
            <a:picLocks noChangeAspect="1"/>
          </p:cNvPicPr>
          <p:nvPr/>
        </p:nvPicPr>
        <p:blipFill>
          <a:blip r:embed="rId3">
            <a:extLst/>
          </a:blip>
          <a:srcRect l="6745" t="0" r="11805" b="0"/>
          <a:stretch>
            <a:fillRect/>
          </a:stretch>
        </p:blipFill>
        <p:spPr>
          <a:xfrm>
            <a:off x="4232843" y="272661"/>
            <a:ext cx="2456191" cy="1017776"/>
          </a:xfrm>
          <a:prstGeom prst="rect">
            <a:avLst/>
          </a:prstGeom>
          <a:ln w="3175">
            <a:miter lim="400000"/>
          </a:ln>
        </p:spPr>
      </p:pic>
      <p:pic>
        <p:nvPicPr>
          <p:cNvPr id="134" name="IMG_4033.png" descr="IMG_4033.png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3020633" y="328376"/>
            <a:ext cx="1024817" cy="923831"/>
          </a:xfrm>
          <a:prstGeom prst="rect">
            <a:avLst/>
          </a:prstGeom>
          <a:ln w="3175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النص"/>
          <p:cNvSpPr txBox="1"/>
          <p:nvPr/>
        </p:nvSpPr>
        <p:spPr>
          <a:xfrm>
            <a:off x="10004922" y="181794"/>
            <a:ext cx="127001" cy="799381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1026" tIns="41026" rIns="41026" bIns="41026" anchor="ctr">
            <a:spAutoFit/>
          </a:bodyPr>
          <a:lstStyle/>
          <a:p>
            <a:pPr marR="314734" algn="r" defTabSz="634758">
              <a:tabLst>
                <a:tab pos="7073900" algn="l"/>
              </a:tabLst>
              <a:defRPr sz="2500" u="sng">
                <a:solidFill>
                  <a:srgbClr val="791A3D"/>
                </a:solidFill>
                <a:uFill>
                  <a:solidFill>
                    <a:srgbClr val="000000"/>
                  </a:solidFill>
                </a:uFill>
                <a:latin typeface="Calibri"/>
                <a:ea typeface="Calibri"/>
                <a:cs typeface="Calibri"/>
                <a:sym typeface="Calibri"/>
              </a:defRPr>
            </a:pPr>
          </a:p>
        </p:txBody>
      </p:sp>
      <p:sp>
        <p:nvSpPr>
          <p:cNvPr id="137" name="السؤال الثاني:"/>
          <p:cNvSpPr txBox="1"/>
          <p:nvPr/>
        </p:nvSpPr>
        <p:spPr>
          <a:xfrm>
            <a:off x="8670314" y="4327104"/>
            <a:ext cx="1519475" cy="405682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1026" tIns="41026" rIns="41026" bIns="41026" anchor="ctr">
            <a:spAutoFit/>
          </a:bodyPr>
          <a:lstStyle>
            <a:lvl1pPr marR="314734" algn="r" defTabSz="634758">
              <a:tabLst>
                <a:tab pos="7073900" algn="l"/>
              </a:tabLst>
              <a:defRPr sz="2500" u="sng">
                <a:solidFill>
                  <a:srgbClr val="791A3D"/>
                </a:solidFill>
                <a:uFill>
                  <a:solidFill>
                    <a:srgbClr val="000000"/>
                  </a:solidFill>
                </a:uFill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/>
            <a:r>
              <a:t>السؤال الثاني:</a:t>
            </a:r>
          </a:p>
        </p:txBody>
      </p:sp>
      <p:grpSp>
        <p:nvGrpSpPr>
          <p:cNvPr id="141" name="تجميع"/>
          <p:cNvGrpSpPr/>
          <p:nvPr/>
        </p:nvGrpSpPr>
        <p:grpSpPr>
          <a:xfrm>
            <a:off x="7993592" y="4296328"/>
            <a:ext cx="510538" cy="594234"/>
            <a:chOff x="0" y="0"/>
            <a:chExt cx="510537" cy="594232"/>
          </a:xfrm>
        </p:grpSpPr>
        <p:sp>
          <p:nvSpPr>
            <p:cNvPr id="138" name="مستطيل 11"/>
            <p:cNvSpPr/>
            <p:nvPr/>
          </p:nvSpPr>
          <p:spPr>
            <a:xfrm>
              <a:off x="0" y="0"/>
              <a:ext cx="505341" cy="537159"/>
            </a:xfrm>
            <a:prstGeom prst="rect">
              <a:avLst/>
            </a:prstGeom>
            <a:solidFill>
              <a:srgbClr val="FFFFFF"/>
            </a:solidFill>
            <a:ln w="12700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58792" tIns="58792" rIns="58792" bIns="58792" numCol="1" anchor="ctr">
              <a:noAutofit/>
            </a:bodyPr>
            <a:lstStyle/>
            <a:p>
              <a:pPr algn="r" defTabSz="1269517" rtl="0">
                <a:defRPr b="0" sz="2400">
                  <a:latin typeface="Calibri"/>
                  <a:ea typeface="Calibri"/>
                  <a:cs typeface="Calibri"/>
                  <a:sym typeface="Calibri"/>
                </a:defRPr>
              </a:pPr>
            </a:p>
          </p:txBody>
        </p:sp>
        <p:sp>
          <p:nvSpPr>
            <p:cNvPr id="139" name="رابط مستقيم 13"/>
            <p:cNvSpPr/>
            <p:nvPr/>
          </p:nvSpPr>
          <p:spPr>
            <a:xfrm flipH="1" flipV="1">
              <a:off x="0" y="268579"/>
              <a:ext cx="510538" cy="1"/>
            </a:xfrm>
            <a:prstGeom prst="line">
              <a:avLst/>
            </a:prstGeom>
            <a:noFill/>
            <a:ln w="9525" cap="flat">
              <a:solidFill>
                <a:srgbClr val="0D0D0D"/>
              </a:solidFill>
              <a:prstDash val="solid"/>
              <a:round/>
            </a:ln>
            <a:effectLst/>
          </p:spPr>
          <p:txBody>
            <a:bodyPr wrap="square" lIns="58792" tIns="58792" rIns="58792" bIns="58792" numCol="1" anchor="ctr">
              <a:noAutofit/>
            </a:bodyPr>
            <a:lstStyle/>
            <a:p>
              <a:pPr algn="r" defTabSz="1269517" rtl="0">
                <a:defRPr b="0" sz="2400">
                  <a:latin typeface="Calibri"/>
                  <a:ea typeface="Calibri"/>
                  <a:cs typeface="Calibri"/>
                  <a:sym typeface="Calibri"/>
                </a:defRPr>
              </a:pPr>
            </a:p>
          </p:txBody>
        </p:sp>
        <p:sp>
          <p:nvSpPr>
            <p:cNvPr id="140" name="مربع نص 26"/>
            <p:cNvSpPr txBox="1"/>
            <p:nvPr/>
          </p:nvSpPr>
          <p:spPr>
            <a:xfrm>
              <a:off x="52445" y="224174"/>
              <a:ext cx="378920" cy="370059"/>
            </a:xfrm>
            <a:prstGeom prst="rect">
              <a:avLst/>
            </a:prstGeom>
            <a:noFill/>
            <a:ln w="3175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58792" tIns="58792" rIns="58792" bIns="58792" numCol="1" anchor="ctr">
              <a:noAutofit/>
            </a:bodyPr>
            <a:lstStyle>
              <a:lvl1pPr marR="314734" algn="r" defTabSz="634758">
                <a:lnSpc>
                  <a:spcPct val="115000"/>
                </a:lnSpc>
                <a:defRPr sz="1900">
                  <a:solidFill>
                    <a:srgbClr val="B51A00"/>
                  </a:solidFill>
                  <a:effectLst>
                    <a:outerShdw sx="100000" sy="100000" kx="0" ky="0" algn="b" rotWithShape="0" blurRad="25400" dist="12700" dir="2700000">
                      <a:srgbClr val="000000">
                        <a:alpha val="40000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latin typeface="Calibri"/>
                  <a:ea typeface="Calibri"/>
                  <a:cs typeface="Calibri"/>
                  <a:sym typeface="Calibri"/>
                </a:defRPr>
              </a:lvl1pPr>
            </a:lstStyle>
            <a:p>
              <a:pPr>
                <a:defRPr>
                  <a:effectLst/>
                </a:defRPr>
              </a:pPr>
              <a:r>
                <a:rPr>
                  <a:effectLst>
                    <a:outerShdw sx="100000" sy="100000" kx="0" ky="0" algn="b" rotWithShape="0" blurRad="25400" dist="12700" dir="2700000">
                      <a:srgbClr val="000000">
                        <a:alpha val="40000"/>
                      </a:srgbClr>
                    </a:outerShdw>
                  </a:effectLst>
                </a:rPr>
                <a:t>١٠</a:t>
              </a:r>
            </a:p>
          </p:txBody>
        </p:sp>
      </p:grpSp>
      <p:graphicFrame>
        <p:nvGraphicFramePr>
          <p:cNvPr id="142" name="الجدول ٢"/>
          <p:cNvGraphicFramePr/>
          <p:nvPr/>
        </p:nvGraphicFramePr>
        <p:xfrm>
          <a:off x="10141161" y="245294"/>
          <a:ext cx="9621037" cy="4017982"/>
        </p:xfrm>
        <a:graphic xmlns:a="http://schemas.openxmlformats.org/drawingml/2006/main">
          <a:graphicData uri="http://schemas.openxmlformats.org/drawingml/2006/table">
            <a:tbl>
              <a:tblPr firstCol="0" firstRow="0" lastCol="0" lastRow="0" bandCol="0" bandRow="1" rtl="1">
                <a:tableStyleId>{4C3C2611-4C71-4FC5-86AE-919BDF0F9419}</a:tableStyleId>
              </a:tblPr>
              <a:tblGrid>
                <a:gridCol w="614364"/>
                <a:gridCol w="1544635"/>
                <a:gridCol w="1079500"/>
                <a:gridCol w="1079500"/>
                <a:gridCol w="1079500"/>
                <a:gridCol w="1079500"/>
                <a:gridCol w="1079500"/>
                <a:gridCol w="1079500"/>
                <a:gridCol w="1079500"/>
              </a:tblGrid>
              <a:tr h="508000">
                <a:tc gridSpan="9">
                  <a:txBody>
                    <a:bodyPr/>
                    <a:lstStyle/>
                    <a:p>
                      <a:pPr marR="314734" algn="r" defTabSz="634758" rtl="1">
                        <a:tabLst>
                          <a:tab pos="7073900" algn="l"/>
                        </a:tabLst>
                        <a:defRPr b="1" sz="2500" u="sng">
                          <a:solidFill>
                            <a:srgbClr val="791A3D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(ب) </a:t>
                      </a:r>
                      <a:r>
                        <a:t>ضع علامة ( </a:t>
                      </a:r>
                      <a:r>
                        <a:rPr b="0"/>
                        <a:t>✓ </a:t>
                      </a:r>
                      <a:r>
                        <a:t>) أمام العبارة الصحيحة وعلامة (</a:t>
                      </a:r>
                      <a:r>
                        <a:rPr b="0"/>
                        <a:t>✗ </a:t>
                      </a:r>
                      <a:r>
                        <a:t>) أمام العبارة الخاطئة :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noFill/>
                  </a:tcPr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</a:tr>
              <a:tr h="571500">
                <a:tc>
                  <a:txBody>
                    <a:bodyPr/>
                    <a:lstStyle/>
                    <a:p>
                      <a:pPr defTabSz="634758" rtl="1">
                        <a:defRPr sz="1800"/>
                      </a:pPr>
                      <a:r>
                        <a:rPr b="1" sz="26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١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EBEBEB"/>
                    </a:solidFill>
                  </a:tcPr>
                </a:tc>
                <a:tc gridSpan="7">
                  <a:txBody>
                    <a:bodyPr/>
                    <a:lstStyle/>
                    <a:p>
                      <a:pPr marR="314734" algn="r" defTabSz="634758">
                        <a:defRPr sz="1800"/>
                      </a:pPr>
                      <a:r>
                        <a:rPr b="1" sz="22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يقال عن الزاوية أنها قائمة إذا كان قياسها أكبر من ٩٠° 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>
                  <a:txBody>
                    <a:bodyPr/>
                    <a:lstStyle/>
                    <a:p>
                      <a:pPr marR="314734" defTabSz="634758">
                        <a:defRPr b="1" sz="22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</a:tr>
              <a:tr h="571500">
                <a:tc>
                  <a:txBody>
                    <a:bodyPr/>
                    <a:lstStyle/>
                    <a:p>
                      <a:pPr defTabSz="634758" rtl="1">
                        <a:defRPr sz="1800"/>
                      </a:pPr>
                      <a:r>
                        <a:rPr b="1" sz="26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٢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EBEBEB"/>
                    </a:solidFill>
                  </a:tcPr>
                </a:tc>
                <a:tc gridSpan="7">
                  <a:txBody>
                    <a:bodyPr/>
                    <a:lstStyle/>
                    <a:p>
                      <a:pPr marR="314734" algn="r" defTabSz="634758">
                        <a:defRPr sz="1800"/>
                      </a:pPr>
                      <a:r>
                        <a:rPr b="1" sz="22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تستعمل المنقلة لقياس الزوايا ، ولرسم زاوية قياسها معلوم .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>
                  <a:txBody>
                    <a:bodyPr/>
                    <a:lstStyle/>
                    <a:p>
                      <a:pPr marR="314734" defTabSz="634758">
                        <a:defRPr b="1" sz="22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</a:tr>
              <a:tr h="571500">
                <a:tc>
                  <a:txBody>
                    <a:bodyPr/>
                    <a:lstStyle/>
                    <a:p>
                      <a:pPr defTabSz="634758" rtl="1">
                        <a:defRPr sz="1800"/>
                      </a:pPr>
                      <a:r>
                        <a:rPr b="1" sz="26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٣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EBEBEB"/>
                    </a:solidFill>
                  </a:tcPr>
                </a:tc>
                <a:tc gridSpan="7">
                  <a:txBody>
                    <a:bodyPr/>
                    <a:lstStyle/>
                    <a:p>
                      <a:pPr marR="314734" algn="r" defTabSz="634758">
                        <a:defRPr sz="1800"/>
                      </a:pPr>
                      <a:r>
                        <a:rPr b="1" sz="22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الرسم الشجري يعرض جميع النواتج الممكنة لحادثة ما .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>
                  <a:txBody>
                    <a:bodyPr/>
                    <a:lstStyle/>
                    <a:p>
                      <a:pPr marR="314734" defTabSz="634758">
                        <a:defRPr b="1" sz="22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</a:tr>
              <a:tr h="571500">
                <a:tc>
                  <a:txBody>
                    <a:bodyPr/>
                    <a:lstStyle/>
                    <a:p>
                      <a:pPr defTabSz="634758" rtl="1">
                        <a:defRPr sz="1800"/>
                      </a:pPr>
                      <a:r>
                        <a:rPr b="1" sz="26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٤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EBEBEB"/>
                    </a:solidFill>
                  </a:tcPr>
                </a:tc>
                <a:tc gridSpan="7">
                  <a:txBody>
                    <a:bodyPr/>
                    <a:lstStyle/>
                    <a:p>
                      <a:pPr marR="314734" algn="r" defTabSz="634758">
                        <a:defRPr sz="1800"/>
                      </a:pPr>
                      <a:r>
                        <a:rPr b="1" sz="22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القطر هو المسافة بين مركز الدائرة ونقطة تقع عليها .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>
                  <a:txBody>
                    <a:bodyPr/>
                    <a:lstStyle/>
                    <a:p>
                      <a:pPr marR="314734" defTabSz="634758">
                        <a:defRPr b="1" sz="22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</a:tr>
              <a:tr h="571500">
                <a:tc>
                  <a:txBody>
                    <a:bodyPr/>
                    <a:lstStyle/>
                    <a:p>
                      <a:pPr defTabSz="634758" rtl="1">
                        <a:defRPr sz="1800"/>
                      </a:pPr>
                      <a:r>
                        <a:rPr b="1" sz="26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٥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EBEBEB"/>
                    </a:solidFill>
                  </a:tcPr>
                </a:tc>
                <a:tc gridSpan="7">
                  <a:txBody>
                    <a:bodyPr/>
                    <a:lstStyle/>
                    <a:p>
                      <a:pPr marR="314734" algn="r" defTabSz="634758">
                        <a:defRPr sz="1800"/>
                      </a:pPr>
                      <a:r>
                        <a:rPr b="1" sz="22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                      مثال على معدل الوحدة .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>
                  <a:txBody>
                    <a:bodyPr/>
                    <a:lstStyle/>
                    <a:p>
                      <a:pPr marR="314734" defTabSz="634758">
                        <a:defRPr b="1" sz="22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</a:tr>
              <a:tr h="571500">
                <a:tc>
                  <a:txBody>
                    <a:bodyPr/>
                    <a:lstStyle/>
                    <a:p>
                      <a:pPr defTabSz="634758" rtl="1">
                        <a:defRPr sz="1800"/>
                      </a:pPr>
                      <a:r>
                        <a:rPr b="1" sz="26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٦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EBEBEB"/>
                    </a:solidFill>
                  </a:tcPr>
                </a:tc>
                <a:tc gridSpan="7">
                  <a:txBody>
                    <a:bodyPr/>
                    <a:lstStyle/>
                    <a:p>
                      <a:pPr marR="314734" algn="r" defTabSz="634758">
                        <a:defRPr sz="1800"/>
                      </a:pPr>
                      <a:r>
                        <a:rPr b="1" sz="25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كل مستطيل مربع .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>
                  <a:txBody>
                    <a:bodyPr/>
                    <a:lstStyle/>
                    <a:p>
                      <a:pPr marR="314734" defTabSz="634758">
                        <a:defRPr b="1" sz="22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</a:tr>
            </a:tbl>
          </a:graphicData>
        </a:graphic>
      </p:graphicFrame>
      <p:grpSp>
        <p:nvGrpSpPr>
          <p:cNvPr id="145" name="تجميع"/>
          <p:cNvGrpSpPr/>
          <p:nvPr/>
        </p:nvGrpSpPr>
        <p:grpSpPr>
          <a:xfrm>
            <a:off x="329625" y="14359380"/>
            <a:ext cx="2185715" cy="1339481"/>
            <a:chOff x="0" y="92991"/>
            <a:chExt cx="2185713" cy="1339479"/>
          </a:xfrm>
        </p:grpSpPr>
        <p:sp>
          <p:nvSpPr>
            <p:cNvPr id="143" name="يتبع"/>
            <p:cNvSpPr/>
            <p:nvPr/>
          </p:nvSpPr>
          <p:spPr>
            <a:xfrm>
              <a:off x="915713" y="162470"/>
              <a:ext cx="1270001" cy="1270001"/>
            </a:xfrm>
            <a:prstGeom prst="line">
              <a:avLst/>
            </a:prstGeom>
            <a:noFill/>
            <a:ln w="3175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38100" tIns="38100" rIns="38100" bIns="38100" numCol="1" anchor="ctr">
              <a:spAutoFit/>
            </a:bodyPr>
            <a:lstStyle>
              <a:lvl1pPr>
                <a:tabLst>
                  <a:tab pos="1574800" algn="l"/>
                </a:tabLst>
                <a:defRPr sz="2000">
                  <a:latin typeface="Calibri"/>
                  <a:ea typeface="Calibri"/>
                  <a:cs typeface="Calibri"/>
                  <a:sym typeface="Calibri"/>
                </a:defRPr>
              </a:lvl1pPr>
            </a:lstStyle>
            <a:p>
              <a:pPr defTabSz="914400" rtl="0">
                <a:defRPr/>
              </a:pPr>
              <a:r>
                <a:t>يتبع </a:t>
              </a:r>
            </a:p>
          </p:txBody>
        </p:sp>
        <p:sp>
          <p:nvSpPr>
            <p:cNvPr id="144" name="سهم"/>
            <p:cNvSpPr/>
            <p:nvPr/>
          </p:nvSpPr>
          <p:spPr>
            <a:xfrm flipH="1">
              <a:off x="0" y="92991"/>
              <a:ext cx="673100" cy="203201"/>
            </a:xfrm>
            <a:prstGeom prst="rightArrow">
              <a:avLst>
                <a:gd name="adj1" fmla="val 32000"/>
                <a:gd name="adj2" fmla="val 204385"/>
              </a:avLst>
            </a:prstGeom>
            <a:solidFill>
              <a:srgbClr val="000000"/>
            </a:solidFill>
            <a:ln w="3175" cap="flat">
              <a:noFill/>
              <a:miter lim="400000"/>
            </a:ln>
            <a:effectLst/>
          </p:spPr>
          <p:txBody>
            <a:bodyPr wrap="square" lIns="29517" tIns="29517" rIns="29517" bIns="29517" numCol="1" anchor="ctr">
              <a:noAutofit/>
            </a:bodyPr>
            <a:lstStyle/>
            <a:p>
              <a:pPr defTabSz="640490" rtl="0">
                <a:defRPr b="0" sz="2200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Geeza Pro Regular"/>
                </a:defRPr>
              </a:pPr>
            </a:p>
          </p:txBody>
        </p:sp>
      </p:grpSp>
      <p:sp>
        <p:nvSpPr>
          <p:cNvPr id="146" name="٤٠ كلم…"/>
          <p:cNvSpPr txBox="1"/>
          <p:nvPr/>
        </p:nvSpPr>
        <p:spPr>
          <a:xfrm>
            <a:off x="8504129" y="2956877"/>
            <a:ext cx="737690" cy="698368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1026" tIns="41026" rIns="41026" bIns="41026" anchor="ctr">
            <a:spAutoFit/>
          </a:bodyPr>
          <a:lstStyle/>
          <a:p>
            <a:pPr rtl="0">
              <a:defRPr sz="1800" u="sng"/>
            </a:pPr>
            <a:r>
              <a:t>٤٠ كلم</a:t>
            </a:r>
          </a:p>
          <a:p>
            <a:pPr rtl="0">
              <a:defRPr sz="1800"/>
            </a:pPr>
            <a:r>
              <a:t>٢ساعة</a:t>
            </a:r>
          </a:p>
        </p:txBody>
      </p:sp>
      <p:sp>
        <p:nvSpPr>
          <p:cNvPr id="147" name="خط"/>
          <p:cNvSpPr/>
          <p:nvPr/>
        </p:nvSpPr>
        <p:spPr>
          <a:xfrm flipV="1">
            <a:off x="5564902" y="5001634"/>
            <a:ext cx="1" cy="2455352"/>
          </a:xfrm>
          <a:prstGeom prst="line">
            <a:avLst/>
          </a:prstGeom>
          <a:ln w="12700">
            <a:solidFill>
              <a:srgbClr val="000000"/>
            </a:solidFill>
            <a:miter lim="400000"/>
          </a:ln>
        </p:spPr>
        <p:txBody>
          <a:bodyPr lIns="41026" tIns="41026" rIns="41026" bIns="41026" anchor="ctr"/>
          <a:lstStyle/>
          <a:p>
            <a:pPr/>
          </a:p>
        </p:txBody>
      </p:sp>
      <p:grpSp>
        <p:nvGrpSpPr>
          <p:cNvPr id="179" name="تجميع"/>
          <p:cNvGrpSpPr/>
          <p:nvPr/>
        </p:nvGrpSpPr>
        <p:grpSpPr>
          <a:xfrm>
            <a:off x="365413" y="4949050"/>
            <a:ext cx="9763049" cy="9101075"/>
            <a:chOff x="0" y="0"/>
            <a:chExt cx="9763048" cy="9101074"/>
          </a:xfrm>
        </p:grpSpPr>
        <p:sp>
          <p:nvSpPr>
            <p:cNvPr id="148" name="مستطيل"/>
            <p:cNvSpPr/>
            <p:nvPr/>
          </p:nvSpPr>
          <p:spPr>
            <a:xfrm>
              <a:off x="0" y="0"/>
              <a:ext cx="9734759" cy="9101075"/>
            </a:xfrm>
            <a:prstGeom prst="rect">
              <a:avLst/>
            </a:prstGeom>
            <a:noFill/>
            <a:ln w="12700" cap="flat">
              <a:solidFill>
                <a:srgbClr val="000000"/>
              </a:solidFill>
              <a:prstDash val="solid"/>
              <a:miter lim="400000"/>
            </a:ln>
            <a:effectLst/>
          </p:spPr>
          <p:txBody>
            <a:bodyPr wrap="square" lIns="37956" tIns="37956" rIns="37956" bIns="37956" numCol="1" anchor="ctr">
              <a:noAutofit/>
            </a:bodyPr>
            <a:lstStyle/>
            <a:p>
              <a:pPr algn="r" defTabSz="889231" rtl="0">
                <a:defRPr b="0" sz="3000">
                  <a:latin typeface="Calibri"/>
                  <a:ea typeface="Calibri"/>
                  <a:cs typeface="Calibri"/>
                  <a:sym typeface="Calibri"/>
                </a:defRPr>
              </a:pPr>
            </a:p>
          </p:txBody>
        </p:sp>
        <p:sp>
          <p:nvSpPr>
            <p:cNvPr id="149" name="خط"/>
            <p:cNvSpPr/>
            <p:nvPr/>
          </p:nvSpPr>
          <p:spPr>
            <a:xfrm>
              <a:off x="56321" y="2514285"/>
              <a:ext cx="9706728" cy="1"/>
            </a:xfrm>
            <a:prstGeom prst="line">
              <a:avLst/>
            </a:prstGeom>
            <a:noFill/>
            <a:ln w="12700" cap="flat">
              <a:solidFill>
                <a:srgbClr val="000000"/>
              </a:solidFill>
              <a:prstDash val="solid"/>
              <a:miter lim="400000"/>
            </a:ln>
            <a:effectLst/>
          </p:spPr>
          <p:txBody>
            <a:bodyPr wrap="square" lIns="41026" tIns="41026" rIns="41026" bIns="41026" numCol="1" anchor="ctr">
              <a:noAutofit/>
            </a:bodyPr>
            <a:lstStyle/>
            <a:p>
              <a:pPr/>
            </a:p>
          </p:txBody>
        </p:sp>
        <p:pic>
          <p:nvPicPr>
            <p:cNvPr id="150" name="IMG_5845.jpeg" descr="IMG_5845.jpeg"/>
            <p:cNvPicPr>
              <a:picLocks noChangeAspect="1"/>
            </p:cNvPicPr>
            <p:nvPr/>
          </p:nvPicPr>
          <p:blipFill>
            <a:blip r:embed="rId2">
              <a:extLst/>
            </a:blip>
            <a:srcRect l="5015" t="0" r="5015" b="0"/>
            <a:stretch>
              <a:fillRect/>
            </a:stretch>
          </p:blipFill>
          <p:spPr>
            <a:xfrm>
              <a:off x="274852" y="672284"/>
              <a:ext cx="1324441" cy="1422705"/>
            </a:xfrm>
            <a:prstGeom prst="rect">
              <a:avLst/>
            </a:prstGeom>
            <a:ln w="3175" cap="flat">
              <a:noFill/>
              <a:miter lim="400000"/>
            </a:ln>
            <a:effectLst/>
          </p:spPr>
        </p:pic>
        <p:sp>
          <p:nvSpPr>
            <p:cNvPr id="151" name="(أ) حل التناسب :"/>
            <p:cNvSpPr txBox="1"/>
            <p:nvPr/>
          </p:nvSpPr>
          <p:spPr>
            <a:xfrm>
              <a:off x="7350212" y="82203"/>
              <a:ext cx="2390898" cy="590082"/>
            </a:xfrm>
            <a:prstGeom prst="rect">
              <a:avLst/>
            </a:prstGeom>
            <a:noFill/>
            <a:ln w="3175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5719" tIns="45719" rIns="45719" bIns="45719" numCol="1" anchor="ctr">
              <a:noAutofit/>
            </a:bodyPr>
            <a:lstStyle>
              <a:lvl1pPr algn="r" defTabSz="914400">
                <a:spcBef>
                  <a:spcPts val="700"/>
                </a:spcBef>
                <a:defRPr sz="2500">
                  <a:solidFill>
                    <a:srgbClr val="004D65"/>
                  </a:solidFill>
                  <a:latin typeface="Calibri"/>
                  <a:ea typeface="Calibri"/>
                  <a:cs typeface="Calibri"/>
                  <a:sym typeface="Calibri"/>
                </a:defRPr>
              </a:lvl1pPr>
            </a:lstStyle>
            <a:p>
              <a:pPr rtl="0">
                <a:defRPr/>
              </a:pPr>
              <a:r>
                <a:t>(أ) حل التناسب :</a:t>
              </a:r>
            </a:p>
          </p:txBody>
        </p:sp>
        <p:sp>
          <p:nvSpPr>
            <p:cNvPr id="152" name="خط"/>
            <p:cNvSpPr/>
            <p:nvPr/>
          </p:nvSpPr>
          <p:spPr>
            <a:xfrm>
              <a:off x="69021" y="4842637"/>
              <a:ext cx="9613987" cy="1"/>
            </a:xfrm>
            <a:prstGeom prst="line">
              <a:avLst/>
            </a:prstGeom>
            <a:noFill/>
            <a:ln w="12700" cap="flat">
              <a:solidFill>
                <a:srgbClr val="000000"/>
              </a:solidFill>
              <a:prstDash val="solid"/>
              <a:miter lim="400000"/>
            </a:ln>
            <a:effectLst/>
          </p:spPr>
          <p:txBody>
            <a:bodyPr wrap="square" lIns="41026" tIns="41026" rIns="41026" bIns="41026" numCol="1" anchor="ctr">
              <a:noAutofit/>
            </a:bodyPr>
            <a:lstStyle/>
            <a:p>
              <a:pPr/>
            </a:p>
          </p:txBody>
        </p:sp>
        <p:sp>
          <p:nvSpPr>
            <p:cNvPr id="153" name="خط"/>
            <p:cNvSpPr/>
            <p:nvPr/>
          </p:nvSpPr>
          <p:spPr>
            <a:xfrm>
              <a:off x="18263" y="6998386"/>
              <a:ext cx="9717212" cy="1"/>
            </a:xfrm>
            <a:prstGeom prst="line">
              <a:avLst/>
            </a:prstGeom>
            <a:noFill/>
            <a:ln w="12700" cap="flat">
              <a:solidFill>
                <a:srgbClr val="000000"/>
              </a:solidFill>
              <a:prstDash val="solid"/>
              <a:miter lim="400000"/>
            </a:ln>
            <a:effectLst/>
          </p:spPr>
          <p:txBody>
            <a:bodyPr wrap="square" lIns="41026" tIns="41026" rIns="41026" bIns="41026" numCol="1" anchor="ctr">
              <a:noAutofit/>
            </a:bodyPr>
            <a:lstStyle/>
            <a:p>
              <a:pPr/>
            </a:p>
          </p:txBody>
        </p:sp>
        <p:grpSp>
          <p:nvGrpSpPr>
            <p:cNvPr id="157" name="تجميع"/>
            <p:cNvGrpSpPr/>
            <p:nvPr/>
          </p:nvGrpSpPr>
          <p:grpSpPr>
            <a:xfrm>
              <a:off x="6363867" y="586919"/>
              <a:ext cx="1519581" cy="1273098"/>
              <a:chOff x="226508" y="475835"/>
              <a:chExt cx="1519580" cy="1273096"/>
            </a:xfrm>
          </p:grpSpPr>
          <p:sp>
            <p:nvSpPr>
              <p:cNvPr id="154" name="١٠…"/>
              <p:cNvSpPr/>
              <p:nvPr/>
            </p:nvSpPr>
            <p:spPr>
              <a:xfrm>
                <a:off x="945189" y="475835"/>
                <a:ext cx="800901" cy="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0" fill="norm" stroke="1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3175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square" lIns="41026" tIns="41026" rIns="41026" bIns="41026" numCol="1" anchor="ctr">
                <a:spAutoFit/>
              </a:bodyPr>
              <a:lstStyle/>
              <a:p>
                <a:pPr rtl="0">
                  <a:defRPr sz="2600" u="sng"/>
                </a:pPr>
                <a:r>
                  <a:t>١٠</a:t>
                </a:r>
              </a:p>
              <a:p>
                <a:pPr rtl="0">
                  <a:defRPr sz="2600"/>
                </a:pPr>
                <a:r>
                  <a:t>١٥</a:t>
                </a:r>
              </a:p>
            </p:txBody>
          </p:sp>
          <p:sp>
            <p:nvSpPr>
              <p:cNvPr id="155" name="٢٠…"/>
              <p:cNvSpPr/>
              <p:nvPr/>
            </p:nvSpPr>
            <p:spPr>
              <a:xfrm>
                <a:off x="226508" y="478931"/>
                <a:ext cx="1270001" cy="1270001"/>
              </a:xfrm>
              <a:prstGeom prst="line">
                <a:avLst/>
              </a:prstGeom>
              <a:noFill/>
              <a:ln w="3175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none" lIns="41026" tIns="41026" rIns="41026" bIns="41026" numCol="1" anchor="ctr">
                <a:spAutoFit/>
              </a:bodyPr>
              <a:lstStyle/>
              <a:p>
                <a:pPr rtl="0">
                  <a:defRPr sz="2600" u="sng"/>
                </a:pPr>
                <a:r>
                  <a:t>٢٠</a:t>
                </a:r>
              </a:p>
              <a:p>
                <a:pPr rtl="0">
                  <a:defRPr sz="2600"/>
                </a:pPr>
                <a:r>
                  <a:t>س</a:t>
                </a:r>
              </a:p>
            </p:txBody>
          </p:sp>
          <p:sp>
            <p:nvSpPr>
              <p:cNvPr id="156" name="="/>
              <p:cNvSpPr/>
              <p:nvPr/>
            </p:nvSpPr>
            <p:spPr>
              <a:xfrm>
                <a:off x="260515" y="475835"/>
                <a:ext cx="1023228" cy="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0" fill="norm" stroke="1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3175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square" lIns="41026" tIns="41026" rIns="41026" bIns="41026" numCol="1" anchor="ctr">
                <a:spAutoFit/>
              </a:bodyPr>
              <a:lstStyle>
                <a:lvl1pPr>
                  <a:defRPr sz="2600"/>
                </a:lvl1pPr>
              </a:lstStyle>
              <a:p>
                <a:pPr rtl="0">
                  <a:defRPr/>
                </a:pPr>
                <a:r>
                  <a:t>=</a:t>
                </a:r>
              </a:p>
            </p:txBody>
          </p:sp>
        </p:grpSp>
        <p:sp>
          <p:nvSpPr>
            <p:cNvPr id="158" name="(ج) استعمل مبدأ العد الأساسي لإيجاد جميع النواتج الممكنة :…"/>
            <p:cNvSpPr txBox="1"/>
            <p:nvPr/>
          </p:nvSpPr>
          <p:spPr>
            <a:xfrm>
              <a:off x="28389" y="2657049"/>
              <a:ext cx="9654619" cy="978261"/>
            </a:xfrm>
            <a:prstGeom prst="rect">
              <a:avLst/>
            </a:prstGeom>
            <a:noFill/>
            <a:ln w="3175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r" defTabSz="914400" rtl="0">
                <a:spcBef>
                  <a:spcPts val="700"/>
                </a:spcBef>
                <a:defRPr sz="2500">
                  <a:solidFill>
                    <a:srgbClr val="004D65"/>
                  </a:solidFill>
                  <a:latin typeface="Calibri"/>
                  <a:ea typeface="Calibri"/>
                  <a:cs typeface="Calibri"/>
                  <a:sym typeface="Calibri"/>
                </a:defRPr>
              </a:pPr>
              <a:r>
                <a:t>(ج) استعمل مبدأ العد الأساسي لإيجاد جميع النواتج الممكنة :</a:t>
              </a:r>
            </a:p>
            <a:p>
              <a:pPr algn="r" defTabSz="914400" rtl="0">
                <a:spcBef>
                  <a:spcPts val="700"/>
                </a:spcBef>
                <a:defRPr sz="2500">
                  <a:solidFill>
                    <a:srgbClr val="004D65"/>
                  </a:solidFill>
                  <a:latin typeface="Calibri"/>
                  <a:ea typeface="Calibri"/>
                  <a:cs typeface="Calibri"/>
                  <a:sym typeface="Calibri"/>
                </a:defRPr>
              </a:pPr>
              <a:r>
                <a:t>     رمي مكعب أرقام , وإلقاء قطعة نقد .</a:t>
              </a:r>
            </a:p>
          </p:txBody>
        </p:sp>
        <p:pic>
          <p:nvPicPr>
            <p:cNvPr id="159" name="IMG_5840.jpeg" descr="IMG_5840.jpeg"/>
            <p:cNvPicPr>
              <a:picLocks noChangeAspect="1"/>
            </p:cNvPicPr>
            <p:nvPr/>
          </p:nvPicPr>
          <p:blipFill>
            <a:blip r:embed="rId3">
              <a:extLst/>
            </a:blip>
            <a:srcRect l="0" t="14655" r="0" b="6942"/>
            <a:stretch>
              <a:fillRect/>
            </a:stretch>
          </p:blipFill>
          <p:spPr>
            <a:xfrm>
              <a:off x="291425" y="5319048"/>
              <a:ext cx="2713567" cy="1050615"/>
            </a:xfrm>
            <a:prstGeom prst="rect">
              <a:avLst/>
            </a:prstGeom>
            <a:ln w="3175" cap="flat">
              <a:noFill/>
              <a:miter lim="400000"/>
            </a:ln>
            <a:effectLst/>
          </p:spPr>
        </p:pic>
        <p:sp>
          <p:nvSpPr>
            <p:cNvPr id="160" name="(د)أوجد قيمة س في الشكل المجاور ."/>
            <p:cNvSpPr txBox="1"/>
            <p:nvPr/>
          </p:nvSpPr>
          <p:spPr>
            <a:xfrm>
              <a:off x="5172488" y="4742247"/>
              <a:ext cx="4530521" cy="941518"/>
            </a:xfrm>
            <a:prstGeom prst="rect">
              <a:avLst/>
            </a:prstGeom>
            <a:noFill/>
            <a:ln w="3175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5719" tIns="45719" rIns="45719" bIns="45719" numCol="1" anchor="ctr">
              <a:noAutofit/>
            </a:bodyPr>
            <a:lstStyle>
              <a:lvl1pPr algn="r" defTabSz="914400">
                <a:spcBef>
                  <a:spcPts val="700"/>
                </a:spcBef>
                <a:defRPr sz="2500">
                  <a:solidFill>
                    <a:srgbClr val="004D65"/>
                  </a:solidFill>
                  <a:latin typeface="Calibri"/>
                  <a:ea typeface="Calibri"/>
                  <a:cs typeface="Calibri"/>
                  <a:sym typeface="Calibri"/>
                </a:defRPr>
              </a:lvl1pPr>
            </a:lstStyle>
            <a:p>
              <a:pPr rtl="0">
                <a:defRPr/>
              </a:pPr>
              <a:r>
                <a:t>(د)أوجد قيمة س في الشكل المجاور .</a:t>
              </a:r>
            </a:p>
          </p:txBody>
        </p:sp>
        <p:sp>
          <p:nvSpPr>
            <p:cNvPr id="161" name="(ب)اكتب النسبة المئوية الممثلة في النموذج المجاور ."/>
            <p:cNvSpPr txBox="1"/>
            <p:nvPr/>
          </p:nvSpPr>
          <p:spPr>
            <a:xfrm>
              <a:off x="107163" y="169391"/>
              <a:ext cx="4997077" cy="896461"/>
            </a:xfrm>
            <a:prstGeom prst="rect">
              <a:avLst/>
            </a:prstGeom>
            <a:noFill/>
            <a:ln w="3175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5719" tIns="45719" rIns="45719" bIns="45719" numCol="1" anchor="ctr">
              <a:noAutofit/>
            </a:bodyPr>
            <a:lstStyle>
              <a:lvl1pPr algn="r" defTabSz="914400">
                <a:spcBef>
                  <a:spcPts val="700"/>
                </a:spcBef>
                <a:defRPr sz="2500">
                  <a:solidFill>
                    <a:srgbClr val="004D65"/>
                  </a:solidFill>
                  <a:latin typeface="Calibri"/>
                  <a:ea typeface="Calibri"/>
                  <a:cs typeface="Calibri"/>
                  <a:sym typeface="Calibri"/>
                </a:defRPr>
              </a:lvl1pPr>
            </a:lstStyle>
            <a:p>
              <a:pPr rtl="0">
                <a:defRPr/>
              </a:pPr>
              <a:r>
                <a:t>(ب)اكتب النسبة المئوية الممثلة في النموذج المجاور .</a:t>
              </a:r>
            </a:p>
          </p:txBody>
        </p:sp>
        <p:grpSp>
          <p:nvGrpSpPr>
            <p:cNvPr id="164" name="تجميع"/>
            <p:cNvGrpSpPr/>
            <p:nvPr/>
          </p:nvGrpSpPr>
          <p:grpSpPr>
            <a:xfrm>
              <a:off x="173973" y="3800143"/>
              <a:ext cx="9488050" cy="687874"/>
              <a:chOff x="0" y="0"/>
              <a:chExt cx="9488048" cy="687873"/>
            </a:xfrm>
          </p:grpSpPr>
          <p:sp>
            <p:nvSpPr>
              <p:cNvPr id="162" name="خط"/>
              <p:cNvSpPr/>
              <p:nvPr/>
            </p:nvSpPr>
            <p:spPr>
              <a:xfrm>
                <a:off x="0" y="0"/>
                <a:ext cx="9488049" cy="0"/>
              </a:xfrm>
              <a:prstGeom prst="line">
                <a:avLst/>
              </a:prstGeom>
              <a:noFill/>
              <a:ln w="25400" cap="flat">
                <a:solidFill>
                  <a:srgbClr val="000000"/>
                </a:solidFill>
                <a:prstDash val="sysDot"/>
                <a:miter lim="400000"/>
              </a:ln>
              <a:effectLst/>
            </p:spPr>
            <p:txBody>
              <a:bodyPr wrap="square" lIns="35897" tIns="35897" rIns="35897" bIns="35897" numCol="1" anchor="ctr">
                <a:noAutofit/>
              </a:bodyPr>
              <a:lstStyle/>
              <a:p>
                <a:pPr defTabSz="778933" rtl="0">
                  <a:defRPr sz="2800"/>
                </a:pPr>
              </a:p>
            </p:txBody>
          </p:sp>
          <p:sp>
            <p:nvSpPr>
              <p:cNvPr id="163" name="خط"/>
              <p:cNvSpPr/>
              <p:nvPr/>
            </p:nvSpPr>
            <p:spPr>
              <a:xfrm>
                <a:off x="0" y="687873"/>
                <a:ext cx="9488049" cy="1"/>
              </a:xfrm>
              <a:prstGeom prst="line">
                <a:avLst/>
              </a:prstGeom>
              <a:noFill/>
              <a:ln w="25400" cap="flat">
                <a:solidFill>
                  <a:srgbClr val="000000"/>
                </a:solidFill>
                <a:prstDash val="sysDot"/>
                <a:miter lim="400000"/>
              </a:ln>
              <a:effectLst/>
            </p:spPr>
            <p:txBody>
              <a:bodyPr wrap="square" lIns="35897" tIns="35897" rIns="35897" bIns="35897" numCol="1" anchor="ctr">
                <a:noAutofit/>
              </a:bodyPr>
              <a:lstStyle/>
              <a:p>
                <a:pPr defTabSz="778933" rtl="0">
                  <a:defRPr sz="2800"/>
                </a:pPr>
              </a:p>
            </p:txBody>
          </p:sp>
        </p:grpSp>
        <p:grpSp>
          <p:nvGrpSpPr>
            <p:cNvPr id="167" name="تجميع"/>
            <p:cNvGrpSpPr/>
            <p:nvPr/>
          </p:nvGrpSpPr>
          <p:grpSpPr>
            <a:xfrm>
              <a:off x="3367545" y="5729424"/>
              <a:ext cx="6335464" cy="834347"/>
              <a:chOff x="0" y="0"/>
              <a:chExt cx="6335463" cy="834346"/>
            </a:xfrm>
          </p:grpSpPr>
          <p:sp>
            <p:nvSpPr>
              <p:cNvPr id="165" name="خط"/>
              <p:cNvSpPr/>
              <p:nvPr/>
            </p:nvSpPr>
            <p:spPr>
              <a:xfrm>
                <a:off x="0" y="0"/>
                <a:ext cx="6335464" cy="0"/>
              </a:xfrm>
              <a:prstGeom prst="line">
                <a:avLst/>
              </a:prstGeom>
              <a:noFill/>
              <a:ln w="25400" cap="flat">
                <a:solidFill>
                  <a:srgbClr val="000000"/>
                </a:solidFill>
                <a:prstDash val="sysDot"/>
                <a:miter lim="400000"/>
              </a:ln>
              <a:effectLst/>
            </p:spPr>
            <p:txBody>
              <a:bodyPr wrap="square" lIns="35897" tIns="35897" rIns="35897" bIns="35897" numCol="1" anchor="ctr">
                <a:noAutofit/>
              </a:bodyPr>
              <a:lstStyle/>
              <a:p>
                <a:pPr defTabSz="778933" rtl="0">
                  <a:defRPr sz="2800"/>
                </a:pPr>
              </a:p>
            </p:txBody>
          </p:sp>
          <p:sp>
            <p:nvSpPr>
              <p:cNvPr id="166" name="خط"/>
              <p:cNvSpPr/>
              <p:nvPr/>
            </p:nvSpPr>
            <p:spPr>
              <a:xfrm>
                <a:off x="0" y="834346"/>
                <a:ext cx="6335464" cy="1"/>
              </a:xfrm>
              <a:prstGeom prst="line">
                <a:avLst/>
              </a:prstGeom>
              <a:noFill/>
              <a:ln w="25400" cap="flat">
                <a:solidFill>
                  <a:srgbClr val="000000"/>
                </a:solidFill>
                <a:prstDash val="sysDot"/>
                <a:miter lim="400000"/>
              </a:ln>
              <a:effectLst/>
            </p:spPr>
            <p:txBody>
              <a:bodyPr wrap="square" lIns="35897" tIns="35897" rIns="35897" bIns="35897" numCol="1" anchor="ctr">
                <a:noAutofit/>
              </a:bodyPr>
              <a:lstStyle/>
              <a:p>
                <a:pPr defTabSz="778933" rtl="0">
                  <a:defRPr sz="2800"/>
                </a:pPr>
              </a:p>
            </p:txBody>
          </p:sp>
        </p:grpSp>
        <p:grpSp>
          <p:nvGrpSpPr>
            <p:cNvPr id="170" name="تجميع"/>
            <p:cNvGrpSpPr/>
            <p:nvPr/>
          </p:nvGrpSpPr>
          <p:grpSpPr>
            <a:xfrm>
              <a:off x="4370529" y="8037751"/>
              <a:ext cx="5291494" cy="883181"/>
              <a:chOff x="0" y="0"/>
              <a:chExt cx="5291492" cy="883180"/>
            </a:xfrm>
          </p:grpSpPr>
          <p:sp>
            <p:nvSpPr>
              <p:cNvPr id="168" name="خط"/>
              <p:cNvSpPr/>
              <p:nvPr/>
            </p:nvSpPr>
            <p:spPr>
              <a:xfrm>
                <a:off x="0" y="0"/>
                <a:ext cx="5291493" cy="0"/>
              </a:xfrm>
              <a:prstGeom prst="line">
                <a:avLst/>
              </a:prstGeom>
              <a:noFill/>
              <a:ln w="25400" cap="flat">
                <a:solidFill>
                  <a:srgbClr val="000000"/>
                </a:solidFill>
                <a:prstDash val="sysDot"/>
                <a:miter lim="400000"/>
              </a:ln>
              <a:effectLst/>
            </p:spPr>
            <p:txBody>
              <a:bodyPr wrap="square" lIns="35897" tIns="35897" rIns="35897" bIns="35897" numCol="1" anchor="ctr">
                <a:noAutofit/>
              </a:bodyPr>
              <a:lstStyle/>
              <a:p>
                <a:pPr defTabSz="778933" rtl="0">
                  <a:defRPr sz="2800"/>
                </a:pPr>
              </a:p>
            </p:txBody>
          </p:sp>
          <p:sp>
            <p:nvSpPr>
              <p:cNvPr id="169" name="خط"/>
              <p:cNvSpPr/>
              <p:nvPr/>
            </p:nvSpPr>
            <p:spPr>
              <a:xfrm>
                <a:off x="0" y="883180"/>
                <a:ext cx="5291493" cy="1"/>
              </a:xfrm>
              <a:prstGeom prst="line">
                <a:avLst/>
              </a:prstGeom>
              <a:noFill/>
              <a:ln w="25400" cap="flat">
                <a:solidFill>
                  <a:srgbClr val="000000"/>
                </a:solidFill>
                <a:prstDash val="sysDot"/>
                <a:miter lim="400000"/>
              </a:ln>
              <a:effectLst/>
            </p:spPr>
            <p:txBody>
              <a:bodyPr wrap="square" lIns="35897" tIns="35897" rIns="35897" bIns="35897" numCol="1" anchor="ctr">
                <a:noAutofit/>
              </a:bodyPr>
              <a:lstStyle/>
              <a:p>
                <a:pPr defTabSz="778933" rtl="0">
                  <a:defRPr sz="2800"/>
                </a:pPr>
              </a:p>
            </p:txBody>
          </p:sp>
        </p:grpSp>
        <p:grpSp>
          <p:nvGrpSpPr>
            <p:cNvPr id="173" name="تجميع"/>
            <p:cNvGrpSpPr/>
            <p:nvPr/>
          </p:nvGrpSpPr>
          <p:grpSpPr>
            <a:xfrm>
              <a:off x="5457747" y="1508807"/>
              <a:ext cx="4084200" cy="758913"/>
              <a:chOff x="0" y="0"/>
              <a:chExt cx="4084198" cy="758911"/>
            </a:xfrm>
          </p:grpSpPr>
          <p:sp>
            <p:nvSpPr>
              <p:cNvPr id="171" name="خط"/>
              <p:cNvSpPr/>
              <p:nvPr/>
            </p:nvSpPr>
            <p:spPr>
              <a:xfrm>
                <a:off x="0" y="0"/>
                <a:ext cx="4084199" cy="0"/>
              </a:xfrm>
              <a:prstGeom prst="line">
                <a:avLst/>
              </a:prstGeom>
              <a:noFill/>
              <a:ln w="25400" cap="flat">
                <a:solidFill>
                  <a:srgbClr val="000000"/>
                </a:solidFill>
                <a:prstDash val="sysDot"/>
                <a:miter lim="400000"/>
              </a:ln>
              <a:effectLst/>
            </p:spPr>
            <p:txBody>
              <a:bodyPr wrap="square" lIns="35897" tIns="35897" rIns="35897" bIns="35897" numCol="1" anchor="ctr">
                <a:noAutofit/>
              </a:bodyPr>
              <a:lstStyle/>
              <a:p>
                <a:pPr defTabSz="778933" rtl="0">
                  <a:defRPr sz="2800"/>
                </a:pPr>
              </a:p>
            </p:txBody>
          </p:sp>
          <p:sp>
            <p:nvSpPr>
              <p:cNvPr id="172" name="خط"/>
              <p:cNvSpPr/>
              <p:nvPr/>
            </p:nvSpPr>
            <p:spPr>
              <a:xfrm>
                <a:off x="0" y="758911"/>
                <a:ext cx="4084199" cy="1"/>
              </a:xfrm>
              <a:prstGeom prst="line">
                <a:avLst/>
              </a:prstGeom>
              <a:noFill/>
              <a:ln w="25400" cap="flat">
                <a:solidFill>
                  <a:srgbClr val="000000"/>
                </a:solidFill>
                <a:prstDash val="sysDot"/>
                <a:miter lim="400000"/>
              </a:ln>
              <a:effectLst/>
            </p:spPr>
            <p:txBody>
              <a:bodyPr wrap="square" lIns="35897" tIns="35897" rIns="35897" bIns="35897" numCol="1" anchor="ctr">
                <a:noAutofit/>
              </a:bodyPr>
              <a:lstStyle/>
              <a:p>
                <a:pPr defTabSz="778933" rtl="0">
                  <a:defRPr sz="2800"/>
                </a:pPr>
              </a:p>
            </p:txBody>
          </p:sp>
        </p:grpSp>
        <p:grpSp>
          <p:nvGrpSpPr>
            <p:cNvPr id="176" name="تجميع"/>
            <p:cNvGrpSpPr/>
            <p:nvPr/>
          </p:nvGrpSpPr>
          <p:grpSpPr>
            <a:xfrm>
              <a:off x="1998036" y="1485282"/>
              <a:ext cx="3060901" cy="758913"/>
              <a:chOff x="0" y="0"/>
              <a:chExt cx="3060900" cy="758911"/>
            </a:xfrm>
          </p:grpSpPr>
          <p:sp>
            <p:nvSpPr>
              <p:cNvPr id="174" name="خط"/>
              <p:cNvSpPr/>
              <p:nvPr/>
            </p:nvSpPr>
            <p:spPr>
              <a:xfrm>
                <a:off x="0" y="0"/>
                <a:ext cx="3060901" cy="0"/>
              </a:xfrm>
              <a:prstGeom prst="line">
                <a:avLst/>
              </a:prstGeom>
              <a:noFill/>
              <a:ln w="25400" cap="flat">
                <a:solidFill>
                  <a:srgbClr val="000000"/>
                </a:solidFill>
                <a:prstDash val="sysDot"/>
                <a:miter lim="400000"/>
              </a:ln>
              <a:effectLst/>
            </p:spPr>
            <p:txBody>
              <a:bodyPr wrap="square" lIns="35897" tIns="35897" rIns="35897" bIns="35897" numCol="1" anchor="ctr">
                <a:noAutofit/>
              </a:bodyPr>
              <a:lstStyle/>
              <a:p>
                <a:pPr defTabSz="778933" rtl="0">
                  <a:defRPr sz="2800"/>
                </a:pPr>
              </a:p>
            </p:txBody>
          </p:sp>
          <p:sp>
            <p:nvSpPr>
              <p:cNvPr id="175" name="خط"/>
              <p:cNvSpPr/>
              <p:nvPr/>
            </p:nvSpPr>
            <p:spPr>
              <a:xfrm>
                <a:off x="0" y="758911"/>
                <a:ext cx="3060901" cy="1"/>
              </a:xfrm>
              <a:prstGeom prst="line">
                <a:avLst/>
              </a:prstGeom>
              <a:noFill/>
              <a:ln w="25400" cap="flat">
                <a:solidFill>
                  <a:srgbClr val="000000"/>
                </a:solidFill>
                <a:prstDash val="sysDot"/>
                <a:miter lim="400000"/>
              </a:ln>
              <a:effectLst/>
            </p:spPr>
            <p:txBody>
              <a:bodyPr wrap="square" lIns="35897" tIns="35897" rIns="35897" bIns="35897" numCol="1" anchor="ctr">
                <a:noAutofit/>
              </a:bodyPr>
              <a:lstStyle/>
              <a:p>
                <a:pPr defTabSz="778933" rtl="0">
                  <a:defRPr sz="2800"/>
                </a:pPr>
              </a:p>
            </p:txBody>
          </p:sp>
        </p:grpSp>
        <p:sp>
          <p:nvSpPr>
            <p:cNvPr id="177" name="(ه) أوجد قيمة س في الشكل التالي:"/>
            <p:cNvSpPr txBox="1"/>
            <p:nvPr/>
          </p:nvSpPr>
          <p:spPr>
            <a:xfrm>
              <a:off x="5554340" y="6939815"/>
              <a:ext cx="4075721" cy="693446"/>
            </a:xfrm>
            <a:prstGeom prst="rect">
              <a:avLst/>
            </a:prstGeom>
            <a:noFill/>
            <a:ln w="3175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5719" tIns="45719" rIns="45719" bIns="45719" numCol="1" anchor="ctr">
              <a:noAutofit/>
            </a:bodyPr>
            <a:lstStyle>
              <a:lvl1pPr algn="r" defTabSz="914400">
                <a:spcBef>
                  <a:spcPts val="700"/>
                </a:spcBef>
                <a:defRPr sz="2500">
                  <a:latin typeface="Calibri"/>
                  <a:ea typeface="Calibri"/>
                  <a:cs typeface="Calibri"/>
                  <a:sym typeface="Calibri"/>
                </a:defRPr>
              </a:lvl1pPr>
            </a:lstStyle>
            <a:p>
              <a:pPr rtl="0">
                <a:defRPr/>
              </a:pPr>
              <a:r>
                <a:t>(ه) أوجد قيمة س في الشكل التالي:</a:t>
              </a:r>
            </a:p>
          </p:txBody>
        </p:sp>
        <p:pic>
          <p:nvPicPr>
            <p:cNvPr id="178" name="IMG_4074.jpeg" descr="IMG_4074.jpeg"/>
            <p:cNvPicPr>
              <a:picLocks noChangeAspect="1"/>
            </p:cNvPicPr>
            <p:nvPr/>
          </p:nvPicPr>
          <p:blipFill>
            <a:blip r:embed="rId4">
              <a:extLst/>
            </a:blip>
            <a:stretch>
              <a:fillRect/>
            </a:stretch>
          </p:blipFill>
          <p:spPr>
            <a:xfrm>
              <a:off x="291425" y="7197345"/>
              <a:ext cx="3157445" cy="871832"/>
            </a:xfrm>
            <a:prstGeom prst="rect">
              <a:avLst/>
            </a:prstGeom>
            <a:ln w="3175" cap="flat">
              <a:noFill/>
              <a:miter lim="400000"/>
            </a:ln>
            <a:effectLst/>
          </p:spPr>
        </p:pic>
      </p:grpSp>
    </p:spTree>
  </p:cSld>
  <p:clrMapOvr>
    <a:masterClrMapping/>
  </p:clrMapOvr>
  <p:transition xmlns:p14="http://schemas.microsoft.com/office/powerpoint/2010/main" spd="med" advClick="1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مستطيل"/>
          <p:cNvSpPr/>
          <p:nvPr/>
        </p:nvSpPr>
        <p:spPr>
          <a:xfrm>
            <a:off x="397043" y="935948"/>
            <a:ext cx="9728531" cy="12863505"/>
          </a:xfrm>
          <a:prstGeom prst="rect">
            <a:avLst/>
          </a:prstGeom>
          <a:ln w="12700">
            <a:solidFill>
              <a:srgbClr val="000000"/>
            </a:solidFill>
            <a:miter lim="400000"/>
          </a:ln>
        </p:spPr>
        <p:txBody>
          <a:bodyPr lIns="37956" tIns="37956" rIns="37956" bIns="37956" anchor="ctr"/>
          <a:lstStyle/>
          <a:p>
            <a:pPr algn="r" defTabSz="889231" rtl="0">
              <a:defRPr b="0" sz="3000">
                <a:latin typeface="Calibri"/>
                <a:ea typeface="Calibri"/>
                <a:cs typeface="Calibri"/>
                <a:sym typeface="Calibri"/>
              </a:defRPr>
            </a:pPr>
          </a:p>
        </p:txBody>
      </p:sp>
      <p:sp>
        <p:nvSpPr>
          <p:cNvPr id="182" name="خط"/>
          <p:cNvSpPr/>
          <p:nvPr/>
        </p:nvSpPr>
        <p:spPr>
          <a:xfrm>
            <a:off x="380835" y="3023342"/>
            <a:ext cx="9751089" cy="1"/>
          </a:xfrm>
          <a:prstGeom prst="line">
            <a:avLst/>
          </a:prstGeom>
          <a:ln w="12700">
            <a:solidFill>
              <a:srgbClr val="000000"/>
            </a:solidFill>
            <a:miter lim="400000"/>
          </a:ln>
        </p:spPr>
        <p:txBody>
          <a:bodyPr lIns="41026" tIns="41026" rIns="41026" bIns="41026" anchor="ctr"/>
          <a:lstStyle/>
          <a:p>
            <a:pPr/>
          </a:p>
        </p:txBody>
      </p:sp>
      <p:sp>
        <p:nvSpPr>
          <p:cNvPr id="183" name="تمت الأسئلة مع تمنياتي لكم بالتوفيق"/>
          <p:cNvSpPr txBox="1"/>
          <p:nvPr/>
        </p:nvSpPr>
        <p:spPr>
          <a:xfrm>
            <a:off x="3105159" y="14056450"/>
            <a:ext cx="3619286" cy="391924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8993" tIns="48993" rIns="48993" bIns="48993" anchor="ctr">
            <a:spAutoFit/>
          </a:bodyPr>
          <a:lstStyle>
            <a:lvl1pPr algn="r" defTabSz="1269517">
              <a:tabLst>
                <a:tab pos="2184400" algn="l"/>
              </a:tabLst>
              <a:defRPr sz="2200">
                <a:solidFill>
                  <a:srgbClr val="371A94"/>
                </a:solidFill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 rtl="0">
              <a:defRPr/>
            </a:pPr>
            <a:r>
              <a:t>تمت الأسئلة مع تمنياتي لكم بالتوفيق</a:t>
            </a:r>
          </a:p>
        </p:txBody>
      </p:sp>
      <p:sp>
        <p:nvSpPr>
          <p:cNvPr id="184" name="السؤال الرابع:"/>
          <p:cNvSpPr txBox="1"/>
          <p:nvPr/>
        </p:nvSpPr>
        <p:spPr>
          <a:xfrm>
            <a:off x="8574065" y="371468"/>
            <a:ext cx="1548000" cy="405682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1026" tIns="41026" rIns="41026" bIns="41026" anchor="ctr">
            <a:spAutoFit/>
          </a:bodyPr>
          <a:lstStyle>
            <a:lvl1pPr marR="314734" algn="r" defTabSz="634758">
              <a:tabLst>
                <a:tab pos="7073900" algn="l"/>
              </a:tabLst>
              <a:defRPr sz="2500" u="sng">
                <a:solidFill>
                  <a:srgbClr val="791A3D"/>
                </a:solidFill>
                <a:uFill>
                  <a:solidFill>
                    <a:srgbClr val="000000"/>
                  </a:solidFill>
                </a:uFill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/>
            <a:r>
              <a:t>السؤال الرابع:</a:t>
            </a:r>
          </a:p>
        </p:txBody>
      </p:sp>
      <p:sp>
        <p:nvSpPr>
          <p:cNvPr id="185" name="(أ) قدّر محيط الدائرة المجاورة."/>
          <p:cNvSpPr txBox="1"/>
          <p:nvPr/>
        </p:nvSpPr>
        <p:spPr>
          <a:xfrm>
            <a:off x="6283601" y="888818"/>
            <a:ext cx="3848322" cy="745128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ctr"/>
          <a:lstStyle>
            <a:lvl1pPr algn="r" defTabSz="914400">
              <a:spcBef>
                <a:spcPts val="700"/>
              </a:spcBef>
              <a:defRPr sz="2500"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 rtl="0">
              <a:defRPr/>
            </a:pPr>
            <a:r>
              <a:t>(أ) قدّر محيط الدائرة المجاورة.</a:t>
            </a:r>
          </a:p>
        </p:txBody>
      </p:sp>
      <p:grpSp>
        <p:nvGrpSpPr>
          <p:cNvPr id="189" name="تجميع"/>
          <p:cNvGrpSpPr/>
          <p:nvPr/>
        </p:nvGrpSpPr>
        <p:grpSpPr>
          <a:xfrm>
            <a:off x="7942760" y="284368"/>
            <a:ext cx="510539" cy="594233"/>
            <a:chOff x="0" y="0"/>
            <a:chExt cx="510537" cy="594232"/>
          </a:xfrm>
        </p:grpSpPr>
        <p:sp>
          <p:nvSpPr>
            <p:cNvPr id="186" name="مستطيل 11"/>
            <p:cNvSpPr/>
            <p:nvPr/>
          </p:nvSpPr>
          <p:spPr>
            <a:xfrm>
              <a:off x="0" y="0"/>
              <a:ext cx="505341" cy="537159"/>
            </a:xfrm>
            <a:prstGeom prst="rect">
              <a:avLst/>
            </a:prstGeom>
            <a:solidFill>
              <a:srgbClr val="FFFFFF"/>
            </a:solidFill>
            <a:ln w="12700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58792" tIns="58792" rIns="58792" bIns="58792" numCol="1" anchor="ctr">
              <a:noAutofit/>
            </a:bodyPr>
            <a:lstStyle/>
            <a:p>
              <a:pPr algn="r" defTabSz="1269517" rtl="0">
                <a:defRPr b="0" sz="2400">
                  <a:latin typeface="Calibri"/>
                  <a:ea typeface="Calibri"/>
                  <a:cs typeface="Calibri"/>
                  <a:sym typeface="Calibri"/>
                </a:defRPr>
              </a:pPr>
            </a:p>
          </p:txBody>
        </p:sp>
        <p:sp>
          <p:nvSpPr>
            <p:cNvPr id="187" name="رابط مستقيم 13"/>
            <p:cNvSpPr/>
            <p:nvPr/>
          </p:nvSpPr>
          <p:spPr>
            <a:xfrm flipH="1" flipV="1">
              <a:off x="0" y="268579"/>
              <a:ext cx="510538" cy="1"/>
            </a:xfrm>
            <a:prstGeom prst="line">
              <a:avLst/>
            </a:prstGeom>
            <a:noFill/>
            <a:ln w="9525" cap="flat">
              <a:solidFill>
                <a:srgbClr val="0D0D0D"/>
              </a:solidFill>
              <a:prstDash val="solid"/>
              <a:round/>
            </a:ln>
            <a:effectLst/>
          </p:spPr>
          <p:txBody>
            <a:bodyPr wrap="square" lIns="58792" tIns="58792" rIns="58792" bIns="58792" numCol="1" anchor="ctr">
              <a:noAutofit/>
            </a:bodyPr>
            <a:lstStyle/>
            <a:p>
              <a:pPr algn="r" defTabSz="1269517" rtl="0">
                <a:defRPr b="0" sz="2400">
                  <a:latin typeface="Calibri"/>
                  <a:ea typeface="Calibri"/>
                  <a:cs typeface="Calibri"/>
                  <a:sym typeface="Calibri"/>
                </a:defRPr>
              </a:pPr>
            </a:p>
          </p:txBody>
        </p:sp>
        <p:sp>
          <p:nvSpPr>
            <p:cNvPr id="188" name="مربع نص 26"/>
            <p:cNvSpPr txBox="1"/>
            <p:nvPr/>
          </p:nvSpPr>
          <p:spPr>
            <a:xfrm>
              <a:off x="52445" y="224174"/>
              <a:ext cx="378920" cy="370059"/>
            </a:xfrm>
            <a:prstGeom prst="rect">
              <a:avLst/>
            </a:prstGeom>
            <a:noFill/>
            <a:ln w="3175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58792" tIns="58792" rIns="58792" bIns="58792" numCol="1" anchor="ctr">
              <a:noAutofit/>
            </a:bodyPr>
            <a:lstStyle>
              <a:lvl1pPr marR="314734" algn="r" defTabSz="634758">
                <a:lnSpc>
                  <a:spcPct val="115000"/>
                </a:lnSpc>
                <a:defRPr sz="1900">
                  <a:solidFill>
                    <a:srgbClr val="B51A00"/>
                  </a:solidFill>
                  <a:effectLst>
                    <a:outerShdw sx="100000" sy="100000" kx="0" ky="0" algn="b" rotWithShape="0" blurRad="25400" dist="12700" dir="2700000">
                      <a:srgbClr val="000000">
                        <a:alpha val="40000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latin typeface="Calibri"/>
                  <a:ea typeface="Calibri"/>
                  <a:cs typeface="Calibri"/>
                  <a:sym typeface="Calibri"/>
                </a:defRPr>
              </a:lvl1pPr>
            </a:lstStyle>
            <a:p>
              <a:pPr>
                <a:defRPr>
                  <a:effectLst/>
                </a:defRPr>
              </a:pPr>
              <a:r>
                <a:rPr>
                  <a:effectLst>
                    <a:outerShdw sx="100000" sy="100000" kx="0" ky="0" algn="b" rotWithShape="0" blurRad="25400" dist="12700" dir="2700000">
                      <a:srgbClr val="000000">
                        <a:alpha val="40000"/>
                      </a:srgbClr>
                    </a:outerShdw>
                  </a:effectLst>
                </a:rPr>
                <a:t>١٣</a:t>
              </a:r>
            </a:p>
          </p:txBody>
        </p:sp>
      </p:grpSp>
      <p:pic>
        <p:nvPicPr>
          <p:cNvPr id="190" name="IMG_5841.jpeg" descr="IMG_5841.jpeg"/>
          <p:cNvPicPr>
            <a:picLocks noChangeAspect="1"/>
          </p:cNvPicPr>
          <p:nvPr/>
        </p:nvPicPr>
        <p:blipFill>
          <a:blip r:embed="rId2">
            <a:extLst/>
          </a:blip>
          <a:srcRect l="0" t="0" r="0" b="7451"/>
          <a:stretch>
            <a:fillRect/>
          </a:stretch>
        </p:blipFill>
        <p:spPr>
          <a:xfrm>
            <a:off x="828696" y="1065035"/>
            <a:ext cx="1925720" cy="1914462"/>
          </a:xfrm>
          <a:prstGeom prst="rect">
            <a:avLst/>
          </a:prstGeom>
          <a:ln w="3175">
            <a:miter lim="400000"/>
          </a:ln>
        </p:spPr>
      </p:pic>
      <p:sp>
        <p:nvSpPr>
          <p:cNvPr id="191" name="(ب) احسب مساحة الشكل المجاور ."/>
          <p:cNvSpPr txBox="1"/>
          <p:nvPr/>
        </p:nvSpPr>
        <p:spPr>
          <a:xfrm>
            <a:off x="5647080" y="2936203"/>
            <a:ext cx="4378324" cy="706194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ctr"/>
          <a:lstStyle>
            <a:lvl1pPr algn="r" defTabSz="914400">
              <a:spcBef>
                <a:spcPts val="700"/>
              </a:spcBef>
              <a:defRPr sz="2400"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 rtl="0">
              <a:defRPr/>
            </a:pPr>
            <a:r>
              <a:t>(ب) احسب مساحة الشكل المجاور .</a:t>
            </a:r>
          </a:p>
        </p:txBody>
      </p:sp>
      <p:sp>
        <p:nvSpPr>
          <p:cNvPr id="192" name="خط"/>
          <p:cNvSpPr/>
          <p:nvPr/>
        </p:nvSpPr>
        <p:spPr>
          <a:xfrm flipV="1">
            <a:off x="5187917" y="3030602"/>
            <a:ext cx="1" cy="2635850"/>
          </a:xfrm>
          <a:prstGeom prst="line">
            <a:avLst/>
          </a:prstGeom>
          <a:ln w="12700">
            <a:solidFill>
              <a:srgbClr val="000000"/>
            </a:solidFill>
            <a:miter lim="400000"/>
          </a:ln>
        </p:spPr>
        <p:txBody>
          <a:bodyPr lIns="41026" tIns="41026" rIns="41026" bIns="41026" anchor="ctr"/>
          <a:lstStyle/>
          <a:p>
            <a:pPr/>
          </a:p>
        </p:txBody>
      </p:sp>
      <p:pic>
        <p:nvPicPr>
          <p:cNvPr id="193" name="IMG_5842.jpeg" descr="IMG_5842.jpeg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5343181" y="3780261"/>
            <a:ext cx="1334009" cy="1594028"/>
          </a:xfrm>
          <a:prstGeom prst="rect">
            <a:avLst/>
          </a:prstGeom>
          <a:ln w="3175">
            <a:miter lim="400000"/>
          </a:ln>
        </p:spPr>
      </p:pic>
      <p:sp>
        <p:nvSpPr>
          <p:cNvPr id="194" name="خط"/>
          <p:cNvSpPr/>
          <p:nvPr/>
        </p:nvSpPr>
        <p:spPr>
          <a:xfrm>
            <a:off x="429165" y="5757072"/>
            <a:ext cx="9644570" cy="1"/>
          </a:xfrm>
          <a:prstGeom prst="line">
            <a:avLst/>
          </a:prstGeom>
          <a:ln w="12700">
            <a:solidFill>
              <a:srgbClr val="000000"/>
            </a:solidFill>
            <a:miter lim="400000"/>
          </a:ln>
        </p:spPr>
        <p:txBody>
          <a:bodyPr lIns="41026" tIns="41026" rIns="41026" bIns="41026" anchor="ctr"/>
          <a:lstStyle/>
          <a:p>
            <a:pPr/>
          </a:p>
        </p:txBody>
      </p:sp>
      <p:grpSp>
        <p:nvGrpSpPr>
          <p:cNvPr id="199" name="تجميع"/>
          <p:cNvGrpSpPr/>
          <p:nvPr/>
        </p:nvGrpSpPr>
        <p:grpSpPr>
          <a:xfrm>
            <a:off x="532825" y="3534474"/>
            <a:ext cx="1467831" cy="1978678"/>
            <a:chOff x="0" y="0"/>
            <a:chExt cx="1467830" cy="1978677"/>
          </a:xfrm>
        </p:grpSpPr>
        <p:pic>
          <p:nvPicPr>
            <p:cNvPr id="195" name="IMG_5847.jpeg" descr="IMG_5847.jpeg"/>
            <p:cNvPicPr>
              <a:picLocks noChangeAspect="1"/>
            </p:cNvPicPr>
            <p:nvPr/>
          </p:nvPicPr>
          <p:blipFill>
            <a:blip r:embed="rId4">
              <a:extLst/>
            </a:blip>
            <a:stretch>
              <a:fillRect/>
            </a:stretch>
          </p:blipFill>
          <p:spPr>
            <a:xfrm>
              <a:off x="0" y="0"/>
              <a:ext cx="1073381" cy="1681476"/>
            </a:xfrm>
            <a:prstGeom prst="rect">
              <a:avLst/>
            </a:prstGeom>
            <a:ln w="3175" cap="flat">
              <a:noFill/>
              <a:miter lim="400000"/>
            </a:ln>
            <a:effectLst/>
          </p:spPr>
        </p:pic>
        <p:pic>
          <p:nvPicPr>
            <p:cNvPr id="196" name="IMG_5846.jpeg" descr="IMG_5846.jpeg"/>
            <p:cNvPicPr>
              <a:picLocks noChangeAspect="1"/>
            </p:cNvPicPr>
            <p:nvPr/>
          </p:nvPicPr>
          <p:blipFill>
            <a:blip r:embed="rId5">
              <a:extLst/>
            </a:blip>
            <a:srcRect l="72764" t="29867" r="4908" b="55931"/>
            <a:stretch>
              <a:fillRect/>
            </a:stretch>
          </p:blipFill>
          <p:spPr>
            <a:xfrm>
              <a:off x="1081414" y="615614"/>
              <a:ext cx="386417" cy="310177"/>
            </a:xfrm>
            <a:prstGeom prst="rect">
              <a:avLst/>
            </a:prstGeom>
            <a:ln w="3175" cap="flat">
              <a:noFill/>
              <a:miter lim="400000"/>
            </a:ln>
            <a:effectLst/>
          </p:spPr>
        </p:pic>
        <p:pic>
          <p:nvPicPr>
            <p:cNvPr id="197" name="IMG_5846.jpeg" descr="IMG_5846.jpeg"/>
            <p:cNvPicPr>
              <a:picLocks noChangeAspect="1"/>
            </p:cNvPicPr>
            <p:nvPr/>
          </p:nvPicPr>
          <p:blipFill>
            <a:blip r:embed="rId5">
              <a:extLst/>
            </a:blip>
            <a:srcRect l="65188" t="61776" r="12484" b="24022"/>
            <a:stretch>
              <a:fillRect/>
            </a:stretch>
          </p:blipFill>
          <p:spPr>
            <a:xfrm>
              <a:off x="846163" y="1375129"/>
              <a:ext cx="386417" cy="310176"/>
            </a:xfrm>
            <a:prstGeom prst="rect">
              <a:avLst/>
            </a:prstGeom>
            <a:ln w="3175" cap="flat">
              <a:noFill/>
              <a:miter lim="400000"/>
            </a:ln>
            <a:effectLst/>
          </p:spPr>
        </p:pic>
        <p:pic>
          <p:nvPicPr>
            <p:cNvPr id="198" name="IMG_5846.jpeg" descr="IMG_5846.jpeg"/>
            <p:cNvPicPr>
              <a:picLocks noChangeAspect="1"/>
            </p:cNvPicPr>
            <p:nvPr/>
          </p:nvPicPr>
          <p:blipFill>
            <a:blip r:embed="rId5">
              <a:extLst/>
            </a:blip>
            <a:srcRect l="18539" t="81680" r="59133" b="4118"/>
            <a:stretch>
              <a:fillRect/>
            </a:stretch>
          </p:blipFill>
          <p:spPr>
            <a:xfrm>
              <a:off x="97512" y="1668501"/>
              <a:ext cx="386417" cy="310177"/>
            </a:xfrm>
            <a:prstGeom prst="rect">
              <a:avLst/>
            </a:prstGeom>
            <a:ln w="3175" cap="flat">
              <a:noFill/>
              <a:miter lim="400000"/>
            </a:ln>
            <a:effectLst/>
          </p:spPr>
        </p:pic>
      </p:grpSp>
      <p:grpSp>
        <p:nvGrpSpPr>
          <p:cNvPr id="202" name="تجميع"/>
          <p:cNvGrpSpPr/>
          <p:nvPr/>
        </p:nvGrpSpPr>
        <p:grpSpPr>
          <a:xfrm>
            <a:off x="3261932" y="1823281"/>
            <a:ext cx="6686901" cy="677621"/>
            <a:chOff x="0" y="0"/>
            <a:chExt cx="6686899" cy="677620"/>
          </a:xfrm>
        </p:grpSpPr>
        <p:sp>
          <p:nvSpPr>
            <p:cNvPr id="200" name="خط"/>
            <p:cNvSpPr/>
            <p:nvPr/>
          </p:nvSpPr>
          <p:spPr>
            <a:xfrm>
              <a:off x="144708" y="0"/>
              <a:ext cx="6542192" cy="0"/>
            </a:xfrm>
            <a:prstGeom prst="line">
              <a:avLst/>
            </a:prstGeom>
            <a:noFill/>
            <a:ln w="25400" cap="flat">
              <a:solidFill>
                <a:srgbClr val="000000"/>
              </a:solidFill>
              <a:prstDash val="sysDot"/>
              <a:miter lim="400000"/>
            </a:ln>
            <a:effectLst/>
          </p:spPr>
          <p:txBody>
            <a:bodyPr wrap="square" lIns="35897" tIns="35897" rIns="35897" bIns="35897" numCol="1" anchor="ctr">
              <a:noAutofit/>
            </a:bodyPr>
            <a:lstStyle/>
            <a:p>
              <a:pPr defTabSz="778933" rtl="0">
                <a:defRPr sz="2800"/>
              </a:pPr>
            </a:p>
          </p:txBody>
        </p:sp>
        <p:sp>
          <p:nvSpPr>
            <p:cNvPr id="201" name="خط"/>
            <p:cNvSpPr/>
            <p:nvPr/>
          </p:nvSpPr>
          <p:spPr>
            <a:xfrm>
              <a:off x="0" y="677620"/>
              <a:ext cx="6542191" cy="1"/>
            </a:xfrm>
            <a:prstGeom prst="line">
              <a:avLst/>
            </a:prstGeom>
            <a:noFill/>
            <a:ln w="25400" cap="flat">
              <a:solidFill>
                <a:srgbClr val="000000"/>
              </a:solidFill>
              <a:prstDash val="sysDot"/>
              <a:miter lim="400000"/>
            </a:ln>
            <a:effectLst/>
          </p:spPr>
          <p:txBody>
            <a:bodyPr wrap="square" lIns="35897" tIns="35897" rIns="35897" bIns="35897" numCol="1" anchor="ctr">
              <a:noAutofit/>
            </a:bodyPr>
            <a:lstStyle/>
            <a:p>
              <a:pPr defTabSz="778933" rtl="0">
                <a:defRPr sz="2800"/>
              </a:pPr>
            </a:p>
          </p:txBody>
        </p:sp>
      </p:grpSp>
      <p:sp>
        <p:nvSpPr>
          <p:cNvPr id="203" name="(ه) في زهرية مجموعة وردات منها ٧ زرقاء و ٦ خضراء و ٣ صفراء و ٨ حمراء ، وأراد تركي اختيار وردة دون النظر إلى الوردات ، فما احتمال ألا تكون الوردة خضراء ."/>
          <p:cNvSpPr txBox="1"/>
          <p:nvPr/>
        </p:nvSpPr>
        <p:spPr>
          <a:xfrm>
            <a:off x="429165" y="8345252"/>
            <a:ext cx="9577485" cy="1521220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ctr"/>
          <a:lstStyle>
            <a:lvl1pPr algn="r" defTabSz="914400">
              <a:spcBef>
                <a:spcPts val="700"/>
              </a:spcBef>
              <a:defRPr sz="2400"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 rtl="0">
              <a:defRPr/>
            </a:pPr>
            <a:r>
              <a:t>(ه) في زهرية مجموعة وردات منها ٧ زرقاء و ٦ خضراء و ٣ صفراء و ٨ حمراء ، وأراد تركي اختيار وردة دون النظر إلى الوردات ، فما احتمال ألا تكون الوردة خضراء .</a:t>
            </a:r>
          </a:p>
        </p:txBody>
      </p:sp>
      <p:grpSp>
        <p:nvGrpSpPr>
          <p:cNvPr id="208" name="تجميع"/>
          <p:cNvGrpSpPr/>
          <p:nvPr/>
        </p:nvGrpSpPr>
        <p:grpSpPr>
          <a:xfrm>
            <a:off x="374764" y="5776050"/>
            <a:ext cx="9613607" cy="1097657"/>
            <a:chOff x="0" y="-25399"/>
            <a:chExt cx="9613606" cy="1097655"/>
          </a:xfrm>
        </p:grpSpPr>
        <p:sp>
          <p:nvSpPr>
            <p:cNvPr id="204" name="(د) تقضي القطة        يومها في غفوة  ، فما النسبة المئوية لما تقضيه القطة من يومها في غفوة ."/>
            <p:cNvSpPr txBox="1"/>
            <p:nvPr/>
          </p:nvSpPr>
          <p:spPr>
            <a:xfrm>
              <a:off x="0" y="152039"/>
              <a:ext cx="9613607" cy="920217"/>
            </a:xfrm>
            <a:prstGeom prst="rect">
              <a:avLst/>
            </a:prstGeom>
            <a:noFill/>
            <a:ln w="3175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5719" tIns="45719" rIns="45719" bIns="45719" numCol="1" anchor="ctr">
              <a:noAutofit/>
            </a:bodyPr>
            <a:lstStyle>
              <a:lvl1pPr algn="r" defTabSz="914400">
                <a:spcBef>
                  <a:spcPts val="700"/>
                </a:spcBef>
                <a:defRPr sz="2400">
                  <a:latin typeface="Calibri"/>
                  <a:ea typeface="Calibri"/>
                  <a:cs typeface="Calibri"/>
                  <a:sym typeface="Calibri"/>
                </a:defRPr>
              </a:lvl1pPr>
            </a:lstStyle>
            <a:p>
              <a:pPr rtl="0">
                <a:defRPr/>
              </a:pPr>
              <a:r>
                <a:t>(د) تقضي القطة        يومها في غفوة  ، فما النسبة المئوية لما تقضيه القطة من يومها في غفوة .</a:t>
              </a:r>
            </a:p>
          </p:txBody>
        </p:sp>
        <p:grpSp>
          <p:nvGrpSpPr>
            <p:cNvPr id="207" name="تجميع"/>
            <p:cNvGrpSpPr/>
            <p:nvPr/>
          </p:nvGrpSpPr>
          <p:grpSpPr>
            <a:xfrm>
              <a:off x="7065379" y="-25400"/>
              <a:ext cx="1043614" cy="853516"/>
              <a:chOff x="0" y="0"/>
              <a:chExt cx="1043612" cy="853515"/>
            </a:xfrm>
          </p:grpSpPr>
          <p:sp>
            <p:nvSpPr>
              <p:cNvPr id="205" name="٧…"/>
              <p:cNvSpPr txBox="1"/>
              <p:nvPr/>
            </p:nvSpPr>
            <p:spPr>
              <a:xfrm>
                <a:off x="0" y="-1"/>
                <a:ext cx="1043613" cy="853517"/>
              </a:xfrm>
              <a:prstGeom prst="rect">
                <a:avLst/>
              </a:prstGeom>
              <a:noFill/>
              <a:ln w="3175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square" lIns="41026" tIns="41026" rIns="41026" bIns="41026" numCol="1" anchor="ctr">
                <a:spAutoFit/>
              </a:bodyPr>
              <a:lstStyle/>
              <a:p>
                <a:pPr rtl="0">
                  <a:defRPr sz="2400"/>
                </a:pPr>
                <a:r>
                  <a:t>٧</a:t>
                </a:r>
              </a:p>
              <a:p>
                <a:pPr rtl="0">
                  <a:defRPr sz="2400" u="sng"/>
                </a:pPr>
                <a:r>
                  <a:rPr u="none"/>
                  <a:t>١٠</a:t>
                </a:r>
              </a:p>
            </p:txBody>
          </p:sp>
          <p:sp>
            <p:nvSpPr>
              <p:cNvPr id="206" name="خط"/>
              <p:cNvSpPr/>
              <p:nvPr/>
            </p:nvSpPr>
            <p:spPr>
              <a:xfrm flipH="1">
                <a:off x="391645" y="426757"/>
                <a:ext cx="260321" cy="1"/>
              </a:xfrm>
              <a:prstGeom prst="line">
                <a:avLst/>
              </a:prstGeom>
              <a:noFill/>
              <a:ln w="38100" cap="flat">
                <a:solidFill>
                  <a:srgbClr val="000000"/>
                </a:solidFill>
                <a:prstDash val="solid"/>
                <a:miter lim="400000"/>
              </a:ln>
              <a:effectLst/>
            </p:spPr>
            <p:txBody>
              <a:bodyPr wrap="square" lIns="41026" tIns="41026" rIns="41026" bIns="41026" numCol="1" anchor="ctr">
                <a:noAutofit/>
              </a:bodyPr>
              <a:lstStyle/>
              <a:p>
                <a:pPr/>
              </a:p>
            </p:txBody>
          </p:sp>
        </p:grpSp>
      </p:grpSp>
      <p:sp>
        <p:nvSpPr>
          <p:cNvPr id="209" name="(ج) أوجد حجم المنشور المجاور ."/>
          <p:cNvSpPr txBox="1"/>
          <p:nvPr/>
        </p:nvSpPr>
        <p:spPr>
          <a:xfrm>
            <a:off x="1129886" y="2920697"/>
            <a:ext cx="4012144" cy="859565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ctr"/>
          <a:lstStyle>
            <a:lvl1pPr algn="r" defTabSz="914400">
              <a:spcBef>
                <a:spcPts val="700"/>
              </a:spcBef>
              <a:defRPr sz="2400"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 rtl="0">
              <a:defRPr/>
            </a:pPr>
            <a:r>
              <a:t>(ج) أوجد حجم المنشور المجاور .</a:t>
            </a:r>
          </a:p>
        </p:txBody>
      </p:sp>
      <p:grpSp>
        <p:nvGrpSpPr>
          <p:cNvPr id="213" name="تجميع"/>
          <p:cNvGrpSpPr/>
          <p:nvPr/>
        </p:nvGrpSpPr>
        <p:grpSpPr>
          <a:xfrm>
            <a:off x="6891325" y="3780260"/>
            <a:ext cx="2922814" cy="1487105"/>
            <a:chOff x="0" y="1586881"/>
            <a:chExt cx="2922813" cy="1487103"/>
          </a:xfrm>
        </p:grpSpPr>
        <p:sp>
          <p:nvSpPr>
            <p:cNvPr id="210" name="خط"/>
            <p:cNvSpPr/>
            <p:nvPr/>
          </p:nvSpPr>
          <p:spPr>
            <a:xfrm>
              <a:off x="0" y="1586881"/>
              <a:ext cx="2922814" cy="1"/>
            </a:xfrm>
            <a:prstGeom prst="line">
              <a:avLst/>
            </a:prstGeom>
            <a:noFill/>
            <a:ln w="25400" cap="flat">
              <a:solidFill>
                <a:srgbClr val="000000"/>
              </a:solidFill>
              <a:prstDash val="sysDot"/>
              <a:miter lim="400000"/>
            </a:ln>
            <a:effectLst/>
          </p:spPr>
          <p:txBody>
            <a:bodyPr wrap="square" lIns="35897" tIns="35897" rIns="35897" bIns="35897" numCol="1" anchor="ctr">
              <a:noAutofit/>
            </a:bodyPr>
            <a:lstStyle/>
            <a:p>
              <a:pPr defTabSz="778933" rtl="0">
                <a:defRPr sz="2800"/>
              </a:pPr>
            </a:p>
          </p:txBody>
        </p:sp>
        <p:sp>
          <p:nvSpPr>
            <p:cNvPr id="211" name="خط"/>
            <p:cNvSpPr/>
            <p:nvPr/>
          </p:nvSpPr>
          <p:spPr>
            <a:xfrm>
              <a:off x="-1" y="2330432"/>
              <a:ext cx="2922815" cy="1"/>
            </a:xfrm>
            <a:prstGeom prst="line">
              <a:avLst/>
            </a:prstGeom>
            <a:noFill/>
            <a:ln w="25400" cap="flat">
              <a:solidFill>
                <a:srgbClr val="000000"/>
              </a:solidFill>
              <a:prstDash val="sysDot"/>
              <a:miter lim="400000"/>
            </a:ln>
            <a:effectLst/>
          </p:spPr>
          <p:txBody>
            <a:bodyPr wrap="square" lIns="35897" tIns="35897" rIns="35897" bIns="35897" numCol="1" anchor="ctr">
              <a:noAutofit/>
            </a:bodyPr>
            <a:lstStyle/>
            <a:p>
              <a:pPr defTabSz="778933" rtl="0">
                <a:defRPr sz="2800"/>
              </a:pPr>
            </a:p>
          </p:txBody>
        </p:sp>
        <p:sp>
          <p:nvSpPr>
            <p:cNvPr id="212" name="خط"/>
            <p:cNvSpPr/>
            <p:nvPr/>
          </p:nvSpPr>
          <p:spPr>
            <a:xfrm>
              <a:off x="-1" y="3073984"/>
              <a:ext cx="2922815" cy="1"/>
            </a:xfrm>
            <a:prstGeom prst="line">
              <a:avLst/>
            </a:prstGeom>
            <a:noFill/>
            <a:ln w="25400" cap="flat">
              <a:solidFill>
                <a:srgbClr val="000000"/>
              </a:solidFill>
              <a:prstDash val="sysDot"/>
              <a:miter lim="400000"/>
            </a:ln>
            <a:effectLst/>
          </p:spPr>
          <p:txBody>
            <a:bodyPr wrap="square" lIns="35897" tIns="35897" rIns="35897" bIns="35897" numCol="1" anchor="ctr">
              <a:noAutofit/>
            </a:bodyPr>
            <a:lstStyle/>
            <a:p>
              <a:pPr defTabSz="778933" rtl="0">
                <a:defRPr sz="2800"/>
              </a:pPr>
            </a:p>
          </p:txBody>
        </p:sp>
      </p:grpSp>
      <p:grpSp>
        <p:nvGrpSpPr>
          <p:cNvPr id="217" name="تجميع"/>
          <p:cNvGrpSpPr/>
          <p:nvPr/>
        </p:nvGrpSpPr>
        <p:grpSpPr>
          <a:xfrm>
            <a:off x="2129704" y="3887007"/>
            <a:ext cx="2922815" cy="1487104"/>
            <a:chOff x="0" y="1586881"/>
            <a:chExt cx="2922813" cy="1487103"/>
          </a:xfrm>
        </p:grpSpPr>
        <p:sp>
          <p:nvSpPr>
            <p:cNvPr id="214" name="خط"/>
            <p:cNvSpPr/>
            <p:nvPr/>
          </p:nvSpPr>
          <p:spPr>
            <a:xfrm>
              <a:off x="0" y="1586881"/>
              <a:ext cx="2922814" cy="1"/>
            </a:xfrm>
            <a:prstGeom prst="line">
              <a:avLst/>
            </a:prstGeom>
            <a:noFill/>
            <a:ln w="25400" cap="flat">
              <a:solidFill>
                <a:srgbClr val="000000"/>
              </a:solidFill>
              <a:prstDash val="sysDot"/>
              <a:miter lim="400000"/>
            </a:ln>
            <a:effectLst/>
          </p:spPr>
          <p:txBody>
            <a:bodyPr wrap="square" lIns="35897" tIns="35897" rIns="35897" bIns="35897" numCol="1" anchor="ctr">
              <a:noAutofit/>
            </a:bodyPr>
            <a:lstStyle/>
            <a:p>
              <a:pPr defTabSz="778933" rtl="0">
                <a:defRPr sz="2800"/>
              </a:pPr>
            </a:p>
          </p:txBody>
        </p:sp>
        <p:sp>
          <p:nvSpPr>
            <p:cNvPr id="215" name="خط"/>
            <p:cNvSpPr/>
            <p:nvPr/>
          </p:nvSpPr>
          <p:spPr>
            <a:xfrm>
              <a:off x="-1" y="2330432"/>
              <a:ext cx="2922815" cy="1"/>
            </a:xfrm>
            <a:prstGeom prst="line">
              <a:avLst/>
            </a:prstGeom>
            <a:noFill/>
            <a:ln w="25400" cap="flat">
              <a:solidFill>
                <a:srgbClr val="000000"/>
              </a:solidFill>
              <a:prstDash val="sysDot"/>
              <a:miter lim="400000"/>
            </a:ln>
            <a:effectLst/>
          </p:spPr>
          <p:txBody>
            <a:bodyPr wrap="square" lIns="35897" tIns="35897" rIns="35897" bIns="35897" numCol="1" anchor="ctr">
              <a:noAutofit/>
            </a:bodyPr>
            <a:lstStyle/>
            <a:p>
              <a:pPr defTabSz="778933" rtl="0">
                <a:defRPr sz="2800"/>
              </a:pPr>
            </a:p>
          </p:txBody>
        </p:sp>
        <p:sp>
          <p:nvSpPr>
            <p:cNvPr id="216" name="خط"/>
            <p:cNvSpPr/>
            <p:nvPr/>
          </p:nvSpPr>
          <p:spPr>
            <a:xfrm>
              <a:off x="-1" y="3073984"/>
              <a:ext cx="2922815" cy="1"/>
            </a:xfrm>
            <a:prstGeom prst="line">
              <a:avLst/>
            </a:prstGeom>
            <a:noFill/>
            <a:ln w="25400" cap="flat">
              <a:solidFill>
                <a:srgbClr val="000000"/>
              </a:solidFill>
              <a:prstDash val="sysDot"/>
              <a:miter lim="400000"/>
            </a:ln>
            <a:effectLst/>
          </p:spPr>
          <p:txBody>
            <a:bodyPr wrap="square" lIns="35897" tIns="35897" rIns="35897" bIns="35897" numCol="1" anchor="ctr">
              <a:noAutofit/>
            </a:bodyPr>
            <a:lstStyle/>
            <a:p>
              <a:pPr defTabSz="778933" rtl="0">
                <a:defRPr sz="2800"/>
              </a:pPr>
            </a:p>
          </p:txBody>
        </p:sp>
      </p:grpSp>
      <p:grpSp>
        <p:nvGrpSpPr>
          <p:cNvPr id="220" name="تجميع"/>
          <p:cNvGrpSpPr/>
          <p:nvPr/>
        </p:nvGrpSpPr>
        <p:grpSpPr>
          <a:xfrm>
            <a:off x="863504" y="7162005"/>
            <a:ext cx="8959354" cy="823554"/>
            <a:chOff x="0" y="0"/>
            <a:chExt cx="8959352" cy="823552"/>
          </a:xfrm>
        </p:grpSpPr>
        <p:sp>
          <p:nvSpPr>
            <p:cNvPr id="218" name="خط"/>
            <p:cNvSpPr/>
            <p:nvPr/>
          </p:nvSpPr>
          <p:spPr>
            <a:xfrm>
              <a:off x="0" y="0"/>
              <a:ext cx="8959353" cy="0"/>
            </a:xfrm>
            <a:prstGeom prst="line">
              <a:avLst/>
            </a:prstGeom>
            <a:noFill/>
            <a:ln w="25400" cap="flat">
              <a:solidFill>
                <a:srgbClr val="000000"/>
              </a:solidFill>
              <a:prstDash val="sysDot"/>
              <a:miter lim="400000"/>
            </a:ln>
            <a:effectLst/>
          </p:spPr>
          <p:txBody>
            <a:bodyPr wrap="square" lIns="35897" tIns="35897" rIns="35897" bIns="35897" numCol="1" anchor="ctr">
              <a:noAutofit/>
            </a:bodyPr>
            <a:lstStyle/>
            <a:p>
              <a:pPr defTabSz="778933" rtl="0">
                <a:defRPr sz="2800"/>
              </a:pPr>
            </a:p>
          </p:txBody>
        </p:sp>
        <p:sp>
          <p:nvSpPr>
            <p:cNvPr id="219" name="خط"/>
            <p:cNvSpPr/>
            <p:nvPr/>
          </p:nvSpPr>
          <p:spPr>
            <a:xfrm>
              <a:off x="0" y="823552"/>
              <a:ext cx="8959353" cy="1"/>
            </a:xfrm>
            <a:prstGeom prst="line">
              <a:avLst/>
            </a:prstGeom>
            <a:noFill/>
            <a:ln w="25400" cap="flat">
              <a:solidFill>
                <a:srgbClr val="000000"/>
              </a:solidFill>
              <a:prstDash val="sysDot"/>
              <a:miter lim="400000"/>
            </a:ln>
            <a:effectLst/>
          </p:spPr>
          <p:txBody>
            <a:bodyPr wrap="square" lIns="35897" tIns="35897" rIns="35897" bIns="35897" numCol="1" anchor="ctr">
              <a:noAutofit/>
            </a:bodyPr>
            <a:lstStyle/>
            <a:p>
              <a:pPr defTabSz="778933" rtl="0">
                <a:defRPr sz="2800"/>
              </a:pPr>
            </a:p>
          </p:txBody>
        </p:sp>
      </p:grpSp>
      <p:sp>
        <p:nvSpPr>
          <p:cNvPr id="221" name="خط"/>
          <p:cNvSpPr/>
          <p:nvPr/>
        </p:nvSpPr>
        <p:spPr>
          <a:xfrm>
            <a:off x="390693" y="8490801"/>
            <a:ext cx="9644570" cy="1"/>
          </a:xfrm>
          <a:prstGeom prst="line">
            <a:avLst/>
          </a:prstGeom>
          <a:ln w="12700">
            <a:solidFill>
              <a:srgbClr val="000000"/>
            </a:solidFill>
            <a:miter lim="400000"/>
          </a:ln>
        </p:spPr>
        <p:txBody>
          <a:bodyPr lIns="41026" tIns="41026" rIns="41026" bIns="41026" anchor="ctr"/>
          <a:lstStyle/>
          <a:p>
            <a:pPr/>
          </a:p>
        </p:txBody>
      </p:sp>
      <p:grpSp>
        <p:nvGrpSpPr>
          <p:cNvPr id="224" name="تجميع"/>
          <p:cNvGrpSpPr/>
          <p:nvPr/>
        </p:nvGrpSpPr>
        <p:grpSpPr>
          <a:xfrm>
            <a:off x="540277" y="9866471"/>
            <a:ext cx="9282581" cy="853265"/>
            <a:chOff x="0" y="0"/>
            <a:chExt cx="9282579" cy="853263"/>
          </a:xfrm>
        </p:grpSpPr>
        <p:sp>
          <p:nvSpPr>
            <p:cNvPr id="222" name="خط"/>
            <p:cNvSpPr/>
            <p:nvPr/>
          </p:nvSpPr>
          <p:spPr>
            <a:xfrm>
              <a:off x="0" y="0"/>
              <a:ext cx="9282580" cy="0"/>
            </a:xfrm>
            <a:prstGeom prst="line">
              <a:avLst/>
            </a:prstGeom>
            <a:noFill/>
            <a:ln w="25400" cap="flat">
              <a:solidFill>
                <a:srgbClr val="000000"/>
              </a:solidFill>
              <a:prstDash val="sysDot"/>
              <a:miter lim="400000"/>
            </a:ln>
            <a:effectLst/>
          </p:spPr>
          <p:txBody>
            <a:bodyPr wrap="square" lIns="35897" tIns="35897" rIns="35897" bIns="35897" numCol="1" anchor="ctr">
              <a:noAutofit/>
            </a:bodyPr>
            <a:lstStyle/>
            <a:p>
              <a:pPr defTabSz="778933" rtl="0">
                <a:defRPr sz="2800"/>
              </a:pPr>
            </a:p>
          </p:txBody>
        </p:sp>
        <p:sp>
          <p:nvSpPr>
            <p:cNvPr id="223" name="خط"/>
            <p:cNvSpPr/>
            <p:nvPr/>
          </p:nvSpPr>
          <p:spPr>
            <a:xfrm>
              <a:off x="0" y="853263"/>
              <a:ext cx="9282580" cy="1"/>
            </a:xfrm>
            <a:prstGeom prst="line">
              <a:avLst/>
            </a:prstGeom>
            <a:noFill/>
            <a:ln w="25400" cap="flat">
              <a:solidFill>
                <a:srgbClr val="000000"/>
              </a:solidFill>
              <a:prstDash val="sysDot"/>
              <a:miter lim="400000"/>
            </a:ln>
            <a:effectLst/>
          </p:spPr>
          <p:txBody>
            <a:bodyPr wrap="square" lIns="35897" tIns="35897" rIns="35897" bIns="35897" numCol="1" anchor="ctr">
              <a:noAutofit/>
            </a:bodyPr>
            <a:lstStyle/>
            <a:p>
              <a:pPr defTabSz="778933" rtl="0">
                <a:defRPr sz="2800"/>
              </a:pPr>
            </a:p>
          </p:txBody>
        </p:sp>
      </p:grpSp>
      <p:sp>
        <p:nvSpPr>
          <p:cNvPr id="225" name="خط"/>
          <p:cNvSpPr/>
          <p:nvPr/>
        </p:nvSpPr>
        <p:spPr>
          <a:xfrm>
            <a:off x="429165" y="11224530"/>
            <a:ext cx="9644570" cy="1"/>
          </a:xfrm>
          <a:prstGeom prst="line">
            <a:avLst/>
          </a:prstGeom>
          <a:ln w="12700">
            <a:solidFill>
              <a:srgbClr val="000000"/>
            </a:solidFill>
            <a:miter lim="400000"/>
          </a:ln>
        </p:spPr>
        <p:txBody>
          <a:bodyPr lIns="41026" tIns="41026" rIns="41026" bIns="41026" anchor="ctr"/>
          <a:lstStyle/>
          <a:p>
            <a:pPr/>
          </a:p>
        </p:txBody>
      </p:sp>
      <p:sp>
        <p:nvSpPr>
          <p:cNvPr id="226" name="(و) صنف كل شكل من الأشكال الرباعية التالية:"/>
          <p:cNvSpPr txBox="1"/>
          <p:nvPr/>
        </p:nvSpPr>
        <p:spPr>
          <a:xfrm>
            <a:off x="4667913" y="11218180"/>
            <a:ext cx="5280920" cy="593604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ctr"/>
          <a:lstStyle>
            <a:lvl1pPr algn="r" defTabSz="914400">
              <a:spcBef>
                <a:spcPts val="700"/>
              </a:spcBef>
              <a:defRPr sz="2400"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 rtl="0">
              <a:defRPr/>
            </a:pPr>
            <a:r>
              <a:t>(و) صنف كل شكل من الأشكال الرباعية التالية:</a:t>
            </a:r>
          </a:p>
        </p:txBody>
      </p:sp>
      <p:grpSp>
        <p:nvGrpSpPr>
          <p:cNvPr id="231" name="تجميع"/>
          <p:cNvGrpSpPr/>
          <p:nvPr/>
        </p:nvGrpSpPr>
        <p:grpSpPr>
          <a:xfrm>
            <a:off x="2024113" y="11729325"/>
            <a:ext cx="6454674" cy="1900817"/>
            <a:chOff x="0" y="0"/>
            <a:chExt cx="6454672" cy="1900816"/>
          </a:xfrm>
        </p:grpSpPr>
        <p:pic>
          <p:nvPicPr>
            <p:cNvPr id="227" name="IMG_4075.jpeg" descr="IMG_4075.jpeg"/>
            <p:cNvPicPr>
              <a:picLocks noChangeAspect="1"/>
            </p:cNvPicPr>
            <p:nvPr/>
          </p:nvPicPr>
          <p:blipFill>
            <a:blip r:embed="rId6">
              <a:extLst/>
            </a:blip>
            <a:srcRect l="0" t="0" r="27028" b="0"/>
            <a:stretch>
              <a:fillRect/>
            </a:stretch>
          </p:blipFill>
          <p:spPr>
            <a:xfrm>
              <a:off x="0" y="0"/>
              <a:ext cx="6454673" cy="1516363"/>
            </a:xfrm>
            <a:prstGeom prst="rect">
              <a:avLst/>
            </a:prstGeom>
            <a:ln w="3175" cap="flat">
              <a:noFill/>
              <a:miter lim="400000"/>
            </a:ln>
            <a:effectLst/>
          </p:spPr>
        </p:pic>
        <p:sp>
          <p:nvSpPr>
            <p:cNvPr id="228" name="خط"/>
            <p:cNvSpPr/>
            <p:nvPr/>
          </p:nvSpPr>
          <p:spPr>
            <a:xfrm flipH="1" flipV="1">
              <a:off x="4405230" y="1883946"/>
              <a:ext cx="1659957" cy="1"/>
            </a:xfrm>
            <a:prstGeom prst="line">
              <a:avLst/>
            </a:prstGeom>
            <a:noFill/>
            <a:ln w="12700" cap="flat">
              <a:solidFill>
                <a:srgbClr val="000000"/>
              </a:solidFill>
              <a:prstDash val="solid"/>
              <a:miter lim="400000"/>
            </a:ln>
            <a:effectLst/>
          </p:spPr>
          <p:txBody>
            <a:bodyPr wrap="square" lIns="41026" tIns="41026" rIns="41026" bIns="41026" numCol="1" anchor="ctr">
              <a:noAutofit/>
            </a:bodyPr>
            <a:lstStyle/>
            <a:p>
              <a:pPr/>
            </a:p>
          </p:txBody>
        </p:sp>
        <p:sp>
          <p:nvSpPr>
            <p:cNvPr id="229" name="خط"/>
            <p:cNvSpPr/>
            <p:nvPr/>
          </p:nvSpPr>
          <p:spPr>
            <a:xfrm>
              <a:off x="2300629" y="1900816"/>
              <a:ext cx="1559752" cy="1"/>
            </a:xfrm>
            <a:prstGeom prst="line">
              <a:avLst/>
            </a:prstGeom>
            <a:noFill/>
            <a:ln w="12700" cap="flat">
              <a:solidFill>
                <a:srgbClr val="000000"/>
              </a:solidFill>
              <a:prstDash val="solid"/>
              <a:miter lim="400000"/>
            </a:ln>
            <a:effectLst/>
          </p:spPr>
          <p:txBody>
            <a:bodyPr wrap="square" lIns="41026" tIns="41026" rIns="41026" bIns="41026" numCol="1" anchor="ctr">
              <a:noAutofit/>
            </a:bodyPr>
            <a:lstStyle/>
            <a:p>
              <a:pPr/>
            </a:p>
          </p:txBody>
        </p:sp>
        <p:sp>
          <p:nvSpPr>
            <p:cNvPr id="230" name="خط"/>
            <p:cNvSpPr/>
            <p:nvPr/>
          </p:nvSpPr>
          <p:spPr>
            <a:xfrm>
              <a:off x="40867" y="1847362"/>
              <a:ext cx="1465024" cy="1"/>
            </a:xfrm>
            <a:prstGeom prst="line">
              <a:avLst/>
            </a:prstGeom>
            <a:noFill/>
            <a:ln w="12700" cap="flat">
              <a:solidFill>
                <a:srgbClr val="000000"/>
              </a:solidFill>
              <a:prstDash val="solid"/>
              <a:miter lim="400000"/>
            </a:ln>
            <a:effectLst/>
          </p:spPr>
          <p:txBody>
            <a:bodyPr wrap="square" lIns="41026" tIns="41026" rIns="41026" bIns="41026" numCol="1" anchor="ctr">
              <a:noAutofit/>
            </a:bodyPr>
            <a:lstStyle/>
            <a:p>
              <a:pPr/>
            </a:p>
          </p:txBody>
        </p:sp>
      </p:grpSp>
    </p:spTree>
  </p:cSld>
  <p:clrMapOvr>
    <a:masterClrMapping/>
  </p:clrMapOvr>
  <p:transition xmlns:p14="http://schemas.microsoft.com/office/powerpoint/2010/main" spd="med" advClick="1"/>
</p:sld>
</file>

<file path=ppt/theme/theme1.xml><?xml version="1.0" encoding="utf-8"?>
<a:theme xmlns:a="http://schemas.openxmlformats.org/drawingml/2006/main" xmlns:r="http://schemas.openxmlformats.org/officeDocument/2006/relationships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6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Geeza Pro Regular"/>
        <a:ea typeface="Geeza Pro Regular"/>
        <a:cs typeface="Geeza Pro Regular"/>
      </a:majorFont>
      <a:minorFont>
        <a:latin typeface="Geeza Pro Regular"/>
        <a:ea typeface="Geeza Pro Regular"/>
        <a:cs typeface="Geeza Pro Regular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3175" cap="flat">
          <a:noFill/>
          <a:miter lim="400000"/>
        </a:ln>
        <a:effectLst/>
        <a:sp3d/>
      </a:spPr>
      <a:bodyPr rot="0" spcFirstLastPara="1" vertOverflow="overflow" horzOverflow="overflow" vert="horz" wrap="square" lIns="41026" tIns="41026" rIns="41026" bIns="41026" numCol="1" spcCol="38100" rtlCol="0" anchor="ctr" upright="0">
        <a:spAutoFit/>
      </a:bodyPr>
      <a:lstStyle>
        <a:defPPr marL="0" marR="0" indent="0" algn="ctr" defTabSz="889231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2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Geeza Pro Regular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127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3175" cap="flat">
          <a:noFill/>
          <a:miter lim="400000"/>
        </a:ln>
        <a:effectLst/>
        <a:sp3d/>
      </a:spPr>
      <a:bodyPr rot="0" spcFirstLastPara="1" vertOverflow="overflow" horzOverflow="overflow" vert="horz" wrap="square" lIns="41026" tIns="41026" rIns="41026" bIns="41026" numCol="1" spcCol="38100" rtlCol="0" anchor="ctr" upright="0">
        <a:spAutoFit/>
      </a:bodyPr>
      <a:lstStyle>
        <a:defPPr marL="0" marR="0" indent="0" algn="ctr" defTabSz="889231" rtl="1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1" baseline="0" cap="none" i="0" spc="0" strike="noStrike" sz="36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6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Geeza Pro Regular"/>
        <a:ea typeface="Geeza Pro Regular"/>
        <a:cs typeface="Geeza Pro Regular"/>
      </a:majorFont>
      <a:minorFont>
        <a:latin typeface="Geeza Pro Regular"/>
        <a:ea typeface="Geeza Pro Regular"/>
        <a:cs typeface="Geeza Pro Regular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3175" cap="flat">
          <a:noFill/>
          <a:miter lim="400000"/>
        </a:ln>
        <a:effectLst/>
        <a:sp3d/>
      </a:spPr>
      <a:bodyPr rot="0" spcFirstLastPara="1" vertOverflow="overflow" horzOverflow="overflow" vert="horz" wrap="square" lIns="41026" tIns="41026" rIns="41026" bIns="41026" numCol="1" spcCol="38100" rtlCol="0" anchor="ctr" upright="0">
        <a:spAutoFit/>
      </a:bodyPr>
      <a:lstStyle>
        <a:defPPr marL="0" marR="0" indent="0" algn="ctr" defTabSz="889231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2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Geeza Pro Regular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127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3175" cap="flat">
          <a:noFill/>
          <a:miter lim="400000"/>
        </a:ln>
        <a:effectLst/>
        <a:sp3d/>
      </a:spPr>
      <a:bodyPr rot="0" spcFirstLastPara="1" vertOverflow="overflow" horzOverflow="overflow" vert="horz" wrap="square" lIns="41026" tIns="41026" rIns="41026" bIns="41026" numCol="1" spcCol="38100" rtlCol="0" anchor="ctr" upright="0">
        <a:spAutoFit/>
      </a:bodyPr>
      <a:lstStyle>
        <a:defPPr marL="0" marR="0" indent="0" algn="ctr" defTabSz="889231" rtl="1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1" baseline="0" cap="none" i="0" spc="0" strike="noStrike" sz="36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