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1" r:id="rId17"/>
    <p:sldId id="27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sz="3600" dirty="0"/>
              <a:t>Super Goal 2</a:t>
            </a:r>
            <a:br>
              <a:rPr lang="en-US" sz="3600" dirty="0"/>
            </a:br>
            <a:r>
              <a:rPr lang="en-US" sz="3600" dirty="0"/>
              <a:t>Unit 16 </a:t>
            </a:r>
            <a:br>
              <a:rPr lang="en-US" sz="3600" dirty="0"/>
            </a:br>
            <a:r>
              <a:rPr lang="en-US" sz="3600" dirty="0"/>
              <a:t>Have You Ever….?</a:t>
            </a:r>
            <a:br>
              <a:rPr lang="en-US" sz="3600" dirty="0"/>
            </a:br>
            <a:r>
              <a:rPr lang="en-US" sz="3600" dirty="0"/>
              <a:t>Listen and Discuss</a:t>
            </a:r>
            <a:endParaRPr lang="ar-SA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Page : 138</a:t>
            </a:r>
          </a:p>
        </p:txBody>
      </p:sp>
      <p:sp>
        <p:nvSpPr>
          <p:cNvPr id="4" name="وجه ضاحك 3"/>
          <p:cNvSpPr/>
          <p:nvPr/>
        </p:nvSpPr>
        <p:spPr>
          <a:xfrm>
            <a:off x="2899954" y="4050833"/>
            <a:ext cx="274320" cy="3058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670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0613" y="1275806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Where did Adnan ride a camel?</a:t>
            </a:r>
            <a:br>
              <a:rPr lang="en-US" sz="3200" dirty="0"/>
            </a:br>
            <a:r>
              <a:rPr lang="en-US" sz="3200" dirty="0"/>
              <a:t>Do you think he enjoyed it ?</a:t>
            </a:r>
            <a:endParaRPr lang="ar-SA" sz="32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613" y="3424857"/>
            <a:ext cx="5056190" cy="99038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02" y="2876217"/>
            <a:ext cx="3411610" cy="24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5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658" y="1275806"/>
            <a:ext cx="8596668" cy="1336766"/>
          </a:xfrm>
        </p:spPr>
        <p:txBody>
          <a:bodyPr>
            <a:normAutofit/>
          </a:bodyPr>
          <a:lstStyle/>
          <a:p>
            <a:r>
              <a:rPr lang="en-US" sz="3200" dirty="0"/>
              <a:t>What about you? Have you ever seen an unusual animal?</a:t>
            </a:r>
            <a:endParaRPr lang="ar-SA" sz="32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658" y="3012549"/>
            <a:ext cx="7073725" cy="10761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401" y="4170115"/>
            <a:ext cx="3632628" cy="20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4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4271" y="847648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Where did Faisal go?</a:t>
            </a:r>
            <a:br>
              <a:rPr lang="en-US" sz="3200" dirty="0"/>
            </a:br>
            <a:r>
              <a:rPr lang="en-US" sz="3200" dirty="0"/>
              <a:t>When did he go?</a:t>
            </a:r>
            <a:endParaRPr lang="ar-SA" sz="32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1741" y="1976120"/>
            <a:ext cx="2800741" cy="182830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69" y="3850148"/>
            <a:ext cx="4424499" cy="290334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59" y="2214168"/>
            <a:ext cx="3352158" cy="24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960755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Does Don do cliff hanging?</a:t>
            </a:r>
            <a:br>
              <a:rPr lang="en-US" sz="3200" dirty="0"/>
            </a:br>
            <a:r>
              <a:rPr lang="en-US" sz="3200" dirty="0"/>
              <a:t>Why?</a:t>
            </a:r>
            <a:endParaRPr lang="ar-SA" sz="3200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7482" y="2281555"/>
            <a:ext cx="4056517" cy="33140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96" y="2994690"/>
            <a:ext cx="3711115" cy="17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332411"/>
            <a:ext cx="8596668" cy="421930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/>
              <a:t>How does each question begin? </a:t>
            </a:r>
          </a:p>
          <a:p>
            <a:pPr algn="l" rtl="0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Have you ever…</a:t>
            </a:r>
          </a:p>
          <a:p>
            <a:pPr algn="l" rtl="0"/>
            <a:r>
              <a:rPr lang="en-US" sz="2800" dirty="0"/>
              <a:t>What came after the verb ever? </a:t>
            </a:r>
          </a:p>
          <a:p>
            <a:pPr algn="l" rtl="0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past participles </a:t>
            </a:r>
          </a:p>
          <a:p>
            <a:pPr algn="l" rtl="0"/>
            <a:r>
              <a:rPr lang="en-US" sz="2800" dirty="0"/>
              <a:t>EG: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been, flown, eaten, ridden, seen.</a:t>
            </a:r>
          </a:p>
          <a:p>
            <a:pPr algn="l" rtl="0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800" b="1" u="sng" dirty="0"/>
              <a:t>This will be our lesson tomorrow! </a:t>
            </a:r>
            <a:endParaRPr lang="ar-SA" sz="2800" b="1" u="sng" dirty="0"/>
          </a:p>
        </p:txBody>
      </p:sp>
    </p:spTree>
    <p:extLst>
      <p:ext uri="{BB962C8B-B14F-4D97-AF65-F5344CB8AC3E}">
        <p14:creationId xmlns:p14="http://schemas.microsoft.com/office/powerpoint/2010/main" val="24539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022" y="740918"/>
            <a:ext cx="7003881" cy="2122794"/>
          </a:xfrm>
          <a:prstGeom prst="rect">
            <a:avLst/>
          </a:prstGeo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09236"/>
              </p:ext>
            </p:extLst>
          </p:nvPr>
        </p:nvGraphicFramePr>
        <p:xfrm>
          <a:off x="873022" y="3515118"/>
          <a:ext cx="8127999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Animals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Foods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Sports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camel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durian fruit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hang gliding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zorse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cliff hanging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zebra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desert safari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horse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4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562" y="1717175"/>
            <a:ext cx="6667088" cy="403048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508068" y="2390504"/>
            <a:ext cx="7837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No</a:t>
            </a:r>
            <a:endParaRPr lang="ar-SA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508068" y="2779359"/>
            <a:ext cx="7837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Yes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473232" y="3285612"/>
            <a:ext cx="7837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Yes</a:t>
            </a:r>
            <a:endParaRPr lang="ar-SA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473232" y="3696184"/>
            <a:ext cx="7837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No</a:t>
            </a:r>
            <a:endParaRPr lang="ar-SA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442751" y="4606504"/>
            <a:ext cx="7837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No</a:t>
            </a:r>
            <a:endParaRPr lang="ar-SA" sz="2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442752" y="5163961"/>
            <a:ext cx="7837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No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0725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726" y="806900"/>
            <a:ext cx="6027417" cy="52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7151" y="2255521"/>
            <a:ext cx="8596668" cy="1320800"/>
          </a:xfrm>
        </p:spPr>
        <p:txBody>
          <a:bodyPr>
            <a:noAutofit/>
          </a:bodyPr>
          <a:lstStyle/>
          <a:p>
            <a:pPr algn="ctr" rtl="0"/>
            <a:r>
              <a:rPr lang="en-US" sz="4400" dirty="0"/>
              <a:t>Home work, </a:t>
            </a:r>
            <a:br>
              <a:rPr lang="en-US" sz="4400" dirty="0"/>
            </a:br>
            <a:r>
              <a:rPr lang="en-US" sz="4400" dirty="0"/>
              <a:t>Page 253</a:t>
            </a:r>
            <a:endParaRPr lang="ar-SA" sz="4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108961" y="3971108"/>
            <a:ext cx="4258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 nice day!</a:t>
            </a:r>
            <a:endParaRPr lang="ar-S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وجه ضاحك 4"/>
          <p:cNvSpPr/>
          <p:nvPr/>
        </p:nvSpPr>
        <p:spPr>
          <a:xfrm>
            <a:off x="6844937" y="4087146"/>
            <a:ext cx="326572" cy="35269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04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C2B6-38BB-9D42-1C1B-48B34163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81" y="2099096"/>
            <a:ext cx="8596668" cy="760663"/>
          </a:xfrm>
        </p:spPr>
        <p:txBody>
          <a:bodyPr/>
          <a:lstStyle/>
          <a:p>
            <a:r>
              <a:rPr lang="en-US" dirty="0"/>
              <a:t>Objectives : 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D7DC-153D-7DFA-AA70-9D28369D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81" y="2859759"/>
            <a:ext cx="8596668" cy="1950200"/>
          </a:xfrm>
        </p:spPr>
        <p:txBody>
          <a:bodyPr/>
          <a:lstStyle/>
          <a:p>
            <a:pPr algn="l" rtl="0"/>
            <a:r>
              <a:rPr lang="en-US" sz="2800" dirty="0"/>
              <a:t>Describe pictures. </a:t>
            </a:r>
          </a:p>
          <a:p>
            <a:pPr algn="l" rtl="0"/>
            <a:r>
              <a:rPr lang="en-US" sz="2800" dirty="0"/>
              <a:t>Talk about personal and weird experiences. </a:t>
            </a:r>
          </a:p>
          <a:p>
            <a:pPr algn="l" rtl="0"/>
            <a:r>
              <a:rPr lang="en-US" sz="2800" dirty="0"/>
              <a:t>Answer questions. </a:t>
            </a:r>
          </a:p>
          <a:p>
            <a:pPr algn="l" rtl="0"/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40319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!</a:t>
            </a:r>
            <a:br>
              <a:rPr lang="en-US" dirty="0"/>
            </a:br>
            <a:r>
              <a:rPr lang="en-US" sz="2800" dirty="0"/>
              <a:t>Have you ever eaten an octopus?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797288"/>
            <a:ext cx="6938312" cy="48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8774" y="936172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Have you ever ridden an elephant ?</a:t>
            </a:r>
            <a:endParaRPr lang="ar-SA" sz="32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774" y="1838961"/>
            <a:ext cx="7591455" cy="43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1148744"/>
            <a:ext cx="8596668" cy="931817"/>
          </a:xfrm>
        </p:spPr>
        <p:txBody>
          <a:bodyPr>
            <a:normAutofit/>
          </a:bodyPr>
          <a:lstStyle/>
          <a:p>
            <a:r>
              <a:rPr lang="en-US" sz="3200" dirty="0"/>
              <a:t>Have you ever been in a car race?</a:t>
            </a:r>
            <a:endParaRPr lang="ar-SA" sz="32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080561"/>
            <a:ext cx="7387673" cy="42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8" y="249789"/>
            <a:ext cx="6727491" cy="1690771"/>
          </a:xfrm>
          <a:prstGeom prst="rect">
            <a:avLst/>
          </a:prstGeom>
        </p:spPr>
      </p:pic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756" y="2092891"/>
            <a:ext cx="2667372" cy="195289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232" y="2092891"/>
            <a:ext cx="2693265" cy="269326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56" y="4458814"/>
            <a:ext cx="2703077" cy="192244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232" y="4948647"/>
            <a:ext cx="2991267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8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3339" y="593045"/>
            <a:ext cx="1115897" cy="83080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98" y="1866129"/>
            <a:ext cx="3750180" cy="28365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/>
          <a:srcRect l="13589" t="19342"/>
          <a:stretch/>
        </p:blipFill>
        <p:spPr>
          <a:xfrm>
            <a:off x="4349931" y="847226"/>
            <a:ext cx="5227149" cy="4487308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3931920" y="2939143"/>
            <a:ext cx="522514" cy="888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54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988423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Who is in the picture?</a:t>
            </a:r>
            <a:br>
              <a:rPr lang="en-US" sz="3200" dirty="0"/>
            </a:br>
            <a:r>
              <a:rPr lang="en-US" sz="3200" dirty="0"/>
              <a:t>What does he do?</a:t>
            </a:r>
            <a:endParaRPr lang="ar-SA" sz="32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983825"/>
            <a:ext cx="5316661" cy="1614299"/>
          </a:xfrm>
          <a:prstGeom prst="rect">
            <a:avLst/>
          </a:prstGeom>
        </p:spPr>
      </p:pic>
      <p:pic>
        <p:nvPicPr>
          <p:cNvPr id="5" name="عنصر نائب للمحتوى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922" y="2645226"/>
            <a:ext cx="2667372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6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988422"/>
            <a:ext cx="8596668" cy="13208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What is the fruit in the picture?</a:t>
            </a:r>
            <a:br>
              <a:rPr lang="en-US" sz="3200" dirty="0"/>
            </a:br>
            <a:r>
              <a:rPr lang="en-US" sz="3200" dirty="0"/>
              <a:t>Have you ever eaten any weird fruit?</a:t>
            </a:r>
            <a:endParaRPr lang="ar-SA" sz="32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782548"/>
            <a:ext cx="4500304" cy="238047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06" y="2469753"/>
            <a:ext cx="2693265" cy="26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17625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136</Words>
  <Application>Microsoft Office PowerPoint</Application>
  <PresentationFormat>Widescreen</PresentationFormat>
  <Paragraphs>37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واجهة</vt:lpstr>
      <vt:lpstr>Super Goal 2 Unit 16  Have You Ever….? Listen and Discuss</vt:lpstr>
      <vt:lpstr>Objectives : </vt:lpstr>
      <vt:lpstr>Warm up ! Have you ever eaten an octopus?</vt:lpstr>
      <vt:lpstr>Have you ever ridden an elephant ?</vt:lpstr>
      <vt:lpstr>Have you ever been in a car race?</vt:lpstr>
      <vt:lpstr>PowerPoint Presentation</vt:lpstr>
      <vt:lpstr>PowerPoint Presentation</vt:lpstr>
      <vt:lpstr>Who is in the picture? What does he do?</vt:lpstr>
      <vt:lpstr>What is the fruit in the picture? Have you ever eaten any weird fruit?</vt:lpstr>
      <vt:lpstr>Where did Adnan ride a camel? Do you think he enjoyed it ?</vt:lpstr>
      <vt:lpstr>What about you? Have you ever seen an unusual animal?</vt:lpstr>
      <vt:lpstr>Where did Faisal go? When did he go?</vt:lpstr>
      <vt:lpstr>Does Don do cliff hanging? Why?</vt:lpstr>
      <vt:lpstr>PowerPoint Presentation</vt:lpstr>
      <vt:lpstr>PowerPoint Presentation</vt:lpstr>
      <vt:lpstr>PowerPoint Presentation</vt:lpstr>
      <vt:lpstr>PowerPoint Presentation</vt:lpstr>
      <vt:lpstr>Home work,  Page 253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2 Unit 16  Have You Ever….? Listen and Discuss</dc:title>
  <dc:creator>Stars</dc:creator>
  <cp:lastModifiedBy>.. ...</cp:lastModifiedBy>
  <cp:revision>9</cp:revision>
  <dcterms:created xsi:type="dcterms:W3CDTF">2023-05-13T18:41:37Z</dcterms:created>
  <dcterms:modified xsi:type="dcterms:W3CDTF">2023-05-14T04:39:55Z</dcterms:modified>
</cp:coreProperties>
</file>