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25FBA58-7503-4198-86F0-44BDB454DAF5.png" descr="F25FBA58-7503-4198-86F0-44BDB454DAF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84" y="-30675"/>
            <a:ext cx="13127968" cy="9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جمع الكسور العشرية"/>
          <p:cNvSpPr txBox="1"/>
          <p:nvPr/>
        </p:nvSpPr>
        <p:spPr>
          <a:xfrm>
            <a:off x="3186534" y="5232230"/>
            <a:ext cx="663173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العشرية </a:t>
            </a:r>
          </a:p>
        </p:txBody>
      </p:sp>
      <p:sp>
        <p:nvSpPr>
          <p:cNvPr id="123" name="استكشاف"/>
          <p:cNvSpPr txBox="1"/>
          <p:nvPr/>
        </p:nvSpPr>
        <p:spPr>
          <a:xfrm>
            <a:off x="5407576" y="3749531"/>
            <a:ext cx="218964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24_183130.png" descr="MagicEraser_230524_183130.png"/>
          <p:cNvPicPr>
            <a:picLocks noChangeAspect="1"/>
          </p:cNvPicPr>
          <p:nvPr/>
        </p:nvPicPr>
        <p:blipFill>
          <a:blip r:embed="rId2">
            <a:extLst/>
          </a:blip>
          <a:srcRect l="69039" t="42098" r="16435" b="51531"/>
          <a:stretch>
            <a:fillRect/>
          </a:stretch>
        </p:blipFill>
        <p:spPr>
          <a:xfrm>
            <a:off x="3909989" y="4081065"/>
            <a:ext cx="4838677" cy="1591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تجميع"/>
          <p:cNvGrpSpPr/>
          <p:nvPr/>
        </p:nvGrpSpPr>
        <p:grpSpPr>
          <a:xfrm>
            <a:off x="1748677" y="1826232"/>
            <a:ext cx="8093880" cy="7862030"/>
            <a:chOff x="0" y="0"/>
            <a:chExt cx="8093879" cy="7862029"/>
          </a:xfrm>
        </p:grpSpPr>
        <p:grpSp>
          <p:nvGrpSpPr>
            <p:cNvPr id="129" name="تجميع"/>
            <p:cNvGrpSpPr/>
            <p:nvPr/>
          </p:nvGrpSpPr>
          <p:grpSpPr>
            <a:xfrm>
              <a:off x="0" y="390485"/>
              <a:ext cx="7961970" cy="7471545"/>
              <a:chOff x="0" y="0"/>
              <a:chExt cx="7961969" cy="7471544"/>
            </a:xfrm>
          </p:grpSpPr>
          <p:pic>
            <p:nvPicPr>
              <p:cNvPr id="127" name="MagicEraser_230524_183130.png" descr="MagicEraser_230524_183130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0872" t="25969" r="34018" b="9338"/>
              <a:stretch>
                <a:fillRect/>
              </a:stretch>
            </p:blipFill>
            <p:spPr>
              <a:xfrm>
                <a:off x="0" y="0"/>
                <a:ext cx="7961970" cy="70098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8" name="MagicEraser_230524_183130.png" descr="MagicEraser_230524_183130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0872" t="90448" r="68836" b="5158"/>
              <a:stretch>
                <a:fillRect/>
              </a:stretch>
            </p:blipFill>
            <p:spPr>
              <a:xfrm>
                <a:off x="0" y="6995484"/>
                <a:ext cx="2931531" cy="4760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0" name="MagicEraser_230524_183130.png" descr="MagicEraser_230524_1831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517" t="21514" r="34018" b="73486"/>
            <a:stretch>
              <a:fillRect/>
            </a:stretch>
          </p:blipFill>
          <p:spPr>
            <a:xfrm>
              <a:off x="2247743" y="0"/>
              <a:ext cx="5846137" cy="54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2" name="MagicEraser_230524_183130.png" descr="MagicEraser_230524_183130.png"/>
          <p:cNvPicPr>
            <a:picLocks noChangeAspect="1"/>
          </p:cNvPicPr>
          <p:nvPr/>
        </p:nvPicPr>
        <p:blipFill>
          <a:blip r:embed="rId2">
            <a:extLst/>
          </a:blip>
          <a:srcRect l="66126" t="26203" r="12584" b="42602"/>
          <a:stretch>
            <a:fillRect/>
          </a:stretch>
        </p:blipFill>
        <p:spPr>
          <a:xfrm>
            <a:off x="9724903" y="3273915"/>
            <a:ext cx="3206958" cy="352426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جمع الكسور العشرية"/>
          <p:cNvSpPr txBox="1"/>
          <p:nvPr/>
        </p:nvSpPr>
        <p:spPr>
          <a:xfrm>
            <a:off x="2479751" y="284752"/>
            <a:ext cx="663173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العشرية </a:t>
            </a:r>
          </a:p>
        </p:txBody>
      </p:sp>
      <p:sp>
        <p:nvSpPr>
          <p:cNvPr id="134" name="استكشاف"/>
          <p:cNvSpPr txBox="1"/>
          <p:nvPr/>
        </p:nvSpPr>
        <p:spPr>
          <a:xfrm>
            <a:off x="9172275" y="475252"/>
            <a:ext cx="218964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  <p:sp>
        <p:nvSpPr>
          <p:cNvPr id="135" name="صفحة ١٤٦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524_183146.png" descr="MagicEraser_230524_183146.png"/>
          <p:cNvPicPr>
            <a:picLocks noChangeAspect="1"/>
          </p:cNvPicPr>
          <p:nvPr/>
        </p:nvPicPr>
        <p:blipFill>
          <a:blip r:embed="rId2">
            <a:extLst/>
          </a:blip>
          <a:srcRect l="24622" t="21278" r="16805" b="24839"/>
          <a:stretch>
            <a:fillRect/>
          </a:stretch>
        </p:blipFill>
        <p:spPr>
          <a:xfrm>
            <a:off x="924409" y="1103510"/>
            <a:ext cx="11617554" cy="801549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١٤٧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صفحة ١٤٧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١٤٧ </a:t>
            </a:r>
          </a:p>
        </p:txBody>
      </p:sp>
      <p:grpSp>
        <p:nvGrpSpPr>
          <p:cNvPr id="143" name="تجميع"/>
          <p:cNvGrpSpPr/>
          <p:nvPr/>
        </p:nvGrpSpPr>
        <p:grpSpPr>
          <a:xfrm>
            <a:off x="1192309" y="908720"/>
            <a:ext cx="10620238" cy="7633254"/>
            <a:chOff x="0" y="0"/>
            <a:chExt cx="10620237" cy="7633252"/>
          </a:xfrm>
        </p:grpSpPr>
        <p:pic>
          <p:nvPicPr>
            <p:cNvPr id="141" name="MagicEraser_230524_183201.png" descr="MagicEraser_230524_1832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668" t="26251" r="17537" b="8779"/>
            <a:stretch>
              <a:fillRect/>
            </a:stretch>
          </p:blipFill>
          <p:spPr>
            <a:xfrm>
              <a:off x="0" y="0"/>
              <a:ext cx="10620238" cy="7633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مستطيل مستدير الزوايا"/>
            <p:cNvSpPr/>
            <p:nvPr/>
          </p:nvSpPr>
          <p:spPr>
            <a:xfrm>
              <a:off x="506346" y="6845186"/>
              <a:ext cx="1746336" cy="729434"/>
            </a:xfrm>
            <a:prstGeom prst="roundRect">
              <a:avLst>
                <a:gd name="adj" fmla="val 23179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