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BFxbsvrjuJk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8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8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8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8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8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8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٦-٦) تكوين الأعداد ٤، ٥ ، ٦"/>
          <p:cNvSpPr txBox="1"/>
          <p:nvPr/>
        </p:nvSpPr>
        <p:spPr>
          <a:xfrm>
            <a:off x="5206981" y="5986716"/>
            <a:ext cx="9255749" cy="22042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755648" rtl="0">
              <a:defRPr sz="8064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(٦-٦)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تكوين الأعداد ٤، ٥ ، ٦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٦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sp>
        <p:nvSpPr>
          <p:cNvPr id="589" name="الجمع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الجمع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٤٢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٤٢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3970958" y="6162764"/>
            <a:ext cx="6957583" cy="5168486"/>
            <a:chOff x="0" y="0"/>
            <a:chExt cx="6957582" cy="5168484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6957584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274365" y="109355"/>
              <a:ext cx="6250568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pic>
        <p:nvPicPr>
          <p:cNvPr id="638" name="IMG_4247.png" descr="IMG_4247.png"/>
          <p:cNvPicPr>
            <a:picLocks noChangeAspect="1"/>
          </p:cNvPicPr>
          <p:nvPr/>
        </p:nvPicPr>
        <p:blipFill>
          <a:blip r:embed="rId3">
            <a:extLst/>
          </a:blip>
          <a:srcRect l="0" t="5960" r="7407" b="36461"/>
          <a:stretch>
            <a:fillRect/>
          </a:stretch>
        </p:blipFill>
        <p:spPr>
          <a:xfrm>
            <a:off x="4650446" y="7973816"/>
            <a:ext cx="5793945" cy="25166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تجميع"/>
          <p:cNvGrpSpPr/>
          <p:nvPr/>
        </p:nvGrpSpPr>
        <p:grpSpPr>
          <a:xfrm>
            <a:off x="5246528" y="12147986"/>
            <a:ext cx="15124324" cy="1262880"/>
            <a:chOff x="0" y="0"/>
            <a:chExt cx="15124323" cy="1262878"/>
          </a:xfrm>
        </p:grpSpPr>
        <p:grpSp>
          <p:nvGrpSpPr>
            <p:cNvPr id="64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0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3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4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7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1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0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7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4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5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39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8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5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0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6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49" name="IMG_4247.png" descr="IMG_424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63097" y="2603429"/>
            <a:ext cx="4409094" cy="8201845"/>
          </a:xfrm>
          <a:prstGeom prst="rect">
            <a:avLst/>
          </a:prstGeom>
        </p:spPr>
      </p:pic>
      <p:pic>
        <p:nvPicPr>
          <p:cNvPr id="750" name="IMG_4247.png" descr="IMG_4247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8655" y="3038751"/>
            <a:ext cx="14553479" cy="7698766"/>
          </a:xfrm>
          <a:prstGeom prst="rect">
            <a:avLst/>
          </a:prstGeom>
        </p:spPr>
      </p:pic>
      <p:grpSp>
        <p:nvGrpSpPr>
          <p:cNvPr id="774" name="تجميع"/>
          <p:cNvGrpSpPr/>
          <p:nvPr/>
        </p:nvGrpSpPr>
        <p:grpSpPr>
          <a:xfrm>
            <a:off x="5246528" y="12147986"/>
            <a:ext cx="15124324" cy="1262880"/>
            <a:chOff x="0" y="0"/>
            <a:chExt cx="15124323" cy="1262878"/>
          </a:xfrm>
        </p:grpSpPr>
        <p:grpSp>
          <p:nvGrpSpPr>
            <p:cNvPr id="753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2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8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5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1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0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4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3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7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6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0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9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3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2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79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6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7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2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7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80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3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78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4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0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5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1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1" name="تجميع"/>
          <p:cNvGrpSpPr/>
          <p:nvPr/>
        </p:nvGrpSpPr>
        <p:grpSpPr>
          <a:xfrm>
            <a:off x="19072609" y="2233463"/>
            <a:ext cx="4651750" cy="1537693"/>
            <a:chOff x="0" y="0"/>
            <a:chExt cx="4651749" cy="1537692"/>
          </a:xfrm>
        </p:grpSpPr>
        <p:grpSp>
          <p:nvGrpSpPr>
            <p:cNvPr id="898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9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00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2" name="IMG_4254.png" descr="IMG_4254.png"/>
          <p:cNvPicPr>
            <a:picLocks noChangeAspect="1"/>
          </p:cNvPicPr>
          <p:nvPr/>
        </p:nvPicPr>
        <p:blipFill>
          <a:blip r:embed="rId2">
            <a:extLst/>
          </a:blip>
          <a:srcRect l="3599" t="6584" r="4104" b="34256"/>
          <a:stretch>
            <a:fillRect/>
          </a:stretch>
        </p:blipFill>
        <p:spPr>
          <a:xfrm>
            <a:off x="2335678" y="2340699"/>
            <a:ext cx="20653528" cy="9246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9423" y="21600"/>
                </a:lnTo>
                <a:lnTo>
                  <a:pt x="18846" y="21600"/>
                </a:lnTo>
                <a:lnTo>
                  <a:pt x="18846" y="14493"/>
                </a:lnTo>
                <a:lnTo>
                  <a:pt x="18846" y="7386"/>
                </a:lnTo>
                <a:lnTo>
                  <a:pt x="15020" y="7377"/>
                </a:lnTo>
                <a:lnTo>
                  <a:pt x="11194" y="7368"/>
                </a:lnTo>
                <a:lnTo>
                  <a:pt x="11190" y="3684"/>
                </a:lnTo>
                <a:lnTo>
                  <a:pt x="11186" y="0"/>
                </a:lnTo>
                <a:lnTo>
                  <a:pt x="5593" y="0"/>
                </a:lnTo>
                <a:lnTo>
                  <a:pt x="0" y="0"/>
                </a:lnTo>
                <a:close/>
                <a:moveTo>
                  <a:pt x="21000" y="8827"/>
                </a:moveTo>
                <a:cubicBezTo>
                  <a:pt x="20923" y="8827"/>
                  <a:pt x="20848" y="8855"/>
                  <a:pt x="20801" y="8911"/>
                </a:cubicBezTo>
                <a:cubicBezTo>
                  <a:pt x="20637" y="9105"/>
                  <a:pt x="20559" y="9373"/>
                  <a:pt x="20550" y="9778"/>
                </a:cubicBezTo>
                <a:cubicBezTo>
                  <a:pt x="20537" y="10298"/>
                  <a:pt x="20657" y="10689"/>
                  <a:pt x="20875" y="10838"/>
                </a:cubicBezTo>
                <a:cubicBezTo>
                  <a:pt x="20896" y="10852"/>
                  <a:pt x="20954" y="10865"/>
                  <a:pt x="21003" y="10866"/>
                </a:cubicBezTo>
                <a:cubicBezTo>
                  <a:pt x="21182" y="10872"/>
                  <a:pt x="21343" y="10652"/>
                  <a:pt x="21422" y="10291"/>
                </a:cubicBezTo>
                <a:cubicBezTo>
                  <a:pt x="21477" y="10040"/>
                  <a:pt x="21476" y="9634"/>
                  <a:pt x="21418" y="9388"/>
                </a:cubicBezTo>
                <a:cubicBezTo>
                  <a:pt x="21367" y="9170"/>
                  <a:pt x="21296" y="9012"/>
                  <a:pt x="21203" y="8910"/>
                </a:cubicBezTo>
                <a:cubicBezTo>
                  <a:pt x="21152" y="8854"/>
                  <a:pt x="21076" y="8826"/>
                  <a:pt x="21000" y="8827"/>
                </a:cubicBezTo>
                <a:close/>
                <a:moveTo>
                  <a:pt x="20948" y="13064"/>
                </a:moveTo>
                <a:cubicBezTo>
                  <a:pt x="20903" y="13064"/>
                  <a:pt x="20915" y="13247"/>
                  <a:pt x="20975" y="13444"/>
                </a:cubicBezTo>
                <a:cubicBezTo>
                  <a:pt x="21004" y="13541"/>
                  <a:pt x="21023" y="13628"/>
                  <a:pt x="21017" y="13636"/>
                </a:cubicBezTo>
                <a:cubicBezTo>
                  <a:pt x="21011" y="13645"/>
                  <a:pt x="20967" y="13650"/>
                  <a:pt x="20920" y="13648"/>
                </a:cubicBezTo>
                <a:cubicBezTo>
                  <a:pt x="20801" y="13641"/>
                  <a:pt x="20739" y="13727"/>
                  <a:pt x="20682" y="13971"/>
                </a:cubicBezTo>
                <a:cubicBezTo>
                  <a:pt x="20641" y="14149"/>
                  <a:pt x="20638" y="14183"/>
                  <a:pt x="20645" y="14482"/>
                </a:cubicBezTo>
                <a:cubicBezTo>
                  <a:pt x="20651" y="14758"/>
                  <a:pt x="20659" y="14838"/>
                  <a:pt x="20707" y="15060"/>
                </a:cubicBezTo>
                <a:cubicBezTo>
                  <a:pt x="20737" y="15202"/>
                  <a:pt x="20787" y="15376"/>
                  <a:pt x="20819" y="15446"/>
                </a:cubicBezTo>
                <a:cubicBezTo>
                  <a:pt x="20884" y="15592"/>
                  <a:pt x="20934" y="15607"/>
                  <a:pt x="21050" y="15518"/>
                </a:cubicBezTo>
                <a:cubicBezTo>
                  <a:pt x="21115" y="15469"/>
                  <a:pt x="21128" y="15469"/>
                  <a:pt x="21194" y="15518"/>
                </a:cubicBezTo>
                <a:cubicBezTo>
                  <a:pt x="21327" y="15620"/>
                  <a:pt x="21391" y="15579"/>
                  <a:pt x="21467" y="15343"/>
                </a:cubicBezTo>
                <a:cubicBezTo>
                  <a:pt x="21567" y="15032"/>
                  <a:pt x="21597" y="14824"/>
                  <a:pt x="21599" y="14441"/>
                </a:cubicBezTo>
                <a:cubicBezTo>
                  <a:pt x="21600" y="14133"/>
                  <a:pt x="21596" y="14076"/>
                  <a:pt x="21562" y="13944"/>
                </a:cubicBezTo>
                <a:cubicBezTo>
                  <a:pt x="21497" y="13693"/>
                  <a:pt x="21406" y="13606"/>
                  <a:pt x="21264" y="13663"/>
                </a:cubicBezTo>
                <a:cubicBezTo>
                  <a:pt x="21160" y="13706"/>
                  <a:pt x="21141" y="13667"/>
                  <a:pt x="21195" y="13522"/>
                </a:cubicBezTo>
                <a:cubicBezTo>
                  <a:pt x="21236" y="13413"/>
                  <a:pt x="21238" y="13308"/>
                  <a:pt x="21198" y="13308"/>
                </a:cubicBezTo>
                <a:cubicBezTo>
                  <a:pt x="21186" y="13308"/>
                  <a:pt x="21170" y="13326"/>
                  <a:pt x="21161" y="13346"/>
                </a:cubicBezTo>
                <a:cubicBezTo>
                  <a:pt x="21149" y="13373"/>
                  <a:pt x="21135" y="13358"/>
                  <a:pt x="21113" y="13297"/>
                </a:cubicBezTo>
                <a:cubicBezTo>
                  <a:pt x="21076" y="13193"/>
                  <a:pt x="20986" y="13065"/>
                  <a:pt x="20948" y="13064"/>
                </a:cubicBezTo>
                <a:close/>
                <a:moveTo>
                  <a:pt x="21095" y="18395"/>
                </a:moveTo>
                <a:cubicBezTo>
                  <a:pt x="20741" y="18395"/>
                  <a:pt x="20689" y="18401"/>
                  <a:pt x="20681" y="18450"/>
                </a:cubicBezTo>
                <a:cubicBezTo>
                  <a:pt x="20665" y="18546"/>
                  <a:pt x="20670" y="20340"/>
                  <a:pt x="20687" y="20352"/>
                </a:cubicBezTo>
                <a:cubicBezTo>
                  <a:pt x="20696" y="20359"/>
                  <a:pt x="20880" y="20361"/>
                  <a:pt x="21097" y="20358"/>
                </a:cubicBezTo>
                <a:lnTo>
                  <a:pt x="21491" y="20351"/>
                </a:lnTo>
                <a:lnTo>
                  <a:pt x="21495" y="19373"/>
                </a:lnTo>
                <a:lnTo>
                  <a:pt x="21499" y="18395"/>
                </a:lnTo>
                <a:lnTo>
                  <a:pt x="21095" y="1839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03" name="IMG_4249.png" descr="IMG_4249.png"/>
          <p:cNvPicPr>
            <a:picLocks noChangeAspect="1"/>
          </p:cNvPicPr>
          <p:nvPr/>
        </p:nvPicPr>
        <p:blipFill>
          <a:blip r:embed="rId3">
            <a:extLst/>
          </a:blip>
          <a:srcRect l="0" t="36812" r="5203" b="53067"/>
          <a:stretch>
            <a:fillRect/>
          </a:stretch>
        </p:blipFill>
        <p:spPr>
          <a:xfrm>
            <a:off x="2335678" y="1037161"/>
            <a:ext cx="13327114" cy="993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7" name="تجميع"/>
          <p:cNvGrpSpPr/>
          <p:nvPr/>
        </p:nvGrpSpPr>
        <p:grpSpPr>
          <a:xfrm>
            <a:off x="4629838" y="12057038"/>
            <a:ext cx="15124324" cy="1262880"/>
            <a:chOff x="0" y="0"/>
            <a:chExt cx="15124323" cy="1262878"/>
          </a:xfrm>
        </p:grpSpPr>
        <p:grpSp>
          <p:nvGrpSpPr>
            <p:cNvPr id="906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5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1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1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8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4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3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7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6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0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9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3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2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2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6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5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32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29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30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5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30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3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6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31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7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3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8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4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4" name="تجميع"/>
          <p:cNvGrpSpPr/>
          <p:nvPr/>
        </p:nvGrpSpPr>
        <p:grpSpPr>
          <a:xfrm>
            <a:off x="18928346" y="2385863"/>
            <a:ext cx="4651751" cy="1537693"/>
            <a:chOff x="0" y="0"/>
            <a:chExt cx="4651749" cy="1537692"/>
          </a:xfrm>
        </p:grpSpPr>
        <p:grpSp>
          <p:nvGrpSpPr>
            <p:cNvPr id="1051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4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5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2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053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5" name="IMG_4251.png" descr="IMG_4251.png"/>
          <p:cNvPicPr>
            <a:picLocks noChangeAspect="1"/>
          </p:cNvPicPr>
          <p:nvPr/>
        </p:nvPicPr>
        <p:blipFill>
          <a:blip r:embed="rId2">
            <a:extLst/>
          </a:blip>
          <a:srcRect l="4039" t="25242" r="1699" b="16112"/>
          <a:stretch>
            <a:fillRect/>
          </a:stretch>
        </p:blipFill>
        <p:spPr>
          <a:xfrm>
            <a:off x="1997161" y="2388876"/>
            <a:ext cx="20562095" cy="8935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796"/>
                </a:lnTo>
                <a:lnTo>
                  <a:pt x="0" y="21600"/>
                </a:lnTo>
                <a:lnTo>
                  <a:pt x="10013" y="21600"/>
                </a:lnTo>
                <a:lnTo>
                  <a:pt x="20026" y="21600"/>
                </a:lnTo>
                <a:lnTo>
                  <a:pt x="20026" y="14505"/>
                </a:lnTo>
                <a:lnTo>
                  <a:pt x="20026" y="7410"/>
                </a:lnTo>
                <a:lnTo>
                  <a:pt x="15475" y="7394"/>
                </a:lnTo>
                <a:lnTo>
                  <a:pt x="10925" y="7377"/>
                </a:lnTo>
                <a:lnTo>
                  <a:pt x="10917" y="3684"/>
                </a:lnTo>
                <a:lnTo>
                  <a:pt x="10910" y="0"/>
                </a:lnTo>
                <a:lnTo>
                  <a:pt x="0" y="0"/>
                </a:lnTo>
                <a:close/>
                <a:moveTo>
                  <a:pt x="20683" y="8990"/>
                </a:moveTo>
                <a:cubicBezTo>
                  <a:pt x="20573" y="8975"/>
                  <a:pt x="20457" y="9053"/>
                  <a:pt x="20347" y="9225"/>
                </a:cubicBezTo>
                <a:cubicBezTo>
                  <a:pt x="20247" y="9381"/>
                  <a:pt x="20166" y="9689"/>
                  <a:pt x="20166" y="9909"/>
                </a:cubicBezTo>
                <a:cubicBezTo>
                  <a:pt x="20166" y="10125"/>
                  <a:pt x="20287" y="10467"/>
                  <a:pt x="20418" y="10618"/>
                </a:cubicBezTo>
                <a:cubicBezTo>
                  <a:pt x="20634" y="10870"/>
                  <a:pt x="20853" y="10781"/>
                  <a:pt x="21023" y="10374"/>
                </a:cubicBezTo>
                <a:cubicBezTo>
                  <a:pt x="21067" y="10269"/>
                  <a:pt x="21113" y="10183"/>
                  <a:pt x="21126" y="10183"/>
                </a:cubicBezTo>
                <a:cubicBezTo>
                  <a:pt x="21139" y="10183"/>
                  <a:pt x="21205" y="10302"/>
                  <a:pt x="21274" y="10447"/>
                </a:cubicBezTo>
                <a:lnTo>
                  <a:pt x="21399" y="10712"/>
                </a:lnTo>
                <a:lnTo>
                  <a:pt x="21429" y="10560"/>
                </a:lnTo>
                <a:cubicBezTo>
                  <a:pt x="21451" y="10447"/>
                  <a:pt x="21450" y="10341"/>
                  <a:pt x="21422" y="10150"/>
                </a:cubicBezTo>
                <a:cubicBezTo>
                  <a:pt x="21391" y="9939"/>
                  <a:pt x="21392" y="9849"/>
                  <a:pt x="21421" y="9648"/>
                </a:cubicBezTo>
                <a:cubicBezTo>
                  <a:pt x="21460" y="9384"/>
                  <a:pt x="21443" y="9086"/>
                  <a:pt x="21389" y="9086"/>
                </a:cubicBezTo>
                <a:cubicBezTo>
                  <a:pt x="21370" y="9086"/>
                  <a:pt x="21313" y="9188"/>
                  <a:pt x="21260" y="9313"/>
                </a:cubicBezTo>
                <a:cubicBezTo>
                  <a:pt x="21208" y="9437"/>
                  <a:pt x="21145" y="9538"/>
                  <a:pt x="21120" y="9538"/>
                </a:cubicBezTo>
                <a:cubicBezTo>
                  <a:pt x="21095" y="9538"/>
                  <a:pt x="21032" y="9435"/>
                  <a:pt x="20979" y="9311"/>
                </a:cubicBezTo>
                <a:cubicBezTo>
                  <a:pt x="20896" y="9112"/>
                  <a:pt x="20792" y="9005"/>
                  <a:pt x="20683" y="8990"/>
                </a:cubicBezTo>
                <a:close/>
                <a:moveTo>
                  <a:pt x="21036" y="13474"/>
                </a:moveTo>
                <a:cubicBezTo>
                  <a:pt x="21028" y="13474"/>
                  <a:pt x="20937" y="13815"/>
                  <a:pt x="20833" y="14231"/>
                </a:cubicBezTo>
                <a:cubicBezTo>
                  <a:pt x="20730" y="14648"/>
                  <a:pt x="20606" y="15140"/>
                  <a:pt x="20559" y="15327"/>
                </a:cubicBezTo>
                <a:lnTo>
                  <a:pt x="20474" y="15665"/>
                </a:lnTo>
                <a:lnTo>
                  <a:pt x="21037" y="15665"/>
                </a:lnTo>
                <a:lnTo>
                  <a:pt x="21600" y="15665"/>
                </a:lnTo>
                <a:lnTo>
                  <a:pt x="21507" y="15292"/>
                </a:lnTo>
                <a:cubicBezTo>
                  <a:pt x="21231" y="14179"/>
                  <a:pt x="21048" y="13474"/>
                  <a:pt x="21036" y="13474"/>
                </a:cubicBezTo>
                <a:close/>
                <a:moveTo>
                  <a:pt x="21050" y="18184"/>
                </a:moveTo>
                <a:cubicBezTo>
                  <a:pt x="21014" y="18183"/>
                  <a:pt x="20977" y="18204"/>
                  <a:pt x="20965" y="18246"/>
                </a:cubicBezTo>
                <a:cubicBezTo>
                  <a:pt x="20956" y="18282"/>
                  <a:pt x="20918" y="18294"/>
                  <a:pt x="20882" y="18273"/>
                </a:cubicBezTo>
                <a:cubicBezTo>
                  <a:pt x="20832" y="18244"/>
                  <a:pt x="20805" y="18273"/>
                  <a:pt x="20769" y="18399"/>
                </a:cubicBezTo>
                <a:cubicBezTo>
                  <a:pt x="20743" y="18489"/>
                  <a:pt x="20697" y="18582"/>
                  <a:pt x="20666" y="18605"/>
                </a:cubicBezTo>
                <a:cubicBezTo>
                  <a:pt x="20621" y="18638"/>
                  <a:pt x="20612" y="18684"/>
                  <a:pt x="20625" y="18827"/>
                </a:cubicBezTo>
                <a:cubicBezTo>
                  <a:pt x="20635" y="18945"/>
                  <a:pt x="20626" y="19036"/>
                  <a:pt x="20600" y="19086"/>
                </a:cubicBezTo>
                <a:cubicBezTo>
                  <a:pt x="20547" y="19187"/>
                  <a:pt x="20548" y="19305"/>
                  <a:pt x="20602" y="19408"/>
                </a:cubicBezTo>
                <a:cubicBezTo>
                  <a:pt x="20627" y="19456"/>
                  <a:pt x="20637" y="19540"/>
                  <a:pt x="20627" y="19612"/>
                </a:cubicBezTo>
                <a:cubicBezTo>
                  <a:pt x="20604" y="19784"/>
                  <a:pt x="20816" y="20271"/>
                  <a:pt x="20890" y="20217"/>
                </a:cubicBezTo>
                <a:cubicBezTo>
                  <a:pt x="20922" y="20194"/>
                  <a:pt x="20958" y="20218"/>
                  <a:pt x="20979" y="20276"/>
                </a:cubicBezTo>
                <a:cubicBezTo>
                  <a:pt x="20999" y="20330"/>
                  <a:pt x="21030" y="20375"/>
                  <a:pt x="21050" y="20375"/>
                </a:cubicBezTo>
                <a:cubicBezTo>
                  <a:pt x="21069" y="20375"/>
                  <a:pt x="21101" y="20330"/>
                  <a:pt x="21121" y="20276"/>
                </a:cubicBezTo>
                <a:cubicBezTo>
                  <a:pt x="21141" y="20218"/>
                  <a:pt x="21178" y="20194"/>
                  <a:pt x="21209" y="20217"/>
                </a:cubicBezTo>
                <a:cubicBezTo>
                  <a:pt x="21281" y="20269"/>
                  <a:pt x="21499" y="19779"/>
                  <a:pt x="21473" y="19624"/>
                </a:cubicBezTo>
                <a:cubicBezTo>
                  <a:pt x="21463" y="19564"/>
                  <a:pt x="21475" y="19466"/>
                  <a:pt x="21502" y="19399"/>
                </a:cubicBezTo>
                <a:cubicBezTo>
                  <a:pt x="21545" y="19290"/>
                  <a:pt x="21544" y="19269"/>
                  <a:pt x="21502" y="19122"/>
                </a:cubicBezTo>
                <a:cubicBezTo>
                  <a:pt x="21477" y="19034"/>
                  <a:pt x="21465" y="18917"/>
                  <a:pt x="21474" y="18862"/>
                </a:cubicBezTo>
                <a:cubicBezTo>
                  <a:pt x="21499" y="18715"/>
                  <a:pt x="21274" y="18227"/>
                  <a:pt x="21205" y="18278"/>
                </a:cubicBezTo>
                <a:cubicBezTo>
                  <a:pt x="21176" y="18299"/>
                  <a:pt x="21145" y="18286"/>
                  <a:pt x="21135" y="18249"/>
                </a:cubicBezTo>
                <a:cubicBezTo>
                  <a:pt x="21123" y="18206"/>
                  <a:pt x="21087" y="18184"/>
                  <a:pt x="21050" y="181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6" name="IMG_4255.png" descr="IMG_4255.png"/>
          <p:cNvPicPr>
            <a:picLocks noChangeAspect="1"/>
          </p:cNvPicPr>
          <p:nvPr/>
        </p:nvPicPr>
        <p:blipFill>
          <a:blip r:embed="rId3">
            <a:extLst/>
          </a:blip>
          <a:srcRect l="11570" t="30676" r="14570" b="41106"/>
          <a:stretch>
            <a:fillRect/>
          </a:stretch>
        </p:blipFill>
        <p:spPr>
          <a:xfrm>
            <a:off x="12871578" y="3154709"/>
            <a:ext cx="5730895" cy="15292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0" name="تجميع"/>
          <p:cNvGrpSpPr/>
          <p:nvPr/>
        </p:nvGrpSpPr>
        <p:grpSpPr>
          <a:xfrm>
            <a:off x="4629838" y="12072274"/>
            <a:ext cx="15124324" cy="1262880"/>
            <a:chOff x="0" y="0"/>
            <a:chExt cx="15124323" cy="1262878"/>
          </a:xfrm>
        </p:grpSpPr>
        <p:grpSp>
          <p:nvGrpSpPr>
            <p:cNvPr id="1059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8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4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60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63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61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62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7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5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6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0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8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9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3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71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2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6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4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5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9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8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85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82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3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83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86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9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84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0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6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91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5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7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8" name="تجميع"/>
          <p:cNvGrpSpPr/>
          <p:nvPr/>
        </p:nvGrpSpPr>
        <p:grpSpPr>
          <a:xfrm>
            <a:off x="2190459" y="2126951"/>
            <a:ext cx="21262953" cy="8885635"/>
            <a:chOff x="164306" y="46037"/>
            <a:chExt cx="21262951" cy="8885634"/>
          </a:xfrm>
        </p:grpSpPr>
        <p:grpSp>
          <p:nvGrpSpPr>
            <p:cNvPr id="1204" name="تجميع"/>
            <p:cNvGrpSpPr/>
            <p:nvPr/>
          </p:nvGrpSpPr>
          <p:grpSpPr>
            <a:xfrm>
              <a:off x="16989340" y="655050"/>
              <a:ext cx="4437918" cy="1199359"/>
              <a:chOff x="0" y="0"/>
              <a:chExt cx="4437916" cy="1199358"/>
            </a:xfrm>
          </p:grpSpPr>
          <p:sp>
            <p:nvSpPr>
              <p:cNvPr id="120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20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5" name="Google Shape;1024;p34"/>
            <p:cNvSpPr txBox="1"/>
            <p:nvPr/>
          </p:nvSpPr>
          <p:spPr>
            <a:xfrm>
              <a:off x="16775508" y="456520"/>
              <a:ext cx="1505666" cy="15376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06" name="Google Shape;711;p27"/>
            <p:cNvSpPr txBox="1"/>
            <p:nvPr/>
          </p:nvSpPr>
          <p:spPr>
            <a:xfrm>
              <a:off x="18603184" y="584096"/>
              <a:ext cx="2120627" cy="14101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  <p:pic>
          <p:nvPicPr>
            <p:cNvPr id="1207" name="IMG_4252.png" descr="IMG_425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571" t="8429" r="6526" b="37800"/>
            <a:stretch>
              <a:fillRect/>
            </a:stretch>
          </p:blipFill>
          <p:spPr>
            <a:xfrm>
              <a:off x="164306" y="46037"/>
              <a:ext cx="20559506" cy="888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10115" y="21600"/>
                  </a:lnTo>
                  <a:lnTo>
                    <a:pt x="20230" y="21600"/>
                  </a:lnTo>
                  <a:lnTo>
                    <a:pt x="20230" y="14347"/>
                  </a:lnTo>
                  <a:lnTo>
                    <a:pt x="20230" y="7093"/>
                  </a:lnTo>
                  <a:lnTo>
                    <a:pt x="15592" y="7084"/>
                  </a:lnTo>
                  <a:lnTo>
                    <a:pt x="10954" y="7076"/>
                  </a:lnTo>
                  <a:lnTo>
                    <a:pt x="10954" y="3538"/>
                  </a:lnTo>
                  <a:lnTo>
                    <a:pt x="10954" y="0"/>
                  </a:lnTo>
                  <a:lnTo>
                    <a:pt x="5477" y="0"/>
                  </a:lnTo>
                  <a:lnTo>
                    <a:pt x="0" y="0"/>
                  </a:lnTo>
                  <a:close/>
                  <a:moveTo>
                    <a:pt x="20977" y="8153"/>
                  </a:moveTo>
                  <a:cubicBezTo>
                    <a:pt x="20969" y="8148"/>
                    <a:pt x="20931" y="8282"/>
                    <a:pt x="20893" y="8450"/>
                  </a:cubicBezTo>
                  <a:cubicBezTo>
                    <a:pt x="20757" y="9050"/>
                    <a:pt x="20785" y="8995"/>
                    <a:pt x="20567" y="9088"/>
                  </a:cubicBezTo>
                  <a:cubicBezTo>
                    <a:pt x="20462" y="9133"/>
                    <a:pt x="20368" y="9177"/>
                    <a:pt x="20357" y="9186"/>
                  </a:cubicBezTo>
                  <a:cubicBezTo>
                    <a:pt x="20346" y="9196"/>
                    <a:pt x="20398" y="9350"/>
                    <a:pt x="20485" y="9564"/>
                  </a:cubicBezTo>
                  <a:cubicBezTo>
                    <a:pt x="20648" y="9968"/>
                    <a:pt x="20641" y="9914"/>
                    <a:pt x="20608" y="10479"/>
                  </a:cubicBezTo>
                  <a:cubicBezTo>
                    <a:pt x="20595" y="10685"/>
                    <a:pt x="20585" y="10873"/>
                    <a:pt x="20585" y="10897"/>
                  </a:cubicBezTo>
                  <a:cubicBezTo>
                    <a:pt x="20585" y="10943"/>
                    <a:pt x="20610" y="10920"/>
                    <a:pt x="20846" y="10666"/>
                  </a:cubicBezTo>
                  <a:lnTo>
                    <a:pt x="20978" y="10526"/>
                  </a:lnTo>
                  <a:lnTo>
                    <a:pt x="21170" y="10734"/>
                  </a:lnTo>
                  <a:cubicBezTo>
                    <a:pt x="21317" y="10892"/>
                    <a:pt x="21364" y="10929"/>
                    <a:pt x="21368" y="10889"/>
                  </a:cubicBezTo>
                  <a:cubicBezTo>
                    <a:pt x="21370" y="10861"/>
                    <a:pt x="21362" y="10668"/>
                    <a:pt x="21348" y="10461"/>
                  </a:cubicBezTo>
                  <a:cubicBezTo>
                    <a:pt x="21335" y="10254"/>
                    <a:pt x="21324" y="10049"/>
                    <a:pt x="21324" y="10006"/>
                  </a:cubicBezTo>
                  <a:cubicBezTo>
                    <a:pt x="21324" y="9956"/>
                    <a:pt x="21376" y="9795"/>
                    <a:pt x="21463" y="9573"/>
                  </a:cubicBezTo>
                  <a:cubicBezTo>
                    <a:pt x="21540" y="9379"/>
                    <a:pt x="21597" y="9209"/>
                    <a:pt x="21591" y="9195"/>
                  </a:cubicBezTo>
                  <a:cubicBezTo>
                    <a:pt x="21584" y="9181"/>
                    <a:pt x="21495" y="9133"/>
                    <a:pt x="21393" y="9089"/>
                  </a:cubicBezTo>
                  <a:cubicBezTo>
                    <a:pt x="21292" y="9045"/>
                    <a:pt x="21199" y="8988"/>
                    <a:pt x="21187" y="8964"/>
                  </a:cubicBezTo>
                  <a:cubicBezTo>
                    <a:pt x="21176" y="8939"/>
                    <a:pt x="21127" y="8748"/>
                    <a:pt x="21080" y="8540"/>
                  </a:cubicBezTo>
                  <a:cubicBezTo>
                    <a:pt x="21032" y="8332"/>
                    <a:pt x="20986" y="8158"/>
                    <a:pt x="20977" y="8153"/>
                  </a:cubicBezTo>
                  <a:close/>
                  <a:moveTo>
                    <a:pt x="21210" y="13509"/>
                  </a:moveTo>
                  <a:cubicBezTo>
                    <a:pt x="21154" y="13507"/>
                    <a:pt x="21099" y="13535"/>
                    <a:pt x="21053" y="13598"/>
                  </a:cubicBezTo>
                  <a:lnTo>
                    <a:pt x="20987" y="13688"/>
                  </a:lnTo>
                  <a:lnTo>
                    <a:pt x="20914" y="13598"/>
                  </a:lnTo>
                  <a:cubicBezTo>
                    <a:pt x="20787" y="13441"/>
                    <a:pt x="20617" y="13503"/>
                    <a:pt x="20523" y="13739"/>
                  </a:cubicBezTo>
                  <a:cubicBezTo>
                    <a:pt x="20489" y="13825"/>
                    <a:pt x="20484" y="13867"/>
                    <a:pt x="20484" y="14111"/>
                  </a:cubicBezTo>
                  <a:cubicBezTo>
                    <a:pt x="20484" y="14358"/>
                    <a:pt x="20491" y="14414"/>
                    <a:pt x="20543" y="14661"/>
                  </a:cubicBezTo>
                  <a:cubicBezTo>
                    <a:pt x="20609" y="14968"/>
                    <a:pt x="20733" y="15364"/>
                    <a:pt x="20877" y="15728"/>
                  </a:cubicBezTo>
                  <a:cubicBezTo>
                    <a:pt x="20929" y="15860"/>
                    <a:pt x="20981" y="15969"/>
                    <a:pt x="20992" y="15969"/>
                  </a:cubicBezTo>
                  <a:cubicBezTo>
                    <a:pt x="21003" y="15969"/>
                    <a:pt x="21064" y="15828"/>
                    <a:pt x="21127" y="15656"/>
                  </a:cubicBezTo>
                  <a:cubicBezTo>
                    <a:pt x="21377" y="14982"/>
                    <a:pt x="21482" y="14542"/>
                    <a:pt x="21491" y="14131"/>
                  </a:cubicBezTo>
                  <a:cubicBezTo>
                    <a:pt x="21496" y="13898"/>
                    <a:pt x="21494" y="13871"/>
                    <a:pt x="21453" y="13760"/>
                  </a:cubicBezTo>
                  <a:cubicBezTo>
                    <a:pt x="21395" y="13600"/>
                    <a:pt x="21302" y="13512"/>
                    <a:pt x="21210" y="13509"/>
                  </a:cubicBezTo>
                  <a:close/>
                  <a:moveTo>
                    <a:pt x="21000" y="18142"/>
                  </a:moveTo>
                  <a:cubicBezTo>
                    <a:pt x="20986" y="18142"/>
                    <a:pt x="20963" y="18171"/>
                    <a:pt x="20949" y="18206"/>
                  </a:cubicBezTo>
                  <a:cubicBezTo>
                    <a:pt x="20887" y="18367"/>
                    <a:pt x="20569" y="19450"/>
                    <a:pt x="20569" y="19505"/>
                  </a:cubicBezTo>
                  <a:cubicBezTo>
                    <a:pt x="20569" y="19538"/>
                    <a:pt x="20583" y="19584"/>
                    <a:pt x="20601" y="19606"/>
                  </a:cubicBezTo>
                  <a:cubicBezTo>
                    <a:pt x="20632" y="19644"/>
                    <a:pt x="20630" y="19652"/>
                    <a:pt x="20563" y="19819"/>
                  </a:cubicBezTo>
                  <a:cubicBezTo>
                    <a:pt x="20490" y="19998"/>
                    <a:pt x="20478" y="20060"/>
                    <a:pt x="20511" y="20083"/>
                  </a:cubicBezTo>
                  <a:cubicBezTo>
                    <a:pt x="20591" y="20139"/>
                    <a:pt x="20591" y="20134"/>
                    <a:pt x="20517" y="20285"/>
                  </a:cubicBezTo>
                  <a:cubicBezTo>
                    <a:pt x="20470" y="20381"/>
                    <a:pt x="20446" y="20458"/>
                    <a:pt x="20446" y="20515"/>
                  </a:cubicBezTo>
                  <a:cubicBezTo>
                    <a:pt x="20446" y="20598"/>
                    <a:pt x="20449" y="20600"/>
                    <a:pt x="20603" y="20610"/>
                  </a:cubicBezTo>
                  <a:cubicBezTo>
                    <a:pt x="20747" y="20619"/>
                    <a:pt x="20762" y="20626"/>
                    <a:pt x="20766" y="20691"/>
                  </a:cubicBezTo>
                  <a:cubicBezTo>
                    <a:pt x="20769" y="20730"/>
                    <a:pt x="20774" y="20782"/>
                    <a:pt x="20778" y="20807"/>
                  </a:cubicBezTo>
                  <a:cubicBezTo>
                    <a:pt x="20782" y="20840"/>
                    <a:pt x="20845" y="20851"/>
                    <a:pt x="21023" y="20851"/>
                  </a:cubicBezTo>
                  <a:cubicBezTo>
                    <a:pt x="21240" y="20851"/>
                    <a:pt x="21263" y="20846"/>
                    <a:pt x="21264" y="20790"/>
                  </a:cubicBezTo>
                  <a:cubicBezTo>
                    <a:pt x="21265" y="20755"/>
                    <a:pt x="21267" y="20703"/>
                    <a:pt x="21268" y="20674"/>
                  </a:cubicBezTo>
                  <a:cubicBezTo>
                    <a:pt x="21270" y="20631"/>
                    <a:pt x="21303" y="20617"/>
                    <a:pt x="21431" y="20602"/>
                  </a:cubicBezTo>
                  <a:cubicBezTo>
                    <a:pt x="21529" y="20592"/>
                    <a:pt x="21593" y="20569"/>
                    <a:pt x="21597" y="20545"/>
                  </a:cubicBezTo>
                  <a:cubicBezTo>
                    <a:pt x="21600" y="20523"/>
                    <a:pt x="21566" y="20423"/>
                    <a:pt x="21521" y="20324"/>
                  </a:cubicBezTo>
                  <a:lnTo>
                    <a:pt x="21441" y="20143"/>
                  </a:lnTo>
                  <a:lnTo>
                    <a:pt x="21482" y="20107"/>
                  </a:lnTo>
                  <a:cubicBezTo>
                    <a:pt x="21505" y="20086"/>
                    <a:pt x="21525" y="20049"/>
                    <a:pt x="21525" y="20024"/>
                  </a:cubicBezTo>
                  <a:cubicBezTo>
                    <a:pt x="21525" y="19999"/>
                    <a:pt x="21489" y="19904"/>
                    <a:pt x="21444" y="19812"/>
                  </a:cubicBezTo>
                  <a:lnTo>
                    <a:pt x="21363" y="19645"/>
                  </a:lnTo>
                  <a:lnTo>
                    <a:pt x="21406" y="19607"/>
                  </a:lnTo>
                  <a:cubicBezTo>
                    <a:pt x="21434" y="19582"/>
                    <a:pt x="21445" y="19553"/>
                    <a:pt x="21438" y="19524"/>
                  </a:cubicBezTo>
                  <a:cubicBezTo>
                    <a:pt x="21432" y="19499"/>
                    <a:pt x="21337" y="19178"/>
                    <a:pt x="21226" y="18811"/>
                  </a:cubicBezTo>
                  <a:cubicBezTo>
                    <a:pt x="21102" y="18398"/>
                    <a:pt x="21016" y="18142"/>
                    <a:pt x="21000" y="1814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209" name="IMG_4255.png" descr="IMG_4255.png"/>
          <p:cNvPicPr>
            <a:picLocks noChangeAspect="1"/>
          </p:cNvPicPr>
          <p:nvPr/>
        </p:nvPicPr>
        <p:blipFill>
          <a:blip r:embed="rId3">
            <a:extLst/>
          </a:blip>
          <a:srcRect l="11570" t="30676" r="14570" b="41106"/>
          <a:stretch>
            <a:fillRect/>
          </a:stretch>
        </p:blipFill>
        <p:spPr>
          <a:xfrm>
            <a:off x="12814708" y="3154709"/>
            <a:ext cx="5787765" cy="1544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3" name="تجميع"/>
          <p:cNvGrpSpPr/>
          <p:nvPr/>
        </p:nvGrpSpPr>
        <p:grpSpPr>
          <a:xfrm>
            <a:off x="4933962" y="11787333"/>
            <a:ext cx="15124324" cy="1262879"/>
            <a:chOff x="0" y="0"/>
            <a:chExt cx="15124323" cy="1262878"/>
          </a:xfrm>
        </p:grpSpPr>
        <p:grpSp>
          <p:nvGrpSpPr>
            <p:cNvPr id="1212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1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1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7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1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14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20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9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3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2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2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6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2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5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9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8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32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3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31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4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1238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235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1236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13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1239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264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1240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12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1269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1265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66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67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68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305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1270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1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2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3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4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5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6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7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8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9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0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1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2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3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4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5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6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7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8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9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0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1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2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3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4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5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6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7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8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9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0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1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2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3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4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311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1306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7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8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9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10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pic>
        <p:nvPicPr>
          <p:cNvPr id="1315" name="IMG_4204.png" descr="IMG_4204.png"/>
          <p:cNvPicPr>
            <a:picLocks noChangeAspect="1"/>
          </p:cNvPicPr>
          <p:nvPr/>
        </p:nvPicPr>
        <p:blipFill>
          <a:blip r:embed="rId2">
            <a:extLst/>
          </a:blip>
          <a:srcRect l="7277" t="9991" r="15685" b="15426"/>
          <a:stretch>
            <a:fillRect/>
          </a:stretch>
        </p:blipFill>
        <p:spPr>
          <a:xfrm>
            <a:off x="10903796" y="702459"/>
            <a:ext cx="8257630" cy="1144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9" name="تجميع"/>
          <p:cNvGrpSpPr/>
          <p:nvPr/>
        </p:nvGrpSpPr>
        <p:grpSpPr>
          <a:xfrm>
            <a:off x="5246528" y="12147986"/>
            <a:ext cx="15124324" cy="1262880"/>
            <a:chOff x="0" y="0"/>
            <a:chExt cx="15124323" cy="1262878"/>
          </a:xfrm>
        </p:grpSpPr>
        <p:grpSp>
          <p:nvGrpSpPr>
            <p:cNvPr id="1318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1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17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23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1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2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20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2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26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2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25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2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2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28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2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3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31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5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3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34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38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3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37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342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43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44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45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46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47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48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49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0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404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379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351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5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03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380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408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405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406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19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412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410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1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415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413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418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416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