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25FBA58-7503-4198-86F0-44BDB454DAF5.png" descr="F25FBA58-7503-4198-86F0-44BDB454DAF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584" y="-30675"/>
            <a:ext cx="13127968" cy="981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tVXpjEETe-c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جمع الكسور العشرية"/>
          <p:cNvSpPr txBox="1"/>
          <p:nvPr/>
        </p:nvSpPr>
        <p:spPr>
          <a:xfrm>
            <a:off x="3186534" y="5160110"/>
            <a:ext cx="663173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العشرية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MagicEraser_230524_183403.png" descr="MagicEraser_230524_183403.png"/>
          <p:cNvPicPr>
            <a:picLocks noChangeAspect="1"/>
          </p:cNvPicPr>
          <p:nvPr/>
        </p:nvPicPr>
        <p:blipFill>
          <a:blip r:embed="rId2">
            <a:extLst/>
          </a:blip>
          <a:srcRect l="7666" t="18907" r="9566" b="25692"/>
          <a:stretch>
            <a:fillRect/>
          </a:stretch>
        </p:blipFill>
        <p:spPr>
          <a:xfrm>
            <a:off x="565657" y="1290959"/>
            <a:ext cx="11527307" cy="578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صفحة ١٥٠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١٥٠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24_183215.png" descr="MagicEraser_230524_183215.png"/>
          <p:cNvPicPr>
            <a:picLocks noChangeAspect="1"/>
          </p:cNvPicPr>
          <p:nvPr/>
        </p:nvPicPr>
        <p:blipFill>
          <a:blip r:embed="rId2">
            <a:extLst/>
          </a:blip>
          <a:srcRect l="78342" t="54890" r="7014" b="41540"/>
          <a:stretch>
            <a:fillRect/>
          </a:stretch>
        </p:blipFill>
        <p:spPr>
          <a:xfrm>
            <a:off x="3634612" y="4008070"/>
            <a:ext cx="5382322" cy="983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524_183215.png" descr="MagicEraser_230524_183215.png"/>
          <p:cNvPicPr>
            <a:picLocks noChangeAspect="1"/>
          </p:cNvPicPr>
          <p:nvPr/>
        </p:nvPicPr>
        <p:blipFill>
          <a:blip r:embed="rId2">
            <a:extLst/>
          </a:blip>
          <a:srcRect l="9601" t="32322" r="26897" b="25694"/>
          <a:stretch>
            <a:fillRect/>
          </a:stretch>
        </p:blipFill>
        <p:spPr>
          <a:xfrm>
            <a:off x="513470" y="3738855"/>
            <a:ext cx="8703581" cy="4315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524_183215.png" descr="MagicEraser_230524_183215.png"/>
          <p:cNvPicPr>
            <a:picLocks noChangeAspect="1"/>
          </p:cNvPicPr>
          <p:nvPr/>
        </p:nvPicPr>
        <p:blipFill>
          <a:blip r:embed="rId2">
            <a:extLst/>
          </a:blip>
          <a:srcRect l="73066" t="35436" r="3744" b="33956"/>
          <a:stretch>
            <a:fillRect/>
          </a:stretch>
        </p:blipFill>
        <p:spPr>
          <a:xfrm>
            <a:off x="9167515" y="4130675"/>
            <a:ext cx="3252266" cy="321946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جمع الكسور العشرية"/>
          <p:cNvSpPr txBox="1"/>
          <p:nvPr/>
        </p:nvSpPr>
        <p:spPr>
          <a:xfrm>
            <a:off x="2984596" y="1323290"/>
            <a:ext cx="663173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العشرية </a:t>
            </a:r>
          </a:p>
        </p:txBody>
      </p:sp>
      <p:sp>
        <p:nvSpPr>
          <p:cNvPr id="132" name="صفحة ١٤٨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فحة ١٤٨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١٤٨ </a:t>
            </a:r>
          </a:p>
        </p:txBody>
      </p:sp>
      <p:grpSp>
        <p:nvGrpSpPr>
          <p:cNvPr id="137" name="تجميع"/>
          <p:cNvGrpSpPr/>
          <p:nvPr/>
        </p:nvGrpSpPr>
        <p:grpSpPr>
          <a:xfrm>
            <a:off x="2217924" y="266898"/>
            <a:ext cx="8377433" cy="9460947"/>
            <a:chOff x="0" y="0"/>
            <a:chExt cx="8377431" cy="9460946"/>
          </a:xfrm>
        </p:grpSpPr>
        <p:pic>
          <p:nvPicPr>
            <p:cNvPr id="135" name="MagicEraser_230524_183307.png" descr="MagicEraser_230524_183307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6682" t="13956" r="29701" b="4012"/>
            <a:stretch>
              <a:fillRect/>
            </a:stretch>
          </p:blipFill>
          <p:spPr>
            <a:xfrm>
              <a:off x="191686" y="0"/>
              <a:ext cx="8185746" cy="93929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مستطيل مستدير الزوايا"/>
            <p:cNvSpPr/>
            <p:nvPr/>
          </p:nvSpPr>
          <p:spPr>
            <a:xfrm>
              <a:off x="0" y="8693865"/>
              <a:ext cx="1700933" cy="767082"/>
            </a:xfrm>
            <a:prstGeom prst="roundRect">
              <a:avLst>
                <a:gd name="adj" fmla="val 17476"/>
              </a:avLst>
            </a:prstGeom>
            <a:solidFill>
              <a:srgbClr val="FFFCF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524_183321.png" descr="MagicEraser_230524_183321.png"/>
          <p:cNvPicPr>
            <a:picLocks noChangeAspect="1"/>
          </p:cNvPicPr>
          <p:nvPr/>
        </p:nvPicPr>
        <p:blipFill>
          <a:blip r:embed="rId2">
            <a:extLst/>
          </a:blip>
          <a:srcRect l="12892" t="18511" r="12892" b="5906"/>
          <a:stretch>
            <a:fillRect/>
          </a:stretch>
        </p:blipFill>
        <p:spPr>
          <a:xfrm>
            <a:off x="1189156" y="475996"/>
            <a:ext cx="11664959" cy="890979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١٤٩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524_183335.png" descr="MagicEraser_230524_183335.png"/>
          <p:cNvPicPr>
            <a:picLocks noChangeAspect="1"/>
          </p:cNvPicPr>
          <p:nvPr/>
        </p:nvPicPr>
        <p:blipFill>
          <a:blip r:embed="rId2">
            <a:extLst/>
          </a:blip>
          <a:srcRect l="9758" t="19424" r="5772" b="65054"/>
          <a:stretch>
            <a:fillRect/>
          </a:stretch>
        </p:blipFill>
        <p:spPr>
          <a:xfrm>
            <a:off x="2081724" y="46878"/>
            <a:ext cx="10644369" cy="1466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agicEraser_230524_183335.png" descr="MagicEraser_230524_183335.png"/>
          <p:cNvPicPr>
            <a:picLocks noChangeAspect="1"/>
          </p:cNvPicPr>
          <p:nvPr/>
        </p:nvPicPr>
        <p:blipFill>
          <a:blip r:embed="rId2">
            <a:extLst/>
          </a:blip>
          <a:srcRect l="26183" t="35144" r="6001" b="55744"/>
          <a:stretch>
            <a:fillRect/>
          </a:stretch>
        </p:blipFill>
        <p:spPr>
          <a:xfrm>
            <a:off x="456409" y="1557153"/>
            <a:ext cx="12553671" cy="1264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524_183335.png" descr="MagicEraser_230524_183335.png"/>
          <p:cNvPicPr>
            <a:picLocks noChangeAspect="1"/>
          </p:cNvPicPr>
          <p:nvPr/>
        </p:nvPicPr>
        <p:blipFill>
          <a:blip r:embed="rId2">
            <a:extLst/>
          </a:blip>
          <a:srcRect l="20124" t="46572" r="6624" b="46572"/>
          <a:stretch>
            <a:fillRect/>
          </a:stretch>
        </p:blipFill>
        <p:spPr>
          <a:xfrm>
            <a:off x="534990" y="3511623"/>
            <a:ext cx="12396498" cy="870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524_183335.png" descr="MagicEraser_230524_183335.png"/>
          <p:cNvPicPr>
            <a:picLocks noChangeAspect="1"/>
          </p:cNvPicPr>
          <p:nvPr/>
        </p:nvPicPr>
        <p:blipFill>
          <a:blip r:embed="rId2">
            <a:extLst/>
          </a:blip>
          <a:srcRect l="29316" t="54375" r="5205" b="31938"/>
          <a:stretch>
            <a:fillRect/>
          </a:stretch>
        </p:blipFill>
        <p:spPr>
          <a:xfrm>
            <a:off x="3511116" y="5452998"/>
            <a:ext cx="9494980" cy="1488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524_183335.png" descr="MagicEraser_230524_183335.png"/>
          <p:cNvPicPr>
            <a:picLocks noChangeAspect="1"/>
          </p:cNvPicPr>
          <p:nvPr/>
        </p:nvPicPr>
        <p:blipFill>
          <a:blip r:embed="rId2">
            <a:extLst/>
          </a:blip>
          <a:srcRect l="45495" t="69264" r="4515" b="23062"/>
          <a:stretch>
            <a:fillRect/>
          </a:stretch>
        </p:blipFill>
        <p:spPr>
          <a:xfrm>
            <a:off x="4768714" y="7739042"/>
            <a:ext cx="8356871" cy="96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MagicEraser_230524_183335.png" descr="MagicEraser_230524_183335.png"/>
          <p:cNvPicPr>
            <a:picLocks noChangeAspect="1"/>
          </p:cNvPicPr>
          <p:nvPr/>
        </p:nvPicPr>
        <p:blipFill>
          <a:blip r:embed="rId2">
            <a:extLst/>
          </a:blip>
          <a:srcRect l="6623" t="53725" r="70810" b="18806"/>
          <a:stretch>
            <a:fillRect/>
          </a:stretch>
        </p:blipFill>
        <p:spPr>
          <a:xfrm>
            <a:off x="63212" y="5648168"/>
            <a:ext cx="3668702" cy="3349285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١٤٩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١٤٩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agicEraser_230524_183348.png" descr="MagicEraser_230524_183348.png"/>
          <p:cNvPicPr>
            <a:picLocks noChangeAspect="1"/>
          </p:cNvPicPr>
          <p:nvPr/>
        </p:nvPicPr>
        <p:blipFill>
          <a:blip r:embed="rId2">
            <a:extLst/>
          </a:blip>
          <a:srcRect l="11764" t="13396" r="5405" b="0"/>
          <a:stretch>
            <a:fillRect/>
          </a:stretch>
        </p:blipFill>
        <p:spPr>
          <a:xfrm>
            <a:off x="1278729" y="173089"/>
            <a:ext cx="11601273" cy="9097303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صفحة ١٥٠"/>
          <p:cNvSpPr txBox="1"/>
          <p:nvPr/>
        </p:nvSpPr>
        <p:spPr>
          <a:xfrm>
            <a:off x="214962" y="9007754"/>
            <a:ext cx="1933445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١٥٠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