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0" r:id="rId4"/>
    <p:sldId id="259" r:id="rId5"/>
  </p:sldIdLst>
  <p:sldSz cx="6858000" cy="12192000"/>
  <p:notesSz cx="6858000" cy="9144000"/>
  <p:custDataLst>
    <p:tags r:id="rId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>
        <p:scale>
          <a:sx n="62" d="100"/>
          <a:sy n="62" d="100"/>
        </p:scale>
        <p:origin x="-996" y="1456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917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254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080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116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36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601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466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338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885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97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090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4BA9-85BF-4CCC-AD26-2DB040408943}" type="datetimeFigureOut">
              <a:rPr lang="ar-SA" smtClean="0"/>
              <a:t>16/11/1444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CA20C-6E09-4B2C-BAA4-8C716F73715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283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hyperlink" Target="http://commons.wikimedia.org/wiki/File:Basmala.svg" TargetMode="External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commons.wikimedia.org/wiki/File:Basmala.svg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jpeg"/><Relationship Id="rId5" Type="http://schemas.openxmlformats.org/officeDocument/2006/relationships/hyperlink" Target="http://commons.wikimedia.org/wiki/File:Basmala.svg" TargetMode="External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commons.wikimedia.org/wiki/File:Basmala.svg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.gif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FE774E2A-030D-4111-E6BD-4C8C093C7346}"/>
              </a:ext>
            </a:extLst>
          </p:cNvPr>
          <p:cNvSpPr txBox="1"/>
          <p:nvPr/>
        </p:nvSpPr>
        <p:spPr>
          <a:xfrm>
            <a:off x="4345341" y="803358"/>
            <a:ext cx="23449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المملكة العربية السعودية</a:t>
            </a:r>
            <a:endParaRPr lang="ar-SA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r"/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وزارة التعليم </a:t>
            </a:r>
            <a:b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إدارة التعليم .</a:t>
            </a:r>
          </a:p>
          <a:p>
            <a:pPr algn="r"/>
            <a:r>
              <a:rPr lang="ar-SA" b="1" dirty="0">
                <a:solidFill>
                  <a:srgbClr val="000000"/>
                </a:solidFill>
                <a:latin typeface="Segoe UI" panose="020B0502040204020203" pitchFamily="34" charset="0"/>
              </a:rPr>
              <a:t>الابتدائية </a:t>
            </a:r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/>
            </a:r>
            <a:b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78CB8E5-6EF5-5242-DDE4-A86077E78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431336" y="186964"/>
            <a:ext cx="4843805" cy="50132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E6A6C3B-8799-AEDA-806E-DCE4E32E0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7" y="270004"/>
            <a:ext cx="1276167" cy="7292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C893176-353A-8908-96CE-0473D81CE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60" y="217537"/>
            <a:ext cx="2064557" cy="105552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418042CF-775E-EFB8-F0A6-4E29AF2242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6" t="18813" r="25971" b="25115"/>
          <a:stretch/>
        </p:blipFill>
        <p:spPr>
          <a:xfrm>
            <a:off x="345668" y="4378303"/>
            <a:ext cx="6215511" cy="57278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117EE772-F00D-448D-49F0-FF112E5051E8}"/>
              </a:ext>
            </a:extLst>
          </p:cNvPr>
          <p:cNvSpPr/>
          <p:nvPr/>
        </p:nvSpPr>
        <p:spPr>
          <a:xfrm>
            <a:off x="510951" y="2413361"/>
            <a:ext cx="58849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اختبار الاستماع للصف الخامس الفصل الدراسي الثالث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CEF6CA59-EB77-0CF6-FDC7-F43D266006DF}"/>
              </a:ext>
            </a:extLst>
          </p:cNvPr>
          <p:cNvSpPr/>
          <p:nvPr/>
        </p:nvSpPr>
        <p:spPr>
          <a:xfrm>
            <a:off x="-32027" y="3096859"/>
            <a:ext cx="6890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Listen then Answer the following questions:</a:t>
            </a:r>
            <a:endParaRPr lang="ar-SA" sz="28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xmlns="" id="{5898E459-1E49-3B61-6BE0-69CE0ED7B476}"/>
              </a:ext>
            </a:extLst>
          </p:cNvPr>
          <p:cNvGrpSpPr/>
          <p:nvPr/>
        </p:nvGrpSpPr>
        <p:grpSpPr>
          <a:xfrm>
            <a:off x="322194" y="999242"/>
            <a:ext cx="1276167" cy="1060748"/>
            <a:chOff x="829559" y="2108884"/>
            <a:chExt cx="1276167" cy="1060748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xmlns="" id="{031A282B-D968-2D85-1677-DB3FBA0FC4C7}"/>
                </a:ext>
              </a:extLst>
            </p:cNvPr>
            <p:cNvSpPr/>
            <p:nvPr/>
          </p:nvSpPr>
          <p:spPr>
            <a:xfrm>
              <a:off x="829559" y="2129846"/>
              <a:ext cx="1276167" cy="100649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xmlns="" id="{3D6067BC-3760-949B-823E-1CA0ABE8D1DA}"/>
                </a:ext>
              </a:extLst>
            </p:cNvPr>
            <p:cNvCxnSpPr>
              <a:stCxn id="14" idx="2"/>
              <a:endCxn id="14" idx="6"/>
            </p:cNvCxnSpPr>
            <p:nvPr/>
          </p:nvCxnSpPr>
          <p:spPr>
            <a:xfrm>
              <a:off x="829559" y="2633095"/>
              <a:ext cx="12761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xmlns="" id="{C79A82C5-3171-5A45-548D-8C88F7687FB4}"/>
                </a:ext>
              </a:extLst>
            </p:cNvPr>
            <p:cNvSpPr/>
            <p:nvPr/>
          </p:nvSpPr>
          <p:spPr>
            <a:xfrm>
              <a:off x="1258290" y="2108884"/>
              <a:ext cx="41870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xmlns="" id="{28B6186C-CE9A-33E0-69DB-6D30235899A5}"/>
                </a:ext>
              </a:extLst>
            </p:cNvPr>
            <p:cNvSpPr/>
            <p:nvPr/>
          </p:nvSpPr>
          <p:spPr>
            <a:xfrm>
              <a:off x="1229032" y="2523301"/>
              <a:ext cx="41870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Toys- Where is my teddy- ESL Video Lesson">
            <a:hlinkClick r:id="" action="ppaction://media"/>
            <a:extLst>
              <a:ext uri="{FF2B5EF4-FFF2-40B4-BE49-F238E27FC236}">
                <a16:creationId xmlns:a16="http://schemas.microsoft.com/office/drawing/2014/main" xmlns="" id="{37703931-9D8D-13B0-F7FB-0A35F4504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7825" y="4534269"/>
            <a:ext cx="6123354" cy="541595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A1C53110-DA40-332B-6925-BB4EE4B12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38" y="10378744"/>
            <a:ext cx="3528215" cy="21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7AEAEF30-2006-E7A1-17C5-C4D5DEDD0792}"/>
              </a:ext>
            </a:extLst>
          </p:cNvPr>
          <p:cNvSpPr txBox="1"/>
          <p:nvPr/>
        </p:nvSpPr>
        <p:spPr>
          <a:xfrm>
            <a:off x="4354948" y="477050"/>
            <a:ext cx="23449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المملكة العربية السعودية</a:t>
            </a:r>
            <a:endParaRPr lang="ar-SA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r"/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وزارة التعليم </a:t>
            </a:r>
            <a:b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إدارة التعليم .</a:t>
            </a:r>
          </a:p>
          <a:p>
            <a:pPr algn="r"/>
            <a:r>
              <a:rPr lang="ar-SA" b="1" dirty="0">
                <a:solidFill>
                  <a:srgbClr val="000000"/>
                </a:solidFill>
                <a:latin typeface="Segoe UI" panose="020B0502040204020203" pitchFamily="34" charset="0"/>
              </a:rPr>
              <a:t>الابتدائية </a:t>
            </a:r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/>
            </a:r>
            <a:b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2A835152-C8A2-5866-15E5-229156FB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431335" y="51311"/>
            <a:ext cx="4843805" cy="50132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63578966-B4E7-0BC6-DB94-9F17F3890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7" y="270004"/>
            <a:ext cx="1276167" cy="7292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3B769BA2-7BEA-160E-5218-88473020C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60" y="217537"/>
            <a:ext cx="2064557" cy="105552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B28D7C8E-C9AE-2F27-2CCA-14B4C19217E0}"/>
              </a:ext>
            </a:extLst>
          </p:cNvPr>
          <p:cNvSpPr/>
          <p:nvPr/>
        </p:nvSpPr>
        <p:spPr>
          <a:xfrm>
            <a:off x="1946305" y="1740394"/>
            <a:ext cx="381386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اختبار الاستماع للصف الخامس  الفصل الدراسي الثالث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0A3BAF15-59C3-7388-EC3F-D38F6994A0DC}"/>
              </a:ext>
            </a:extLst>
          </p:cNvPr>
          <p:cNvSpPr/>
          <p:nvPr/>
        </p:nvSpPr>
        <p:spPr>
          <a:xfrm>
            <a:off x="284397" y="2391947"/>
            <a:ext cx="59907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الاسم:                                           الصف:                        </a:t>
            </a:r>
            <a:endParaRPr lang="ar-SA" sz="20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xmlns="" id="{FCA2AD6A-1F12-8964-5998-4B2206489BE5}"/>
              </a:ext>
            </a:extLst>
          </p:cNvPr>
          <p:cNvSpPr/>
          <p:nvPr/>
        </p:nvSpPr>
        <p:spPr>
          <a:xfrm>
            <a:off x="452165" y="1059832"/>
            <a:ext cx="1276167" cy="10064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xmlns="" id="{CAC0587B-1835-3DBF-E609-1387DF1B90F0}"/>
              </a:ext>
            </a:extLst>
          </p:cNvPr>
          <p:cNvCxnSpPr>
            <a:stCxn id="10" idx="2"/>
            <a:endCxn id="10" idx="6"/>
          </p:cNvCxnSpPr>
          <p:nvPr/>
        </p:nvCxnSpPr>
        <p:spPr>
          <a:xfrm>
            <a:off x="452165" y="1563081"/>
            <a:ext cx="12761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FC5076E9-EBEA-BB8D-9A6D-53565A1509FD}"/>
              </a:ext>
            </a:extLst>
          </p:cNvPr>
          <p:cNvSpPr/>
          <p:nvPr/>
        </p:nvSpPr>
        <p:spPr>
          <a:xfrm>
            <a:off x="664057" y="1446424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2.5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xmlns="" id="{0918BC01-575F-457F-24DD-91287F580739}"/>
              </a:ext>
            </a:extLst>
          </p:cNvPr>
          <p:cNvSpPr/>
          <p:nvPr/>
        </p:nvSpPr>
        <p:spPr>
          <a:xfrm>
            <a:off x="0" y="2790550"/>
            <a:ext cx="5133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Choose the correct answer 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xmlns="" id="{3964F6C5-DFA0-8083-9F9B-67B36C2B6E7A}"/>
              </a:ext>
            </a:extLst>
          </p:cNvPr>
          <p:cNvSpPr/>
          <p:nvPr/>
        </p:nvSpPr>
        <p:spPr>
          <a:xfrm>
            <a:off x="2888338" y="8634896"/>
            <a:ext cx="41016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4-It is  …… the bed</a:t>
            </a:r>
          </a:p>
          <a:p>
            <a:pPr algn="ctr"/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{ on  /  under }</a:t>
            </a:r>
            <a:endParaRPr lang="ar-SA" sz="20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xmlns="" id="{F0685D7F-A0FD-C746-17C2-435CCB06B531}"/>
              </a:ext>
            </a:extLst>
          </p:cNvPr>
          <p:cNvSpPr/>
          <p:nvPr/>
        </p:nvSpPr>
        <p:spPr>
          <a:xfrm>
            <a:off x="2888338" y="5250557"/>
            <a:ext cx="36650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2-My robot is…… the box</a:t>
            </a:r>
          </a:p>
          <a:p>
            <a:pPr algn="ctr"/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{next to  / in }  </a:t>
            </a:r>
            <a:endParaRPr lang="ar-SA" sz="20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xmlns="" id="{72748CD8-0B31-0803-5CAB-DF0BFDC634B8}"/>
              </a:ext>
            </a:extLst>
          </p:cNvPr>
          <p:cNvSpPr/>
          <p:nvPr/>
        </p:nvSpPr>
        <p:spPr>
          <a:xfrm>
            <a:off x="2839080" y="6951418"/>
            <a:ext cx="35570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3-It’s ………. The chair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{ </a:t>
            </a: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next to</a:t>
            </a:r>
            <a:r>
              <a:rPr lang="en-US" sz="2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 between}</a:t>
            </a:r>
            <a:endParaRPr lang="ar-SA" sz="20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xmlns="" id="{F882681A-A82A-5D6E-D68F-E7017AD41786}"/>
              </a:ext>
            </a:extLst>
          </p:cNvPr>
          <p:cNvSpPr/>
          <p:nvPr/>
        </p:nvSpPr>
        <p:spPr>
          <a:xfrm>
            <a:off x="2996716" y="3647363"/>
            <a:ext cx="28749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1-Where is the ball?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-It is …… the box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{ </a:t>
            </a: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behind</a:t>
            </a:r>
            <a:r>
              <a:rPr lang="en-US" sz="2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/ </a:t>
            </a: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</a:t>
            </a:r>
            <a:r>
              <a:rPr lang="en-US" sz="2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}</a:t>
            </a:r>
            <a:endParaRPr lang="ar-SA" sz="20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xmlns="" id="{D659F33D-81DF-DCF2-3C5B-5B71D8AFAE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78" y="11091741"/>
            <a:ext cx="1199622" cy="9002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E34DA2CB-8361-0AB4-3015-3BED81F5D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76" y="8105873"/>
            <a:ext cx="2716462" cy="128027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83FC3BCA-E34D-1486-FEB2-466EB2F26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397" y="4806500"/>
            <a:ext cx="2688414" cy="120539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FA37E90F-6451-FA1F-E182-4FF76F4B5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76" y="6437216"/>
            <a:ext cx="2772935" cy="149399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C058483A-55C4-81B0-CD81-8592D67A7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397" y="3436032"/>
            <a:ext cx="2688414" cy="117250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48D0F713-436F-93A5-84B2-5A9AB9A082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876" y="9631572"/>
            <a:ext cx="2716462" cy="1460169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xmlns="" id="{924FDDC6-36F8-3824-D153-759CC23C1819}"/>
              </a:ext>
            </a:extLst>
          </p:cNvPr>
          <p:cNvSpPr/>
          <p:nvPr/>
        </p:nvSpPr>
        <p:spPr>
          <a:xfrm>
            <a:off x="2996716" y="9943774"/>
            <a:ext cx="32784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5-Where is the doll?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-It is …… the box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{ in front of / </a:t>
            </a: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</a:t>
            </a:r>
            <a:r>
              <a:rPr lang="en-US" sz="2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}</a:t>
            </a:r>
            <a:endParaRPr lang="ar-SA" sz="20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FE774E2A-030D-4111-E6BD-4C8C093C7346}"/>
              </a:ext>
            </a:extLst>
          </p:cNvPr>
          <p:cNvSpPr txBox="1"/>
          <p:nvPr/>
        </p:nvSpPr>
        <p:spPr>
          <a:xfrm>
            <a:off x="4345341" y="803358"/>
            <a:ext cx="23449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المملكة العربية السعودية</a:t>
            </a:r>
            <a:endParaRPr lang="ar-SA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r"/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وزارة التعليم </a:t>
            </a:r>
            <a:b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إدارة التعليم .</a:t>
            </a:r>
          </a:p>
          <a:p>
            <a:pPr algn="r"/>
            <a:r>
              <a:rPr lang="ar-SA" b="1" dirty="0">
                <a:solidFill>
                  <a:srgbClr val="000000"/>
                </a:solidFill>
                <a:latin typeface="Segoe UI" panose="020B0502040204020203" pitchFamily="34" charset="0"/>
              </a:rPr>
              <a:t>الابتدائية </a:t>
            </a:r>
            <a: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/>
            </a:r>
            <a:br>
              <a:rPr lang="ar-SA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78CB8E5-6EF5-5242-DDE4-A86077E78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431336" y="186964"/>
            <a:ext cx="4843805" cy="50132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E6A6C3B-8799-AEDA-806E-DCE4E32E0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7" y="270004"/>
            <a:ext cx="1276167" cy="7292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C893176-353A-8908-96CE-0473D81CE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60" y="217537"/>
            <a:ext cx="2064557" cy="105552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117EE772-F00D-448D-49F0-FF112E5051E8}"/>
              </a:ext>
            </a:extLst>
          </p:cNvPr>
          <p:cNvSpPr/>
          <p:nvPr/>
        </p:nvSpPr>
        <p:spPr>
          <a:xfrm>
            <a:off x="510950" y="2738004"/>
            <a:ext cx="58849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اختبار الاستماع للصف الخامس الفصل الدراسي الثالث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CEF6CA59-EB77-0CF6-FDC7-F43D266006DF}"/>
              </a:ext>
            </a:extLst>
          </p:cNvPr>
          <p:cNvSpPr/>
          <p:nvPr/>
        </p:nvSpPr>
        <p:spPr>
          <a:xfrm>
            <a:off x="-76804" y="3745625"/>
            <a:ext cx="6890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Listen then Answer the following questions:</a:t>
            </a:r>
            <a:endParaRPr lang="ar-SA" sz="28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7F9B8AE7-009A-E0D5-DC9D-61FDB86B91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6" t="18813" r="25971" b="25115"/>
          <a:stretch/>
        </p:blipFill>
        <p:spPr>
          <a:xfrm>
            <a:off x="345667" y="4846749"/>
            <a:ext cx="6215511" cy="54194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Jobs Lesson Words &amp; Sentences ESL Video">
            <a:hlinkClick r:id="" action="ppaction://media"/>
            <a:extLst>
              <a:ext uri="{FF2B5EF4-FFF2-40B4-BE49-F238E27FC236}">
                <a16:creationId xmlns:a16="http://schemas.microsoft.com/office/drawing/2014/main" xmlns="" id="{E2E1F25F-1E88-5CA1-408A-DDC9AAFE2A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41" end="56840.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197" y="5027069"/>
            <a:ext cx="6072981" cy="50898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A1C53110-DA40-332B-6925-BB4EE4B12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0446505"/>
            <a:ext cx="3132178" cy="17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7E5CBCA4-668A-896B-887C-713643FBC04E}"/>
              </a:ext>
            </a:extLst>
          </p:cNvPr>
          <p:cNvSpPr txBox="1"/>
          <p:nvPr/>
        </p:nvSpPr>
        <p:spPr>
          <a:xfrm>
            <a:off x="4354901" y="565843"/>
            <a:ext cx="23449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</a:rPr>
              <a:t>المملكة العربية السعودية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</a:rPr>
              <a:t>وزارة التعليم </a:t>
            </a:r>
            <a:b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</a:rPr>
            </a:b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</a:rPr>
              <a:t>إدارة التعليم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</a:rPr>
              <a:t>الابتدائية </a:t>
            </a:r>
            <a:b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</a:rPr>
            </a:b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99F429C-D258-3D29-FE6E-0C1AD46EC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92035" y="187209"/>
            <a:ext cx="4843805" cy="50132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E67373D1-D701-131A-8308-32AE2803B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2" y="701581"/>
            <a:ext cx="1276167" cy="7292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130E011-56A5-D230-086D-1409B17CC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05" y="649114"/>
            <a:ext cx="2064557" cy="105552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BB7EAEEC-0DBC-F9C7-512C-AB3245E4F115}"/>
              </a:ext>
            </a:extLst>
          </p:cNvPr>
          <p:cNvSpPr/>
          <p:nvPr/>
        </p:nvSpPr>
        <p:spPr>
          <a:xfrm>
            <a:off x="1777614" y="1832038"/>
            <a:ext cx="37497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rtl="1"/>
            <a:r>
              <a:rPr lang="ar-SA" sz="2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khbar MT" pitchFamily="2" charset="-78"/>
              </a:rPr>
              <a:t>اختبار الاستماع للصف الخامس الفصل الدراسي الثالث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F95D2F26-6DD7-6792-6612-C81A10D86281}"/>
              </a:ext>
            </a:extLst>
          </p:cNvPr>
          <p:cNvSpPr/>
          <p:nvPr/>
        </p:nvSpPr>
        <p:spPr>
          <a:xfrm>
            <a:off x="143335" y="2537876"/>
            <a:ext cx="59907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rtl="1"/>
            <a:r>
              <a:rPr lang="ar-SA" sz="2000" dirty="0">
                <a:ln w="0"/>
                <a:solidFill>
                  <a:srgbClr val="70AD47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الاسم:                                           الصف:                        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xmlns="" id="{23AED1EC-1246-3013-82AA-2B2B6B60EBA2}"/>
              </a:ext>
            </a:extLst>
          </p:cNvPr>
          <p:cNvSpPr/>
          <p:nvPr/>
        </p:nvSpPr>
        <p:spPr>
          <a:xfrm>
            <a:off x="285910" y="1491409"/>
            <a:ext cx="1276167" cy="1006497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xmlns="" id="{A7B246E1-59E6-3D5D-A972-9C3D3339D43A}"/>
              </a:ext>
            </a:extLst>
          </p:cNvPr>
          <p:cNvCxnSpPr>
            <a:stCxn id="10" idx="2"/>
            <a:endCxn id="10" idx="6"/>
          </p:cNvCxnSpPr>
          <p:nvPr/>
        </p:nvCxnSpPr>
        <p:spPr>
          <a:xfrm>
            <a:off x="285910" y="1994658"/>
            <a:ext cx="1276167" cy="0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2EF7C20A-4AB6-30B3-C354-DD27D7F04339}"/>
              </a:ext>
            </a:extLst>
          </p:cNvPr>
          <p:cNvSpPr/>
          <p:nvPr/>
        </p:nvSpPr>
        <p:spPr>
          <a:xfrm>
            <a:off x="497802" y="1878001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2.5</a:t>
            </a:r>
            <a:endParaRPr kumimoji="0" lang="ar-SA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750BD8C-A5AB-E2A5-75D4-19DCAD83C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82" y="3429763"/>
            <a:ext cx="3092940" cy="21113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B7251902-30B6-C734-10D0-5BFC77EFF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6905" y="3409216"/>
            <a:ext cx="2977991" cy="202617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74D8B65F-2051-2278-C3C6-16CFBA9EE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35" y="6108670"/>
            <a:ext cx="3078093" cy="218778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7A46CC55-1E43-1CBA-B12C-A59DEFE60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6905" y="5918016"/>
            <a:ext cx="3024340" cy="227377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32A9C143-5B6E-1745-0173-FDCCF47717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683" y="8674412"/>
            <a:ext cx="4601746" cy="202617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C07820ED-5FBE-6993-020C-CBA76AE89A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83" y="10694807"/>
            <a:ext cx="1961535" cy="14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496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2622467"/>
</p:tagLst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1228</TotalTime>
  <Words>145</Words>
  <Application>Microsoft Office PowerPoint</Application>
  <PresentationFormat>Custom</PresentationFormat>
  <Paragraphs>37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نسق Office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Om Azooz</dc:creator>
  <cp:lastModifiedBy>pc</cp:lastModifiedBy>
  <cp:revision>7</cp:revision>
  <dcterms:created xsi:type="dcterms:W3CDTF">2022-05-24T13:04:29Z</dcterms:created>
  <dcterms:modified xsi:type="dcterms:W3CDTF">2023-06-04T18:28:42Z</dcterms:modified>
</cp:coreProperties>
</file>