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6" autoAdjust="0"/>
    <p:restoredTop sz="94660"/>
  </p:normalViewPr>
  <p:slideViewPr>
    <p:cSldViewPr snapToGrid="0">
      <p:cViewPr>
        <p:scale>
          <a:sx n="48" d="100"/>
          <a:sy n="48" d="100"/>
        </p:scale>
        <p:origin x="-968" y="-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16/11/1444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4225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16/11/1444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9482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16/11/1444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150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16/11/1444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66623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16/11/1444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67265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16/11/1444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346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16/11/1444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5658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16/11/1444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8183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16/11/1444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4588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16/11/1444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7501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16/11/1444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100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54B1D-FDD4-4192-B628-3D5F39F1664B}" type="datetimeFigureOut">
              <a:rPr lang="ar-SA" smtClean="0"/>
              <a:t>16/11/1444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5644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4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em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image" Target="..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0261A67C-A462-40CA-A858-9947F0F7B7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062715"/>
            <a:ext cx="7772400" cy="2785731"/>
          </a:xfrm>
        </p:spPr>
        <p:txBody>
          <a:bodyPr>
            <a:normAutofit/>
          </a:bodyPr>
          <a:lstStyle/>
          <a:p>
            <a:pPr rtl="0"/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examinations</a:t>
            </a:r>
            <a:b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b="1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semester </a:t>
            </a:r>
            <a:endParaRPr lang="ar-SA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97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45269"/>
            <a:ext cx="7886700" cy="1983731"/>
          </a:xfrm>
        </p:spPr>
        <p:txBody>
          <a:bodyPr>
            <a:normAutofit/>
          </a:bodyPr>
          <a:lstStyle/>
          <a:p>
            <a:pPr marL="0" indent="0" algn="ctr" rtl="0">
              <a:buNone/>
            </a:pPr>
            <a:r>
              <a:rPr lang="en-US" sz="11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11500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1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grade </a:t>
            </a:r>
          </a:p>
        </p:txBody>
      </p:sp>
      <p:sp>
        <p:nvSpPr>
          <p:cNvPr id="4" name="مستطيل 3">
            <a:hlinkClick r:id="rId2" action="ppaction://hlinksldjump"/>
            <a:extLst>
              <a:ext uri="{FF2B5EF4-FFF2-40B4-BE49-F238E27FC236}">
                <a16:creationId xmlns:a16="http://schemas.microsoft.com/office/drawing/2014/main" xmlns="" id="{1C528619-E88C-46EA-AB59-E2773CCE1F9E}"/>
              </a:ext>
            </a:extLst>
          </p:cNvPr>
          <p:cNvSpPr/>
          <p:nvPr/>
        </p:nvSpPr>
        <p:spPr>
          <a:xfrm>
            <a:off x="1127051" y="3861901"/>
            <a:ext cx="925033" cy="1041991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1</a:t>
            </a:r>
            <a:endParaRPr lang="ar-SA" sz="7200" dirty="0"/>
          </a:p>
        </p:txBody>
      </p:sp>
      <p:sp>
        <p:nvSpPr>
          <p:cNvPr id="5" name="مستطيل 4">
            <a:hlinkClick r:id="rId3" action="ppaction://hlinksldjump"/>
            <a:extLst>
              <a:ext uri="{FF2B5EF4-FFF2-40B4-BE49-F238E27FC236}">
                <a16:creationId xmlns:a16="http://schemas.microsoft.com/office/drawing/2014/main" xmlns="" id="{01814F8F-83DA-4A5C-9C57-B4F73B97F650}"/>
              </a:ext>
            </a:extLst>
          </p:cNvPr>
          <p:cNvSpPr/>
          <p:nvPr/>
        </p:nvSpPr>
        <p:spPr>
          <a:xfrm>
            <a:off x="2351567" y="3861901"/>
            <a:ext cx="925033" cy="1041991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2</a:t>
            </a:r>
            <a:endParaRPr lang="ar-SA" sz="7200" dirty="0"/>
          </a:p>
        </p:txBody>
      </p:sp>
      <p:sp>
        <p:nvSpPr>
          <p:cNvPr id="6" name="مستطيل 5">
            <a:hlinkClick r:id="rId4" action="ppaction://hlinksldjump"/>
            <a:extLst>
              <a:ext uri="{FF2B5EF4-FFF2-40B4-BE49-F238E27FC236}">
                <a16:creationId xmlns:a16="http://schemas.microsoft.com/office/drawing/2014/main" xmlns="" id="{3F8EA590-DD3E-4BDC-8B69-6C46ABC781D5}"/>
              </a:ext>
            </a:extLst>
          </p:cNvPr>
          <p:cNvSpPr/>
          <p:nvPr/>
        </p:nvSpPr>
        <p:spPr>
          <a:xfrm>
            <a:off x="3576083" y="3862531"/>
            <a:ext cx="925033" cy="1041991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3</a:t>
            </a:r>
            <a:endParaRPr lang="ar-SA" sz="7200" dirty="0"/>
          </a:p>
        </p:txBody>
      </p:sp>
      <p:sp>
        <p:nvSpPr>
          <p:cNvPr id="7" name="مستطيل 6">
            <a:hlinkClick r:id="rId5" action="ppaction://hlinksldjump"/>
            <a:extLst>
              <a:ext uri="{FF2B5EF4-FFF2-40B4-BE49-F238E27FC236}">
                <a16:creationId xmlns:a16="http://schemas.microsoft.com/office/drawing/2014/main" xmlns="" id="{EF40C74D-535A-4756-BF0A-41F33A15CE21}"/>
              </a:ext>
            </a:extLst>
          </p:cNvPr>
          <p:cNvSpPr/>
          <p:nvPr/>
        </p:nvSpPr>
        <p:spPr>
          <a:xfrm>
            <a:off x="4800599" y="3861901"/>
            <a:ext cx="925033" cy="1041991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4</a:t>
            </a:r>
            <a:endParaRPr lang="ar-SA" sz="7200" dirty="0"/>
          </a:p>
        </p:txBody>
      </p:sp>
      <p:sp>
        <p:nvSpPr>
          <p:cNvPr id="8" name="مستطيل 7">
            <a:hlinkClick r:id="rId6" action="ppaction://hlinksldjump"/>
            <a:extLst>
              <a:ext uri="{FF2B5EF4-FFF2-40B4-BE49-F238E27FC236}">
                <a16:creationId xmlns:a16="http://schemas.microsoft.com/office/drawing/2014/main" xmlns="" id="{200D3CA7-5D75-4727-9AB1-F36FD6015EC9}"/>
              </a:ext>
            </a:extLst>
          </p:cNvPr>
          <p:cNvSpPr/>
          <p:nvPr/>
        </p:nvSpPr>
        <p:spPr>
          <a:xfrm>
            <a:off x="5940058" y="3861900"/>
            <a:ext cx="925033" cy="1041991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5</a:t>
            </a:r>
            <a:endParaRPr lang="ar-SA" sz="7200" dirty="0"/>
          </a:p>
        </p:txBody>
      </p:sp>
      <p:sp>
        <p:nvSpPr>
          <p:cNvPr id="9" name="مستطيل 8">
            <a:hlinkClick r:id="rId7" action="ppaction://hlinksldjump"/>
            <a:extLst>
              <a:ext uri="{FF2B5EF4-FFF2-40B4-BE49-F238E27FC236}">
                <a16:creationId xmlns:a16="http://schemas.microsoft.com/office/drawing/2014/main" xmlns="" id="{B6F4B222-A5EA-40E9-8D0B-FCE5331F5DB8}"/>
              </a:ext>
            </a:extLst>
          </p:cNvPr>
          <p:cNvSpPr/>
          <p:nvPr/>
        </p:nvSpPr>
        <p:spPr>
          <a:xfrm>
            <a:off x="7079517" y="3861899"/>
            <a:ext cx="925033" cy="104199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6</a:t>
            </a:r>
            <a:endParaRPr lang="ar-SA" sz="7200" dirty="0"/>
          </a:p>
        </p:txBody>
      </p:sp>
    </p:spTree>
    <p:extLst>
      <p:ext uri="{BB962C8B-B14F-4D97-AF65-F5344CB8AC3E}">
        <p14:creationId xmlns:p14="http://schemas.microsoft.com/office/powerpoint/2010/main" val="235193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20726"/>
            <a:ext cx="5506336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Hello , nice to meet you </a:t>
            </a: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xmlns="" id="{1B4E57E3-B0AD-41EC-AA7A-847CBDAF43CA}"/>
              </a:ext>
            </a:extLst>
          </p:cNvPr>
          <p:cNvSpPr/>
          <p:nvPr/>
        </p:nvSpPr>
        <p:spPr>
          <a:xfrm>
            <a:off x="628650" y="1840008"/>
            <a:ext cx="3224893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How are you ? 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xmlns="" id="{396A2E8D-EE3E-4365-A2D8-AA39FC6CCF9A}"/>
              </a:ext>
            </a:extLst>
          </p:cNvPr>
          <p:cNvSpPr/>
          <p:nvPr/>
        </p:nvSpPr>
        <p:spPr>
          <a:xfrm>
            <a:off x="628649" y="2712438"/>
            <a:ext cx="5804807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Name a room in your house 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xmlns="" id="{51ADBB7E-9C13-4F28-9924-21EED2FC37FD}"/>
              </a:ext>
            </a:extLst>
          </p:cNvPr>
          <p:cNvSpPr/>
          <p:nvPr/>
        </p:nvSpPr>
        <p:spPr>
          <a:xfrm>
            <a:off x="628650" y="3584868"/>
            <a:ext cx="4694464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Where is the mouse ? 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xmlns="" id="{D1C62285-F378-4873-98F8-8571EC8E9798}"/>
              </a:ext>
            </a:extLst>
          </p:cNvPr>
          <p:cNvSpPr/>
          <p:nvPr/>
        </p:nvSpPr>
        <p:spPr>
          <a:xfrm>
            <a:off x="628650" y="4457298"/>
            <a:ext cx="3962944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Can ostriches fly ? </a:t>
            </a:r>
            <a:endParaRPr lang="ar-SA" sz="3200" dirty="0"/>
          </a:p>
        </p:txBody>
      </p:sp>
      <p:pic>
        <p:nvPicPr>
          <p:cNvPr id="12" name="رسم 11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xmlns="" id="{2EC3FED8-3A5D-48CB-B632-BF22F37BFB6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pic>
        <p:nvPicPr>
          <p:cNvPr id="9" name="صورة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34986" y="3678602"/>
            <a:ext cx="1704387" cy="180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09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رسم 27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xmlns="" id="{E103C896-E3EB-413B-A3C4-372D6B7D3E8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1" name="عنصر نائب للمحتوى 2">
            <a:extLst>
              <a:ext uri="{FF2B5EF4-FFF2-40B4-BE49-F238E27FC236}">
                <a16:creationId xmlns:a16="http://schemas.microsoft.com/office/drawing/2014/main" xmlns="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20726"/>
            <a:ext cx="5506336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Hello , nice to meet you </a:t>
            </a: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xmlns="" id="{1B4E57E3-B0AD-41EC-AA7A-847CBDAF43CA}"/>
              </a:ext>
            </a:extLst>
          </p:cNvPr>
          <p:cNvSpPr/>
          <p:nvPr/>
        </p:nvSpPr>
        <p:spPr>
          <a:xfrm>
            <a:off x="628650" y="1840008"/>
            <a:ext cx="3224893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How are you ? </a:t>
            </a:r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xmlns="" id="{396A2E8D-EE3E-4365-A2D8-AA39FC6CCF9A}"/>
              </a:ext>
            </a:extLst>
          </p:cNvPr>
          <p:cNvSpPr/>
          <p:nvPr/>
        </p:nvSpPr>
        <p:spPr>
          <a:xfrm>
            <a:off x="628649" y="2712438"/>
            <a:ext cx="5804807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Name a room in your house 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مستطيل 19">
            <a:extLst>
              <a:ext uri="{FF2B5EF4-FFF2-40B4-BE49-F238E27FC236}">
                <a16:creationId xmlns:a16="http://schemas.microsoft.com/office/drawing/2014/main" xmlns="" id="{51ADBB7E-9C13-4F28-9924-21EED2FC37FD}"/>
              </a:ext>
            </a:extLst>
          </p:cNvPr>
          <p:cNvSpPr/>
          <p:nvPr/>
        </p:nvSpPr>
        <p:spPr>
          <a:xfrm>
            <a:off x="628650" y="3584868"/>
            <a:ext cx="4694464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Where is the mouse ? 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مستطيل 20">
            <a:extLst>
              <a:ext uri="{FF2B5EF4-FFF2-40B4-BE49-F238E27FC236}">
                <a16:creationId xmlns:a16="http://schemas.microsoft.com/office/drawing/2014/main" xmlns="" id="{D1C62285-F378-4873-98F8-8571EC8E9798}"/>
              </a:ext>
            </a:extLst>
          </p:cNvPr>
          <p:cNvSpPr/>
          <p:nvPr/>
        </p:nvSpPr>
        <p:spPr>
          <a:xfrm>
            <a:off x="628650" y="4457298"/>
            <a:ext cx="4828566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Can kangaroos jump ? </a:t>
            </a:r>
            <a:endParaRPr lang="ar-SA" sz="3200" dirty="0"/>
          </a:p>
        </p:txBody>
      </p:sp>
      <p:pic>
        <p:nvPicPr>
          <p:cNvPr id="3" name="صورة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34986" y="3834376"/>
            <a:ext cx="2067022" cy="1245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657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nimBg="1"/>
      <p:bldP spid="12" grpId="0" animBg="1"/>
      <p:bldP spid="19" grpId="0" animBg="1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رسم 17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xmlns="" id="{FEC910A4-6C12-4A02-BB90-995AAA702C1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1" name="عنصر نائب للمحتوى 2">
            <a:extLst>
              <a:ext uri="{FF2B5EF4-FFF2-40B4-BE49-F238E27FC236}">
                <a16:creationId xmlns:a16="http://schemas.microsoft.com/office/drawing/2014/main" xmlns="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20726"/>
            <a:ext cx="5506336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Hello , nice to meet you </a:t>
            </a:r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xmlns="" id="{1B4E57E3-B0AD-41EC-AA7A-847CBDAF43CA}"/>
              </a:ext>
            </a:extLst>
          </p:cNvPr>
          <p:cNvSpPr/>
          <p:nvPr/>
        </p:nvSpPr>
        <p:spPr>
          <a:xfrm>
            <a:off x="628650" y="1840008"/>
            <a:ext cx="3224893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How are you ? </a:t>
            </a:r>
          </a:p>
        </p:txBody>
      </p:sp>
      <p:sp>
        <p:nvSpPr>
          <p:cNvPr id="20" name="مستطيل 19">
            <a:extLst>
              <a:ext uri="{FF2B5EF4-FFF2-40B4-BE49-F238E27FC236}">
                <a16:creationId xmlns:a16="http://schemas.microsoft.com/office/drawing/2014/main" xmlns="" id="{396A2E8D-EE3E-4365-A2D8-AA39FC6CCF9A}"/>
              </a:ext>
            </a:extLst>
          </p:cNvPr>
          <p:cNvSpPr/>
          <p:nvPr/>
        </p:nvSpPr>
        <p:spPr>
          <a:xfrm>
            <a:off x="628649" y="2712438"/>
            <a:ext cx="5804807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Name a room in your house 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مستطيل 20">
            <a:extLst>
              <a:ext uri="{FF2B5EF4-FFF2-40B4-BE49-F238E27FC236}">
                <a16:creationId xmlns:a16="http://schemas.microsoft.com/office/drawing/2014/main" xmlns="" id="{51ADBB7E-9C13-4F28-9924-21EED2FC37FD}"/>
              </a:ext>
            </a:extLst>
          </p:cNvPr>
          <p:cNvSpPr/>
          <p:nvPr/>
        </p:nvSpPr>
        <p:spPr>
          <a:xfrm>
            <a:off x="628650" y="3584868"/>
            <a:ext cx="4694464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Where is the mouse ? 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مستطيل 21">
            <a:extLst>
              <a:ext uri="{FF2B5EF4-FFF2-40B4-BE49-F238E27FC236}">
                <a16:creationId xmlns:a16="http://schemas.microsoft.com/office/drawing/2014/main" xmlns="" id="{D1C62285-F378-4873-98F8-8571EC8E9798}"/>
              </a:ext>
            </a:extLst>
          </p:cNvPr>
          <p:cNvSpPr/>
          <p:nvPr/>
        </p:nvSpPr>
        <p:spPr>
          <a:xfrm>
            <a:off x="628650" y="4457298"/>
            <a:ext cx="4509568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He works in a school !</a:t>
            </a:r>
            <a:endParaRPr lang="ar-SA" sz="3200" dirty="0"/>
          </a:p>
        </p:txBody>
      </p:sp>
      <p:pic>
        <p:nvPicPr>
          <p:cNvPr id="3" name="صورة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08134" y="3561563"/>
            <a:ext cx="2683502" cy="1791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827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nimBg="1"/>
      <p:bldP spid="19" grpId="0" animBg="1"/>
      <p:bldP spid="20" grpId="0" animBg="1"/>
      <p:bldP spid="21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رسم 27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xmlns="" id="{786BC3A6-1790-4870-ABFF-375B1D2161C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1" name="عنصر نائب للمحتوى 2">
            <a:extLst>
              <a:ext uri="{FF2B5EF4-FFF2-40B4-BE49-F238E27FC236}">
                <a16:creationId xmlns:a16="http://schemas.microsoft.com/office/drawing/2014/main" xmlns="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20726"/>
            <a:ext cx="5506336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Hello , nice to meet you </a:t>
            </a: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xmlns="" id="{1B4E57E3-B0AD-41EC-AA7A-847CBDAF43CA}"/>
              </a:ext>
            </a:extLst>
          </p:cNvPr>
          <p:cNvSpPr/>
          <p:nvPr/>
        </p:nvSpPr>
        <p:spPr>
          <a:xfrm>
            <a:off x="628650" y="1840008"/>
            <a:ext cx="3224893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How are you ? </a:t>
            </a:r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xmlns="" id="{396A2E8D-EE3E-4365-A2D8-AA39FC6CCF9A}"/>
              </a:ext>
            </a:extLst>
          </p:cNvPr>
          <p:cNvSpPr/>
          <p:nvPr/>
        </p:nvSpPr>
        <p:spPr>
          <a:xfrm>
            <a:off x="628649" y="2712438"/>
            <a:ext cx="5804807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Name a room in your house 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مستطيل 19">
            <a:extLst>
              <a:ext uri="{FF2B5EF4-FFF2-40B4-BE49-F238E27FC236}">
                <a16:creationId xmlns:a16="http://schemas.microsoft.com/office/drawing/2014/main" xmlns="" id="{51ADBB7E-9C13-4F28-9924-21EED2FC37FD}"/>
              </a:ext>
            </a:extLst>
          </p:cNvPr>
          <p:cNvSpPr/>
          <p:nvPr/>
        </p:nvSpPr>
        <p:spPr>
          <a:xfrm>
            <a:off x="628650" y="3584868"/>
            <a:ext cx="4694464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Where is the mouse ? 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مستطيل 20">
            <a:extLst>
              <a:ext uri="{FF2B5EF4-FFF2-40B4-BE49-F238E27FC236}">
                <a16:creationId xmlns:a16="http://schemas.microsoft.com/office/drawing/2014/main" xmlns="" id="{D1C62285-F378-4873-98F8-8571EC8E9798}"/>
              </a:ext>
            </a:extLst>
          </p:cNvPr>
          <p:cNvSpPr/>
          <p:nvPr/>
        </p:nvSpPr>
        <p:spPr>
          <a:xfrm>
            <a:off x="628650" y="4457298"/>
            <a:ext cx="4987263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She works in a hospital !</a:t>
            </a:r>
            <a:endParaRPr lang="ar-SA" sz="3200" dirty="0"/>
          </a:p>
        </p:txBody>
      </p:sp>
      <p:pic>
        <p:nvPicPr>
          <p:cNvPr id="3" name="صورة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55247" y="3584868"/>
            <a:ext cx="1866445" cy="1705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696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nimBg="1"/>
      <p:bldP spid="12" grpId="0" animBg="1"/>
      <p:bldP spid="19" grpId="0" animBg="1"/>
      <p:bldP spid="20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رسم 17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xmlns="" id="{3D3DBD67-8AC8-436C-814F-7ADC951C015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1" name="عنصر نائب للمحتوى 2">
            <a:extLst>
              <a:ext uri="{FF2B5EF4-FFF2-40B4-BE49-F238E27FC236}">
                <a16:creationId xmlns:a16="http://schemas.microsoft.com/office/drawing/2014/main" xmlns="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20726"/>
            <a:ext cx="5506336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Hello , nice to meet you </a:t>
            </a:r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xmlns="" id="{1B4E57E3-B0AD-41EC-AA7A-847CBDAF43CA}"/>
              </a:ext>
            </a:extLst>
          </p:cNvPr>
          <p:cNvSpPr/>
          <p:nvPr/>
        </p:nvSpPr>
        <p:spPr>
          <a:xfrm>
            <a:off x="628650" y="1840008"/>
            <a:ext cx="3224893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How are you ? </a:t>
            </a:r>
          </a:p>
        </p:txBody>
      </p:sp>
      <p:sp>
        <p:nvSpPr>
          <p:cNvPr id="20" name="مستطيل 19">
            <a:extLst>
              <a:ext uri="{FF2B5EF4-FFF2-40B4-BE49-F238E27FC236}">
                <a16:creationId xmlns:a16="http://schemas.microsoft.com/office/drawing/2014/main" xmlns="" id="{396A2E8D-EE3E-4365-A2D8-AA39FC6CCF9A}"/>
              </a:ext>
            </a:extLst>
          </p:cNvPr>
          <p:cNvSpPr/>
          <p:nvPr/>
        </p:nvSpPr>
        <p:spPr>
          <a:xfrm>
            <a:off x="628649" y="2712438"/>
            <a:ext cx="5804807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Name a room in your house 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مستطيل 20">
            <a:extLst>
              <a:ext uri="{FF2B5EF4-FFF2-40B4-BE49-F238E27FC236}">
                <a16:creationId xmlns:a16="http://schemas.microsoft.com/office/drawing/2014/main" xmlns="" id="{51ADBB7E-9C13-4F28-9924-21EED2FC37FD}"/>
              </a:ext>
            </a:extLst>
          </p:cNvPr>
          <p:cNvSpPr/>
          <p:nvPr/>
        </p:nvSpPr>
        <p:spPr>
          <a:xfrm>
            <a:off x="628650" y="3584868"/>
            <a:ext cx="4694464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Where is the mouse ? 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مستطيل 21">
            <a:extLst>
              <a:ext uri="{FF2B5EF4-FFF2-40B4-BE49-F238E27FC236}">
                <a16:creationId xmlns:a16="http://schemas.microsoft.com/office/drawing/2014/main" xmlns="" id="{D1C62285-F378-4873-98F8-8571EC8E9798}"/>
              </a:ext>
            </a:extLst>
          </p:cNvPr>
          <p:cNvSpPr/>
          <p:nvPr/>
        </p:nvSpPr>
        <p:spPr>
          <a:xfrm>
            <a:off x="628650" y="4457298"/>
            <a:ext cx="5057795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He works in a restaurant </a:t>
            </a:r>
            <a:endParaRPr lang="ar-SA" sz="3200" dirty="0"/>
          </a:p>
        </p:txBody>
      </p:sp>
      <p:pic>
        <p:nvPicPr>
          <p:cNvPr id="3" name="صورة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02829" y="3877255"/>
            <a:ext cx="2563589" cy="1174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552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nimBg="1"/>
      <p:bldP spid="19" grpId="0" animBg="1"/>
      <p:bldP spid="20" grpId="0" animBg="1"/>
      <p:bldP spid="21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رسم 17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xmlns="" id="{9D132C58-EFB3-4CA4-A0E3-A351E3F8DB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1" name="عنصر نائب للمحتوى 2">
            <a:extLst>
              <a:ext uri="{FF2B5EF4-FFF2-40B4-BE49-F238E27FC236}">
                <a16:creationId xmlns:a16="http://schemas.microsoft.com/office/drawing/2014/main" xmlns="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20726"/>
            <a:ext cx="5506336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Hello , nice to meet you </a:t>
            </a:r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xmlns="" id="{1B4E57E3-B0AD-41EC-AA7A-847CBDAF43CA}"/>
              </a:ext>
            </a:extLst>
          </p:cNvPr>
          <p:cNvSpPr/>
          <p:nvPr/>
        </p:nvSpPr>
        <p:spPr>
          <a:xfrm>
            <a:off x="628650" y="1840008"/>
            <a:ext cx="3224893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How are you ? </a:t>
            </a:r>
          </a:p>
        </p:txBody>
      </p:sp>
      <p:sp>
        <p:nvSpPr>
          <p:cNvPr id="20" name="مستطيل 19">
            <a:extLst>
              <a:ext uri="{FF2B5EF4-FFF2-40B4-BE49-F238E27FC236}">
                <a16:creationId xmlns:a16="http://schemas.microsoft.com/office/drawing/2014/main" xmlns="" id="{396A2E8D-EE3E-4365-A2D8-AA39FC6CCF9A}"/>
              </a:ext>
            </a:extLst>
          </p:cNvPr>
          <p:cNvSpPr/>
          <p:nvPr/>
        </p:nvSpPr>
        <p:spPr>
          <a:xfrm>
            <a:off x="628649" y="2712438"/>
            <a:ext cx="5804807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Name a room in your house 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مستطيل 20">
            <a:extLst>
              <a:ext uri="{FF2B5EF4-FFF2-40B4-BE49-F238E27FC236}">
                <a16:creationId xmlns:a16="http://schemas.microsoft.com/office/drawing/2014/main" xmlns="" id="{51ADBB7E-9C13-4F28-9924-21EED2FC37FD}"/>
              </a:ext>
            </a:extLst>
          </p:cNvPr>
          <p:cNvSpPr/>
          <p:nvPr/>
        </p:nvSpPr>
        <p:spPr>
          <a:xfrm>
            <a:off x="628650" y="3584868"/>
            <a:ext cx="4694464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Where is the mouse ? 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مستطيل 21">
            <a:extLst>
              <a:ext uri="{FF2B5EF4-FFF2-40B4-BE49-F238E27FC236}">
                <a16:creationId xmlns:a16="http://schemas.microsoft.com/office/drawing/2014/main" xmlns="" id="{D1C62285-F378-4873-98F8-8571EC8E9798}"/>
              </a:ext>
            </a:extLst>
          </p:cNvPr>
          <p:cNvSpPr/>
          <p:nvPr/>
        </p:nvSpPr>
        <p:spPr>
          <a:xfrm>
            <a:off x="628650" y="4457298"/>
            <a:ext cx="4806124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Can polar bear speak ? </a:t>
            </a:r>
            <a:endParaRPr lang="ar-SA" sz="3200" dirty="0"/>
          </a:p>
        </p:txBody>
      </p:sp>
      <p:pic>
        <p:nvPicPr>
          <p:cNvPr id="23" name="صورة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34986" y="3678602"/>
            <a:ext cx="1704387" cy="180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132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nimBg="1"/>
      <p:bldP spid="19" grpId="0" animBg="1"/>
      <p:bldP spid="20" grpId="0" animBg="1"/>
      <p:bldP spid="21" grpId="0" animBg="1"/>
      <p:bldP spid="22" grpId="0" animBg="1"/>
    </p:bldLst>
  </p:timing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379</TotalTime>
  <Words>166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نسق Office</vt:lpstr>
      <vt:lpstr>Oral examinations  3rd semester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Oral examinations  1st semester</dc:title>
  <dc:creator>ڪپړۑآء اڷٲﻣير</dc:creator>
  <cp:lastModifiedBy>pc</cp:lastModifiedBy>
  <cp:revision>16</cp:revision>
  <dcterms:created xsi:type="dcterms:W3CDTF">2021-11-10T12:50:03Z</dcterms:created>
  <dcterms:modified xsi:type="dcterms:W3CDTF">2023-06-04T18:50:17Z</dcterms:modified>
</cp:coreProperties>
</file>