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>
        <p:scale>
          <a:sx n="48" d="100"/>
          <a:sy n="48" d="100"/>
        </p:scale>
        <p:origin x="-968" y="-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baseline="300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xmlns="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xmlns="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xmlns="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xmlns="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What’s your name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66690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50" y="2712438"/>
            <a:ext cx="4101005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have a pet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313931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xmlns="" id="{5E416C3E-EED9-46D2-9BAF-FDFAB0970A4B}"/>
              </a:ext>
            </a:extLst>
          </p:cNvPr>
          <p:cNvSpPr/>
          <p:nvPr/>
        </p:nvSpPr>
        <p:spPr>
          <a:xfrm>
            <a:off x="5295653" y="3932573"/>
            <a:ext cx="1678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11</a:t>
            </a:r>
            <a:endParaRPr lang="ar-SA" sz="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33730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Say the number </a:t>
            </a:r>
            <a:endParaRPr lang="ar-SA" sz="3200" dirty="0"/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1668" y="2049438"/>
            <a:ext cx="2367610" cy="153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7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What’s your name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66690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50" y="2712438"/>
            <a:ext cx="460550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day do you like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49" y="3584868"/>
            <a:ext cx="5220358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the weather like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307488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is this ? </a:t>
            </a:r>
            <a:endParaRPr lang="ar-SA" sz="3200" dirty="0"/>
          </a:p>
        </p:txBody>
      </p:sp>
      <p:pic>
        <p:nvPicPr>
          <p:cNvPr id="9" name="رسم 8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462CFF69-EA29-406F-8404-081A92330A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1026" name="Picture 2" descr="Sun Clipart - Sunny Clip Art Transparent PNG - 650x621 - Free Download on  Nice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137" b="94864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039" y="1582374"/>
            <a:ext cx="2684454" cy="229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52469" y="4362278"/>
            <a:ext cx="2729481" cy="154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6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What’s your name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66690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50" y="2712438"/>
            <a:ext cx="3832991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old are you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394335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the matter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307488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is this ? </a:t>
            </a:r>
            <a:endParaRPr lang="ar-SA" sz="3200" dirty="0"/>
          </a:p>
        </p:txBody>
      </p:sp>
      <p:pic>
        <p:nvPicPr>
          <p:cNvPr id="9" name="رسم 8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196CE1A3-642B-40B4-B50E-D54840F1E6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2050" name="Picture 2" descr="Hungry Vector Art, Icons, and Graphics for Free Downloa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680" y="1759938"/>
            <a:ext cx="2470613" cy="197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ear definición y significado | Diccionario Inglés Collin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68" t="21566" r="13627" b="3910"/>
          <a:stretch/>
        </p:blipFill>
        <p:spPr bwMode="auto">
          <a:xfrm>
            <a:off x="4713890" y="4264612"/>
            <a:ext cx="2617076" cy="214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82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رسم 8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0B0F657C-7B1B-4324-8A17-FFC16C9F16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What’s your name ? 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66690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50" y="2712438"/>
            <a:ext cx="4101005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have a pet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313931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this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5E416C3E-EED9-46D2-9BAF-FDFAB0970A4B}"/>
              </a:ext>
            </a:extLst>
          </p:cNvPr>
          <p:cNvSpPr/>
          <p:nvPr/>
        </p:nvSpPr>
        <p:spPr>
          <a:xfrm>
            <a:off x="5295653" y="3932573"/>
            <a:ext cx="167866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17</a:t>
            </a:r>
            <a:endParaRPr lang="ar-SA" sz="4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33730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Say the number </a:t>
            </a:r>
            <a:endParaRPr lang="ar-SA" sz="3200" dirty="0"/>
          </a:p>
        </p:txBody>
      </p:sp>
      <p:pic>
        <p:nvPicPr>
          <p:cNvPr id="18" name="صورة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5068" y="1760915"/>
            <a:ext cx="18002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9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1" grpId="0" animBg="1"/>
      <p:bldP spid="12" grpId="0" animBg="1"/>
      <p:bldP spid="13" grpId="0" animBg="1"/>
      <p:bldP spid="14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رسم 8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85608561-BA74-4D33-959A-D4B3680291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What’s your name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66690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50" y="2712438"/>
            <a:ext cx="460550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day do you like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49" y="3584868"/>
            <a:ext cx="5220358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the weather like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307488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is this ? </a:t>
            </a:r>
            <a:endParaRPr lang="ar-SA" sz="3200" dirty="0"/>
          </a:p>
        </p:txBody>
      </p:sp>
      <p:pic>
        <p:nvPicPr>
          <p:cNvPr id="3074" name="Picture 2" descr="Download Free png Rainy day png 3 » PNG Image - DLPNG.co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255" y="1515872"/>
            <a:ext cx="2568238" cy="256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4381" y="4400404"/>
            <a:ext cx="2512366" cy="207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5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رسم 8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E5D6E205-785F-4BFF-918C-633469CCC2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What’s your name ?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66690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Nice to meet you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50" y="2712438"/>
            <a:ext cx="3832991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old are you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394335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the matter ? 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3074881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is this ? </a:t>
            </a:r>
            <a:endParaRPr lang="ar-SA" sz="3200" dirty="0"/>
          </a:p>
        </p:txBody>
      </p:sp>
      <p:pic>
        <p:nvPicPr>
          <p:cNvPr id="18" name="صورة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2765" y="1840008"/>
            <a:ext cx="1905328" cy="2092737"/>
          </a:xfrm>
          <a:prstGeom prst="rect">
            <a:avLst/>
          </a:prstGeom>
        </p:spPr>
      </p:pic>
      <p:pic>
        <p:nvPicPr>
          <p:cNvPr id="4098" name="Picture 2" descr="41 Free Cruise Ship Clip Art - Cliparting.com | Cruise ship, Clip art,  Cartoon ship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553" y="4457298"/>
            <a:ext cx="2754262" cy="201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13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152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نسق Office</vt:lpstr>
      <vt:lpstr>Oral examinations  3rd semester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pc</cp:lastModifiedBy>
  <cp:revision>16</cp:revision>
  <dcterms:created xsi:type="dcterms:W3CDTF">2021-11-10T12:50:03Z</dcterms:created>
  <dcterms:modified xsi:type="dcterms:W3CDTF">2023-06-04T19:35:51Z</dcterms:modified>
</cp:coreProperties>
</file>