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5.jpeg"/><Relationship Id="rId14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5.jpeg"/><Relationship Id="rId10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34.png"/><Relationship Id="rId8" Type="http://schemas.openxmlformats.org/officeDocument/2006/relationships/image" Target="../media/image5.jpeg"/><Relationship Id="rId9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0.png"/><Relationship Id="rId6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26kFNsaSkj8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jpeg"/><Relationship Id="rId9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jpeg"/><Relationship Id="rId9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jpeg"/><Relationship Id="rId9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jpeg"/><Relationship Id="rId9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jpeg"/><Relationship Id="rId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٥ ضرب عددمن رقمين في عدد من رقم واحد دون إعادة التجميع"/>
          <p:cNvSpPr txBox="1"/>
          <p:nvPr/>
        </p:nvSpPr>
        <p:spPr>
          <a:xfrm>
            <a:off x="7338908" y="4704492"/>
            <a:ext cx="1191675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-٥ ضرب عددمن رقمين في عدد من رقم واحد دون إعادة التجميع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63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5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60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4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7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53930" y="2860477"/>
            <a:ext cx="18896400" cy="1505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848565" y="5112592"/>
            <a:ext cx="5732599" cy="1910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65912" y="4682010"/>
            <a:ext cx="6661662" cy="2006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587811" y="8437718"/>
            <a:ext cx="4993352" cy="3432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2309.jpeg" descr="IMG_2309.jpeg"/>
          <p:cNvPicPr>
            <a:picLocks noChangeAspect="1"/>
          </p:cNvPicPr>
          <p:nvPr/>
        </p:nvPicPr>
        <p:blipFill>
          <a:blip r:embed="rId13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890689" y="7927713"/>
            <a:ext cx="5693996" cy="4229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8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83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7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80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2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4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7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8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88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97262" y="3400436"/>
            <a:ext cx="12486297" cy="479699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خط"/>
          <p:cNvSpPr/>
          <p:nvPr/>
        </p:nvSpPr>
        <p:spPr>
          <a:xfrm>
            <a:off x="6530740" y="8996370"/>
            <a:ext cx="13657309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خط"/>
          <p:cNvSpPr/>
          <p:nvPr/>
        </p:nvSpPr>
        <p:spPr>
          <a:xfrm>
            <a:off x="6965281" y="10878236"/>
            <a:ext cx="13657308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6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01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98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2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306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05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4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grpSp>
        <p:nvGrpSpPr>
          <p:cNvPr id="309" name="تجميع"/>
          <p:cNvGrpSpPr/>
          <p:nvPr/>
        </p:nvGrpSpPr>
        <p:grpSpPr>
          <a:xfrm>
            <a:off x="5813260" y="9123747"/>
            <a:ext cx="14450720" cy="2057948"/>
            <a:chOff x="0" y="0"/>
            <a:chExt cx="14450719" cy="2057946"/>
          </a:xfrm>
        </p:grpSpPr>
        <p:sp>
          <p:nvSpPr>
            <p:cNvPr id="307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8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10409" y="4233351"/>
            <a:ext cx="15484318" cy="4211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2309.jpeg" descr="IMG_2309.jpeg"/>
          <p:cNvPicPr>
            <a:picLocks noChangeAspect="1"/>
          </p:cNvPicPr>
          <p:nvPr/>
        </p:nvPicPr>
        <p:blipFill>
          <a:blip r:embed="rId12">
            <a:extLst/>
          </a:blip>
          <a:srcRect l="39884" t="25305" r="15633" b="14407"/>
          <a:stretch>
            <a:fillRect/>
          </a:stretch>
        </p:blipFill>
        <p:spPr>
          <a:xfrm>
            <a:off x="20843601" y="5980155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6" name="صفحة ٢٧ صفحة ٢٧" descr="صفحة ٢٧ صفحة 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21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1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18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9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2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324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1011456" y="5471640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97" y="3285386"/>
            <a:ext cx="17454294" cy="1544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0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332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333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8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9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42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34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41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43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44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45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48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4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47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6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55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54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59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5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5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2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60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5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63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4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8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6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1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69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4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7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7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7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0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7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5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387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388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٥ -٥ ضرب عدد من رقمين في عدد من رقم واحد"/>
          <p:cNvGrpSpPr/>
          <p:nvPr/>
        </p:nvGrpSpPr>
        <p:grpSpPr>
          <a:xfrm>
            <a:off x="4478097" y="286632"/>
            <a:ext cx="16538522" cy="2321046"/>
            <a:chOff x="0" y="0"/>
            <a:chExt cx="16538520" cy="2321045"/>
          </a:xfrm>
        </p:grpSpPr>
        <p:sp>
          <p:nvSpPr>
            <p:cNvPr id="179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178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18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23" t="0" r="4" b="0"/>
          <a:stretch>
            <a:fillRect/>
          </a:stretch>
        </p:blipFill>
        <p:spPr>
          <a:xfrm>
            <a:off x="21016618" y="2489442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2" name="IMG_2309.jpeg" descr="IMG_2309.jpeg"/>
          <p:cNvPicPr>
            <a:picLocks noChangeAspect="1"/>
          </p:cNvPicPr>
          <p:nvPr/>
        </p:nvPicPr>
        <p:blipFill>
          <a:blip r:embed="rId10">
            <a:extLst/>
          </a:blip>
          <a:srcRect l="39884" t="25305" r="15633" b="14407"/>
          <a:stretch>
            <a:fillRect/>
          </a:stretch>
        </p:blipFill>
        <p:spPr>
          <a:xfrm>
            <a:off x="19879981" y="6889149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صفحة ٢٥ صفحة ٢٥" descr="صفحة ٢٥ صفحة ٢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191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190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189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19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63316" y="4171446"/>
            <a:ext cx="16952645" cy="6687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صفحة ٢٥ صفحة ٢٥" descr="صفحة ٢٥ صفحة ٢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03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202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201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4723" y="4899091"/>
            <a:ext cx="16254919" cy="4623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صفحة ٢٥ صفحة ٢٥" descr="صفحة ٢٥ صفحة ٢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15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214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213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79548" y="2887450"/>
            <a:ext cx="15563970" cy="10076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صفحة ٢٥ صفحة ٢٥" descr="صفحة ٢٥ صفحة ٢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26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225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224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23978" y="3057833"/>
            <a:ext cx="12877870" cy="9784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صفحة ٢٦ صفحة ٢٦" descr="صفحة ٢٦ صفحة ٢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38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237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236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22882" y="3057833"/>
            <a:ext cx="12456883" cy="9943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صفحة ٢٦ صفحة ٢٦" descr="صفحة ٢٦ صفحة ٢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50" name="٥ -٥ ضرب عدد من رقمين في عدد من رقم واحد"/>
          <p:cNvGrpSpPr/>
          <p:nvPr/>
        </p:nvGrpSpPr>
        <p:grpSpPr>
          <a:xfrm>
            <a:off x="5579548" y="736787"/>
            <a:ext cx="16538522" cy="2321047"/>
            <a:chOff x="0" y="0"/>
            <a:chExt cx="16538520" cy="2321045"/>
          </a:xfrm>
        </p:grpSpPr>
        <p:sp>
          <p:nvSpPr>
            <p:cNvPr id="249" name="٥ -٥ ضرب عدد من رقمين في عدد من رقم واحد"/>
            <p:cNvSpPr txBox="1"/>
            <p:nvPr/>
          </p:nvSpPr>
          <p:spPr>
            <a:xfrm>
              <a:off x="215900" y="139700"/>
              <a:ext cx="16106721" cy="176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5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٥ -٥ ضرب عدد من رقمين في عدد من رقم واحد </a:t>
              </a:r>
              <a:r>
                <a:t> </a:t>
              </a:r>
            </a:p>
          </p:txBody>
        </p:sp>
        <p:pic>
          <p:nvPicPr>
            <p:cNvPr id="248" name="٥ -٥ ضرب عدد من رقمين في عدد من رقم واحد  ٥ -٥ ضرب عدد من رقمين في عدد من رقم واحد  " descr="٥ -٥ ضرب عدد من رقمين في عدد من رقم واحد  ٥ -٥ ضرب عدد من رقمين في عدد من رقم واحد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538521" cy="2321046"/>
            </a:xfrm>
            <a:prstGeom prst="rect">
              <a:avLst/>
            </a:prstGeom>
            <a:effectLst/>
          </p:spPr>
        </p:pic>
      </p:grpSp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3" t="0" r="4" b="0"/>
          <a:stretch>
            <a:fillRect/>
          </a:stretch>
        </p:blipFill>
        <p:spPr>
          <a:xfrm>
            <a:off x="21561777" y="2614943"/>
            <a:ext cx="3025425" cy="5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782" y="0"/>
                </a:moveTo>
                <a:lnTo>
                  <a:pt x="2400" y="378"/>
                </a:lnTo>
                <a:cubicBezTo>
                  <a:pt x="3993" y="1357"/>
                  <a:pt x="5247" y="1660"/>
                  <a:pt x="8442" y="1835"/>
                </a:cubicBezTo>
                <a:lnTo>
                  <a:pt x="10680" y="1959"/>
                </a:lnTo>
                <a:lnTo>
                  <a:pt x="11028" y="2746"/>
                </a:lnTo>
                <a:lnTo>
                  <a:pt x="11377" y="3535"/>
                </a:lnTo>
                <a:lnTo>
                  <a:pt x="10980" y="3767"/>
                </a:lnTo>
                <a:cubicBezTo>
                  <a:pt x="10762" y="3895"/>
                  <a:pt x="10607" y="4081"/>
                  <a:pt x="10638" y="4184"/>
                </a:cubicBezTo>
                <a:cubicBezTo>
                  <a:pt x="10763" y="4603"/>
                  <a:pt x="10590" y="4622"/>
                  <a:pt x="6323" y="4622"/>
                </a:cubicBezTo>
                <a:cubicBezTo>
                  <a:pt x="2746" y="4622"/>
                  <a:pt x="2206" y="4642"/>
                  <a:pt x="1986" y="4788"/>
                </a:cubicBezTo>
                <a:cubicBezTo>
                  <a:pt x="1779" y="4925"/>
                  <a:pt x="1724" y="6284"/>
                  <a:pt x="1680" y="12498"/>
                </a:cubicBezTo>
                <a:cubicBezTo>
                  <a:pt x="1650" y="16648"/>
                  <a:pt x="1675" y="20188"/>
                  <a:pt x="1734" y="20365"/>
                </a:cubicBezTo>
                <a:cubicBezTo>
                  <a:pt x="1793" y="20543"/>
                  <a:pt x="1965" y="20758"/>
                  <a:pt x="2119" y="20843"/>
                </a:cubicBezTo>
                <a:cubicBezTo>
                  <a:pt x="2363" y="20976"/>
                  <a:pt x="3506" y="20997"/>
                  <a:pt x="10864" y="20997"/>
                </a:cubicBezTo>
                <a:cubicBezTo>
                  <a:pt x="17885" y="20997"/>
                  <a:pt x="19391" y="20973"/>
                  <a:pt x="19686" y="20855"/>
                </a:cubicBezTo>
                <a:cubicBezTo>
                  <a:pt x="20031" y="20716"/>
                  <a:pt x="20042" y="20501"/>
                  <a:pt x="20091" y="12904"/>
                </a:cubicBezTo>
                <a:cubicBezTo>
                  <a:pt x="20135" y="5997"/>
                  <a:pt x="20106" y="5069"/>
                  <a:pt x="19856" y="4859"/>
                </a:cubicBezTo>
                <a:cubicBezTo>
                  <a:pt x="19579" y="4627"/>
                  <a:pt x="19511" y="4622"/>
                  <a:pt x="16870" y="4622"/>
                </a:cubicBezTo>
                <a:cubicBezTo>
                  <a:pt x="14050" y="4622"/>
                  <a:pt x="13725" y="4576"/>
                  <a:pt x="13725" y="4182"/>
                </a:cubicBezTo>
                <a:cubicBezTo>
                  <a:pt x="13725" y="4073"/>
                  <a:pt x="13588" y="3900"/>
                  <a:pt x="13419" y="3798"/>
                </a:cubicBezTo>
                <a:cubicBezTo>
                  <a:pt x="13148" y="3633"/>
                  <a:pt x="13138" y="3538"/>
                  <a:pt x="13337" y="2945"/>
                </a:cubicBezTo>
                <a:cubicBezTo>
                  <a:pt x="13713" y="1825"/>
                  <a:pt x="13358" y="1908"/>
                  <a:pt x="17759" y="1908"/>
                </a:cubicBezTo>
                <a:lnTo>
                  <a:pt x="21595" y="1908"/>
                </a:lnTo>
                <a:lnTo>
                  <a:pt x="21595" y="954"/>
                </a:lnTo>
                <a:lnTo>
                  <a:pt x="21595" y="0"/>
                </a:lnTo>
                <a:lnTo>
                  <a:pt x="11689" y="0"/>
                </a:lnTo>
                <a:lnTo>
                  <a:pt x="1782" y="0"/>
                </a:lnTo>
                <a:close/>
                <a:moveTo>
                  <a:pt x="6" y="20846"/>
                </a:moveTo>
                <a:lnTo>
                  <a:pt x="0" y="21224"/>
                </a:lnTo>
                <a:cubicBezTo>
                  <a:pt x="-5" y="21559"/>
                  <a:pt x="46" y="21600"/>
                  <a:pt x="453" y="21600"/>
                </a:cubicBezTo>
                <a:cubicBezTo>
                  <a:pt x="1030" y="21600"/>
                  <a:pt x="1031" y="21484"/>
                  <a:pt x="459" y="21128"/>
                </a:cubicBezTo>
                <a:lnTo>
                  <a:pt x="6" y="2084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07180" y="3341468"/>
            <a:ext cx="10283258" cy="9378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