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2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48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62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2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56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1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5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01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0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4B1D-FDD4-4192-B628-3D5F39F1664B}" type="datetimeFigureOut">
              <a:rPr lang="ar-SA" smtClean="0"/>
              <a:t>22/09/43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6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61A67C-A462-40CA-A858-9947F0F7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2715"/>
            <a:ext cx="7772400" cy="278573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examinations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269"/>
            <a:ext cx="7886700" cy="198373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1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1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</a:t>
            </a:r>
          </a:p>
        </p:txBody>
      </p:sp>
      <p:sp>
        <p:nvSpPr>
          <p:cNvPr id="4" name="مستطيل 3">
            <a:hlinkClick r:id="rId2" action="ppaction://hlinksldjump"/>
            <a:extLst>
              <a:ext uri="{FF2B5EF4-FFF2-40B4-BE49-F238E27FC236}">
                <a16:creationId xmlns:a16="http://schemas.microsoft.com/office/drawing/2014/main" id="{1C528619-E88C-46EA-AB59-E2773CCE1F9E}"/>
              </a:ext>
            </a:extLst>
          </p:cNvPr>
          <p:cNvSpPr/>
          <p:nvPr/>
        </p:nvSpPr>
        <p:spPr>
          <a:xfrm>
            <a:off x="1127051" y="3861901"/>
            <a:ext cx="925033" cy="10419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1</a:t>
            </a:r>
            <a:endParaRPr lang="ar-SA" sz="7200" dirty="0"/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01814F8F-83DA-4A5C-9C57-B4F73B97F650}"/>
              </a:ext>
            </a:extLst>
          </p:cNvPr>
          <p:cNvSpPr/>
          <p:nvPr/>
        </p:nvSpPr>
        <p:spPr>
          <a:xfrm>
            <a:off x="2351567" y="3861901"/>
            <a:ext cx="925033" cy="104199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2</a:t>
            </a:r>
            <a:endParaRPr lang="ar-SA" sz="7200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3F8EA590-DD3E-4BDC-8B69-6C46ABC781D5}"/>
              </a:ext>
            </a:extLst>
          </p:cNvPr>
          <p:cNvSpPr/>
          <p:nvPr/>
        </p:nvSpPr>
        <p:spPr>
          <a:xfrm>
            <a:off x="3576083" y="3862531"/>
            <a:ext cx="925033" cy="104199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3</a:t>
            </a:r>
            <a:endParaRPr lang="ar-SA" sz="7200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EF40C74D-535A-4756-BF0A-41F33A15CE21}"/>
              </a:ext>
            </a:extLst>
          </p:cNvPr>
          <p:cNvSpPr/>
          <p:nvPr/>
        </p:nvSpPr>
        <p:spPr>
          <a:xfrm>
            <a:off x="4800599" y="3861901"/>
            <a:ext cx="925033" cy="104199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4</a:t>
            </a:r>
            <a:endParaRPr lang="ar-SA" sz="7200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200D3CA7-5D75-4727-9AB1-F36FD6015EC9}"/>
              </a:ext>
            </a:extLst>
          </p:cNvPr>
          <p:cNvSpPr/>
          <p:nvPr/>
        </p:nvSpPr>
        <p:spPr>
          <a:xfrm>
            <a:off x="5940058" y="3861900"/>
            <a:ext cx="925033" cy="10419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5</a:t>
            </a:r>
            <a:endParaRPr lang="ar-SA" sz="7200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B6F4B222-A5EA-40E9-8D0B-FCE5331F5DB8}"/>
              </a:ext>
            </a:extLst>
          </p:cNvPr>
          <p:cNvSpPr/>
          <p:nvPr/>
        </p:nvSpPr>
        <p:spPr>
          <a:xfrm>
            <a:off x="7079517" y="3861899"/>
            <a:ext cx="925033" cy="10419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6</a:t>
            </a:r>
            <a:endParaRPr lang="ar-SA" sz="7200" dirty="0"/>
          </a:p>
        </p:txBody>
      </p:sp>
    </p:spTree>
    <p:extLst>
      <p:ext uri="{BB962C8B-B14F-4D97-AF65-F5344CB8AC3E}">
        <p14:creationId xmlns:p14="http://schemas.microsoft.com/office/powerpoint/2010/main" val="23519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41010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have a pet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50" y="3584868"/>
            <a:ext cx="31393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this ?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E416C3E-EED9-46D2-9BAF-FDFAB0970A4B}"/>
              </a:ext>
            </a:extLst>
          </p:cNvPr>
          <p:cNvSpPr/>
          <p:nvPr/>
        </p:nvSpPr>
        <p:spPr>
          <a:xfrm>
            <a:off x="5295653" y="3932573"/>
            <a:ext cx="1678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  <a:endParaRPr lang="ar-SA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373039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Say the number </a:t>
            </a:r>
            <a:endParaRPr lang="ar-SA" sz="3200" dirty="0"/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68" y="2049438"/>
            <a:ext cx="2367610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460550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day do you like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49" y="3584868"/>
            <a:ext cx="522035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weather like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07488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this ? </a:t>
            </a:r>
            <a:endParaRPr lang="ar-SA" sz="3200" dirty="0"/>
          </a:p>
        </p:txBody>
      </p:sp>
      <p:pic>
        <p:nvPicPr>
          <p:cNvPr id="9" name="رسم 8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462CFF69-EA29-406F-8404-081A92330A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1026" name="Picture 2" descr="Sun Clipart - Sunny Clip Art Transparent PNG - 650x621 - Free Download on  Nice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" b="948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39" y="1582374"/>
            <a:ext cx="2684454" cy="22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69" y="4362278"/>
            <a:ext cx="2729481" cy="15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383299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old are you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50" y="3584868"/>
            <a:ext cx="394335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matter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07488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this ? </a:t>
            </a:r>
            <a:endParaRPr lang="ar-SA" sz="3200" dirty="0"/>
          </a:p>
        </p:txBody>
      </p:sp>
      <p:pic>
        <p:nvPicPr>
          <p:cNvPr id="9" name="رسم 8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196CE1A3-642B-40B4-B50E-D54840F1E6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2050" name="Picture 2" descr="Hungry Vector Art, Icons, and Graphics for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80" y="1759938"/>
            <a:ext cx="2470613" cy="19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ar definición y significado | Diccionario Inglés Colli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21566" r="13627" b="3910"/>
          <a:stretch/>
        </p:blipFill>
        <p:spPr bwMode="auto">
          <a:xfrm>
            <a:off x="4713890" y="4264612"/>
            <a:ext cx="2617076" cy="21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0B0F657C-7B1B-4324-8A17-FFC16C9F16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41010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have a pet ?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50" y="3584868"/>
            <a:ext cx="31393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this ?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E416C3E-EED9-46D2-9BAF-FDFAB0970A4B}"/>
              </a:ext>
            </a:extLst>
          </p:cNvPr>
          <p:cNvSpPr/>
          <p:nvPr/>
        </p:nvSpPr>
        <p:spPr>
          <a:xfrm>
            <a:off x="5295653" y="3932573"/>
            <a:ext cx="1678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  <a:endParaRPr lang="ar-SA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373039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Say the number </a:t>
            </a:r>
            <a:endParaRPr lang="ar-SA" sz="3200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068" y="1760915"/>
            <a:ext cx="18002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85608561-BA74-4D33-959A-D4B3680291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460550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day do you like ?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49" y="3584868"/>
            <a:ext cx="522035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weather like ?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07488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this ? </a:t>
            </a:r>
            <a:endParaRPr lang="ar-SA" sz="3200" dirty="0"/>
          </a:p>
        </p:txBody>
      </p:sp>
      <p:pic>
        <p:nvPicPr>
          <p:cNvPr id="3074" name="Picture 2" descr="Download Free png Rainy day png 3 » PNG Image - DLPNG.co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55" y="1515872"/>
            <a:ext cx="2568238" cy="256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381" y="4400404"/>
            <a:ext cx="2512366" cy="20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E5D6E205-785F-4BFF-918C-633469CCC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726"/>
            <a:ext cx="5506336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Hello , What’s your name ?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628650" y="1840008"/>
            <a:ext cx="36669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628650" y="2712438"/>
            <a:ext cx="383299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old are you ?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628650" y="3584868"/>
            <a:ext cx="394335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matter ?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628650" y="4457298"/>
            <a:ext cx="307488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this ? </a:t>
            </a:r>
            <a:endParaRPr lang="ar-SA" sz="3200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765" y="1840008"/>
            <a:ext cx="1905328" cy="2092737"/>
          </a:xfrm>
          <a:prstGeom prst="rect">
            <a:avLst/>
          </a:prstGeom>
        </p:spPr>
      </p:pic>
      <p:pic>
        <p:nvPicPr>
          <p:cNvPr id="4098" name="Picture 2" descr="41 Free Cruise Ship Clip Art - Cliparting.com | Cruise ship, Clip art,  Cartoon ships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3" y="4457298"/>
            <a:ext cx="2754262" cy="20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152</Words>
  <Application>Microsoft Office PowerPoint</Application>
  <PresentationFormat>عرض على الشاشة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Oral examinations  3rd semester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examinations  1st semester</dc:title>
  <dc:creator>ڪپړۑآء اڷٲﻣير</dc:creator>
  <cp:lastModifiedBy>ڪپړۑآء اڷٲﻣير</cp:lastModifiedBy>
  <cp:revision>17</cp:revision>
  <dcterms:created xsi:type="dcterms:W3CDTF">2021-11-10T12:50:03Z</dcterms:created>
  <dcterms:modified xsi:type="dcterms:W3CDTF">2022-04-23T07:48:14Z</dcterms:modified>
</cp:coreProperties>
</file>