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62" r:id="rId5"/>
    <p:sldId id="263" r:id="rId6"/>
    <p:sldId id="264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E0C4-CA68-4C28-9DE5-029D799FB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57622-E9B3-420B-91CC-53B8DF7C5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4966A-A46B-482C-96A5-2958F50D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B3BF1-A7BA-4399-A0BB-FCF4E681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52972-D6C9-420F-9363-1501202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5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5D8C5-497C-464D-997E-8443FDE3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83E8E-5B92-4378-BE58-88834883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B411E-88C0-4EE1-BF1F-9F30F6D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2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5D8C5-497C-464D-997E-8443FDE3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83E8E-5B92-4378-BE58-88834883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B411E-88C0-4EE1-BF1F-9F30F6D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5D8C5-497C-464D-997E-8443FDE3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83E8E-5B92-4378-BE58-88834883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B411E-88C0-4EE1-BF1F-9F30F6D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8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5D8C5-497C-464D-997E-8443FDE3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83E8E-5B92-4378-BE58-88834883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B411E-88C0-4EE1-BF1F-9F30F6D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5D8C5-497C-464D-997E-8443FDE3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83E8E-5B92-4378-BE58-88834883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B411E-88C0-4EE1-BF1F-9F30F6D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0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5D8C5-497C-464D-997E-8443FDE3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83E8E-5B92-4378-BE58-88834883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B411E-88C0-4EE1-BF1F-9F30F6D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0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AE04-2363-4F73-BA33-A7CD348F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C232E-6FEE-4A5E-A34D-F5D73748A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2FDDA-CF96-44DC-811E-C27071A9D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1F2AF-B850-4ADB-8961-89BD25EB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0B267-3D68-4A33-94A8-FAAFE780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3402F-AA69-4EF2-8B9C-4BC88F10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74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8541-2D5D-4294-B5F0-33C40784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02F6E-C6CE-4F29-8457-5E7199900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D0EDF-420E-4CC5-9C31-68FB883EF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2BF5D-318A-4348-9C2D-CB338867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628D8-8CD7-42CF-A644-5F21274D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0EAC3-73FC-4D33-B887-CE0F5179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380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F96B-F71E-4511-9727-E5D40AC4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9B376-AD25-40A9-86A5-2CEC4ED5B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51C5B-891C-46F1-A3D1-D45D7F7E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29E95-BC53-44FA-A8BF-64658038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2DF3E-E4AC-4AED-807F-B6DAD697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13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B83B1-9BF3-4A64-899E-D98B47892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C7BB9-5A2B-4579-AEF0-BA330B4EE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C2D99-FE38-4844-8E7A-25F060FD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1889E-C9F7-42CC-8A61-9582A91A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B6337-58B8-4AB6-9F94-86E71A31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50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118C-84A9-4A95-AEC1-0E4FB2AB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DD47E-BB09-45B1-A233-546DEE87A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1D90-9635-4011-8722-E4683154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81846-EEFC-40AD-996F-0AB17FD1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F6CBB-031E-4DFC-B9F0-27B58877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8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8077-B999-4D40-8382-C1BF4AEE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78068-7140-4458-8F03-6A369F504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23213-C43C-464F-AB71-F6AA26A3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C51F-081F-44B3-8AF6-A35823FD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AB377-0457-49EB-AC52-D6558301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E1DA-58FC-4B20-905C-B70C815A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9CC6-5984-4C28-B57B-09DF4F0A8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E59E8-1410-4A6C-9554-372D8A867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732BD-5033-4A86-8707-C9FE85CD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99FFE-2F74-40BA-8C06-D4370977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21D35-B9F1-4AB4-92AB-FA3C762D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4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C230-4E1D-4428-8194-5C38F038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18392-550E-455F-A0C3-70151B558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3A3D5-5304-4C86-95DD-7AAAF77D1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1F2F8-0FFA-4E73-AEE4-ED6691D7C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772B1-2356-43B0-8670-5D24E2EFD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E32C6-9BD5-48EF-9A18-61932D46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3CBEB-2480-4AE4-B967-FBC0157A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3B787-7C8B-4553-9698-6276CB5A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4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2E01-BC55-4921-9246-1D62E620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D8B4A-C3DF-4551-8062-7F5D37D4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B6E91-EE47-4650-B7CE-B79EFE87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81B08-4A2F-4DD6-85D4-2202DD78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7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5D8C5-497C-464D-997E-8443FDE3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83E8E-5B92-4378-BE58-88834883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B411E-88C0-4EE1-BF1F-9F30F6D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4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5D8C5-497C-464D-997E-8443FDE3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83E8E-5B92-4378-BE58-88834883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B411E-88C0-4EE1-BF1F-9F30F6D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8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5D8C5-497C-464D-997E-8443FDE3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83E8E-5B92-4378-BE58-88834883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B411E-88C0-4EE1-BF1F-9F30F6D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25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C3360-45F1-4A20-90DE-8E05ECDB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C93F9-ED7A-454A-9A26-3FE1B0A2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12BBD-7CAD-4EF8-9A08-E3AE47D6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4DC1-ADAB-4D54-8975-2B1D068BE082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7129-AA0C-453D-AD0A-E78D3DB81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EF925-A70E-4319-A037-FDF252D0B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F35B-EA8C-42D3-87E8-8F32C7853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1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jpeg"/><Relationship Id="rId26" Type="http://schemas.openxmlformats.org/officeDocument/2006/relationships/slide" Target="slide15.xml"/><Relationship Id="rId39" Type="http://schemas.openxmlformats.org/officeDocument/2006/relationships/image" Target="../media/image9.png"/><Relationship Id="rId3" Type="http://schemas.openxmlformats.org/officeDocument/2006/relationships/tags" Target="../tags/tag4.xml"/><Relationship Id="rId21" Type="http://schemas.openxmlformats.org/officeDocument/2006/relationships/slide" Target="slide5.xml"/><Relationship Id="rId34" Type="http://schemas.openxmlformats.org/officeDocument/2006/relationships/slide" Target="slide3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.gif"/><Relationship Id="rId25" Type="http://schemas.openxmlformats.org/officeDocument/2006/relationships/slide" Target="slide13.xml"/><Relationship Id="rId33" Type="http://schemas.openxmlformats.org/officeDocument/2006/relationships/slide" Target="slide29.xml"/><Relationship Id="rId38" Type="http://schemas.openxmlformats.org/officeDocument/2006/relationships/image" Target="../media/image8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4.png"/><Relationship Id="rId29" Type="http://schemas.openxmlformats.org/officeDocument/2006/relationships/slide" Target="slide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11.xml"/><Relationship Id="rId32" Type="http://schemas.openxmlformats.org/officeDocument/2006/relationships/slide" Target="slide27.xml"/><Relationship Id="rId37" Type="http://schemas.openxmlformats.org/officeDocument/2006/relationships/image" Target="../media/image7.gi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9.xml"/><Relationship Id="rId28" Type="http://schemas.openxmlformats.org/officeDocument/2006/relationships/slide" Target="slide19.xml"/><Relationship Id="rId36" Type="http://schemas.openxmlformats.org/officeDocument/2006/relationships/image" Target="../media/image6.png"/><Relationship Id="rId10" Type="http://schemas.openxmlformats.org/officeDocument/2006/relationships/tags" Target="../tags/tag11.xml"/><Relationship Id="rId19" Type="http://schemas.openxmlformats.org/officeDocument/2006/relationships/slide" Target="slide3.xml"/><Relationship Id="rId31" Type="http://schemas.openxmlformats.org/officeDocument/2006/relationships/slide" Target="slide25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" Target="slide7.xml"/><Relationship Id="rId27" Type="http://schemas.openxmlformats.org/officeDocument/2006/relationships/slide" Target="slide17.xml"/><Relationship Id="rId30" Type="http://schemas.openxmlformats.org/officeDocument/2006/relationships/slide" Target="slide23.xml"/><Relationship Id="rId35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slide" Target="slide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slide" Target="slide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slide" Target="slide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10" Type="http://schemas.openxmlformats.org/officeDocument/2006/relationships/image" Target="../media/image23.png"/><Relationship Id="rId4" Type="http://schemas.openxmlformats.org/officeDocument/2006/relationships/image" Target="../media/image11.jpeg"/><Relationship Id="rId9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slide" Target="slide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slide" Target="slide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slide" Target="slide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slide" Target="slide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slide" Target="slide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slide" Target="slide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slide" Target="slide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10" Type="http://schemas.openxmlformats.org/officeDocument/2006/relationships/image" Target="../media/image31.png"/><Relationship Id="rId4" Type="http://schemas.openxmlformats.org/officeDocument/2006/relationships/image" Target="../media/image11.jpeg"/><Relationship Id="rId9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slide" Target="slide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3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3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slide" Target="slide3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jpeg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" descr="Sun Spring Sticker for iOS &amp; Android | GIPHY">
            <a:extLst>
              <a:ext uri="{FF2B5EF4-FFF2-40B4-BE49-F238E27FC236}">
                <a16:creationId xmlns:a16="http://schemas.microsoft.com/office/drawing/2014/main" id="{B5C6673A-8C64-400F-A8D9-B5E622AEA4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C7132115-8D0C-4BDF-89F0-B2E0EBE0F81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844531" y="772160"/>
            <a:ext cx="1217949" cy="1066800"/>
          </a:xfrm>
          <a:prstGeom prst="rect">
            <a:avLst/>
          </a:prstGeom>
        </p:spPr>
      </p:pic>
      <p:sp>
        <p:nvSpPr>
          <p:cNvPr id="24" name="1">
            <a:hlinkClick r:id="rId19" action="ppaction://hlinksldjump"/>
            <a:extLst>
              <a:ext uri="{FF2B5EF4-FFF2-40B4-BE49-F238E27FC236}">
                <a16:creationId xmlns:a16="http://schemas.microsoft.com/office/drawing/2014/main" id="{185D5D24-DAB7-4431-9151-71F0D48CD33A}"/>
              </a:ext>
            </a:extLst>
          </p:cNvPr>
          <p:cNvSpPr/>
          <p:nvPr/>
        </p:nvSpPr>
        <p:spPr>
          <a:xfrm>
            <a:off x="1185643" y="7843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26" name="-">
            <a:extLst>
              <a:ext uri="{FF2B5EF4-FFF2-40B4-BE49-F238E27FC236}">
                <a16:creationId xmlns:a16="http://schemas.microsoft.com/office/drawing/2014/main" id="{2771F9BB-13A5-4BCD-96B3-E882D13E99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9" y="653102"/>
            <a:ext cx="455876" cy="473871"/>
          </a:xfrm>
          <a:prstGeom prst="rect">
            <a:avLst/>
          </a:prstGeom>
        </p:spPr>
      </p:pic>
      <p:pic>
        <p:nvPicPr>
          <p:cNvPr id="28" name="Picture 27" descr="Graphical user interface&#10;&#10;Description automatically generated">
            <a:extLst>
              <a:ext uri="{FF2B5EF4-FFF2-40B4-BE49-F238E27FC236}">
                <a16:creationId xmlns:a16="http://schemas.microsoft.com/office/drawing/2014/main" id="{DD308AE6-4759-432E-875E-7783285E127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2119862" y="772160"/>
            <a:ext cx="1217949" cy="1066800"/>
          </a:xfrm>
          <a:prstGeom prst="rect">
            <a:avLst/>
          </a:prstGeom>
        </p:spPr>
      </p:pic>
      <p:sp>
        <p:nvSpPr>
          <p:cNvPr id="29" name="2">
            <a:hlinkClick r:id="rId21" action="ppaction://hlinksldjump"/>
            <a:extLst>
              <a:ext uri="{FF2B5EF4-FFF2-40B4-BE49-F238E27FC236}">
                <a16:creationId xmlns:a16="http://schemas.microsoft.com/office/drawing/2014/main" id="{267151B9-F71E-4B3B-B455-18517C52A202}"/>
              </a:ext>
            </a:extLst>
          </p:cNvPr>
          <p:cNvSpPr/>
          <p:nvPr/>
        </p:nvSpPr>
        <p:spPr>
          <a:xfrm>
            <a:off x="2460974" y="7843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30" name="-">
            <a:extLst>
              <a:ext uri="{FF2B5EF4-FFF2-40B4-BE49-F238E27FC236}">
                <a16:creationId xmlns:a16="http://schemas.microsoft.com/office/drawing/2014/main" id="{67CE2568-94F1-4379-938C-EFFA27C4653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0" y="653102"/>
            <a:ext cx="455876" cy="473871"/>
          </a:xfrm>
          <a:prstGeom prst="rect">
            <a:avLst/>
          </a:prstGeom>
        </p:spPr>
      </p:pic>
      <p:pic>
        <p:nvPicPr>
          <p:cNvPr id="32" name="Picture 31" descr="Graphical user interface&#10;&#10;Description automatically generated">
            <a:extLst>
              <a:ext uri="{FF2B5EF4-FFF2-40B4-BE49-F238E27FC236}">
                <a16:creationId xmlns:a16="http://schemas.microsoft.com/office/drawing/2014/main" id="{1D5D21FD-988B-43CA-99B2-506F5452D45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3395193" y="772160"/>
            <a:ext cx="1217949" cy="1066800"/>
          </a:xfrm>
          <a:prstGeom prst="rect">
            <a:avLst/>
          </a:prstGeom>
        </p:spPr>
      </p:pic>
      <p:sp>
        <p:nvSpPr>
          <p:cNvPr id="33" name="3">
            <a:hlinkClick r:id="rId22" action="ppaction://hlinksldjump"/>
            <a:extLst>
              <a:ext uri="{FF2B5EF4-FFF2-40B4-BE49-F238E27FC236}">
                <a16:creationId xmlns:a16="http://schemas.microsoft.com/office/drawing/2014/main" id="{B9C44766-E38E-4E5F-8F5B-D5BD583BCB19}"/>
              </a:ext>
            </a:extLst>
          </p:cNvPr>
          <p:cNvSpPr/>
          <p:nvPr/>
        </p:nvSpPr>
        <p:spPr>
          <a:xfrm>
            <a:off x="3736305" y="7843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34" name="-">
            <a:extLst>
              <a:ext uri="{FF2B5EF4-FFF2-40B4-BE49-F238E27FC236}">
                <a16:creationId xmlns:a16="http://schemas.microsoft.com/office/drawing/2014/main" id="{8C5F126D-5A25-4E38-A1D0-1739129B4F7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11" y="653102"/>
            <a:ext cx="455876" cy="473871"/>
          </a:xfrm>
          <a:prstGeom prst="rect">
            <a:avLst/>
          </a:prstGeom>
        </p:spPr>
      </p:pic>
      <p:pic>
        <p:nvPicPr>
          <p:cNvPr id="36" name="Picture 35" descr="Graphical user interface&#10;&#10;Description automatically generated">
            <a:extLst>
              <a:ext uri="{FF2B5EF4-FFF2-40B4-BE49-F238E27FC236}">
                <a16:creationId xmlns:a16="http://schemas.microsoft.com/office/drawing/2014/main" id="{01FCDE5C-7EB5-4765-903F-9C54DA728AD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4670524" y="772160"/>
            <a:ext cx="1217949" cy="1066800"/>
          </a:xfrm>
          <a:prstGeom prst="rect">
            <a:avLst/>
          </a:prstGeom>
        </p:spPr>
      </p:pic>
      <p:sp>
        <p:nvSpPr>
          <p:cNvPr id="37" name="4">
            <a:hlinkClick r:id="rId23" action="ppaction://hlinksldjump"/>
            <a:extLst>
              <a:ext uri="{FF2B5EF4-FFF2-40B4-BE49-F238E27FC236}">
                <a16:creationId xmlns:a16="http://schemas.microsoft.com/office/drawing/2014/main" id="{F58D0930-E1CE-434C-BC68-2B73005B85FA}"/>
              </a:ext>
            </a:extLst>
          </p:cNvPr>
          <p:cNvSpPr/>
          <p:nvPr/>
        </p:nvSpPr>
        <p:spPr>
          <a:xfrm>
            <a:off x="5011636" y="7843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38" name="-">
            <a:extLst>
              <a:ext uri="{FF2B5EF4-FFF2-40B4-BE49-F238E27FC236}">
                <a16:creationId xmlns:a16="http://schemas.microsoft.com/office/drawing/2014/main" id="{D87ED023-7152-4A5D-9A5D-6D2A18C924D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42" y="653102"/>
            <a:ext cx="455876" cy="473871"/>
          </a:xfrm>
          <a:prstGeom prst="rect">
            <a:avLst/>
          </a:prstGeom>
        </p:spPr>
      </p:pic>
      <p:pic>
        <p:nvPicPr>
          <p:cNvPr id="40" name="Picture 39" descr="Graphical user interface&#10;&#10;Description automatically generated">
            <a:extLst>
              <a:ext uri="{FF2B5EF4-FFF2-40B4-BE49-F238E27FC236}">
                <a16:creationId xmlns:a16="http://schemas.microsoft.com/office/drawing/2014/main" id="{1EA69A7A-1A89-475E-830E-7E5F3030B3F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5965476" y="772160"/>
            <a:ext cx="1217949" cy="1066800"/>
          </a:xfrm>
          <a:prstGeom prst="rect">
            <a:avLst/>
          </a:prstGeom>
        </p:spPr>
      </p:pic>
      <p:sp>
        <p:nvSpPr>
          <p:cNvPr id="41" name="5">
            <a:hlinkClick r:id="rId24" action="ppaction://hlinksldjump"/>
            <a:extLst>
              <a:ext uri="{FF2B5EF4-FFF2-40B4-BE49-F238E27FC236}">
                <a16:creationId xmlns:a16="http://schemas.microsoft.com/office/drawing/2014/main" id="{7BD09E6D-84D5-42EC-879D-3222C17A1158}"/>
              </a:ext>
            </a:extLst>
          </p:cNvPr>
          <p:cNvSpPr/>
          <p:nvPr/>
        </p:nvSpPr>
        <p:spPr>
          <a:xfrm>
            <a:off x="6306588" y="7843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42" name="-">
            <a:extLst>
              <a:ext uri="{FF2B5EF4-FFF2-40B4-BE49-F238E27FC236}">
                <a16:creationId xmlns:a16="http://schemas.microsoft.com/office/drawing/2014/main" id="{A9B96A2C-3B8E-4963-B669-2F54E2CEF51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94" y="653102"/>
            <a:ext cx="455876" cy="473871"/>
          </a:xfrm>
          <a:prstGeom prst="rect">
            <a:avLst/>
          </a:prstGeom>
        </p:spPr>
      </p:pic>
      <p:pic>
        <p:nvPicPr>
          <p:cNvPr id="44" name="Picture 43" descr="Graphical user interface&#10;&#10;Description automatically generated">
            <a:extLst>
              <a:ext uri="{FF2B5EF4-FFF2-40B4-BE49-F238E27FC236}">
                <a16:creationId xmlns:a16="http://schemas.microsoft.com/office/drawing/2014/main" id="{BC8E2FEE-00D1-4901-8C9F-F10E0FD6619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844531" y="2077076"/>
            <a:ext cx="1217949" cy="1066800"/>
          </a:xfrm>
          <a:prstGeom prst="rect">
            <a:avLst/>
          </a:prstGeom>
        </p:spPr>
      </p:pic>
      <p:sp>
        <p:nvSpPr>
          <p:cNvPr id="45" name="6">
            <a:hlinkClick r:id="rId25" action="ppaction://hlinksldjump"/>
            <a:extLst>
              <a:ext uri="{FF2B5EF4-FFF2-40B4-BE49-F238E27FC236}">
                <a16:creationId xmlns:a16="http://schemas.microsoft.com/office/drawing/2014/main" id="{584A08AD-45DD-45A7-B481-658A05727CA6}"/>
              </a:ext>
            </a:extLst>
          </p:cNvPr>
          <p:cNvSpPr/>
          <p:nvPr/>
        </p:nvSpPr>
        <p:spPr>
          <a:xfrm>
            <a:off x="1185643" y="20892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  <p:pic>
        <p:nvPicPr>
          <p:cNvPr id="46" name="-">
            <a:extLst>
              <a:ext uri="{FF2B5EF4-FFF2-40B4-BE49-F238E27FC236}">
                <a16:creationId xmlns:a16="http://schemas.microsoft.com/office/drawing/2014/main" id="{C50DCE92-8AD7-453A-8D63-8A752D028B6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9" y="1958018"/>
            <a:ext cx="455876" cy="473871"/>
          </a:xfrm>
          <a:prstGeom prst="rect">
            <a:avLst/>
          </a:prstGeom>
        </p:spPr>
      </p:pic>
      <p:pic>
        <p:nvPicPr>
          <p:cNvPr id="48" name="Picture 47" descr="Graphical user interface&#10;&#10;Description automatically generated">
            <a:extLst>
              <a:ext uri="{FF2B5EF4-FFF2-40B4-BE49-F238E27FC236}">
                <a16:creationId xmlns:a16="http://schemas.microsoft.com/office/drawing/2014/main" id="{C7F7E59B-E93F-4DA3-9B7D-899E802A611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2119862" y="2077076"/>
            <a:ext cx="1217949" cy="1066800"/>
          </a:xfrm>
          <a:prstGeom prst="rect">
            <a:avLst/>
          </a:prstGeom>
        </p:spPr>
      </p:pic>
      <p:sp>
        <p:nvSpPr>
          <p:cNvPr id="49" name="7">
            <a:hlinkClick r:id="rId26" action="ppaction://hlinksldjump"/>
            <a:extLst>
              <a:ext uri="{FF2B5EF4-FFF2-40B4-BE49-F238E27FC236}">
                <a16:creationId xmlns:a16="http://schemas.microsoft.com/office/drawing/2014/main" id="{1F4FEAD9-C354-4099-8A98-58B67B80FE84}"/>
              </a:ext>
            </a:extLst>
          </p:cNvPr>
          <p:cNvSpPr/>
          <p:nvPr/>
        </p:nvSpPr>
        <p:spPr>
          <a:xfrm>
            <a:off x="2460974" y="20892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pic>
        <p:nvPicPr>
          <p:cNvPr id="50" name="-">
            <a:extLst>
              <a:ext uri="{FF2B5EF4-FFF2-40B4-BE49-F238E27FC236}">
                <a16:creationId xmlns:a16="http://schemas.microsoft.com/office/drawing/2014/main" id="{2EA493D3-0236-4C2E-BF5E-C3E1DA317D9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0" y="1958018"/>
            <a:ext cx="455876" cy="473871"/>
          </a:xfrm>
          <a:prstGeom prst="rect">
            <a:avLst/>
          </a:prstGeom>
        </p:spPr>
      </p:pic>
      <p:pic>
        <p:nvPicPr>
          <p:cNvPr id="52" name="Picture 51" descr="Graphical user interface&#10;&#10;Description automatically generated">
            <a:extLst>
              <a:ext uri="{FF2B5EF4-FFF2-40B4-BE49-F238E27FC236}">
                <a16:creationId xmlns:a16="http://schemas.microsoft.com/office/drawing/2014/main" id="{57116922-F9F1-47C0-B7FF-2EAC7540994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3395193" y="2077076"/>
            <a:ext cx="1217949" cy="1066800"/>
          </a:xfrm>
          <a:prstGeom prst="rect">
            <a:avLst/>
          </a:prstGeom>
        </p:spPr>
      </p:pic>
      <p:sp>
        <p:nvSpPr>
          <p:cNvPr id="53" name="8">
            <a:hlinkClick r:id="rId27" action="ppaction://hlinksldjump"/>
            <a:extLst>
              <a:ext uri="{FF2B5EF4-FFF2-40B4-BE49-F238E27FC236}">
                <a16:creationId xmlns:a16="http://schemas.microsoft.com/office/drawing/2014/main" id="{38EC5CC7-EB3D-4B2F-B5BD-876CDD4AF51B}"/>
              </a:ext>
            </a:extLst>
          </p:cNvPr>
          <p:cNvSpPr/>
          <p:nvPr/>
        </p:nvSpPr>
        <p:spPr>
          <a:xfrm>
            <a:off x="3736305" y="20892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r>
          </a:p>
        </p:txBody>
      </p:sp>
      <p:pic>
        <p:nvPicPr>
          <p:cNvPr id="54" name="-">
            <a:extLst>
              <a:ext uri="{FF2B5EF4-FFF2-40B4-BE49-F238E27FC236}">
                <a16:creationId xmlns:a16="http://schemas.microsoft.com/office/drawing/2014/main" id="{BFCD5B4F-208E-4B13-8433-0E184520B0D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11" y="1958018"/>
            <a:ext cx="455876" cy="473871"/>
          </a:xfrm>
          <a:prstGeom prst="rect">
            <a:avLst/>
          </a:prstGeom>
        </p:spPr>
      </p:pic>
      <p:pic>
        <p:nvPicPr>
          <p:cNvPr id="56" name="Picture 55" descr="Graphical user interface&#10;&#10;Description automatically generated">
            <a:extLst>
              <a:ext uri="{FF2B5EF4-FFF2-40B4-BE49-F238E27FC236}">
                <a16:creationId xmlns:a16="http://schemas.microsoft.com/office/drawing/2014/main" id="{A87A2822-44EB-4A0F-B201-A846BF91F61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4670524" y="2077076"/>
            <a:ext cx="1217949" cy="1066800"/>
          </a:xfrm>
          <a:prstGeom prst="rect">
            <a:avLst/>
          </a:prstGeom>
        </p:spPr>
      </p:pic>
      <p:sp>
        <p:nvSpPr>
          <p:cNvPr id="57" name="9">
            <a:hlinkClick r:id="rId28" action="ppaction://hlinksldjump"/>
            <a:extLst>
              <a:ext uri="{FF2B5EF4-FFF2-40B4-BE49-F238E27FC236}">
                <a16:creationId xmlns:a16="http://schemas.microsoft.com/office/drawing/2014/main" id="{F9BFB121-7714-46DB-AFAF-623B24ED42F0}"/>
              </a:ext>
            </a:extLst>
          </p:cNvPr>
          <p:cNvSpPr/>
          <p:nvPr/>
        </p:nvSpPr>
        <p:spPr>
          <a:xfrm>
            <a:off x="5011636" y="20892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r>
          </a:p>
        </p:txBody>
      </p:sp>
      <p:pic>
        <p:nvPicPr>
          <p:cNvPr id="58" name="-">
            <a:extLst>
              <a:ext uri="{FF2B5EF4-FFF2-40B4-BE49-F238E27FC236}">
                <a16:creationId xmlns:a16="http://schemas.microsoft.com/office/drawing/2014/main" id="{A445914C-ABA2-4689-B282-3B38D256B83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42" y="1958018"/>
            <a:ext cx="455876" cy="473871"/>
          </a:xfrm>
          <a:prstGeom prst="rect">
            <a:avLst/>
          </a:prstGeom>
        </p:spPr>
      </p:pic>
      <p:pic>
        <p:nvPicPr>
          <p:cNvPr id="60" name="Picture 59" descr="Graphical user interface&#10;&#10;Description automatically generated">
            <a:extLst>
              <a:ext uri="{FF2B5EF4-FFF2-40B4-BE49-F238E27FC236}">
                <a16:creationId xmlns:a16="http://schemas.microsoft.com/office/drawing/2014/main" id="{568D2DAF-1CDE-4FB3-BF12-7FD380D09B4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5965476" y="2077076"/>
            <a:ext cx="1217949" cy="1066800"/>
          </a:xfrm>
          <a:prstGeom prst="rect">
            <a:avLst/>
          </a:prstGeom>
        </p:spPr>
      </p:pic>
      <p:sp>
        <p:nvSpPr>
          <p:cNvPr id="61" name="10">
            <a:hlinkClick r:id="rId29" action="ppaction://hlinksldjump"/>
            <a:extLst>
              <a:ext uri="{FF2B5EF4-FFF2-40B4-BE49-F238E27FC236}">
                <a16:creationId xmlns:a16="http://schemas.microsoft.com/office/drawing/2014/main" id="{B79DEB75-5BE4-4E5B-AE87-2E28D93FF062}"/>
              </a:ext>
            </a:extLst>
          </p:cNvPr>
          <p:cNvSpPr/>
          <p:nvPr/>
        </p:nvSpPr>
        <p:spPr>
          <a:xfrm>
            <a:off x="6196781" y="214850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pic>
        <p:nvPicPr>
          <p:cNvPr id="62" name="-">
            <a:extLst>
              <a:ext uri="{FF2B5EF4-FFF2-40B4-BE49-F238E27FC236}">
                <a16:creationId xmlns:a16="http://schemas.microsoft.com/office/drawing/2014/main" id="{B31B83E2-8B3B-43D3-AA36-F146BB3311F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94" y="1958018"/>
            <a:ext cx="455876" cy="473871"/>
          </a:xfrm>
          <a:prstGeom prst="rect">
            <a:avLst/>
          </a:prstGeom>
        </p:spPr>
      </p:pic>
      <p:pic>
        <p:nvPicPr>
          <p:cNvPr id="64" name="Picture 63" descr="Graphical user interface&#10;&#10;Description automatically generated">
            <a:extLst>
              <a:ext uri="{FF2B5EF4-FFF2-40B4-BE49-F238E27FC236}">
                <a16:creationId xmlns:a16="http://schemas.microsoft.com/office/drawing/2014/main" id="{44FACFE2-BA87-4DB3-906A-34CBD52E8CB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844531" y="3381992"/>
            <a:ext cx="1217949" cy="1066800"/>
          </a:xfrm>
          <a:prstGeom prst="rect">
            <a:avLst/>
          </a:prstGeom>
        </p:spPr>
      </p:pic>
      <p:sp>
        <p:nvSpPr>
          <p:cNvPr id="65" name="11">
            <a:hlinkClick r:id="rId30" action="ppaction://hlinksldjump"/>
            <a:extLst>
              <a:ext uri="{FF2B5EF4-FFF2-40B4-BE49-F238E27FC236}">
                <a16:creationId xmlns:a16="http://schemas.microsoft.com/office/drawing/2014/main" id="{2B7ABAB0-63A9-496C-8EF4-9F52FFA5F2EC}"/>
              </a:ext>
            </a:extLst>
          </p:cNvPr>
          <p:cNvSpPr/>
          <p:nvPr/>
        </p:nvSpPr>
        <p:spPr>
          <a:xfrm>
            <a:off x="1075837" y="346931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  <p:pic>
        <p:nvPicPr>
          <p:cNvPr id="66" name="-">
            <a:extLst>
              <a:ext uri="{FF2B5EF4-FFF2-40B4-BE49-F238E27FC236}">
                <a16:creationId xmlns:a16="http://schemas.microsoft.com/office/drawing/2014/main" id="{49F9D79D-CE49-4DDC-B0B0-75013300AD7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9" y="3262934"/>
            <a:ext cx="455876" cy="473871"/>
          </a:xfrm>
          <a:prstGeom prst="rect">
            <a:avLst/>
          </a:prstGeom>
        </p:spPr>
      </p:pic>
      <p:pic>
        <p:nvPicPr>
          <p:cNvPr id="68" name="Picture 67" descr="Graphical user interface&#10;&#10;Description automatically generated">
            <a:extLst>
              <a:ext uri="{FF2B5EF4-FFF2-40B4-BE49-F238E27FC236}">
                <a16:creationId xmlns:a16="http://schemas.microsoft.com/office/drawing/2014/main" id="{952F0EDD-E076-4F50-A729-12CCD914743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2119862" y="3381992"/>
            <a:ext cx="1217949" cy="1066800"/>
          </a:xfrm>
          <a:prstGeom prst="rect">
            <a:avLst/>
          </a:prstGeom>
        </p:spPr>
      </p:pic>
      <p:sp>
        <p:nvSpPr>
          <p:cNvPr id="69" name="12">
            <a:hlinkClick r:id="rId31" action="ppaction://hlinksldjump"/>
            <a:extLst>
              <a:ext uri="{FF2B5EF4-FFF2-40B4-BE49-F238E27FC236}">
                <a16:creationId xmlns:a16="http://schemas.microsoft.com/office/drawing/2014/main" id="{6FDF8A50-3FEA-4F8F-A97C-21095732A2B8}"/>
              </a:ext>
            </a:extLst>
          </p:cNvPr>
          <p:cNvSpPr/>
          <p:nvPr/>
        </p:nvSpPr>
        <p:spPr>
          <a:xfrm>
            <a:off x="2341336" y="3471142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</a:t>
            </a:r>
          </a:p>
        </p:txBody>
      </p:sp>
      <p:pic>
        <p:nvPicPr>
          <p:cNvPr id="70" name="-">
            <a:extLst>
              <a:ext uri="{FF2B5EF4-FFF2-40B4-BE49-F238E27FC236}">
                <a16:creationId xmlns:a16="http://schemas.microsoft.com/office/drawing/2014/main" id="{AC1C9785-D374-42A3-9D55-51F35E18306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0" y="3262934"/>
            <a:ext cx="455876" cy="473871"/>
          </a:xfrm>
          <a:prstGeom prst="rect">
            <a:avLst/>
          </a:prstGeom>
        </p:spPr>
      </p:pic>
      <p:pic>
        <p:nvPicPr>
          <p:cNvPr id="72" name="Picture 71" descr="Graphical user interface&#10;&#10;Description automatically generated">
            <a:extLst>
              <a:ext uri="{FF2B5EF4-FFF2-40B4-BE49-F238E27FC236}">
                <a16:creationId xmlns:a16="http://schemas.microsoft.com/office/drawing/2014/main" id="{84BC5351-8EEB-480E-BC77-83028EA77A1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3395193" y="3381992"/>
            <a:ext cx="1217949" cy="1066800"/>
          </a:xfrm>
          <a:prstGeom prst="rect">
            <a:avLst/>
          </a:prstGeom>
        </p:spPr>
      </p:pic>
      <p:sp>
        <p:nvSpPr>
          <p:cNvPr id="73" name="13">
            <a:hlinkClick r:id="rId32" action="ppaction://hlinksldjump"/>
            <a:extLst>
              <a:ext uri="{FF2B5EF4-FFF2-40B4-BE49-F238E27FC236}">
                <a16:creationId xmlns:a16="http://schemas.microsoft.com/office/drawing/2014/main" id="{992A358E-C527-4288-A513-5FF4CD4D66AF}"/>
              </a:ext>
            </a:extLst>
          </p:cNvPr>
          <p:cNvSpPr/>
          <p:nvPr/>
        </p:nvSpPr>
        <p:spPr>
          <a:xfrm>
            <a:off x="3626499" y="346931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13</a:t>
            </a:r>
          </a:p>
        </p:txBody>
      </p:sp>
      <p:pic>
        <p:nvPicPr>
          <p:cNvPr id="74" name="-">
            <a:extLst>
              <a:ext uri="{FF2B5EF4-FFF2-40B4-BE49-F238E27FC236}">
                <a16:creationId xmlns:a16="http://schemas.microsoft.com/office/drawing/2014/main" id="{B464AE85-9119-41D5-A9FF-92E7E65EFCA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11" y="3262934"/>
            <a:ext cx="455876" cy="473871"/>
          </a:xfrm>
          <a:prstGeom prst="rect">
            <a:avLst/>
          </a:prstGeom>
        </p:spPr>
      </p:pic>
      <p:pic>
        <p:nvPicPr>
          <p:cNvPr id="76" name="Picture 75" descr="Graphical user interface&#10;&#10;Description automatically generated">
            <a:extLst>
              <a:ext uri="{FF2B5EF4-FFF2-40B4-BE49-F238E27FC236}">
                <a16:creationId xmlns:a16="http://schemas.microsoft.com/office/drawing/2014/main" id="{64A3385F-0002-433F-A035-3360BAE6B1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4670524" y="3381992"/>
            <a:ext cx="1217949" cy="1066800"/>
          </a:xfrm>
          <a:prstGeom prst="rect">
            <a:avLst/>
          </a:prstGeom>
        </p:spPr>
      </p:pic>
      <p:sp>
        <p:nvSpPr>
          <p:cNvPr id="77" name="14">
            <a:hlinkClick r:id="rId33" action="ppaction://hlinksldjump"/>
            <a:extLst>
              <a:ext uri="{FF2B5EF4-FFF2-40B4-BE49-F238E27FC236}">
                <a16:creationId xmlns:a16="http://schemas.microsoft.com/office/drawing/2014/main" id="{C9B9907F-6C05-4D43-BF22-FCC0CDFF761C}"/>
              </a:ext>
            </a:extLst>
          </p:cNvPr>
          <p:cNvSpPr/>
          <p:nvPr/>
        </p:nvSpPr>
        <p:spPr>
          <a:xfrm>
            <a:off x="4901830" y="3478189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</a:t>
            </a:r>
          </a:p>
        </p:txBody>
      </p:sp>
      <p:pic>
        <p:nvPicPr>
          <p:cNvPr id="78" name="-">
            <a:extLst>
              <a:ext uri="{FF2B5EF4-FFF2-40B4-BE49-F238E27FC236}">
                <a16:creationId xmlns:a16="http://schemas.microsoft.com/office/drawing/2014/main" id="{FACC8B75-91FD-4F44-A090-7F854A7537B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42" y="3262934"/>
            <a:ext cx="455876" cy="473871"/>
          </a:xfrm>
          <a:prstGeom prst="rect">
            <a:avLst/>
          </a:prstGeom>
        </p:spPr>
      </p:pic>
      <p:pic>
        <p:nvPicPr>
          <p:cNvPr id="80" name="Picture 79" descr="Graphical user interface&#10;&#10;Description automatically generated">
            <a:extLst>
              <a:ext uri="{FF2B5EF4-FFF2-40B4-BE49-F238E27FC236}">
                <a16:creationId xmlns:a16="http://schemas.microsoft.com/office/drawing/2014/main" id="{8AEAF4CF-801C-44B8-B8EB-610ADF799F1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2" t="58910" r="4667" b="31068"/>
          <a:stretch/>
        </p:blipFill>
        <p:spPr>
          <a:xfrm>
            <a:off x="5965476" y="3381992"/>
            <a:ext cx="1217949" cy="1066800"/>
          </a:xfrm>
          <a:prstGeom prst="rect">
            <a:avLst/>
          </a:prstGeom>
        </p:spPr>
      </p:pic>
      <p:sp>
        <p:nvSpPr>
          <p:cNvPr id="81" name="15">
            <a:hlinkClick r:id="rId34" action="ppaction://hlinksldjump"/>
            <a:extLst>
              <a:ext uri="{FF2B5EF4-FFF2-40B4-BE49-F238E27FC236}">
                <a16:creationId xmlns:a16="http://schemas.microsoft.com/office/drawing/2014/main" id="{DC0AD4EF-7516-4666-B86B-104009CD1E21}"/>
              </a:ext>
            </a:extLst>
          </p:cNvPr>
          <p:cNvSpPr/>
          <p:nvPr/>
        </p:nvSpPr>
        <p:spPr>
          <a:xfrm>
            <a:off x="6196782" y="346931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</a:t>
            </a:r>
          </a:p>
        </p:txBody>
      </p:sp>
      <p:pic>
        <p:nvPicPr>
          <p:cNvPr id="82" name="-">
            <a:extLst>
              <a:ext uri="{FF2B5EF4-FFF2-40B4-BE49-F238E27FC236}">
                <a16:creationId xmlns:a16="http://schemas.microsoft.com/office/drawing/2014/main" id="{7F7BE012-F084-4051-B601-916C0F184EA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94" y="3262934"/>
            <a:ext cx="455876" cy="473871"/>
          </a:xfrm>
          <a:prstGeom prst="rect">
            <a:avLst/>
          </a:prstGeom>
        </p:spPr>
      </p:pic>
      <p:pic>
        <p:nvPicPr>
          <p:cNvPr id="83" name="Picture 82" descr="A picture containing text, yellow, sign, picture frame&#10;&#10;Description automatically generated">
            <a:extLst>
              <a:ext uri="{FF2B5EF4-FFF2-40B4-BE49-F238E27FC236}">
                <a16:creationId xmlns:a16="http://schemas.microsoft.com/office/drawing/2014/main" id="{EB47DB78-CEA1-4160-80BA-D117FCEBD38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9" y="1442833"/>
            <a:ext cx="4073027" cy="313955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AB33E4C-286B-4F03-AA75-7908054BEBC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974610" y="2879223"/>
            <a:ext cx="1026159" cy="3406335"/>
          </a:xfrm>
          <a:prstGeom prst="rect">
            <a:avLst/>
          </a:prstGeom>
        </p:spPr>
      </p:pic>
      <p:pic>
        <p:nvPicPr>
          <p:cNvPr id="85" name="Picture 6" descr="نتيجة بحث الصور عن rabbit clipart gif">
            <a:extLst>
              <a:ext uri="{FF2B5EF4-FFF2-40B4-BE49-F238E27FC236}">
                <a16:creationId xmlns:a16="http://schemas.microsoft.com/office/drawing/2014/main" id="{DA842B42-ACF4-4DA8-B11A-7E4487DE9B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64" y="4752524"/>
            <a:ext cx="197104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21AE4B-1A78-405E-986C-BBA20756058B}"/>
              </a:ext>
            </a:extLst>
          </p:cNvPr>
          <p:cNvGrpSpPr/>
          <p:nvPr/>
        </p:nvGrpSpPr>
        <p:grpSpPr>
          <a:xfrm>
            <a:off x="7437945" y="1407602"/>
            <a:ext cx="3035257" cy="1173653"/>
            <a:chOff x="7397255" y="1838960"/>
            <a:chExt cx="3035257" cy="123900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F2369C-541E-46A7-8F5C-4753DB8A3920}"/>
                </a:ext>
              </a:extLst>
            </p:cNvPr>
            <p:cNvSpPr txBox="1"/>
            <p:nvPr/>
          </p:nvSpPr>
          <p:spPr>
            <a:xfrm>
              <a:off x="8915400" y="18389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CCAE9D-C905-4B8A-ADC3-23A50F7CC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7397255" y="1901079"/>
              <a:ext cx="3023878" cy="11156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98F648-A2E4-4560-B934-6D198249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7414730" y="1956202"/>
              <a:ext cx="3017782" cy="1121761"/>
            </a:xfrm>
            <a:prstGeom prst="rect">
              <a:avLst/>
            </a:prstGeom>
          </p:spPr>
        </p:pic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B19578E-29D9-4BB4-A223-9A8D614E2225}"/>
              </a:ext>
            </a:extLst>
          </p:cNvPr>
          <p:cNvSpPr txBox="1"/>
          <p:nvPr/>
        </p:nvSpPr>
        <p:spPr>
          <a:xfrm>
            <a:off x="7494793" y="2301166"/>
            <a:ext cx="375330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Revision units 3+ 4</a:t>
            </a:r>
          </a:p>
          <a:p>
            <a:r>
              <a:rPr lang="en-US" sz="2600" b="1" dirty="0"/>
              <a:t>T. </a:t>
            </a:r>
            <a:r>
              <a:rPr lang="en-US" sz="2600" b="1" dirty="0" err="1"/>
              <a:t>Entisar</a:t>
            </a:r>
            <a:r>
              <a:rPr lang="en-US" sz="2600" b="1" dirty="0"/>
              <a:t> Al-</a:t>
            </a:r>
            <a:r>
              <a:rPr lang="en-US" sz="2600" b="1" dirty="0" err="1"/>
              <a:t>Obaidallah</a:t>
            </a:r>
            <a:endParaRPr lang="ar-SA" sz="2600" b="1" dirty="0"/>
          </a:p>
        </p:txBody>
      </p:sp>
    </p:spTree>
    <p:extLst>
      <p:ext uri="{BB962C8B-B14F-4D97-AF65-F5344CB8AC3E}">
        <p14:creationId xmlns:p14="http://schemas.microsoft.com/office/powerpoint/2010/main" val="342409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99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5076871" y="515866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</a:t>
            </a:r>
            <a:r>
              <a:rPr lang="ar-AE" sz="2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الخامس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1305409" y="5597401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854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turns</a:t>
              </a:r>
              <a:endParaRPr lang="en-GB" sz="2400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7983657" y="5613005"/>
            <a:ext cx="3032370" cy="970358"/>
            <a:chOff x="4579813" y="558157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8157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1117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turning</a:t>
              </a:r>
              <a:endParaRPr lang="en-GB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4644533" y="5603813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1051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turned</a:t>
              </a:r>
              <a:endParaRPr lang="en-GB" sz="2400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59" y="473232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A701A-F622-44A4-9480-759FA9A91446}"/>
              </a:ext>
            </a:extLst>
          </p:cNvPr>
          <p:cNvSpPr txBox="1"/>
          <p:nvPr/>
        </p:nvSpPr>
        <p:spPr>
          <a:xfrm>
            <a:off x="3609975" y="2139062"/>
            <a:ext cx="506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If you freeze water , it …………………………………into ice . 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24 Happy Kitty emoji gifs iPhone 8 Emoticons Animoji cat emoticons cat  emoji | Cute gif, Cute love gif, Cute cartoon images">
            <a:extLst>
              <a:ext uri="{FF2B5EF4-FFF2-40B4-BE49-F238E27FC236}">
                <a16:creationId xmlns:a16="http://schemas.microsoft.com/office/drawing/2014/main" id="{0D8C0391-7DB0-451A-9F51-7AF93A4EDA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" y="371113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3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5074467" y="515866"/>
            <a:ext cx="20633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</a:t>
            </a:r>
            <a:r>
              <a:rPr lang="ar-AE" sz="2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السادس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1305409" y="5597401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920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dome</a:t>
              </a:r>
              <a:endParaRPr lang="en-GB" sz="2400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7983657" y="5594687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1210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tornado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4644533" y="5603813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14075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hurricane</a:t>
              </a:r>
              <a:endParaRPr lang="en-GB" sz="2400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59" y="473232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A701A-F622-44A4-9480-759FA9A91446}"/>
              </a:ext>
            </a:extLst>
          </p:cNvPr>
          <p:cNvSpPr txBox="1"/>
          <p:nvPr/>
        </p:nvSpPr>
        <p:spPr>
          <a:xfrm>
            <a:off x="3420807" y="2139062"/>
            <a:ext cx="5491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is the odd word 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tornado – hurricane – dome – 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мγ βεsτ frιεηd | Wiki | K-POP كيبوب Amino">
            <a:extLst>
              <a:ext uri="{FF2B5EF4-FFF2-40B4-BE49-F238E27FC236}">
                <a16:creationId xmlns:a16="http://schemas.microsoft.com/office/drawing/2014/main" id="{A460F677-2AFA-4359-A853-228E7A559E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11" y="3146777"/>
            <a:ext cx="2560896" cy="2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9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5164233" y="515866"/>
            <a:ext cx="18838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السابع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4644533" y="5562522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1524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meteorite </a:t>
              </a:r>
              <a:endParaRPr lang="en-GB" sz="2400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7983657" y="5562522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1003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planet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1305409" y="5562522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1392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Snow fire</a:t>
              </a:r>
              <a:endParaRPr lang="en-GB" sz="2400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58" y="456859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A701A-F622-44A4-9480-759FA9A91446}"/>
              </a:ext>
            </a:extLst>
          </p:cNvPr>
          <p:cNvSpPr txBox="1"/>
          <p:nvPr/>
        </p:nvSpPr>
        <p:spPr>
          <a:xfrm>
            <a:off x="3581400" y="1691495"/>
            <a:ext cx="53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This picture shows: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🎐BT21 CHARACTER GIFS🎐! | K-Pop Amino">
            <a:extLst>
              <a:ext uri="{FF2B5EF4-FFF2-40B4-BE49-F238E27FC236}">
                <a16:creationId xmlns:a16="http://schemas.microsoft.com/office/drawing/2014/main" id="{97E87798-2341-426C-A80D-4800D30F30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709" y="3079631"/>
            <a:ext cx="57626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3B9D244-9E6C-4E70-8929-CAECD44CB1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6218" y="2235098"/>
            <a:ext cx="2902931" cy="19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65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5185874" y="515866"/>
            <a:ext cx="1840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الثامن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7788129" y="5581572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864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rurall</a:t>
              </a:r>
              <a:endParaRPr lang="en-GB" sz="2400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4589972" y="5562522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75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dark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1305409" y="5562522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1272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inactive</a:t>
              </a:r>
              <a:endParaRPr lang="en-GB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54" y="456859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F0861-4CB9-49C4-A10E-F63131808B8F}"/>
              </a:ext>
            </a:extLst>
          </p:cNvPr>
          <p:cNvSpPr txBox="1"/>
          <p:nvPr/>
        </p:nvSpPr>
        <p:spPr>
          <a:xfrm>
            <a:off x="3674183" y="2139062"/>
            <a:ext cx="5033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opposite of ( </a:t>
            </a:r>
            <a:r>
              <a:rPr lang="en-US" sz="3000" b="1" u="sng" dirty="0">
                <a:solidFill>
                  <a:schemeClr val="bg1"/>
                </a:solidFill>
              </a:rPr>
              <a:t>urban</a:t>
            </a:r>
            <a:r>
              <a:rPr lang="en-US" sz="3000" b="1" dirty="0">
                <a:solidFill>
                  <a:schemeClr val="bg1"/>
                </a:solidFill>
              </a:rPr>
              <a:t>):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Pin on Cute doodles">
            <a:extLst>
              <a:ext uri="{FF2B5EF4-FFF2-40B4-BE49-F238E27FC236}">
                <a16:creationId xmlns:a16="http://schemas.microsoft.com/office/drawing/2014/main" id="{3AE708B4-AD97-447F-9A77-C5DB26D1CB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3" y="2724072"/>
            <a:ext cx="2781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80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5164234" y="515866"/>
            <a:ext cx="18838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التاسع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4644533" y="5562522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5" y="5781039"/>
              <a:ext cx="1163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broken</a:t>
              </a:r>
              <a:endParaRPr lang="en-GB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7983657" y="5562522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1295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degrade 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1305409" y="5562522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1385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shredded</a:t>
              </a:r>
              <a:endParaRPr lang="en-GB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58" y="456859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A701A-F622-44A4-9480-759FA9A91446}"/>
              </a:ext>
            </a:extLst>
          </p:cNvPr>
          <p:cNvSpPr txBox="1"/>
          <p:nvPr/>
        </p:nvSpPr>
        <p:spPr>
          <a:xfrm>
            <a:off x="3543299" y="2139062"/>
            <a:ext cx="5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word (</a:t>
            </a:r>
            <a:r>
              <a:rPr lang="en-US" sz="2800" b="1" u="sng" dirty="0">
                <a:solidFill>
                  <a:schemeClr val="bg1"/>
                </a:solidFill>
              </a:rPr>
              <a:t>crashed</a:t>
            </a:r>
            <a:r>
              <a:rPr lang="en-US" sz="2800" b="1" dirty="0">
                <a:solidFill>
                  <a:schemeClr val="bg1"/>
                </a:solidFill>
              </a:rPr>
              <a:t>) means…….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9220" name="Picture 4" descr="Two Fat Cat">
            <a:extLst>
              <a:ext uri="{FF2B5EF4-FFF2-40B4-BE49-F238E27FC236}">
                <a16:creationId xmlns:a16="http://schemas.microsoft.com/office/drawing/2014/main" id="{E2A57AC7-28DB-4F1F-9921-A08850BA6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2" y="33857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F23E3BB8-50BB-40DB-9FD0-4B7436EDC27F}"/>
              </a:ext>
            </a:extLst>
          </p:cNvPr>
          <p:cNvGrpSpPr/>
          <p:nvPr/>
        </p:nvGrpSpPr>
        <p:grpSpPr>
          <a:xfrm>
            <a:off x="524316" y="236874"/>
            <a:ext cx="1881238" cy="750595"/>
            <a:chOff x="524316" y="236874"/>
            <a:chExt cx="1881238" cy="750595"/>
          </a:xfrm>
        </p:grpSpPr>
        <p:pic>
          <p:nvPicPr>
            <p:cNvPr id="2" name="Picture 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2EEDB5DE-6884-4843-84EA-1A3B527AF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524316" y="236874"/>
              <a:ext cx="1881238" cy="75059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625C97-A0E6-4EB5-B97F-749E86DF8B44}"/>
                </a:ext>
              </a:extLst>
            </p:cNvPr>
            <p:cNvSpPr/>
            <p:nvPr/>
          </p:nvSpPr>
          <p:spPr>
            <a:xfrm>
              <a:off x="1099046" y="442894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2" name="2">
            <a:extLst>
              <a:ext uri="{FF2B5EF4-FFF2-40B4-BE49-F238E27FC236}">
                <a16:creationId xmlns:a16="http://schemas.microsoft.com/office/drawing/2014/main" id="{FB35C83E-FFA1-41CE-96BB-A845D39BF077}"/>
              </a:ext>
            </a:extLst>
          </p:cNvPr>
          <p:cNvGrpSpPr/>
          <p:nvPr/>
        </p:nvGrpSpPr>
        <p:grpSpPr>
          <a:xfrm>
            <a:off x="524316" y="1097174"/>
            <a:ext cx="1881238" cy="750595"/>
            <a:chOff x="524316" y="1097174"/>
            <a:chExt cx="1881238" cy="750595"/>
          </a:xfrm>
        </p:grpSpPr>
        <p:pic>
          <p:nvPicPr>
            <p:cNvPr id="5" name="Picture 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79ED1F87-FEF9-45B9-A7F1-C3BF6C9A8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524316" y="1097174"/>
              <a:ext cx="1881238" cy="75059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1846BA-B912-41C1-9F2C-E743095456E4}"/>
                </a:ext>
              </a:extLst>
            </p:cNvPr>
            <p:cNvSpPr/>
            <p:nvPr/>
          </p:nvSpPr>
          <p:spPr>
            <a:xfrm>
              <a:off x="1099046" y="1303194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6" name="3">
            <a:extLst>
              <a:ext uri="{FF2B5EF4-FFF2-40B4-BE49-F238E27FC236}">
                <a16:creationId xmlns:a16="http://schemas.microsoft.com/office/drawing/2014/main" id="{15E7009E-7BE2-4412-A8B3-AA855846196E}"/>
              </a:ext>
            </a:extLst>
          </p:cNvPr>
          <p:cNvGrpSpPr/>
          <p:nvPr/>
        </p:nvGrpSpPr>
        <p:grpSpPr>
          <a:xfrm>
            <a:off x="524316" y="1981693"/>
            <a:ext cx="1881238" cy="750595"/>
            <a:chOff x="524316" y="1981693"/>
            <a:chExt cx="1881238" cy="750595"/>
          </a:xfrm>
        </p:grpSpPr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39387CD1-3B31-4EBA-BC76-626BE7326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524316" y="1981693"/>
              <a:ext cx="1881238" cy="75059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459756-4122-4710-80A4-F2B58548D708}"/>
                </a:ext>
              </a:extLst>
            </p:cNvPr>
            <p:cNvSpPr/>
            <p:nvPr/>
          </p:nvSpPr>
          <p:spPr>
            <a:xfrm>
              <a:off x="1099046" y="2187713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7" name="4">
            <a:extLst>
              <a:ext uri="{FF2B5EF4-FFF2-40B4-BE49-F238E27FC236}">
                <a16:creationId xmlns:a16="http://schemas.microsoft.com/office/drawing/2014/main" id="{1E09D7E3-BB3F-4F50-94F5-9D09CCF2FEFB}"/>
              </a:ext>
            </a:extLst>
          </p:cNvPr>
          <p:cNvGrpSpPr/>
          <p:nvPr/>
        </p:nvGrpSpPr>
        <p:grpSpPr>
          <a:xfrm>
            <a:off x="524316" y="2866212"/>
            <a:ext cx="1881238" cy="750595"/>
            <a:chOff x="524316" y="2866212"/>
            <a:chExt cx="1881238" cy="750595"/>
          </a:xfrm>
        </p:grpSpPr>
        <p:pic>
          <p:nvPicPr>
            <p:cNvPr id="9" name="Picture 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DA7460F-6290-4101-958E-4BFBA125B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524316" y="2866212"/>
              <a:ext cx="1881238" cy="7505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C2E1FD-A2E7-4E5F-B92C-124434941C4E}"/>
                </a:ext>
              </a:extLst>
            </p:cNvPr>
            <p:cNvSpPr/>
            <p:nvPr/>
          </p:nvSpPr>
          <p:spPr>
            <a:xfrm>
              <a:off x="1099046" y="3072232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1" name="5">
            <a:extLst>
              <a:ext uri="{FF2B5EF4-FFF2-40B4-BE49-F238E27FC236}">
                <a16:creationId xmlns:a16="http://schemas.microsoft.com/office/drawing/2014/main" id="{9559FF3E-71DC-4579-8BE3-F4205C93F00B}"/>
              </a:ext>
            </a:extLst>
          </p:cNvPr>
          <p:cNvGrpSpPr/>
          <p:nvPr/>
        </p:nvGrpSpPr>
        <p:grpSpPr>
          <a:xfrm>
            <a:off x="524316" y="3750415"/>
            <a:ext cx="1881238" cy="750595"/>
            <a:chOff x="524316" y="3750415"/>
            <a:chExt cx="1881238" cy="750595"/>
          </a:xfrm>
        </p:grpSpPr>
        <p:pic>
          <p:nvPicPr>
            <p:cNvPr id="11" name="Picture 1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B47D54B-4621-465E-86E6-9BE6D057E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524316" y="3750415"/>
              <a:ext cx="1881238" cy="75059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9A3CAF-DA12-4E1F-B242-5148D8716CC5}"/>
                </a:ext>
              </a:extLst>
            </p:cNvPr>
            <p:cNvSpPr/>
            <p:nvPr/>
          </p:nvSpPr>
          <p:spPr>
            <a:xfrm>
              <a:off x="1099046" y="3956435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5" name="6">
            <a:extLst>
              <a:ext uri="{FF2B5EF4-FFF2-40B4-BE49-F238E27FC236}">
                <a16:creationId xmlns:a16="http://schemas.microsoft.com/office/drawing/2014/main" id="{B8DE8150-7231-4AB2-BB36-3DFCFCAA8F41}"/>
              </a:ext>
            </a:extLst>
          </p:cNvPr>
          <p:cNvGrpSpPr/>
          <p:nvPr/>
        </p:nvGrpSpPr>
        <p:grpSpPr>
          <a:xfrm>
            <a:off x="524316" y="4636498"/>
            <a:ext cx="1881238" cy="750595"/>
            <a:chOff x="524316" y="4636498"/>
            <a:chExt cx="1881238" cy="750595"/>
          </a:xfrm>
        </p:grpSpPr>
        <p:pic>
          <p:nvPicPr>
            <p:cNvPr id="13" name="Picture 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A1217A1A-09EA-4A0A-A95E-7740BE998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524316" y="4636498"/>
              <a:ext cx="1881238" cy="75059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6FFF88-C4FF-4831-8B9B-719C026587B1}"/>
                </a:ext>
              </a:extLst>
            </p:cNvPr>
            <p:cNvSpPr/>
            <p:nvPr/>
          </p:nvSpPr>
          <p:spPr>
            <a:xfrm>
              <a:off x="1099046" y="4842518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9" name="7">
            <a:extLst>
              <a:ext uri="{FF2B5EF4-FFF2-40B4-BE49-F238E27FC236}">
                <a16:creationId xmlns:a16="http://schemas.microsoft.com/office/drawing/2014/main" id="{E0746E47-E2D9-4B4E-9FD7-AFC65AC94A7A}"/>
              </a:ext>
            </a:extLst>
          </p:cNvPr>
          <p:cNvGrpSpPr/>
          <p:nvPr/>
        </p:nvGrpSpPr>
        <p:grpSpPr>
          <a:xfrm>
            <a:off x="524316" y="5522581"/>
            <a:ext cx="1881238" cy="750595"/>
            <a:chOff x="524316" y="5522581"/>
            <a:chExt cx="1881238" cy="750595"/>
          </a:xfrm>
        </p:grpSpPr>
        <p:pic>
          <p:nvPicPr>
            <p:cNvPr id="15" name="Picture 1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9039D24D-E212-4930-A778-160FFC7D0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524316" y="5522581"/>
              <a:ext cx="1881238" cy="75059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5D5585-0C21-48B2-8C30-9A578DB22FFA}"/>
                </a:ext>
              </a:extLst>
            </p:cNvPr>
            <p:cNvSpPr/>
            <p:nvPr/>
          </p:nvSpPr>
          <p:spPr>
            <a:xfrm>
              <a:off x="1099046" y="5728601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9" name="8">
            <a:extLst>
              <a:ext uri="{FF2B5EF4-FFF2-40B4-BE49-F238E27FC236}">
                <a16:creationId xmlns:a16="http://schemas.microsoft.com/office/drawing/2014/main" id="{5C45B06E-04B3-4F64-9FF9-600A5BD59ED2}"/>
              </a:ext>
            </a:extLst>
          </p:cNvPr>
          <p:cNvGrpSpPr/>
          <p:nvPr/>
        </p:nvGrpSpPr>
        <p:grpSpPr>
          <a:xfrm>
            <a:off x="2621680" y="236874"/>
            <a:ext cx="1881238" cy="750595"/>
            <a:chOff x="2621680" y="236874"/>
            <a:chExt cx="1881238" cy="750595"/>
          </a:xfrm>
        </p:grpSpPr>
        <p:pic>
          <p:nvPicPr>
            <p:cNvPr id="17" name="Picture 1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57B784DC-9AEA-48DB-998D-65C166600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2621680" y="236874"/>
              <a:ext cx="1881238" cy="75059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CABA4E-A8B8-409C-B081-61BCBD3E5E4C}"/>
                </a:ext>
              </a:extLst>
            </p:cNvPr>
            <p:cNvSpPr/>
            <p:nvPr/>
          </p:nvSpPr>
          <p:spPr>
            <a:xfrm>
              <a:off x="3196410" y="442894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3" name="9">
            <a:extLst>
              <a:ext uri="{FF2B5EF4-FFF2-40B4-BE49-F238E27FC236}">
                <a16:creationId xmlns:a16="http://schemas.microsoft.com/office/drawing/2014/main" id="{6FC70995-FC49-44B2-B308-9A7871C6E35F}"/>
              </a:ext>
            </a:extLst>
          </p:cNvPr>
          <p:cNvGrpSpPr/>
          <p:nvPr/>
        </p:nvGrpSpPr>
        <p:grpSpPr>
          <a:xfrm>
            <a:off x="2621680" y="1097174"/>
            <a:ext cx="1881238" cy="750595"/>
            <a:chOff x="2621680" y="1097174"/>
            <a:chExt cx="1881238" cy="750595"/>
          </a:xfrm>
        </p:grpSpPr>
        <p:pic>
          <p:nvPicPr>
            <p:cNvPr id="19" name="Picture 1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AD0F1E9A-57C5-419C-9E60-398F422EA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2621680" y="1097174"/>
              <a:ext cx="1881238" cy="75059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62A259-AE5D-495C-9844-6432E1A9F24E}"/>
                </a:ext>
              </a:extLst>
            </p:cNvPr>
            <p:cNvSpPr/>
            <p:nvPr/>
          </p:nvSpPr>
          <p:spPr>
            <a:xfrm>
              <a:off x="3196410" y="1303194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7" name="10">
            <a:extLst>
              <a:ext uri="{FF2B5EF4-FFF2-40B4-BE49-F238E27FC236}">
                <a16:creationId xmlns:a16="http://schemas.microsoft.com/office/drawing/2014/main" id="{9597532C-17B1-4DC0-999C-2DA4D01E7651}"/>
              </a:ext>
            </a:extLst>
          </p:cNvPr>
          <p:cNvGrpSpPr/>
          <p:nvPr/>
        </p:nvGrpSpPr>
        <p:grpSpPr>
          <a:xfrm>
            <a:off x="2621680" y="1981693"/>
            <a:ext cx="1881238" cy="750595"/>
            <a:chOff x="2621680" y="1981693"/>
            <a:chExt cx="1881238" cy="750595"/>
          </a:xfrm>
        </p:grpSpPr>
        <p:pic>
          <p:nvPicPr>
            <p:cNvPr id="21" name="Picture 2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8D2EFF9-0542-4B98-A46E-8CD578EC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2621680" y="1981693"/>
              <a:ext cx="1881238" cy="75059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1250A9-512B-417D-8789-097E67CE008E}"/>
                </a:ext>
              </a:extLst>
            </p:cNvPr>
            <p:cNvSpPr/>
            <p:nvPr/>
          </p:nvSpPr>
          <p:spPr>
            <a:xfrm>
              <a:off x="3196410" y="2187713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8" name="11">
            <a:extLst>
              <a:ext uri="{FF2B5EF4-FFF2-40B4-BE49-F238E27FC236}">
                <a16:creationId xmlns:a16="http://schemas.microsoft.com/office/drawing/2014/main" id="{5DF72438-56E6-4677-ACB6-C9A3E13B964F}"/>
              </a:ext>
            </a:extLst>
          </p:cNvPr>
          <p:cNvGrpSpPr/>
          <p:nvPr/>
        </p:nvGrpSpPr>
        <p:grpSpPr>
          <a:xfrm>
            <a:off x="2621680" y="2866212"/>
            <a:ext cx="1881238" cy="750595"/>
            <a:chOff x="2621680" y="2866212"/>
            <a:chExt cx="1881238" cy="750595"/>
          </a:xfrm>
        </p:grpSpPr>
        <p:pic>
          <p:nvPicPr>
            <p:cNvPr id="23" name="Picture 2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785C97B-B434-4E93-A01E-0217A130E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2621680" y="2866212"/>
              <a:ext cx="1881238" cy="75059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DF1706-FD5A-423D-8346-B48CBCDC94DD}"/>
                </a:ext>
              </a:extLst>
            </p:cNvPr>
            <p:cNvSpPr/>
            <p:nvPr/>
          </p:nvSpPr>
          <p:spPr>
            <a:xfrm>
              <a:off x="3196410" y="3072232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2" name="12">
            <a:extLst>
              <a:ext uri="{FF2B5EF4-FFF2-40B4-BE49-F238E27FC236}">
                <a16:creationId xmlns:a16="http://schemas.microsoft.com/office/drawing/2014/main" id="{6A78DCCA-186A-47DB-A1EE-DB3E33E16260}"/>
              </a:ext>
            </a:extLst>
          </p:cNvPr>
          <p:cNvGrpSpPr/>
          <p:nvPr/>
        </p:nvGrpSpPr>
        <p:grpSpPr>
          <a:xfrm>
            <a:off x="2621680" y="3750415"/>
            <a:ext cx="1881238" cy="750595"/>
            <a:chOff x="2621680" y="3750415"/>
            <a:chExt cx="1881238" cy="750595"/>
          </a:xfrm>
        </p:grpSpPr>
        <p:pic>
          <p:nvPicPr>
            <p:cNvPr id="25" name="Picture 2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28ED05E0-8DA6-4B5A-8170-31268C5C1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2621680" y="3750415"/>
              <a:ext cx="1881238" cy="75059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7CA2CB-BCCC-441A-90DA-F20A7A5523A5}"/>
                </a:ext>
              </a:extLst>
            </p:cNvPr>
            <p:cNvSpPr/>
            <p:nvPr/>
          </p:nvSpPr>
          <p:spPr>
            <a:xfrm>
              <a:off x="3196410" y="3956435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6" name="13">
            <a:extLst>
              <a:ext uri="{FF2B5EF4-FFF2-40B4-BE49-F238E27FC236}">
                <a16:creationId xmlns:a16="http://schemas.microsoft.com/office/drawing/2014/main" id="{AC03EB68-72B7-4DA2-99E6-B5BB19B8C76B}"/>
              </a:ext>
            </a:extLst>
          </p:cNvPr>
          <p:cNvGrpSpPr/>
          <p:nvPr/>
        </p:nvGrpSpPr>
        <p:grpSpPr>
          <a:xfrm>
            <a:off x="2621680" y="4636498"/>
            <a:ext cx="1881238" cy="750595"/>
            <a:chOff x="2621680" y="4636498"/>
            <a:chExt cx="1881238" cy="750595"/>
          </a:xfrm>
        </p:grpSpPr>
        <p:pic>
          <p:nvPicPr>
            <p:cNvPr id="27" name="Picture 2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30C0A2A-63A0-4CAC-B2EB-A926BB77D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2621680" y="4636498"/>
              <a:ext cx="1881238" cy="75059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DD3839-CB69-41DE-994C-0E05E1F59931}"/>
                </a:ext>
              </a:extLst>
            </p:cNvPr>
            <p:cNvSpPr/>
            <p:nvPr/>
          </p:nvSpPr>
          <p:spPr>
            <a:xfrm>
              <a:off x="3196410" y="4842518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0" name="14">
            <a:extLst>
              <a:ext uri="{FF2B5EF4-FFF2-40B4-BE49-F238E27FC236}">
                <a16:creationId xmlns:a16="http://schemas.microsoft.com/office/drawing/2014/main" id="{FF119A3A-EE99-43C6-827C-F631733C80DC}"/>
              </a:ext>
            </a:extLst>
          </p:cNvPr>
          <p:cNvGrpSpPr/>
          <p:nvPr/>
        </p:nvGrpSpPr>
        <p:grpSpPr>
          <a:xfrm>
            <a:off x="2621680" y="5522581"/>
            <a:ext cx="1881238" cy="750595"/>
            <a:chOff x="2621680" y="5522581"/>
            <a:chExt cx="1881238" cy="750595"/>
          </a:xfrm>
        </p:grpSpPr>
        <p:pic>
          <p:nvPicPr>
            <p:cNvPr id="29" name="Picture 2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4CC8639-9C1F-4B66-91AE-4FA6D373C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2621680" y="5522581"/>
              <a:ext cx="1881238" cy="750595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BAD5B2-26AC-4F0F-A737-9DA1E7D8C301}"/>
                </a:ext>
              </a:extLst>
            </p:cNvPr>
            <p:cNvSpPr/>
            <p:nvPr/>
          </p:nvSpPr>
          <p:spPr>
            <a:xfrm>
              <a:off x="3196410" y="5728601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0" name="15">
            <a:extLst>
              <a:ext uri="{FF2B5EF4-FFF2-40B4-BE49-F238E27FC236}">
                <a16:creationId xmlns:a16="http://schemas.microsoft.com/office/drawing/2014/main" id="{2710A2E0-DA40-419F-B8E8-DFCCE7CBD4BA}"/>
              </a:ext>
            </a:extLst>
          </p:cNvPr>
          <p:cNvGrpSpPr/>
          <p:nvPr/>
        </p:nvGrpSpPr>
        <p:grpSpPr>
          <a:xfrm>
            <a:off x="4801456" y="236874"/>
            <a:ext cx="1881238" cy="750595"/>
            <a:chOff x="4801456" y="236874"/>
            <a:chExt cx="1881238" cy="750595"/>
          </a:xfrm>
        </p:grpSpPr>
        <p:pic>
          <p:nvPicPr>
            <p:cNvPr id="31" name="Picture 3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F317026-D326-448D-833D-A0B400E29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4801456" y="236874"/>
              <a:ext cx="1881238" cy="75059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7BB2B1-C59A-477D-A12A-DF7B27AAD84A}"/>
                </a:ext>
              </a:extLst>
            </p:cNvPr>
            <p:cNvSpPr/>
            <p:nvPr/>
          </p:nvSpPr>
          <p:spPr>
            <a:xfrm>
              <a:off x="5376186" y="442894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" name="16">
            <a:extLst>
              <a:ext uri="{FF2B5EF4-FFF2-40B4-BE49-F238E27FC236}">
                <a16:creationId xmlns:a16="http://schemas.microsoft.com/office/drawing/2014/main" id="{5F6AA2DF-C9D9-4BBB-A60F-0089D30493E6}"/>
              </a:ext>
            </a:extLst>
          </p:cNvPr>
          <p:cNvGrpSpPr/>
          <p:nvPr/>
        </p:nvGrpSpPr>
        <p:grpSpPr>
          <a:xfrm>
            <a:off x="4801456" y="1097174"/>
            <a:ext cx="1881238" cy="750595"/>
            <a:chOff x="4801456" y="1097174"/>
            <a:chExt cx="1881238" cy="750595"/>
          </a:xfrm>
        </p:grpSpPr>
        <p:pic>
          <p:nvPicPr>
            <p:cNvPr id="33" name="Picture 3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9487A7DF-9D72-4BF8-BEE3-BBF82ADC6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4801456" y="1097174"/>
              <a:ext cx="1881238" cy="750595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D33E172-0827-4B7C-BA92-E6553C0538CE}"/>
                </a:ext>
              </a:extLst>
            </p:cNvPr>
            <p:cNvSpPr/>
            <p:nvPr/>
          </p:nvSpPr>
          <p:spPr>
            <a:xfrm>
              <a:off x="5376186" y="1303194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5" name="17">
            <a:extLst>
              <a:ext uri="{FF2B5EF4-FFF2-40B4-BE49-F238E27FC236}">
                <a16:creationId xmlns:a16="http://schemas.microsoft.com/office/drawing/2014/main" id="{54AEA23E-9743-4CF1-8DB9-F0CB3BA80AA1}"/>
              </a:ext>
            </a:extLst>
          </p:cNvPr>
          <p:cNvGrpSpPr/>
          <p:nvPr/>
        </p:nvGrpSpPr>
        <p:grpSpPr>
          <a:xfrm>
            <a:off x="4801456" y="1981693"/>
            <a:ext cx="1881238" cy="750595"/>
            <a:chOff x="4801456" y="1981693"/>
            <a:chExt cx="1881238" cy="750595"/>
          </a:xfrm>
        </p:grpSpPr>
        <p:pic>
          <p:nvPicPr>
            <p:cNvPr id="35" name="Picture 3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EC7E22A-FCDD-405D-963A-5FD01DF3B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4801456" y="1981693"/>
              <a:ext cx="1881238" cy="750595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5583D07-07EE-4820-81AD-83F4DD31C86E}"/>
                </a:ext>
              </a:extLst>
            </p:cNvPr>
            <p:cNvSpPr/>
            <p:nvPr/>
          </p:nvSpPr>
          <p:spPr>
            <a:xfrm>
              <a:off x="5376186" y="2187713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9" name="18">
            <a:extLst>
              <a:ext uri="{FF2B5EF4-FFF2-40B4-BE49-F238E27FC236}">
                <a16:creationId xmlns:a16="http://schemas.microsoft.com/office/drawing/2014/main" id="{D4095C66-203E-40F1-A83C-61925C513B6F}"/>
              </a:ext>
            </a:extLst>
          </p:cNvPr>
          <p:cNvGrpSpPr/>
          <p:nvPr/>
        </p:nvGrpSpPr>
        <p:grpSpPr>
          <a:xfrm>
            <a:off x="4801456" y="2866212"/>
            <a:ext cx="1881238" cy="750595"/>
            <a:chOff x="4801456" y="2866212"/>
            <a:chExt cx="1881238" cy="750595"/>
          </a:xfrm>
        </p:grpSpPr>
        <p:pic>
          <p:nvPicPr>
            <p:cNvPr id="37" name="Picture 3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7AAD90B8-4254-4BCF-885C-9A8533FF1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4801456" y="2866212"/>
              <a:ext cx="1881238" cy="750595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E4F391-4925-47B3-8E8D-73E08AE0FD34}"/>
                </a:ext>
              </a:extLst>
            </p:cNvPr>
            <p:cNvSpPr/>
            <p:nvPr/>
          </p:nvSpPr>
          <p:spPr>
            <a:xfrm>
              <a:off x="5376186" y="3072232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3" name="19">
            <a:extLst>
              <a:ext uri="{FF2B5EF4-FFF2-40B4-BE49-F238E27FC236}">
                <a16:creationId xmlns:a16="http://schemas.microsoft.com/office/drawing/2014/main" id="{CDBC3C27-B1B9-4D63-9294-AB64FAE4F279}"/>
              </a:ext>
            </a:extLst>
          </p:cNvPr>
          <p:cNvGrpSpPr/>
          <p:nvPr/>
        </p:nvGrpSpPr>
        <p:grpSpPr>
          <a:xfrm>
            <a:off x="4801456" y="3750415"/>
            <a:ext cx="1881238" cy="750595"/>
            <a:chOff x="4801456" y="3750415"/>
            <a:chExt cx="1881238" cy="750595"/>
          </a:xfrm>
        </p:grpSpPr>
        <p:pic>
          <p:nvPicPr>
            <p:cNvPr id="39" name="Picture 3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49509E8-CFE1-470E-8252-7951066EF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4801456" y="3750415"/>
              <a:ext cx="1881238" cy="750595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E9E67A9-4CED-4842-8D4D-0639EFA10F67}"/>
                </a:ext>
              </a:extLst>
            </p:cNvPr>
            <p:cNvSpPr/>
            <p:nvPr/>
          </p:nvSpPr>
          <p:spPr>
            <a:xfrm>
              <a:off x="5376186" y="3956435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7" name="20">
            <a:extLst>
              <a:ext uri="{FF2B5EF4-FFF2-40B4-BE49-F238E27FC236}">
                <a16:creationId xmlns:a16="http://schemas.microsoft.com/office/drawing/2014/main" id="{BADCA7AB-275E-4FBC-B09C-B86E4581F1D4}"/>
              </a:ext>
            </a:extLst>
          </p:cNvPr>
          <p:cNvGrpSpPr/>
          <p:nvPr/>
        </p:nvGrpSpPr>
        <p:grpSpPr>
          <a:xfrm>
            <a:off x="4801456" y="4636498"/>
            <a:ext cx="1881238" cy="750595"/>
            <a:chOff x="4801456" y="4636498"/>
            <a:chExt cx="1881238" cy="750595"/>
          </a:xfrm>
        </p:grpSpPr>
        <p:pic>
          <p:nvPicPr>
            <p:cNvPr id="41" name="Picture 4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7FAEB409-8321-426B-9ABE-C6AD4E222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4801456" y="4636498"/>
              <a:ext cx="1881238" cy="750595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BB1261-BEF9-4EFD-A936-96C81E6E8185}"/>
                </a:ext>
              </a:extLst>
            </p:cNvPr>
            <p:cNvSpPr/>
            <p:nvPr/>
          </p:nvSpPr>
          <p:spPr>
            <a:xfrm>
              <a:off x="5376186" y="4842518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1" name="21">
            <a:extLst>
              <a:ext uri="{FF2B5EF4-FFF2-40B4-BE49-F238E27FC236}">
                <a16:creationId xmlns:a16="http://schemas.microsoft.com/office/drawing/2014/main" id="{E9BBCCCC-7E7A-4144-BE23-06DFDC655D82}"/>
              </a:ext>
            </a:extLst>
          </p:cNvPr>
          <p:cNvGrpSpPr/>
          <p:nvPr/>
        </p:nvGrpSpPr>
        <p:grpSpPr>
          <a:xfrm>
            <a:off x="4801456" y="5522581"/>
            <a:ext cx="1881238" cy="750595"/>
            <a:chOff x="4801456" y="5522581"/>
            <a:chExt cx="1881238" cy="750595"/>
          </a:xfrm>
        </p:grpSpPr>
        <p:pic>
          <p:nvPicPr>
            <p:cNvPr id="43" name="Picture 4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8585130-666A-4BAF-B1E3-12501FB5F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4801456" y="5522581"/>
              <a:ext cx="1881238" cy="750595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75C61C8-647D-4B18-8FB4-6CB842A7BFAF}"/>
                </a:ext>
              </a:extLst>
            </p:cNvPr>
            <p:cNvSpPr/>
            <p:nvPr/>
          </p:nvSpPr>
          <p:spPr>
            <a:xfrm>
              <a:off x="5376186" y="5728601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1" name="22">
            <a:extLst>
              <a:ext uri="{FF2B5EF4-FFF2-40B4-BE49-F238E27FC236}">
                <a16:creationId xmlns:a16="http://schemas.microsoft.com/office/drawing/2014/main" id="{F08FE20E-18C3-46EA-823F-71A7B0A1FBF1}"/>
              </a:ext>
            </a:extLst>
          </p:cNvPr>
          <p:cNvGrpSpPr/>
          <p:nvPr/>
        </p:nvGrpSpPr>
        <p:grpSpPr>
          <a:xfrm>
            <a:off x="7118156" y="236874"/>
            <a:ext cx="1881238" cy="750595"/>
            <a:chOff x="7118156" y="236874"/>
            <a:chExt cx="1881238" cy="750595"/>
          </a:xfrm>
        </p:grpSpPr>
        <p:pic>
          <p:nvPicPr>
            <p:cNvPr id="45" name="Picture 4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5462D816-C15A-41B2-A411-A27E9C6F7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7118156" y="236874"/>
              <a:ext cx="1881238" cy="75059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9B1357-667C-458B-B45F-20219491A72E}"/>
                </a:ext>
              </a:extLst>
            </p:cNvPr>
            <p:cNvSpPr/>
            <p:nvPr/>
          </p:nvSpPr>
          <p:spPr>
            <a:xfrm>
              <a:off x="7692886" y="442894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23">
            <a:extLst>
              <a:ext uri="{FF2B5EF4-FFF2-40B4-BE49-F238E27FC236}">
                <a16:creationId xmlns:a16="http://schemas.microsoft.com/office/drawing/2014/main" id="{C390FB24-30B2-4E62-B1A8-ECF311B04F4D}"/>
              </a:ext>
            </a:extLst>
          </p:cNvPr>
          <p:cNvGrpSpPr/>
          <p:nvPr/>
        </p:nvGrpSpPr>
        <p:grpSpPr>
          <a:xfrm>
            <a:off x="7118156" y="1097174"/>
            <a:ext cx="1881238" cy="750595"/>
            <a:chOff x="7118156" y="1097174"/>
            <a:chExt cx="1881238" cy="750595"/>
          </a:xfrm>
        </p:grpSpPr>
        <p:pic>
          <p:nvPicPr>
            <p:cNvPr id="47" name="Picture 4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AB9CA68-0773-434C-91D6-7CAD0BC39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7118156" y="1097174"/>
              <a:ext cx="1881238" cy="750595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5885BFF-F65E-4E0B-9FEF-219AB3D7D591}"/>
                </a:ext>
              </a:extLst>
            </p:cNvPr>
            <p:cNvSpPr/>
            <p:nvPr/>
          </p:nvSpPr>
          <p:spPr>
            <a:xfrm>
              <a:off x="7692886" y="1303194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6" name="24">
            <a:extLst>
              <a:ext uri="{FF2B5EF4-FFF2-40B4-BE49-F238E27FC236}">
                <a16:creationId xmlns:a16="http://schemas.microsoft.com/office/drawing/2014/main" id="{577DCB80-31BA-4EED-8167-1F830E9106A2}"/>
              </a:ext>
            </a:extLst>
          </p:cNvPr>
          <p:cNvGrpSpPr/>
          <p:nvPr/>
        </p:nvGrpSpPr>
        <p:grpSpPr>
          <a:xfrm>
            <a:off x="7118156" y="1981693"/>
            <a:ext cx="1881238" cy="750595"/>
            <a:chOff x="7118156" y="1981693"/>
            <a:chExt cx="1881238" cy="750595"/>
          </a:xfrm>
        </p:grpSpPr>
        <p:pic>
          <p:nvPicPr>
            <p:cNvPr id="49" name="Picture 4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2D07EBD-AD51-4E22-8EB4-69CAA52E4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7118156" y="1981693"/>
              <a:ext cx="1881238" cy="750595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661CC53-A80C-4DB0-AF72-D0E85A81781B}"/>
                </a:ext>
              </a:extLst>
            </p:cNvPr>
            <p:cNvSpPr/>
            <p:nvPr/>
          </p:nvSpPr>
          <p:spPr>
            <a:xfrm>
              <a:off x="7692886" y="2187713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0" name="25">
            <a:extLst>
              <a:ext uri="{FF2B5EF4-FFF2-40B4-BE49-F238E27FC236}">
                <a16:creationId xmlns:a16="http://schemas.microsoft.com/office/drawing/2014/main" id="{7D0393DC-7FF8-4CA6-AEB5-51A77F816322}"/>
              </a:ext>
            </a:extLst>
          </p:cNvPr>
          <p:cNvGrpSpPr/>
          <p:nvPr/>
        </p:nvGrpSpPr>
        <p:grpSpPr>
          <a:xfrm>
            <a:off x="7118156" y="2866212"/>
            <a:ext cx="1881238" cy="750595"/>
            <a:chOff x="7118156" y="2866212"/>
            <a:chExt cx="1881238" cy="750595"/>
          </a:xfrm>
        </p:grpSpPr>
        <p:pic>
          <p:nvPicPr>
            <p:cNvPr id="51" name="Picture 5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BB5D9AC-B448-471F-AF1E-54B0CB9DF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7118156" y="2866212"/>
              <a:ext cx="1881238" cy="750595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43FFD7C-C375-4D09-BF66-36999A96A888}"/>
                </a:ext>
              </a:extLst>
            </p:cNvPr>
            <p:cNvSpPr/>
            <p:nvPr/>
          </p:nvSpPr>
          <p:spPr>
            <a:xfrm>
              <a:off x="7692886" y="3072232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4" name="26">
            <a:extLst>
              <a:ext uri="{FF2B5EF4-FFF2-40B4-BE49-F238E27FC236}">
                <a16:creationId xmlns:a16="http://schemas.microsoft.com/office/drawing/2014/main" id="{F89D634A-8773-4BEE-AA71-254397631FFB}"/>
              </a:ext>
            </a:extLst>
          </p:cNvPr>
          <p:cNvGrpSpPr/>
          <p:nvPr/>
        </p:nvGrpSpPr>
        <p:grpSpPr>
          <a:xfrm>
            <a:off x="7118156" y="3750415"/>
            <a:ext cx="1881238" cy="750595"/>
            <a:chOff x="7118156" y="3750415"/>
            <a:chExt cx="1881238" cy="750595"/>
          </a:xfrm>
        </p:grpSpPr>
        <p:pic>
          <p:nvPicPr>
            <p:cNvPr id="53" name="Picture 5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E506056-16A8-4718-BC4F-0DD7260D4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7118156" y="3750415"/>
              <a:ext cx="1881238" cy="750595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79B7996-F3EA-49D7-B2A7-91435A2745C9}"/>
                </a:ext>
              </a:extLst>
            </p:cNvPr>
            <p:cNvSpPr/>
            <p:nvPr/>
          </p:nvSpPr>
          <p:spPr>
            <a:xfrm>
              <a:off x="7692886" y="3956435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8" name="27">
            <a:extLst>
              <a:ext uri="{FF2B5EF4-FFF2-40B4-BE49-F238E27FC236}">
                <a16:creationId xmlns:a16="http://schemas.microsoft.com/office/drawing/2014/main" id="{11F98989-62A8-43F9-848F-DB1684AB6943}"/>
              </a:ext>
            </a:extLst>
          </p:cNvPr>
          <p:cNvGrpSpPr/>
          <p:nvPr/>
        </p:nvGrpSpPr>
        <p:grpSpPr>
          <a:xfrm>
            <a:off x="7118156" y="4636498"/>
            <a:ext cx="1881238" cy="750595"/>
            <a:chOff x="7118156" y="4636498"/>
            <a:chExt cx="1881238" cy="750595"/>
          </a:xfrm>
        </p:grpSpPr>
        <p:pic>
          <p:nvPicPr>
            <p:cNvPr id="55" name="Picture 5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90B4D682-9C1A-4590-8890-07E778130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7118156" y="4636498"/>
              <a:ext cx="1881238" cy="750595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9114B6F-AB90-4DCF-9FF6-ED2B8F1510D0}"/>
                </a:ext>
              </a:extLst>
            </p:cNvPr>
            <p:cNvSpPr/>
            <p:nvPr/>
          </p:nvSpPr>
          <p:spPr>
            <a:xfrm>
              <a:off x="7692886" y="4842518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2" name="28">
            <a:extLst>
              <a:ext uri="{FF2B5EF4-FFF2-40B4-BE49-F238E27FC236}">
                <a16:creationId xmlns:a16="http://schemas.microsoft.com/office/drawing/2014/main" id="{F7DDF007-B8A1-494E-9171-BC2CDB12BA69}"/>
              </a:ext>
            </a:extLst>
          </p:cNvPr>
          <p:cNvGrpSpPr/>
          <p:nvPr/>
        </p:nvGrpSpPr>
        <p:grpSpPr>
          <a:xfrm>
            <a:off x="7118156" y="5522581"/>
            <a:ext cx="1881238" cy="750595"/>
            <a:chOff x="7118156" y="5522581"/>
            <a:chExt cx="1881238" cy="750595"/>
          </a:xfrm>
        </p:grpSpPr>
        <p:pic>
          <p:nvPicPr>
            <p:cNvPr id="57" name="Picture 5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BCE4FF9-DA39-4D8F-9547-C8CF72F19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3" t="44592" r="33704" b="43704"/>
            <a:stretch/>
          </p:blipFill>
          <p:spPr>
            <a:xfrm>
              <a:off x="7118156" y="5522581"/>
              <a:ext cx="1881238" cy="750595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71CD3C6-C10B-4279-BDCD-6B3C52EAA0B3}"/>
                </a:ext>
              </a:extLst>
            </p:cNvPr>
            <p:cNvSpPr/>
            <p:nvPr/>
          </p:nvSpPr>
          <p:spPr>
            <a:xfrm>
              <a:off x="7692886" y="5728601"/>
              <a:ext cx="88517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اسم الطالبة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52" name="Picture 4" descr="Butterfly GIFs - Get the best GIF on GIPHY">
            <a:extLst>
              <a:ext uri="{FF2B5EF4-FFF2-40B4-BE49-F238E27FC236}">
                <a16:creationId xmlns:a16="http://schemas.microsoft.com/office/drawing/2014/main" id="{2A0A472C-4D59-425B-94E8-B50BF00368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" y="5080106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Butterfly GIFs - Get the best GIF on GIPHY">
            <a:extLst>
              <a:ext uri="{FF2B5EF4-FFF2-40B4-BE49-F238E27FC236}">
                <a16:creationId xmlns:a16="http://schemas.microsoft.com/office/drawing/2014/main" id="{7527D778-17E7-47F0-8780-554E2A792D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59" y="5080106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Butterfly GIFs - Get the best GIF on GIPHY">
            <a:extLst>
              <a:ext uri="{FF2B5EF4-FFF2-40B4-BE49-F238E27FC236}">
                <a16:creationId xmlns:a16="http://schemas.microsoft.com/office/drawing/2014/main" id="{3780DA05-84DA-40DF-BDBA-EC6FBC6081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75" y="5047881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Butterfly GIFs - Get the best GIF on GIPHY">
            <a:extLst>
              <a:ext uri="{FF2B5EF4-FFF2-40B4-BE49-F238E27FC236}">
                <a16:creationId xmlns:a16="http://schemas.microsoft.com/office/drawing/2014/main" id="{88D2A350-AA2B-4F8B-A40A-0194C41F2B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73" y="5173428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Butterfly GIFs - Get the best GIF on GIPHY">
            <a:extLst>
              <a:ext uri="{FF2B5EF4-FFF2-40B4-BE49-F238E27FC236}">
                <a16:creationId xmlns:a16="http://schemas.microsoft.com/office/drawing/2014/main" id="{E8687F54-B26F-4F89-9FBC-AE25E710B5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" y="4166786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Butterfly GIFs - Get the best GIF on GIPHY">
            <a:extLst>
              <a:ext uri="{FF2B5EF4-FFF2-40B4-BE49-F238E27FC236}">
                <a16:creationId xmlns:a16="http://schemas.microsoft.com/office/drawing/2014/main" id="{DFB994EE-9D61-4667-99B9-8E4537425C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60" y="4166786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Butterfly GIFs - Get the best GIF on GIPHY">
            <a:extLst>
              <a:ext uri="{FF2B5EF4-FFF2-40B4-BE49-F238E27FC236}">
                <a16:creationId xmlns:a16="http://schemas.microsoft.com/office/drawing/2014/main" id="{A774CCC4-ECF4-469D-A675-FC3E0592C3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76" y="4134561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Butterfly GIFs - Get the best GIF on GIPHY">
            <a:extLst>
              <a:ext uri="{FF2B5EF4-FFF2-40B4-BE49-F238E27FC236}">
                <a16:creationId xmlns:a16="http://schemas.microsoft.com/office/drawing/2014/main" id="{D5142D91-8661-4137-A1DF-48C7FC4046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74" y="4260108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Butterfly GIFs - Get the best GIF on GIPHY">
            <a:extLst>
              <a:ext uri="{FF2B5EF4-FFF2-40B4-BE49-F238E27FC236}">
                <a16:creationId xmlns:a16="http://schemas.microsoft.com/office/drawing/2014/main" id="{03783FB7-82ED-4FD2-AB5C-CD9EE94D7F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" y="3234473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Butterfly GIFs - Get the best GIF on GIPHY">
            <a:extLst>
              <a:ext uri="{FF2B5EF4-FFF2-40B4-BE49-F238E27FC236}">
                <a16:creationId xmlns:a16="http://schemas.microsoft.com/office/drawing/2014/main" id="{0AB938B8-C9E2-4F7F-B693-E4D9F1E695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60" y="3234473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Butterfly GIFs - Get the best GIF on GIPHY">
            <a:extLst>
              <a:ext uri="{FF2B5EF4-FFF2-40B4-BE49-F238E27FC236}">
                <a16:creationId xmlns:a16="http://schemas.microsoft.com/office/drawing/2014/main" id="{B566A67D-F825-4249-A265-C011F56B2E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76" y="3202248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Butterfly GIFs - Get the best GIF on GIPHY">
            <a:extLst>
              <a:ext uri="{FF2B5EF4-FFF2-40B4-BE49-F238E27FC236}">
                <a16:creationId xmlns:a16="http://schemas.microsoft.com/office/drawing/2014/main" id="{08C6FC57-D81F-486A-BFDF-617D3D2666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74" y="3327795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Butterfly GIFs - Get the best GIF on GIPHY">
            <a:extLst>
              <a:ext uri="{FF2B5EF4-FFF2-40B4-BE49-F238E27FC236}">
                <a16:creationId xmlns:a16="http://schemas.microsoft.com/office/drawing/2014/main" id="{489EBE20-0E22-42FC-A91F-14DEC13F7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" y="2309789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Butterfly GIFs - Get the best GIF on GIPHY">
            <a:extLst>
              <a:ext uri="{FF2B5EF4-FFF2-40B4-BE49-F238E27FC236}">
                <a16:creationId xmlns:a16="http://schemas.microsoft.com/office/drawing/2014/main" id="{018371FC-6E14-4222-AEA0-FEAD49F6A0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60" y="2309789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Butterfly GIFs - Get the best GIF on GIPHY">
            <a:extLst>
              <a:ext uri="{FF2B5EF4-FFF2-40B4-BE49-F238E27FC236}">
                <a16:creationId xmlns:a16="http://schemas.microsoft.com/office/drawing/2014/main" id="{DA35F642-DBC0-4DD7-8CDF-AA6275AA5C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76" y="2277564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Butterfly GIFs - Get the best GIF on GIPHY">
            <a:extLst>
              <a:ext uri="{FF2B5EF4-FFF2-40B4-BE49-F238E27FC236}">
                <a16:creationId xmlns:a16="http://schemas.microsoft.com/office/drawing/2014/main" id="{87930BB9-DFA2-44CB-915E-0E214DE0EC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74" y="2403111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Butterfly GIFs - Get the best GIF on GIPHY">
            <a:extLst>
              <a:ext uri="{FF2B5EF4-FFF2-40B4-BE49-F238E27FC236}">
                <a16:creationId xmlns:a16="http://schemas.microsoft.com/office/drawing/2014/main" id="{AC97AEEF-FF0A-43E7-8545-8976738C4C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" y="1485854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Butterfly GIFs - Get the best GIF on GIPHY">
            <a:extLst>
              <a:ext uri="{FF2B5EF4-FFF2-40B4-BE49-F238E27FC236}">
                <a16:creationId xmlns:a16="http://schemas.microsoft.com/office/drawing/2014/main" id="{66691652-309B-405E-8EE8-7BE7F5262A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59" y="1485854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Butterfly GIFs - Get the best GIF on GIPHY">
            <a:extLst>
              <a:ext uri="{FF2B5EF4-FFF2-40B4-BE49-F238E27FC236}">
                <a16:creationId xmlns:a16="http://schemas.microsoft.com/office/drawing/2014/main" id="{6F38DEC4-837E-4FCA-B5C6-F52850FD7E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75" y="1453629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Butterfly GIFs - Get the best GIF on GIPHY">
            <a:extLst>
              <a:ext uri="{FF2B5EF4-FFF2-40B4-BE49-F238E27FC236}">
                <a16:creationId xmlns:a16="http://schemas.microsoft.com/office/drawing/2014/main" id="{7720F426-3920-4453-9DD3-C3118874B2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73" y="1579176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Butterfly GIFs - Get the best GIF on GIPHY">
            <a:extLst>
              <a:ext uri="{FF2B5EF4-FFF2-40B4-BE49-F238E27FC236}">
                <a16:creationId xmlns:a16="http://schemas.microsoft.com/office/drawing/2014/main" id="{572FD7CB-BC9D-42E0-B9BD-D0449E7B59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" y="522147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Butterfly GIFs - Get the best GIF on GIPHY">
            <a:extLst>
              <a:ext uri="{FF2B5EF4-FFF2-40B4-BE49-F238E27FC236}">
                <a16:creationId xmlns:a16="http://schemas.microsoft.com/office/drawing/2014/main" id="{477FD9BC-1BB0-4AB8-A4F2-446D9B6BB6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09" y="522147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Butterfly GIFs - Get the best GIF on GIPHY">
            <a:extLst>
              <a:ext uri="{FF2B5EF4-FFF2-40B4-BE49-F238E27FC236}">
                <a16:creationId xmlns:a16="http://schemas.microsoft.com/office/drawing/2014/main" id="{CC64B7D7-10B7-43CF-AF25-7A443A8186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25" y="489922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Butterfly GIFs - Get the best GIF on GIPHY">
            <a:extLst>
              <a:ext uri="{FF2B5EF4-FFF2-40B4-BE49-F238E27FC236}">
                <a16:creationId xmlns:a16="http://schemas.microsoft.com/office/drawing/2014/main" id="{D89F753B-5401-4325-9635-52AF751B3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23" y="615469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Butterfly GIFs - Get the best GIF on GIPHY">
            <a:extLst>
              <a:ext uri="{FF2B5EF4-FFF2-40B4-BE49-F238E27FC236}">
                <a16:creationId xmlns:a16="http://schemas.microsoft.com/office/drawing/2014/main" id="{1A059EAA-91CC-4950-8997-AF59A788D2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" y="-312060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Butterfly GIFs - Get the best GIF on GIPHY">
            <a:extLst>
              <a:ext uri="{FF2B5EF4-FFF2-40B4-BE49-F238E27FC236}">
                <a16:creationId xmlns:a16="http://schemas.microsoft.com/office/drawing/2014/main" id="{18A44E8C-5BDF-4651-B338-342A7557B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60" y="-312060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Butterfly GIFs - Get the best GIF on GIPHY">
            <a:extLst>
              <a:ext uri="{FF2B5EF4-FFF2-40B4-BE49-F238E27FC236}">
                <a16:creationId xmlns:a16="http://schemas.microsoft.com/office/drawing/2014/main" id="{11279A10-F378-4781-B369-C4E323CBF2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76" y="-344285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Butterfly GIFs - Get the best GIF on GIPHY">
            <a:extLst>
              <a:ext uri="{FF2B5EF4-FFF2-40B4-BE49-F238E27FC236}">
                <a16:creationId xmlns:a16="http://schemas.microsoft.com/office/drawing/2014/main" id="{4AB7B814-19A5-4827-9A19-D40D138E18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74" y="-218738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un Spring Sticker for iOS &amp; Android | GIPHY">
            <a:extLst>
              <a:ext uri="{FF2B5EF4-FFF2-40B4-BE49-F238E27FC236}">
                <a16:creationId xmlns:a16="http://schemas.microsoft.com/office/drawing/2014/main" id="{E53C9575-E6AB-4F28-8565-9760B083FC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7EDB8F-55F5-4538-B946-2A257669B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2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5154618" y="515866"/>
            <a:ext cx="1903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</a:t>
            </a:r>
            <a:r>
              <a:rPr lang="ar-AE" sz="2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العاشر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1305409" y="5597401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needs</a:t>
              </a:r>
              <a:endParaRPr lang="en-GB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7983657" y="5594687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needing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4644533" y="5603813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923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need</a:t>
              </a:r>
              <a:endParaRPr lang="en-GB" sz="2400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59" y="473232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A701A-F622-44A4-9480-759FA9A91446}"/>
              </a:ext>
            </a:extLst>
          </p:cNvPr>
          <p:cNvSpPr txBox="1"/>
          <p:nvPr/>
        </p:nvSpPr>
        <p:spPr>
          <a:xfrm>
            <a:off x="3488764" y="2139062"/>
            <a:ext cx="5172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She  ………………………to take more exercises .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貓爪抓 -動起來抓- in 2020 | Cute gif, Bulldog gif, Animated emojis">
            <a:extLst>
              <a:ext uri="{FF2B5EF4-FFF2-40B4-BE49-F238E27FC236}">
                <a16:creationId xmlns:a16="http://schemas.microsoft.com/office/drawing/2014/main" id="{772CC1EE-75E7-424A-9F0E-BE6542394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106" y="2631455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3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626872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4955046" y="515866"/>
            <a:ext cx="2302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</a:t>
            </a:r>
            <a:r>
              <a:rPr lang="ar-AE" sz="2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الحادي عشر</a:t>
            </a:r>
            <a:endParaRPr lang="en-US" sz="2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1305409" y="5597401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1163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me</a:t>
              </a:r>
              <a:endParaRPr lang="en-GB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7983657" y="5594687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828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us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4644533" y="5603813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1079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him</a:t>
              </a:r>
              <a:endParaRPr lang="en-GB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59" y="473232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A701A-F622-44A4-9480-759FA9A91446}"/>
              </a:ext>
            </a:extLst>
          </p:cNvPr>
          <p:cNvSpPr txBox="1"/>
          <p:nvPr/>
        </p:nvSpPr>
        <p:spPr>
          <a:xfrm>
            <a:off x="3420807" y="2139062"/>
            <a:ext cx="5634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I'm going to be at home today. Please call ……………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Pin on giF">
            <a:extLst>
              <a:ext uri="{FF2B5EF4-FFF2-40B4-BE49-F238E27FC236}">
                <a16:creationId xmlns:a16="http://schemas.microsoft.com/office/drawing/2014/main" id="{AAC415C7-6B13-42F0-89C7-DD4D998F3F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3" y="354773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5015958" y="515866"/>
            <a:ext cx="2180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الثاني عشر</a:t>
            </a:r>
            <a:endParaRPr lang="en-US" sz="2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7788129" y="5581572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39"/>
              <a:ext cx="1889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escaped</a:t>
              </a:r>
              <a:endParaRPr lang="en-GB" sz="2400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4589972" y="5562522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14794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escapes</a:t>
              </a:r>
              <a:endParaRPr lang="en-US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1305409" y="5562522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1483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escaping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54" y="456859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F0861-4CB9-49C4-A10E-F63131808B8F}"/>
              </a:ext>
            </a:extLst>
          </p:cNvPr>
          <p:cNvSpPr txBox="1"/>
          <p:nvPr/>
        </p:nvSpPr>
        <p:spPr>
          <a:xfrm>
            <a:off x="3517900" y="2139062"/>
            <a:ext cx="5189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When the police arrived, the thief had ………..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Okay...yeah...for sure. | Gif bilder lustig, Niedliche hintergrundbilder,  Cartoon-figuren">
            <a:extLst>
              <a:ext uri="{FF2B5EF4-FFF2-40B4-BE49-F238E27FC236}">
                <a16:creationId xmlns:a16="http://schemas.microsoft.com/office/drawing/2014/main" id="{CAFD42ED-A5B2-47E7-9E1D-124F698E9E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0" y="37165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61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4852451" y="515866"/>
            <a:ext cx="2507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الثالث عشر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4644533" y="5562522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1548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sharpen</a:t>
              </a:r>
              <a:endParaRPr lang="en-GB" sz="2400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7983657" y="5562522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1176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crashed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1305409" y="5562522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1276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stained</a:t>
              </a:r>
              <a:endParaRPr lang="en-GB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58" y="456859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A701A-F622-44A4-9480-759FA9A91446}"/>
              </a:ext>
            </a:extLst>
          </p:cNvPr>
          <p:cNvSpPr txBox="1"/>
          <p:nvPr/>
        </p:nvSpPr>
        <p:spPr>
          <a:xfrm>
            <a:off x="3492500" y="2139062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knife doesn’t cut. It needs to be …………. .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LINE 个人原创贴图- Ami - A cute little cat is so fat -5 Example with GIF Animation">
            <a:extLst>
              <a:ext uri="{FF2B5EF4-FFF2-40B4-BE49-F238E27FC236}">
                <a16:creationId xmlns:a16="http://schemas.microsoft.com/office/drawing/2014/main" id="{B8888F9A-8655-4DD6-ADF8-BB4BEB086B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2" y="2814281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31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4852452" y="515866"/>
            <a:ext cx="2507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الرابع عشر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4644533" y="5562522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1466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Hair dryer</a:t>
              </a:r>
              <a:endParaRPr lang="en-GB" sz="2400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7983657" y="5562522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1388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Hair style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1305409" y="5562522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382301" y="5781040"/>
              <a:ext cx="1267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hair cap</a:t>
              </a:r>
              <a:endParaRPr lang="en-GB" sz="2400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58" y="456859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A701A-F622-44A4-9480-759FA9A91446}"/>
              </a:ext>
            </a:extLst>
          </p:cNvPr>
          <p:cNvSpPr txBox="1"/>
          <p:nvPr/>
        </p:nvSpPr>
        <p:spPr>
          <a:xfrm>
            <a:off x="3475922" y="1559457"/>
            <a:ext cx="5107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What does this picture show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4342" name="Picture 6" descr="Pin on comics">
            <a:extLst>
              <a:ext uri="{FF2B5EF4-FFF2-40B4-BE49-F238E27FC236}">
                <a16:creationId xmlns:a16="http://schemas.microsoft.com/office/drawing/2014/main" id="{1525711C-8234-485E-AC7E-18F533234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3" y="236985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A5D3683-5B1A-494D-9252-638F5180A7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4533" y="2191300"/>
            <a:ext cx="2552700" cy="19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5248390" y="515866"/>
            <a:ext cx="1715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الأول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7788129" y="5562522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1181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cleaned</a:t>
              </a:r>
              <a:endParaRPr lang="en-GB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4589972" y="5562522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9845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cleans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1305409" y="5562522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12474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cleaning</a:t>
              </a:r>
              <a:endParaRPr lang="en-GB" sz="2400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54" y="456859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F0861-4CB9-49C4-A10E-F63131808B8F}"/>
              </a:ext>
            </a:extLst>
          </p:cNvPr>
          <p:cNvSpPr txBox="1"/>
          <p:nvPr/>
        </p:nvSpPr>
        <p:spPr>
          <a:xfrm>
            <a:off x="3648075" y="2139062"/>
            <a:ext cx="4714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rooms need to be………..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Pin on Funny things">
            <a:extLst>
              <a:ext uri="{FF2B5EF4-FFF2-40B4-BE49-F238E27FC236}">
                <a16:creationId xmlns:a16="http://schemas.microsoft.com/office/drawing/2014/main" id="{F92EAA12-3BE1-42E7-B54E-3B73FB143F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662"/>
            <a:ext cx="3524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35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4904552" y="515866"/>
            <a:ext cx="24032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</a:t>
            </a:r>
            <a:r>
              <a:rPr lang="ar-AE" sz="2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الخامس عشر</a:t>
            </a:r>
            <a:endParaRPr lang="en-US" sz="2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1305409" y="5597401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152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Far away</a:t>
              </a:r>
              <a:endParaRPr lang="en-GB" sz="2400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7983657" y="5594687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175553" y="5743999"/>
              <a:ext cx="1840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Long journey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4644533" y="5603813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316115" y="5769555"/>
              <a:ext cx="2235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Relating to city</a:t>
              </a:r>
              <a:endParaRPr lang="en-GB" sz="2400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59" y="473232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A701A-F622-44A4-9480-759FA9A91446}"/>
              </a:ext>
            </a:extLst>
          </p:cNvPr>
          <p:cNvSpPr txBox="1"/>
          <p:nvPr/>
        </p:nvSpPr>
        <p:spPr>
          <a:xfrm>
            <a:off x="3632200" y="2139062"/>
            <a:ext cx="504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word (remote) means: 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Pin by aNaMaR¥ V€|£Z on E~~~⛦⛯♌ | Cute gif, Funny cartoon gifs, Funny gif">
            <a:extLst>
              <a:ext uri="{FF2B5EF4-FFF2-40B4-BE49-F238E27FC236}">
                <a16:creationId xmlns:a16="http://schemas.microsoft.com/office/drawing/2014/main" id="{78FEFA84-94EE-4F0E-B4DB-7EC0294726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1" y="3429570"/>
            <a:ext cx="352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5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213780" y="689809"/>
            <a:ext cx="6244545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5205109" y="515866"/>
            <a:ext cx="1802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الثاني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4644533" y="5562522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58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yet</a:t>
              </a:r>
              <a:endParaRPr lang="en-GB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7983657" y="5562522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5" y="5781040"/>
              <a:ext cx="1479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already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1305409" y="5562522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2" y="5781040"/>
              <a:ext cx="1814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just</a:t>
              </a:r>
              <a:endParaRPr lang="en-GB" sz="2400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58" y="456859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A701A-F622-44A4-9480-759FA9A91446}"/>
              </a:ext>
            </a:extLst>
          </p:cNvPr>
          <p:cNvSpPr txBox="1"/>
          <p:nvPr/>
        </p:nvSpPr>
        <p:spPr>
          <a:xfrm>
            <a:off x="3591806" y="2124418"/>
            <a:ext cx="548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I haven’t eaten at that restaurant ……................ 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Asking Questions GIFs | Tenor">
            <a:extLst>
              <a:ext uri="{FF2B5EF4-FFF2-40B4-BE49-F238E27FC236}">
                <a16:creationId xmlns:a16="http://schemas.microsoft.com/office/drawing/2014/main" id="{4A58AF29-A474-44DA-9777-C05BB4E60A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0" y="3333750"/>
            <a:ext cx="2228772" cy="22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0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5198699" y="515866"/>
            <a:ext cx="1814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</a:t>
            </a:r>
            <a:r>
              <a:rPr lang="ar-AE" sz="2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الثالث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1305409" y="5597401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827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must</a:t>
              </a:r>
              <a:endParaRPr lang="en-GB" sz="2400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7983657" y="5603813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13748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Wouldn’t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4644533" y="5603813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Can’t</a:t>
              </a:r>
              <a:endParaRPr lang="en-GB" sz="2400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59" y="473232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EA701A-F622-44A4-9480-759FA9A91446}"/>
              </a:ext>
            </a:extLst>
          </p:cNvPr>
          <p:cNvSpPr txBox="1"/>
          <p:nvPr/>
        </p:nvSpPr>
        <p:spPr>
          <a:xfrm>
            <a:off x="3495675" y="2139062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Sara didn't' eat breakfast or lunch. She ………………be hungry now. 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Moving!Cute Shiba Inu to use everyday | Cute doodles, Cute animal drawings,  Shiba inu">
            <a:extLst>
              <a:ext uri="{FF2B5EF4-FFF2-40B4-BE49-F238E27FC236}">
                <a16:creationId xmlns:a16="http://schemas.microsoft.com/office/drawing/2014/main" id="{5DCB37C7-54AD-4FAE-A147-85DF224ED7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765363"/>
            <a:ext cx="33147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67D83-A33D-41AF-8A34-EBEEE81C35B8}"/>
              </a:ext>
            </a:extLst>
          </p:cNvPr>
          <p:cNvGrpSpPr/>
          <p:nvPr/>
        </p:nvGrpSpPr>
        <p:grpSpPr>
          <a:xfrm>
            <a:off x="840792" y="655827"/>
            <a:ext cx="10510415" cy="4223363"/>
            <a:chOff x="1033536" y="859027"/>
            <a:chExt cx="10510415" cy="42233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95BF17-429F-49E3-A59E-9061313F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36" y="859027"/>
              <a:ext cx="10510415" cy="4127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6BC10-F219-422F-87D4-9E314BB1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536" y="955040"/>
              <a:ext cx="10510415" cy="4127350"/>
            </a:xfrm>
            <a:prstGeom prst="rect">
              <a:avLst/>
            </a:prstGeom>
          </p:spPr>
        </p:pic>
      </p:grpSp>
      <p:pic>
        <p:nvPicPr>
          <p:cNvPr id="3" name="Picture 2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E8B2FB2-386E-4070-86CC-3A135C28E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t="58666" r="75482" b="30254"/>
          <a:stretch/>
        </p:blipFill>
        <p:spPr>
          <a:xfrm>
            <a:off x="5303520" y="3606800"/>
            <a:ext cx="1361440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96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0E15159-1226-4CF7-8737-86D3D3D49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t="6074" r="4371" b="57926"/>
          <a:stretch/>
        </p:blipFill>
        <p:spPr>
          <a:xfrm>
            <a:off x="3129279" y="676518"/>
            <a:ext cx="5933441" cy="44363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E0A17E-E6BA-4EAF-B3E4-064EB4E6D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45035" r="63630" b="43260"/>
          <a:stretch/>
        </p:blipFill>
        <p:spPr>
          <a:xfrm>
            <a:off x="4644533" y="325120"/>
            <a:ext cx="2902931" cy="1061720"/>
          </a:xfrm>
          <a:prstGeom prst="rect">
            <a:avLst/>
          </a:prstGeom>
        </p:spPr>
      </p:pic>
      <p:pic>
        <p:nvPicPr>
          <p:cNvPr id="12" name="Picture 20" descr="Sun Spring Sticker for iOS &amp; Android | GIPHY">
            <a:extLst>
              <a:ext uri="{FF2B5EF4-FFF2-40B4-BE49-F238E27FC236}">
                <a16:creationId xmlns:a16="http://schemas.microsoft.com/office/drawing/2014/main" id="{AC8A1436-77D0-4FEF-9562-E9AFF8737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74" y="-264101"/>
            <a:ext cx="1881238" cy="18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9C6E7-6627-4A87-9489-FC0FF96C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8815" r="44592" b="31111"/>
          <a:stretch/>
        </p:blipFill>
        <p:spPr>
          <a:xfrm>
            <a:off x="9978509" y="1726312"/>
            <a:ext cx="1237129" cy="11684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FB8D290-504F-434E-8335-342723B3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074" r="71629" b="5038"/>
          <a:stretch/>
        </p:blipFill>
        <p:spPr>
          <a:xfrm>
            <a:off x="9923712" y="2894712"/>
            <a:ext cx="1291605" cy="142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AD1E5-6D0D-460B-88B8-3781AAEA6B8F}"/>
              </a:ext>
            </a:extLst>
          </p:cNvPr>
          <p:cNvSpPr/>
          <p:nvPr/>
        </p:nvSpPr>
        <p:spPr>
          <a:xfrm>
            <a:off x="5198697" y="515866"/>
            <a:ext cx="1814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الرابع</a:t>
            </a:r>
            <a:endParaRPr lang="en-US" sz="2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9" name="اجابة صحيحة">
            <a:extLst>
              <a:ext uri="{FF2B5EF4-FFF2-40B4-BE49-F238E27FC236}">
                <a16:creationId xmlns:a16="http://schemas.microsoft.com/office/drawing/2014/main" id="{22438E32-5545-49E2-AE31-FCBE855545FB}"/>
              </a:ext>
            </a:extLst>
          </p:cNvPr>
          <p:cNvGrpSpPr/>
          <p:nvPr/>
        </p:nvGrpSpPr>
        <p:grpSpPr>
          <a:xfrm>
            <a:off x="7788129" y="5581572"/>
            <a:ext cx="3032370" cy="970358"/>
            <a:chOff x="8701169" y="5544703"/>
            <a:chExt cx="3032370" cy="970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5BACC-231D-4AF3-9BAE-1F80A8C1B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701169" y="5544703"/>
              <a:ext cx="3032370" cy="9703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F913A-02F7-4B9E-8D96-DA8197747631}"/>
                </a:ext>
              </a:extLst>
            </p:cNvPr>
            <p:cNvSpPr txBox="1"/>
            <p:nvPr/>
          </p:nvSpPr>
          <p:spPr>
            <a:xfrm>
              <a:off x="9620406" y="578104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or</a:t>
              </a:r>
              <a:endParaRPr lang="en-GB" b="1" dirty="0"/>
            </a:p>
          </p:txBody>
        </p:sp>
      </p:grpSp>
      <p:grpSp>
        <p:nvGrpSpPr>
          <p:cNvPr id="20" name="اجابة خطأ-1">
            <a:extLst>
              <a:ext uri="{FF2B5EF4-FFF2-40B4-BE49-F238E27FC236}">
                <a16:creationId xmlns:a16="http://schemas.microsoft.com/office/drawing/2014/main" id="{41F95679-D12D-4136-9DB7-137A3D1ACC3C}"/>
              </a:ext>
            </a:extLst>
          </p:cNvPr>
          <p:cNvGrpSpPr/>
          <p:nvPr/>
        </p:nvGrpSpPr>
        <p:grpSpPr>
          <a:xfrm>
            <a:off x="4589972" y="5562522"/>
            <a:ext cx="3032370" cy="970358"/>
            <a:chOff x="4579813" y="5562522"/>
            <a:chExt cx="3032370" cy="970358"/>
          </a:xfrm>
        </p:grpSpPr>
        <p:pic>
          <p:nvPicPr>
            <p:cNvPr id="7" name="Picture 6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757C1-D759-4EAE-8CB2-E8B8711B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4579813" y="5562522"/>
              <a:ext cx="3032370" cy="970358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9D6CF616-6E83-4F74-9631-05C9DF83FE68}"/>
                </a:ext>
              </a:extLst>
            </p:cNvPr>
            <p:cNvSpPr txBox="1"/>
            <p:nvPr/>
          </p:nvSpPr>
          <p:spPr>
            <a:xfrm>
              <a:off x="5508076" y="5781040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but</a:t>
              </a:r>
              <a:endParaRPr lang="en-GB" sz="2400" b="1" dirty="0"/>
            </a:p>
          </p:txBody>
        </p:sp>
      </p:grpSp>
      <p:grpSp>
        <p:nvGrpSpPr>
          <p:cNvPr id="21" name="اجابة خطأ-2">
            <a:extLst>
              <a:ext uri="{FF2B5EF4-FFF2-40B4-BE49-F238E27FC236}">
                <a16:creationId xmlns:a16="http://schemas.microsoft.com/office/drawing/2014/main" id="{556EA50C-B9E5-42B9-92CB-C06E2F1B116B}"/>
              </a:ext>
            </a:extLst>
          </p:cNvPr>
          <p:cNvGrpSpPr/>
          <p:nvPr/>
        </p:nvGrpSpPr>
        <p:grpSpPr>
          <a:xfrm>
            <a:off x="1305409" y="5562522"/>
            <a:ext cx="3032370" cy="970358"/>
            <a:chOff x="808109" y="5562522"/>
            <a:chExt cx="3032370" cy="970358"/>
          </a:xfrm>
        </p:grpSpPr>
        <p:pic>
          <p:nvPicPr>
            <p:cNvPr id="6" name="Picture 5">
              <a:hlinkClick r:id="rId7" action="ppaction://hlinksldjump"/>
              <a:extLst>
                <a:ext uri="{FF2B5EF4-FFF2-40B4-BE49-F238E27FC236}">
                  <a16:creationId xmlns:a16="http://schemas.microsoft.com/office/drawing/2014/main" id="{A1D1CD33-BD8C-4D37-84CF-3B6A44C36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2" t="84445" r="5818" b="6074"/>
            <a:stretch/>
          </p:blipFill>
          <p:spPr>
            <a:xfrm>
              <a:off x="808109" y="5562522"/>
              <a:ext cx="3032370" cy="970358"/>
            </a:xfrm>
            <a:prstGeom prst="rect">
              <a:avLst/>
            </a:prstGeom>
          </p:spPr>
        </p:pic>
        <p:sp>
          <p:nvSpPr>
            <p:cNvPr id="18" name="TextBox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515FC4AD-B8C0-4A57-B7DE-BA3418E49B17}"/>
                </a:ext>
              </a:extLst>
            </p:cNvPr>
            <p:cNvSpPr txBox="1"/>
            <p:nvPr/>
          </p:nvSpPr>
          <p:spPr>
            <a:xfrm>
              <a:off x="1726213" y="5781040"/>
              <a:ext cx="667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and</a:t>
              </a:r>
              <a:endParaRPr lang="en-GB" b="1" dirty="0"/>
            </a:p>
          </p:txBody>
        </p:sp>
      </p:grpSp>
      <p:pic>
        <p:nvPicPr>
          <p:cNvPr id="1026" name="Picture 2" descr="Happy Star Sticker by Rhonda for iOS &amp; Android | GIPHY">
            <a:extLst>
              <a:ext uri="{FF2B5EF4-FFF2-40B4-BE49-F238E27FC236}">
                <a16:creationId xmlns:a16="http://schemas.microsoft.com/office/drawing/2014/main" id="{FCA30608-EFEC-4A5E-9A6D-43B1DBB0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54" y="4568592"/>
            <a:ext cx="116332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F0861-4CB9-49C4-A10E-F63131808B8F}"/>
              </a:ext>
            </a:extLst>
          </p:cNvPr>
          <p:cNvSpPr txBox="1"/>
          <p:nvPr/>
        </p:nvSpPr>
        <p:spPr>
          <a:xfrm>
            <a:off x="3629025" y="2139062"/>
            <a:ext cx="5078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Would you like  drink a cup of tea , …………………..coffee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Annoying Panda (Naughty) | Cute bear drawings, Cute love cartoons, Cute  panda drawing">
            <a:extLst>
              <a:ext uri="{FF2B5EF4-FFF2-40B4-BE49-F238E27FC236}">
                <a16:creationId xmlns:a16="http://schemas.microsoft.com/office/drawing/2014/main" id="{8601DE22-949E-4EEB-BAE4-F3A23FD8C8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9" y="2874412"/>
            <a:ext cx="2876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614046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296</Words>
  <Application>Microsoft Office PowerPoint</Application>
  <PresentationFormat>شاشة عريضة</PresentationFormat>
  <Paragraphs>121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Saeed Ali Al Shamsi</dc:creator>
  <cp:lastModifiedBy>انتصار العبيدالله</cp:lastModifiedBy>
  <cp:revision>54</cp:revision>
  <dcterms:created xsi:type="dcterms:W3CDTF">2021-03-04T15:21:47Z</dcterms:created>
  <dcterms:modified xsi:type="dcterms:W3CDTF">2021-04-13T03:21:45Z</dcterms:modified>
</cp:coreProperties>
</file>