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9"/>
  </p:notesMasterIdLst>
  <p:sldIdLst>
    <p:sldId id="256" r:id="rId2"/>
    <p:sldId id="276" r:id="rId3"/>
    <p:sldId id="286" r:id="rId4"/>
    <p:sldId id="296" r:id="rId5"/>
    <p:sldId id="291" r:id="rId6"/>
    <p:sldId id="285" r:id="rId7"/>
    <p:sldId id="274" r:id="rId8"/>
    <p:sldId id="264" r:id="rId9"/>
    <p:sldId id="257" r:id="rId10"/>
    <p:sldId id="279" r:id="rId11"/>
    <p:sldId id="283" r:id="rId12"/>
    <p:sldId id="259" r:id="rId13"/>
    <p:sldId id="263" r:id="rId14"/>
    <p:sldId id="260" r:id="rId15"/>
    <p:sldId id="298" r:id="rId16"/>
    <p:sldId id="301" r:id="rId17"/>
    <p:sldId id="299" r:id="rId18"/>
    <p:sldId id="300" r:id="rId19"/>
    <p:sldId id="261" r:id="rId20"/>
    <p:sldId id="268" r:id="rId21"/>
    <p:sldId id="297" r:id="rId22"/>
    <p:sldId id="267" r:id="rId23"/>
    <p:sldId id="262" r:id="rId24"/>
    <p:sldId id="302" r:id="rId25"/>
    <p:sldId id="287" r:id="rId26"/>
    <p:sldId id="289" r:id="rId27"/>
    <p:sldId id="294" r:id="rId28"/>
  </p:sldIdLst>
  <p:sldSz cx="9144000" cy="5143500" type="screen16x9"/>
  <p:notesSz cx="6858000" cy="9144000"/>
  <p:embeddedFontLst>
    <p:embeddedFont>
      <p:font typeface="Anaheim" panose="020B0604020202020204" charset="0"/>
      <p:regular r:id="rId30"/>
    </p:embeddedFont>
    <p:embeddedFont>
      <p:font typeface="Arial Rounded MT Bold" panose="020F0704030504030204" pitchFamily="34" charset="0"/>
      <p:regular r:id="rId31"/>
    </p:embeddedFont>
    <p:embeddedFont>
      <p:font typeface="Barlow" panose="00000500000000000000" pitchFamily="2" charset="0"/>
      <p:regular r:id="rId32"/>
      <p:bold r:id="rId33"/>
      <p:italic r:id="rId34"/>
      <p:boldItalic r:id="rId35"/>
    </p:embeddedFont>
    <p:embeddedFont>
      <p:font typeface="Berlin Sans FB Demi" panose="020E0802020502020306" pitchFamily="34" charset="0"/>
      <p:bold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Footlight MT Light" panose="0204060206030A020304" pitchFamily="18" charset="0"/>
      <p:regular r:id="rId41"/>
    </p:embeddedFont>
    <p:embeddedFont>
      <p:font typeface="Handlee" panose="02000000000000000000" pitchFamily="2" charset="0"/>
      <p:regular r:id="rId42"/>
    </p:embeddedFont>
    <p:embeddedFont>
      <p:font typeface="Londrina Solid" panose="020B0604020202020204" charset="0"/>
      <p:regular r:id="rId43"/>
    </p:embeddedFont>
    <p:embeddedFont>
      <p:font typeface="Quicksand Light" panose="020B0604020202020204" charset="0"/>
      <p:regular r:id="rId44"/>
      <p:bold r:id="rId45"/>
    </p:embeddedFont>
    <p:embeddedFont>
      <p:font typeface="Ranchers" panose="020B0604020202020204" charset="0"/>
      <p:regular r:id="rId46"/>
    </p:embeddedFont>
    <p:embeddedFont>
      <p:font typeface="Signika Negative Light" panose="020B0604020202020204" charset="0"/>
      <p:regular r:id="rId47"/>
      <p:bold r:id="rId48"/>
    </p:embeddedFont>
    <p:embeddedFont>
      <p:font typeface="Varela Round" panose="00000500000000000000" pitchFamily="2" charset="-79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DC8"/>
    <a:srgbClr val="004BD2"/>
    <a:srgbClr val="00D5D0"/>
    <a:srgbClr val="00FFCC"/>
    <a:srgbClr val="FF6600"/>
    <a:srgbClr val="8200B0"/>
    <a:srgbClr val="9900C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380A6A-7DD6-4610-8139-A5E88526C330}">
  <a:tblStyle styleId="{E3380A6A-7DD6-4610-8139-A5E88526C3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02013cd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02013cd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08844e74cd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108844e74cd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08844e74cd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108844e74cd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2013cd33a_2_4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2013cd33a_2_4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cc9050bdf8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cc9050bdf8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cc9050bdf8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cc9050bdf8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08844e74c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08844e74c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46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cc9050bdf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cc9050bdf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fc60650fa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fc60650fa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cc9050bdf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cc9050bdf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08844e74c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08844e74c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9072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c9050bdf8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c9050bdf8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08844e74c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08844e74c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3913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cc9050bdf8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cc9050bdf8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102013cd33a_2_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102013cd33a_2_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cc9050bdf8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cc9050bdf8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cc9050bdf8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cc9050bdf8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f8ca560fe2_1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f8ca560fe2_1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022b28517a_0_5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022b28517a_0_5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cc9050bdf8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cc9050bdf8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08844e74c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08844e74c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c9050bdf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c9050bdf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17575" y="1296250"/>
            <a:ext cx="4507200" cy="20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58400" y="3522628"/>
            <a:ext cx="46272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378407" y="190950"/>
            <a:ext cx="8402197" cy="4763975"/>
            <a:chOff x="233500" y="471250"/>
            <a:chExt cx="7140475" cy="4763975"/>
          </a:xfrm>
        </p:grpSpPr>
        <p:sp>
          <p:nvSpPr>
            <p:cNvPr id="13" name="Google Shape;13;p2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l="9" r="9"/>
          <a:stretch/>
        </p:blipFill>
        <p:spPr>
          <a:xfrm rot="-5400000" flipH="1">
            <a:off x="730956" y="-2173375"/>
            <a:ext cx="210057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t="5333" b="5333"/>
          <a:stretch/>
        </p:blipFill>
        <p:spPr>
          <a:xfrm rot="-5829670">
            <a:off x="6905671" y="2950786"/>
            <a:ext cx="1342231" cy="347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4">
            <a:alphaModFix/>
          </a:blip>
          <a:srcRect t="38397"/>
          <a:stretch/>
        </p:blipFill>
        <p:spPr>
          <a:xfrm rot="1151830">
            <a:off x="6465047" y="-1107713"/>
            <a:ext cx="3345034" cy="27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369068" y="2511150"/>
            <a:ext cx="21005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2594868" y="2584289"/>
            <a:ext cx="3953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2" hasCustomPrompt="1"/>
          </p:nvPr>
        </p:nvSpPr>
        <p:spPr>
          <a:xfrm>
            <a:off x="4088268" y="1508793"/>
            <a:ext cx="966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"/>
          </p:nvPr>
        </p:nvSpPr>
        <p:spPr>
          <a:xfrm>
            <a:off x="3229968" y="3280861"/>
            <a:ext cx="2682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14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118" name="Google Shape;118;p14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0" name="Google Shape;12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900005">
            <a:off x="-995434" y="3629707"/>
            <a:ext cx="4185942" cy="20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871722" flipH="1">
            <a:off x="6863244" y="-1197395"/>
            <a:ext cx="1595485" cy="3474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2594868" y="2584289"/>
            <a:ext cx="3953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title" idx="2" hasCustomPrompt="1"/>
          </p:nvPr>
        </p:nvSpPr>
        <p:spPr>
          <a:xfrm>
            <a:off x="4088275" y="1508800"/>
            <a:ext cx="97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"/>
          </p:nvPr>
        </p:nvSpPr>
        <p:spPr>
          <a:xfrm>
            <a:off x="3229968" y="3280861"/>
            <a:ext cx="2682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6" name="Google Shape;126;p15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127" name="Google Shape;127;p15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9" name="Google Shape;12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5" flipH="1">
            <a:off x="6042611" y="3600997"/>
            <a:ext cx="4185942" cy="20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-5400000" flipH="1">
            <a:off x="795443" y="-1717500"/>
            <a:ext cx="210057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/>
          </p:nvPr>
        </p:nvSpPr>
        <p:spPr>
          <a:xfrm>
            <a:off x="2287918" y="3112864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1"/>
          </p:nvPr>
        </p:nvSpPr>
        <p:spPr>
          <a:xfrm>
            <a:off x="1514968" y="1510139"/>
            <a:ext cx="6109800" cy="154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134" name="Google Shape;134;p16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135" name="Google Shape;135;p16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7" name="Google Shape;13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69068" y="-1992950"/>
            <a:ext cx="210057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5400000" flipH="1">
            <a:off x="5750568" y="2251600"/>
            <a:ext cx="210057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2682900" y="2786643"/>
            <a:ext cx="3778200" cy="106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2682897" y="1579439"/>
            <a:ext cx="3778200" cy="12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2" name="Google Shape;142;p17"/>
          <p:cNvGrpSpPr/>
          <p:nvPr/>
        </p:nvGrpSpPr>
        <p:grpSpPr>
          <a:xfrm>
            <a:off x="378407" y="190950"/>
            <a:ext cx="8402197" cy="4763975"/>
            <a:chOff x="233500" y="471250"/>
            <a:chExt cx="7140475" cy="4763975"/>
          </a:xfrm>
        </p:grpSpPr>
        <p:sp>
          <p:nvSpPr>
            <p:cNvPr id="143" name="Google Shape;143;p17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5" name="Google Shape;145;p17"/>
          <p:cNvPicPr preferRelativeResize="0"/>
          <p:nvPr/>
        </p:nvPicPr>
        <p:blipFill rotWithShape="1">
          <a:blip r:embed="rId2">
            <a:alphaModFix/>
          </a:blip>
          <a:srcRect t="42273"/>
          <a:stretch/>
        </p:blipFill>
        <p:spPr>
          <a:xfrm rot="-7814355">
            <a:off x="-1722138" y="2463711"/>
            <a:ext cx="3569645" cy="2795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 rotWithShape="1">
          <a:blip r:embed="rId3">
            <a:alphaModFix/>
          </a:blip>
          <a:srcRect l="-400" t="44079" r="399" b="-1222"/>
          <a:stretch/>
        </p:blipFill>
        <p:spPr>
          <a:xfrm rot="1972412">
            <a:off x="6926652" y="-506964"/>
            <a:ext cx="3569643" cy="276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>
            <a:spLocks noGrp="1"/>
          </p:cNvSpPr>
          <p:nvPr>
            <p:ph type="title"/>
          </p:nvPr>
        </p:nvSpPr>
        <p:spPr>
          <a:xfrm>
            <a:off x="5054250" y="1545725"/>
            <a:ext cx="2927100" cy="10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0"/>
          <p:cNvSpPr txBox="1">
            <a:spLocks noGrp="1"/>
          </p:cNvSpPr>
          <p:nvPr>
            <p:ph type="subTitle" idx="1"/>
          </p:nvPr>
        </p:nvSpPr>
        <p:spPr>
          <a:xfrm>
            <a:off x="5054275" y="2541358"/>
            <a:ext cx="2927100" cy="106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20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166" name="Google Shape;166;p20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8" name="Google Shape;16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052315">
            <a:off x="7556010" y="-887963"/>
            <a:ext cx="1790434" cy="306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741350">
            <a:off x="-312755" y="4583820"/>
            <a:ext cx="2642825" cy="154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_1_1_1_1_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4348600" y="1592638"/>
            <a:ext cx="2927100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1"/>
          </p:nvPr>
        </p:nvSpPr>
        <p:spPr>
          <a:xfrm>
            <a:off x="4348600" y="2385750"/>
            <a:ext cx="2927100" cy="12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22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182" name="Google Shape;182;p22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4" name="Google Shape;184;p22"/>
          <p:cNvPicPr preferRelativeResize="0"/>
          <p:nvPr/>
        </p:nvPicPr>
        <p:blipFill rotWithShape="1">
          <a:blip r:embed="rId2">
            <a:alphaModFix/>
          </a:blip>
          <a:srcRect l="1120" t="44800" r="-1120" b="-1942"/>
          <a:stretch/>
        </p:blipFill>
        <p:spPr>
          <a:xfrm rot="-7814347">
            <a:off x="-1617272" y="2474360"/>
            <a:ext cx="3569644" cy="276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3">
            <a:alphaModFix/>
          </a:blip>
          <a:srcRect l="-400" t="44079" r="399" b="-1222"/>
          <a:stretch/>
        </p:blipFill>
        <p:spPr>
          <a:xfrm rot="1972412">
            <a:off x="6926652" y="-506964"/>
            <a:ext cx="3569643" cy="2767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2_1_1_1_1_1_1_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23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188" name="Google Shape;188;p23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0" name="Google Shape;190;p23"/>
          <p:cNvPicPr preferRelativeResize="0"/>
          <p:nvPr/>
        </p:nvPicPr>
        <p:blipFill rotWithShape="1">
          <a:blip r:embed="rId2">
            <a:alphaModFix/>
          </a:blip>
          <a:srcRect t="49670"/>
          <a:stretch/>
        </p:blipFill>
        <p:spPr>
          <a:xfrm rot="-3664610">
            <a:off x="-591030" y="-249834"/>
            <a:ext cx="2320211" cy="157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096091">
            <a:off x="6788793" y="-1842425"/>
            <a:ext cx="210057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ubTitle" idx="1"/>
          </p:nvPr>
        </p:nvSpPr>
        <p:spPr>
          <a:xfrm>
            <a:off x="1713222" y="4194488"/>
            <a:ext cx="5730000" cy="369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_1_1_1_1_1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852000" cy="22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body" idx="2"/>
          </p:nvPr>
        </p:nvSpPr>
        <p:spPr>
          <a:xfrm>
            <a:off x="4572000" y="1642825"/>
            <a:ext cx="3852000" cy="257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grpSp>
        <p:nvGrpSpPr>
          <p:cNvPr id="206" name="Google Shape;206;p25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207" name="Google Shape;207;p25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9" name="Google Shape;20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133316">
            <a:off x="1227917" y="2120575"/>
            <a:ext cx="210057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52940">
            <a:off x="7307634" y="-223888"/>
            <a:ext cx="3264086" cy="145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title" idx="2"/>
          </p:nvPr>
        </p:nvSpPr>
        <p:spPr>
          <a:xfrm>
            <a:off x="2681267" y="2966942"/>
            <a:ext cx="1821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2681263" y="3353009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title" idx="3"/>
          </p:nvPr>
        </p:nvSpPr>
        <p:spPr>
          <a:xfrm>
            <a:off x="4641833" y="2966942"/>
            <a:ext cx="1821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4"/>
          </p:nvPr>
        </p:nvSpPr>
        <p:spPr>
          <a:xfrm>
            <a:off x="4641825" y="3353009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title" idx="5"/>
          </p:nvPr>
        </p:nvSpPr>
        <p:spPr>
          <a:xfrm>
            <a:off x="720700" y="2966942"/>
            <a:ext cx="1821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4" name="Google Shape;244;p28"/>
          <p:cNvSpPr txBox="1">
            <a:spLocks noGrp="1"/>
          </p:cNvSpPr>
          <p:nvPr>
            <p:ph type="subTitle" idx="6"/>
          </p:nvPr>
        </p:nvSpPr>
        <p:spPr>
          <a:xfrm>
            <a:off x="720701" y="3353009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8"/>
          <p:cNvSpPr txBox="1">
            <a:spLocks noGrp="1"/>
          </p:cNvSpPr>
          <p:nvPr>
            <p:ph type="title" idx="7"/>
          </p:nvPr>
        </p:nvSpPr>
        <p:spPr>
          <a:xfrm>
            <a:off x="6602400" y="2966942"/>
            <a:ext cx="1821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" name="Google Shape;246;p28"/>
          <p:cNvSpPr txBox="1">
            <a:spLocks noGrp="1"/>
          </p:cNvSpPr>
          <p:nvPr>
            <p:ph type="subTitle" idx="8"/>
          </p:nvPr>
        </p:nvSpPr>
        <p:spPr>
          <a:xfrm>
            <a:off x="6602388" y="3353009"/>
            <a:ext cx="18216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7" name="Google Shape;247;p28"/>
          <p:cNvGrpSpPr/>
          <p:nvPr/>
        </p:nvGrpSpPr>
        <p:grpSpPr>
          <a:xfrm>
            <a:off x="-1721775" y="-1766400"/>
            <a:ext cx="10483329" cy="6721325"/>
            <a:chOff x="-1721775" y="-1766400"/>
            <a:chExt cx="10483329" cy="6721325"/>
          </a:xfrm>
        </p:grpSpPr>
        <p:grpSp>
          <p:nvGrpSpPr>
            <p:cNvPr id="248" name="Google Shape;248;p28"/>
            <p:cNvGrpSpPr/>
            <p:nvPr/>
          </p:nvGrpSpPr>
          <p:grpSpPr>
            <a:xfrm>
              <a:off x="359357" y="190950"/>
              <a:ext cx="8402197" cy="4763975"/>
              <a:chOff x="233500" y="471250"/>
              <a:chExt cx="7140475" cy="4763975"/>
            </a:xfrm>
          </p:grpSpPr>
          <p:sp>
            <p:nvSpPr>
              <p:cNvPr id="249" name="Google Shape;249;p28"/>
              <p:cNvSpPr/>
              <p:nvPr/>
            </p:nvSpPr>
            <p:spPr>
              <a:xfrm>
                <a:off x="331225" y="583650"/>
                <a:ext cx="6944350" cy="4538750"/>
              </a:xfrm>
              <a:custGeom>
                <a:avLst/>
                <a:gdLst/>
                <a:ahLst/>
                <a:cxnLst/>
                <a:rect l="l" t="t" r="r" b="b"/>
                <a:pathLst>
                  <a:path w="277774" h="181550" extrusionOk="0">
                    <a:moveTo>
                      <a:pt x="243386" y="676"/>
                    </a:moveTo>
                    <a:cubicBezTo>
                      <a:pt x="252823" y="676"/>
                      <a:pt x="262255" y="888"/>
                      <a:pt x="271645" y="1581"/>
                    </a:cubicBezTo>
                    <a:cubicBezTo>
                      <a:pt x="273041" y="1679"/>
                      <a:pt x="274437" y="1800"/>
                      <a:pt x="275853" y="1922"/>
                    </a:cubicBezTo>
                    <a:lnTo>
                      <a:pt x="275853" y="1922"/>
                    </a:lnTo>
                    <a:cubicBezTo>
                      <a:pt x="276060" y="9249"/>
                      <a:pt x="276217" y="16575"/>
                      <a:pt x="276373" y="23928"/>
                    </a:cubicBezTo>
                    <a:cubicBezTo>
                      <a:pt x="276717" y="38931"/>
                      <a:pt x="276954" y="53934"/>
                      <a:pt x="277060" y="68964"/>
                    </a:cubicBezTo>
                    <a:cubicBezTo>
                      <a:pt x="277139" y="82673"/>
                      <a:pt x="276954" y="96356"/>
                      <a:pt x="276928" y="110065"/>
                    </a:cubicBezTo>
                    <a:cubicBezTo>
                      <a:pt x="276902" y="124619"/>
                      <a:pt x="276928" y="139200"/>
                      <a:pt x="276981" y="153754"/>
                    </a:cubicBezTo>
                    <a:cubicBezTo>
                      <a:pt x="277007" y="159301"/>
                      <a:pt x="277007" y="164848"/>
                      <a:pt x="277034" y="170395"/>
                    </a:cubicBezTo>
                    <a:cubicBezTo>
                      <a:pt x="277034" y="172191"/>
                      <a:pt x="277060" y="173987"/>
                      <a:pt x="277060" y="175783"/>
                    </a:cubicBezTo>
                    <a:cubicBezTo>
                      <a:pt x="277060" y="176708"/>
                      <a:pt x="276902" y="177844"/>
                      <a:pt x="277060" y="178742"/>
                    </a:cubicBezTo>
                    <a:cubicBezTo>
                      <a:pt x="277063" y="178756"/>
                      <a:pt x="277066" y="178770"/>
                      <a:pt x="277068" y="178784"/>
                    </a:cubicBezTo>
                    <a:lnTo>
                      <a:pt x="277068" y="178784"/>
                    </a:lnTo>
                    <a:cubicBezTo>
                      <a:pt x="269150" y="179145"/>
                      <a:pt x="261231" y="179406"/>
                      <a:pt x="253287" y="179640"/>
                    </a:cubicBezTo>
                    <a:cubicBezTo>
                      <a:pt x="233450" y="180247"/>
                      <a:pt x="213613" y="180644"/>
                      <a:pt x="193749" y="180802"/>
                    </a:cubicBezTo>
                    <a:cubicBezTo>
                      <a:pt x="187092" y="180860"/>
                      <a:pt x="180435" y="180886"/>
                      <a:pt x="173777" y="180886"/>
                    </a:cubicBezTo>
                    <a:cubicBezTo>
                      <a:pt x="156079" y="180886"/>
                      <a:pt x="138377" y="180701"/>
                      <a:pt x="120661" y="180432"/>
                    </a:cubicBezTo>
                    <a:cubicBezTo>
                      <a:pt x="98447" y="180089"/>
                      <a:pt x="76232" y="179587"/>
                      <a:pt x="53991" y="179217"/>
                    </a:cubicBezTo>
                    <a:cubicBezTo>
                      <a:pt x="44372" y="179059"/>
                      <a:pt x="34734" y="178873"/>
                      <a:pt x="25100" y="178873"/>
                    </a:cubicBezTo>
                    <a:cubicBezTo>
                      <a:pt x="18622" y="178873"/>
                      <a:pt x="12147" y="178957"/>
                      <a:pt x="5679" y="179191"/>
                    </a:cubicBezTo>
                    <a:cubicBezTo>
                      <a:pt x="4469" y="179239"/>
                      <a:pt x="3259" y="179288"/>
                      <a:pt x="2049" y="179356"/>
                    </a:cubicBezTo>
                    <a:lnTo>
                      <a:pt x="2049" y="179356"/>
                    </a:lnTo>
                    <a:cubicBezTo>
                      <a:pt x="1685" y="168463"/>
                      <a:pt x="1398" y="157569"/>
                      <a:pt x="1163" y="146675"/>
                    </a:cubicBezTo>
                    <a:cubicBezTo>
                      <a:pt x="740" y="125993"/>
                      <a:pt x="846" y="105310"/>
                      <a:pt x="1110" y="84628"/>
                    </a:cubicBezTo>
                    <a:cubicBezTo>
                      <a:pt x="1348" y="67353"/>
                      <a:pt x="1585" y="50051"/>
                      <a:pt x="1770" y="32777"/>
                    </a:cubicBezTo>
                    <a:cubicBezTo>
                      <a:pt x="1876" y="24403"/>
                      <a:pt x="1955" y="16056"/>
                      <a:pt x="2034" y="7709"/>
                    </a:cubicBezTo>
                    <a:cubicBezTo>
                      <a:pt x="2034" y="5966"/>
                      <a:pt x="2061" y="4223"/>
                      <a:pt x="2061" y="2479"/>
                    </a:cubicBezTo>
                    <a:cubicBezTo>
                      <a:pt x="2061" y="2059"/>
                      <a:pt x="2190" y="1398"/>
                      <a:pt x="2124" y="900"/>
                    </a:cubicBezTo>
                    <a:lnTo>
                      <a:pt x="2124" y="900"/>
                    </a:lnTo>
                    <a:cubicBezTo>
                      <a:pt x="12493" y="1057"/>
                      <a:pt x="22888" y="1241"/>
                      <a:pt x="33256" y="1476"/>
                    </a:cubicBezTo>
                    <a:cubicBezTo>
                      <a:pt x="56316" y="1951"/>
                      <a:pt x="79323" y="2849"/>
                      <a:pt x="102356" y="3166"/>
                    </a:cubicBezTo>
                    <a:cubicBezTo>
                      <a:pt x="106161" y="3218"/>
                      <a:pt x="109967" y="3242"/>
                      <a:pt x="113772" y="3242"/>
                    </a:cubicBezTo>
                    <a:cubicBezTo>
                      <a:pt x="129249" y="3242"/>
                      <a:pt x="144726" y="2856"/>
                      <a:pt x="160203" y="2453"/>
                    </a:cubicBezTo>
                    <a:cubicBezTo>
                      <a:pt x="180833" y="1898"/>
                      <a:pt x="201462" y="1238"/>
                      <a:pt x="222092" y="921"/>
                    </a:cubicBezTo>
                    <a:cubicBezTo>
                      <a:pt x="229181" y="796"/>
                      <a:pt x="236284" y="676"/>
                      <a:pt x="243386" y="676"/>
                    </a:cubicBezTo>
                    <a:close/>
                    <a:moveTo>
                      <a:pt x="245012" y="0"/>
                    </a:moveTo>
                    <a:cubicBezTo>
                      <a:pt x="239688" y="0"/>
                      <a:pt x="234367" y="66"/>
                      <a:pt x="229065" y="128"/>
                    </a:cubicBezTo>
                    <a:cubicBezTo>
                      <a:pt x="208621" y="366"/>
                      <a:pt x="188202" y="1027"/>
                      <a:pt x="167784" y="1581"/>
                    </a:cubicBezTo>
                    <a:cubicBezTo>
                      <a:pt x="149384" y="2074"/>
                      <a:pt x="131008" y="2567"/>
                      <a:pt x="112611" y="2567"/>
                    </a:cubicBezTo>
                    <a:cubicBezTo>
                      <a:pt x="111280" y="2567"/>
                      <a:pt x="109948" y="2564"/>
                      <a:pt x="108616" y="2559"/>
                    </a:cubicBezTo>
                    <a:cubicBezTo>
                      <a:pt x="85926" y="2453"/>
                      <a:pt x="63263" y="1476"/>
                      <a:pt x="40599" y="974"/>
                    </a:cubicBezTo>
                    <a:cubicBezTo>
                      <a:pt x="27841" y="683"/>
                      <a:pt x="15057" y="340"/>
                      <a:pt x="2298" y="234"/>
                    </a:cubicBezTo>
                    <a:lnTo>
                      <a:pt x="1744" y="234"/>
                    </a:lnTo>
                    <a:cubicBezTo>
                      <a:pt x="1734" y="236"/>
                      <a:pt x="1725" y="238"/>
                      <a:pt x="1716" y="241"/>
                    </a:cubicBezTo>
                    <a:lnTo>
                      <a:pt x="1716" y="241"/>
                    </a:lnTo>
                    <a:cubicBezTo>
                      <a:pt x="1556" y="247"/>
                      <a:pt x="1400" y="359"/>
                      <a:pt x="1400" y="578"/>
                    </a:cubicBezTo>
                    <a:cubicBezTo>
                      <a:pt x="1400" y="2400"/>
                      <a:pt x="1400" y="4223"/>
                      <a:pt x="1374" y="6072"/>
                    </a:cubicBezTo>
                    <a:cubicBezTo>
                      <a:pt x="1321" y="13521"/>
                      <a:pt x="1242" y="20969"/>
                      <a:pt x="1163" y="28445"/>
                    </a:cubicBezTo>
                    <a:cubicBezTo>
                      <a:pt x="978" y="44478"/>
                      <a:pt x="793" y="60512"/>
                      <a:pt x="555" y="76545"/>
                    </a:cubicBezTo>
                    <a:cubicBezTo>
                      <a:pt x="265" y="97597"/>
                      <a:pt x="0" y="118649"/>
                      <a:pt x="370" y="139702"/>
                    </a:cubicBezTo>
                    <a:cubicBezTo>
                      <a:pt x="582" y="152829"/>
                      <a:pt x="925" y="165957"/>
                      <a:pt x="1374" y="179085"/>
                    </a:cubicBezTo>
                    <a:cubicBezTo>
                      <a:pt x="1374" y="179270"/>
                      <a:pt x="1374" y="179481"/>
                      <a:pt x="1400" y="179693"/>
                    </a:cubicBezTo>
                    <a:cubicBezTo>
                      <a:pt x="1400" y="179878"/>
                      <a:pt x="1559" y="180036"/>
                      <a:pt x="1744" y="180036"/>
                    </a:cubicBezTo>
                    <a:cubicBezTo>
                      <a:pt x="8882" y="179634"/>
                      <a:pt x="16044" y="179507"/>
                      <a:pt x="23210" y="179507"/>
                    </a:cubicBezTo>
                    <a:cubicBezTo>
                      <a:pt x="31106" y="179507"/>
                      <a:pt x="39007" y="179661"/>
                      <a:pt x="46886" y="179772"/>
                    </a:cubicBezTo>
                    <a:cubicBezTo>
                      <a:pt x="68625" y="180063"/>
                      <a:pt x="90364" y="180564"/>
                      <a:pt x="112103" y="180961"/>
                    </a:cubicBezTo>
                    <a:cubicBezTo>
                      <a:pt x="132128" y="181309"/>
                      <a:pt x="152153" y="181550"/>
                      <a:pt x="172164" y="181550"/>
                    </a:cubicBezTo>
                    <a:cubicBezTo>
                      <a:pt x="176437" y="181550"/>
                      <a:pt x="180709" y="181539"/>
                      <a:pt x="184980" y="181515"/>
                    </a:cubicBezTo>
                    <a:cubicBezTo>
                      <a:pt x="205874" y="181410"/>
                      <a:pt x="226741" y="181066"/>
                      <a:pt x="247608" y="180459"/>
                    </a:cubicBezTo>
                    <a:cubicBezTo>
                      <a:pt x="254291" y="180274"/>
                      <a:pt x="261000" y="180063"/>
                      <a:pt x="267683" y="179798"/>
                    </a:cubicBezTo>
                    <a:cubicBezTo>
                      <a:pt x="270774" y="179693"/>
                      <a:pt x="273890" y="179666"/>
                      <a:pt x="276981" y="179429"/>
                    </a:cubicBezTo>
                    <a:lnTo>
                      <a:pt x="277404" y="179429"/>
                    </a:lnTo>
                    <a:cubicBezTo>
                      <a:pt x="277588" y="179429"/>
                      <a:pt x="277720" y="179270"/>
                      <a:pt x="277720" y="179085"/>
                    </a:cubicBezTo>
                    <a:cubicBezTo>
                      <a:pt x="277694" y="172244"/>
                      <a:pt x="277668" y="165376"/>
                      <a:pt x="277641" y="158509"/>
                    </a:cubicBezTo>
                    <a:cubicBezTo>
                      <a:pt x="277588" y="144166"/>
                      <a:pt x="277562" y="129849"/>
                      <a:pt x="277562" y="115506"/>
                    </a:cubicBezTo>
                    <a:cubicBezTo>
                      <a:pt x="277562" y="101797"/>
                      <a:pt x="277773" y="88114"/>
                      <a:pt x="277720" y="74432"/>
                    </a:cubicBezTo>
                    <a:cubicBezTo>
                      <a:pt x="277668" y="59296"/>
                      <a:pt x="277430" y="44161"/>
                      <a:pt x="277113" y="29026"/>
                    </a:cubicBezTo>
                    <a:cubicBezTo>
                      <a:pt x="277007" y="23056"/>
                      <a:pt x="276875" y="17060"/>
                      <a:pt x="276717" y="11090"/>
                    </a:cubicBezTo>
                    <a:cubicBezTo>
                      <a:pt x="276664" y="8079"/>
                      <a:pt x="276690" y="5015"/>
                      <a:pt x="276505" y="2004"/>
                    </a:cubicBezTo>
                    <a:lnTo>
                      <a:pt x="276505" y="1608"/>
                    </a:lnTo>
                    <a:cubicBezTo>
                      <a:pt x="276505" y="1423"/>
                      <a:pt x="276347" y="1264"/>
                      <a:pt x="276162" y="1264"/>
                    </a:cubicBezTo>
                    <a:cubicBezTo>
                      <a:pt x="265835" y="251"/>
                      <a:pt x="255416" y="0"/>
                      <a:pt x="2450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8"/>
              <p:cNvSpPr/>
              <p:nvPr/>
            </p:nvSpPr>
            <p:spPr>
              <a:xfrm>
                <a:off x="233500" y="471250"/>
                <a:ext cx="7140475" cy="4763975"/>
              </a:xfrm>
              <a:custGeom>
                <a:avLst/>
                <a:gdLst/>
                <a:ahLst/>
                <a:cxnLst/>
                <a:rect l="l" t="t" r="r" b="b"/>
                <a:pathLst>
                  <a:path w="285619" h="190559" extrusionOk="0">
                    <a:moveTo>
                      <a:pt x="250066" y="657"/>
                    </a:moveTo>
                    <a:cubicBezTo>
                      <a:pt x="259828" y="657"/>
                      <a:pt x="269593" y="874"/>
                      <a:pt x="279331" y="1587"/>
                    </a:cubicBezTo>
                    <a:cubicBezTo>
                      <a:pt x="280753" y="1685"/>
                      <a:pt x="282198" y="1806"/>
                      <a:pt x="283645" y="1949"/>
                    </a:cubicBezTo>
                    <a:lnTo>
                      <a:pt x="283645" y="1949"/>
                    </a:lnTo>
                    <a:cubicBezTo>
                      <a:pt x="283853" y="9674"/>
                      <a:pt x="284035" y="17397"/>
                      <a:pt x="284192" y="25096"/>
                    </a:cubicBezTo>
                    <a:cubicBezTo>
                      <a:pt x="284535" y="40812"/>
                      <a:pt x="284799" y="56529"/>
                      <a:pt x="284878" y="72245"/>
                    </a:cubicBezTo>
                    <a:cubicBezTo>
                      <a:pt x="284984" y="86614"/>
                      <a:pt x="284799" y="100984"/>
                      <a:pt x="284773" y="115327"/>
                    </a:cubicBezTo>
                    <a:cubicBezTo>
                      <a:pt x="284746" y="130673"/>
                      <a:pt x="284746" y="146020"/>
                      <a:pt x="284826" y="161340"/>
                    </a:cubicBezTo>
                    <a:cubicBezTo>
                      <a:pt x="284826" y="167178"/>
                      <a:pt x="284852" y="173042"/>
                      <a:pt x="284878" y="178880"/>
                    </a:cubicBezTo>
                    <a:cubicBezTo>
                      <a:pt x="284878" y="180755"/>
                      <a:pt x="284878" y="182630"/>
                      <a:pt x="284905" y="184506"/>
                    </a:cubicBezTo>
                    <a:cubicBezTo>
                      <a:pt x="284905" y="185457"/>
                      <a:pt x="284720" y="186672"/>
                      <a:pt x="284931" y="187596"/>
                    </a:cubicBezTo>
                    <a:cubicBezTo>
                      <a:pt x="284931" y="187627"/>
                      <a:pt x="284931" y="187659"/>
                      <a:pt x="284931" y="187690"/>
                    </a:cubicBezTo>
                    <a:lnTo>
                      <a:pt x="284931" y="187690"/>
                    </a:lnTo>
                    <a:cubicBezTo>
                      <a:pt x="276795" y="188053"/>
                      <a:pt x="268634" y="188339"/>
                      <a:pt x="260498" y="188574"/>
                    </a:cubicBezTo>
                    <a:cubicBezTo>
                      <a:pt x="240080" y="189207"/>
                      <a:pt x="219688" y="189604"/>
                      <a:pt x="199270" y="189789"/>
                    </a:cubicBezTo>
                    <a:cubicBezTo>
                      <a:pt x="192304" y="189855"/>
                      <a:pt x="185338" y="189884"/>
                      <a:pt x="178373" y="189884"/>
                    </a:cubicBezTo>
                    <a:cubicBezTo>
                      <a:pt x="160273" y="189884"/>
                      <a:pt x="142177" y="189686"/>
                      <a:pt x="124095" y="189419"/>
                    </a:cubicBezTo>
                    <a:cubicBezTo>
                      <a:pt x="101246" y="189023"/>
                      <a:pt x="78398" y="188494"/>
                      <a:pt x="55523" y="188125"/>
                    </a:cubicBezTo>
                    <a:cubicBezTo>
                      <a:pt x="45540" y="187965"/>
                      <a:pt x="35538" y="187757"/>
                      <a:pt x="25534" y="187757"/>
                    </a:cubicBezTo>
                    <a:cubicBezTo>
                      <a:pt x="18968" y="187757"/>
                      <a:pt x="12401" y="187847"/>
                      <a:pt x="5838" y="188098"/>
                    </a:cubicBezTo>
                    <a:cubicBezTo>
                      <a:pt x="4599" y="188147"/>
                      <a:pt x="3360" y="188195"/>
                      <a:pt x="2101" y="188285"/>
                    </a:cubicBezTo>
                    <a:lnTo>
                      <a:pt x="2101" y="188285"/>
                    </a:lnTo>
                    <a:cubicBezTo>
                      <a:pt x="1684" y="176829"/>
                      <a:pt x="1372" y="165347"/>
                      <a:pt x="1162" y="153865"/>
                    </a:cubicBezTo>
                    <a:cubicBezTo>
                      <a:pt x="713" y="132126"/>
                      <a:pt x="819" y="110414"/>
                      <a:pt x="1110" y="88648"/>
                    </a:cubicBezTo>
                    <a:cubicBezTo>
                      <a:pt x="1374" y="70528"/>
                      <a:pt x="1585" y="52408"/>
                      <a:pt x="1796" y="34288"/>
                    </a:cubicBezTo>
                    <a:cubicBezTo>
                      <a:pt x="1902" y="25545"/>
                      <a:pt x="1981" y="16801"/>
                      <a:pt x="2060" y="8085"/>
                    </a:cubicBezTo>
                    <a:cubicBezTo>
                      <a:pt x="2087" y="6236"/>
                      <a:pt x="2087" y="4413"/>
                      <a:pt x="2087" y="2564"/>
                    </a:cubicBezTo>
                    <a:cubicBezTo>
                      <a:pt x="2087" y="2118"/>
                      <a:pt x="2219" y="1408"/>
                      <a:pt x="2148" y="880"/>
                    </a:cubicBezTo>
                    <a:lnTo>
                      <a:pt x="2148" y="880"/>
                    </a:lnTo>
                    <a:cubicBezTo>
                      <a:pt x="12826" y="1063"/>
                      <a:pt x="23503" y="1247"/>
                      <a:pt x="34180" y="1508"/>
                    </a:cubicBezTo>
                    <a:cubicBezTo>
                      <a:pt x="57847" y="2009"/>
                      <a:pt x="81541" y="2934"/>
                      <a:pt x="105208" y="3277"/>
                    </a:cubicBezTo>
                    <a:cubicBezTo>
                      <a:pt x="108974" y="3328"/>
                      <a:pt x="112739" y="3350"/>
                      <a:pt x="116504" y="3350"/>
                    </a:cubicBezTo>
                    <a:cubicBezTo>
                      <a:pt x="132575" y="3350"/>
                      <a:pt x="148643" y="2939"/>
                      <a:pt x="164693" y="2511"/>
                    </a:cubicBezTo>
                    <a:cubicBezTo>
                      <a:pt x="185930" y="1957"/>
                      <a:pt x="207141" y="1243"/>
                      <a:pt x="228378" y="900"/>
                    </a:cubicBezTo>
                    <a:cubicBezTo>
                      <a:pt x="235597" y="776"/>
                      <a:pt x="242831" y="657"/>
                      <a:pt x="250066" y="657"/>
                    </a:cubicBezTo>
                    <a:close/>
                    <a:moveTo>
                      <a:pt x="252178" y="1"/>
                    </a:moveTo>
                    <a:cubicBezTo>
                      <a:pt x="246622" y="1"/>
                      <a:pt x="241070" y="71"/>
                      <a:pt x="235537" y="134"/>
                    </a:cubicBezTo>
                    <a:cubicBezTo>
                      <a:pt x="214537" y="372"/>
                      <a:pt x="193511" y="1059"/>
                      <a:pt x="172512" y="1666"/>
                    </a:cubicBezTo>
                    <a:cubicBezTo>
                      <a:pt x="153944" y="2174"/>
                      <a:pt x="135353" y="2683"/>
                      <a:pt x="116761" y="2683"/>
                    </a:cubicBezTo>
                    <a:cubicBezTo>
                      <a:pt x="115067" y="2683"/>
                      <a:pt x="113373" y="2679"/>
                      <a:pt x="111680" y="2670"/>
                    </a:cubicBezTo>
                    <a:cubicBezTo>
                      <a:pt x="88356" y="2564"/>
                      <a:pt x="65032" y="1508"/>
                      <a:pt x="41735" y="1006"/>
                    </a:cubicBezTo>
                    <a:cubicBezTo>
                      <a:pt x="28607" y="715"/>
                      <a:pt x="15452" y="345"/>
                      <a:pt x="2351" y="240"/>
                    </a:cubicBezTo>
                    <a:lnTo>
                      <a:pt x="1770" y="213"/>
                    </a:lnTo>
                    <a:cubicBezTo>
                      <a:pt x="1662" y="213"/>
                      <a:pt x="1579" y="252"/>
                      <a:pt x="1523" y="310"/>
                    </a:cubicBezTo>
                    <a:lnTo>
                      <a:pt x="1523" y="310"/>
                    </a:lnTo>
                    <a:cubicBezTo>
                      <a:pt x="1465" y="366"/>
                      <a:pt x="1426" y="448"/>
                      <a:pt x="1426" y="557"/>
                    </a:cubicBezTo>
                    <a:cubicBezTo>
                      <a:pt x="1453" y="2485"/>
                      <a:pt x="1453" y="4413"/>
                      <a:pt x="1426" y="6315"/>
                    </a:cubicBezTo>
                    <a:cubicBezTo>
                      <a:pt x="1347" y="14160"/>
                      <a:pt x="1294" y="22005"/>
                      <a:pt x="1189" y="29824"/>
                    </a:cubicBezTo>
                    <a:cubicBezTo>
                      <a:pt x="1004" y="46676"/>
                      <a:pt x="793" y="63528"/>
                      <a:pt x="555" y="80381"/>
                    </a:cubicBezTo>
                    <a:cubicBezTo>
                      <a:pt x="264" y="102410"/>
                      <a:pt x="0" y="124440"/>
                      <a:pt x="370" y="146496"/>
                    </a:cubicBezTo>
                    <a:cubicBezTo>
                      <a:pt x="581" y="160337"/>
                      <a:pt x="925" y="174151"/>
                      <a:pt x="1426" y="187966"/>
                    </a:cubicBezTo>
                    <a:cubicBezTo>
                      <a:pt x="1426" y="188177"/>
                      <a:pt x="1426" y="188415"/>
                      <a:pt x="1453" y="188626"/>
                    </a:cubicBezTo>
                    <a:cubicBezTo>
                      <a:pt x="1453" y="188811"/>
                      <a:pt x="1585" y="188943"/>
                      <a:pt x="1770" y="188943"/>
                    </a:cubicBezTo>
                    <a:cubicBezTo>
                      <a:pt x="9126" y="188528"/>
                      <a:pt x="16512" y="188394"/>
                      <a:pt x="23899" y="188394"/>
                    </a:cubicBezTo>
                    <a:cubicBezTo>
                      <a:pt x="32004" y="188394"/>
                      <a:pt x="40110" y="188555"/>
                      <a:pt x="48180" y="188679"/>
                    </a:cubicBezTo>
                    <a:cubicBezTo>
                      <a:pt x="70553" y="188996"/>
                      <a:pt x="92899" y="189524"/>
                      <a:pt x="115272" y="189921"/>
                    </a:cubicBezTo>
                    <a:cubicBezTo>
                      <a:pt x="136352" y="190277"/>
                      <a:pt x="157431" y="190559"/>
                      <a:pt x="178495" y="190559"/>
                    </a:cubicBezTo>
                    <a:cubicBezTo>
                      <a:pt x="182400" y="190559"/>
                      <a:pt x="186305" y="190549"/>
                      <a:pt x="190210" y="190528"/>
                    </a:cubicBezTo>
                    <a:cubicBezTo>
                      <a:pt x="211684" y="190396"/>
                      <a:pt x="233159" y="190026"/>
                      <a:pt x="254634" y="189392"/>
                    </a:cubicBezTo>
                    <a:cubicBezTo>
                      <a:pt x="261502" y="189207"/>
                      <a:pt x="268369" y="188970"/>
                      <a:pt x="275264" y="188732"/>
                    </a:cubicBezTo>
                    <a:cubicBezTo>
                      <a:pt x="278433" y="188600"/>
                      <a:pt x="281656" y="188574"/>
                      <a:pt x="284826" y="188336"/>
                    </a:cubicBezTo>
                    <a:cubicBezTo>
                      <a:pt x="284984" y="188336"/>
                      <a:pt x="285116" y="188336"/>
                      <a:pt x="285248" y="188309"/>
                    </a:cubicBezTo>
                    <a:cubicBezTo>
                      <a:pt x="285433" y="188309"/>
                      <a:pt x="285592" y="188177"/>
                      <a:pt x="285592" y="187992"/>
                    </a:cubicBezTo>
                    <a:cubicBezTo>
                      <a:pt x="285539" y="180755"/>
                      <a:pt x="285512" y="173517"/>
                      <a:pt x="285486" y="166280"/>
                    </a:cubicBezTo>
                    <a:cubicBezTo>
                      <a:pt x="285433" y="151224"/>
                      <a:pt x="285407" y="136168"/>
                      <a:pt x="285433" y="121111"/>
                    </a:cubicBezTo>
                    <a:cubicBezTo>
                      <a:pt x="285433" y="106769"/>
                      <a:pt x="285618" y="92426"/>
                      <a:pt x="285592" y="78056"/>
                    </a:cubicBezTo>
                    <a:cubicBezTo>
                      <a:pt x="285539" y="62155"/>
                      <a:pt x="285275" y="46253"/>
                      <a:pt x="284958" y="30352"/>
                    </a:cubicBezTo>
                    <a:cubicBezTo>
                      <a:pt x="284826" y="24092"/>
                      <a:pt x="284694" y="17805"/>
                      <a:pt x="284561" y="11519"/>
                    </a:cubicBezTo>
                    <a:cubicBezTo>
                      <a:pt x="284482" y="8375"/>
                      <a:pt x="284509" y="5206"/>
                      <a:pt x="284324" y="2062"/>
                    </a:cubicBezTo>
                    <a:lnTo>
                      <a:pt x="284324" y="1640"/>
                    </a:lnTo>
                    <a:cubicBezTo>
                      <a:pt x="284324" y="1455"/>
                      <a:pt x="284165" y="1296"/>
                      <a:pt x="283980" y="1296"/>
                    </a:cubicBezTo>
                    <a:cubicBezTo>
                      <a:pt x="273436" y="256"/>
                      <a:pt x="262800" y="1"/>
                      <a:pt x="2521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51" name="Google Shape;251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-1274647" y="-1151929"/>
              <a:ext cx="2730270" cy="239558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32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296" name="Google Shape;296;p32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8" name="Google Shape;298;p32"/>
          <p:cNvPicPr preferRelativeResize="0"/>
          <p:nvPr/>
        </p:nvPicPr>
        <p:blipFill rotWithShape="1">
          <a:blip r:embed="rId2">
            <a:alphaModFix/>
          </a:blip>
          <a:srcRect t="42814"/>
          <a:stretch/>
        </p:blipFill>
        <p:spPr>
          <a:xfrm rot="752952">
            <a:off x="7117486" y="-913870"/>
            <a:ext cx="2969025" cy="2301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2"/>
          <p:cNvPicPr preferRelativeResize="0"/>
          <p:nvPr/>
        </p:nvPicPr>
        <p:blipFill rotWithShape="1">
          <a:blip r:embed="rId3">
            <a:alphaModFix/>
          </a:blip>
          <a:srcRect t="49670"/>
          <a:stretch/>
        </p:blipFill>
        <p:spPr>
          <a:xfrm rot="-10211801">
            <a:off x="-494726" y="4312207"/>
            <a:ext cx="2972480" cy="1579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594868" y="2584289"/>
            <a:ext cx="39531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68" y="1508793"/>
            <a:ext cx="966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29968" y="3280861"/>
            <a:ext cx="2682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4" y="-623886"/>
            <a:ext cx="9220201" cy="6345124"/>
            <a:chOff x="4" y="-623886"/>
            <a:chExt cx="9220201" cy="6345124"/>
          </a:xfrm>
        </p:grpSpPr>
        <p:grpSp>
          <p:nvGrpSpPr>
            <p:cNvPr id="24" name="Google Shape;24;p3"/>
            <p:cNvGrpSpPr/>
            <p:nvPr/>
          </p:nvGrpSpPr>
          <p:grpSpPr>
            <a:xfrm>
              <a:off x="378407" y="190950"/>
              <a:ext cx="8402197" cy="4763975"/>
              <a:chOff x="233500" y="471250"/>
              <a:chExt cx="7140475" cy="4763975"/>
            </a:xfrm>
          </p:grpSpPr>
          <p:sp>
            <p:nvSpPr>
              <p:cNvPr id="25" name="Google Shape;25;p3"/>
              <p:cNvSpPr/>
              <p:nvPr/>
            </p:nvSpPr>
            <p:spPr>
              <a:xfrm>
                <a:off x="331225" y="583650"/>
                <a:ext cx="6944350" cy="4538750"/>
              </a:xfrm>
              <a:custGeom>
                <a:avLst/>
                <a:gdLst/>
                <a:ahLst/>
                <a:cxnLst/>
                <a:rect l="l" t="t" r="r" b="b"/>
                <a:pathLst>
                  <a:path w="277774" h="181550" extrusionOk="0">
                    <a:moveTo>
                      <a:pt x="243386" y="676"/>
                    </a:moveTo>
                    <a:cubicBezTo>
                      <a:pt x="252823" y="676"/>
                      <a:pt x="262255" y="888"/>
                      <a:pt x="271645" y="1581"/>
                    </a:cubicBezTo>
                    <a:cubicBezTo>
                      <a:pt x="273041" y="1679"/>
                      <a:pt x="274437" y="1800"/>
                      <a:pt x="275853" y="1922"/>
                    </a:cubicBezTo>
                    <a:lnTo>
                      <a:pt x="275853" y="1922"/>
                    </a:lnTo>
                    <a:cubicBezTo>
                      <a:pt x="276060" y="9249"/>
                      <a:pt x="276217" y="16575"/>
                      <a:pt x="276373" y="23928"/>
                    </a:cubicBezTo>
                    <a:cubicBezTo>
                      <a:pt x="276717" y="38931"/>
                      <a:pt x="276954" y="53934"/>
                      <a:pt x="277060" y="68964"/>
                    </a:cubicBezTo>
                    <a:cubicBezTo>
                      <a:pt x="277139" y="82673"/>
                      <a:pt x="276954" y="96356"/>
                      <a:pt x="276928" y="110065"/>
                    </a:cubicBezTo>
                    <a:cubicBezTo>
                      <a:pt x="276902" y="124619"/>
                      <a:pt x="276928" y="139200"/>
                      <a:pt x="276981" y="153754"/>
                    </a:cubicBezTo>
                    <a:cubicBezTo>
                      <a:pt x="277007" y="159301"/>
                      <a:pt x="277007" y="164848"/>
                      <a:pt x="277034" y="170395"/>
                    </a:cubicBezTo>
                    <a:cubicBezTo>
                      <a:pt x="277034" y="172191"/>
                      <a:pt x="277060" y="173987"/>
                      <a:pt x="277060" y="175783"/>
                    </a:cubicBezTo>
                    <a:cubicBezTo>
                      <a:pt x="277060" y="176708"/>
                      <a:pt x="276902" y="177844"/>
                      <a:pt x="277060" y="178742"/>
                    </a:cubicBezTo>
                    <a:cubicBezTo>
                      <a:pt x="277063" y="178756"/>
                      <a:pt x="277066" y="178770"/>
                      <a:pt x="277068" y="178784"/>
                    </a:cubicBezTo>
                    <a:lnTo>
                      <a:pt x="277068" y="178784"/>
                    </a:lnTo>
                    <a:cubicBezTo>
                      <a:pt x="269150" y="179145"/>
                      <a:pt x="261231" y="179406"/>
                      <a:pt x="253287" y="179640"/>
                    </a:cubicBezTo>
                    <a:cubicBezTo>
                      <a:pt x="233450" y="180247"/>
                      <a:pt x="213613" y="180644"/>
                      <a:pt x="193749" y="180802"/>
                    </a:cubicBezTo>
                    <a:cubicBezTo>
                      <a:pt x="187092" y="180860"/>
                      <a:pt x="180435" y="180886"/>
                      <a:pt x="173777" y="180886"/>
                    </a:cubicBezTo>
                    <a:cubicBezTo>
                      <a:pt x="156079" y="180886"/>
                      <a:pt x="138377" y="180701"/>
                      <a:pt x="120661" y="180432"/>
                    </a:cubicBezTo>
                    <a:cubicBezTo>
                      <a:pt x="98447" y="180089"/>
                      <a:pt x="76232" y="179587"/>
                      <a:pt x="53991" y="179217"/>
                    </a:cubicBezTo>
                    <a:cubicBezTo>
                      <a:pt x="44372" y="179059"/>
                      <a:pt x="34734" y="178873"/>
                      <a:pt x="25100" y="178873"/>
                    </a:cubicBezTo>
                    <a:cubicBezTo>
                      <a:pt x="18622" y="178873"/>
                      <a:pt x="12147" y="178957"/>
                      <a:pt x="5679" y="179191"/>
                    </a:cubicBezTo>
                    <a:cubicBezTo>
                      <a:pt x="4469" y="179239"/>
                      <a:pt x="3259" y="179288"/>
                      <a:pt x="2049" y="179356"/>
                    </a:cubicBezTo>
                    <a:lnTo>
                      <a:pt x="2049" y="179356"/>
                    </a:lnTo>
                    <a:cubicBezTo>
                      <a:pt x="1685" y="168463"/>
                      <a:pt x="1398" y="157569"/>
                      <a:pt x="1163" y="146675"/>
                    </a:cubicBezTo>
                    <a:cubicBezTo>
                      <a:pt x="740" y="125993"/>
                      <a:pt x="846" y="105310"/>
                      <a:pt x="1110" y="84628"/>
                    </a:cubicBezTo>
                    <a:cubicBezTo>
                      <a:pt x="1348" y="67353"/>
                      <a:pt x="1585" y="50051"/>
                      <a:pt x="1770" y="32777"/>
                    </a:cubicBezTo>
                    <a:cubicBezTo>
                      <a:pt x="1876" y="24403"/>
                      <a:pt x="1955" y="16056"/>
                      <a:pt x="2034" y="7709"/>
                    </a:cubicBezTo>
                    <a:cubicBezTo>
                      <a:pt x="2034" y="5966"/>
                      <a:pt x="2061" y="4223"/>
                      <a:pt x="2061" y="2479"/>
                    </a:cubicBezTo>
                    <a:cubicBezTo>
                      <a:pt x="2061" y="2059"/>
                      <a:pt x="2190" y="1398"/>
                      <a:pt x="2124" y="900"/>
                    </a:cubicBezTo>
                    <a:lnTo>
                      <a:pt x="2124" y="900"/>
                    </a:lnTo>
                    <a:cubicBezTo>
                      <a:pt x="12493" y="1057"/>
                      <a:pt x="22888" y="1241"/>
                      <a:pt x="33256" y="1476"/>
                    </a:cubicBezTo>
                    <a:cubicBezTo>
                      <a:pt x="56316" y="1951"/>
                      <a:pt x="79323" y="2849"/>
                      <a:pt x="102356" y="3166"/>
                    </a:cubicBezTo>
                    <a:cubicBezTo>
                      <a:pt x="106161" y="3218"/>
                      <a:pt x="109967" y="3242"/>
                      <a:pt x="113772" y="3242"/>
                    </a:cubicBezTo>
                    <a:cubicBezTo>
                      <a:pt x="129249" y="3242"/>
                      <a:pt x="144726" y="2856"/>
                      <a:pt x="160203" y="2453"/>
                    </a:cubicBezTo>
                    <a:cubicBezTo>
                      <a:pt x="180833" y="1898"/>
                      <a:pt x="201462" y="1238"/>
                      <a:pt x="222092" y="921"/>
                    </a:cubicBezTo>
                    <a:cubicBezTo>
                      <a:pt x="229181" y="796"/>
                      <a:pt x="236284" y="676"/>
                      <a:pt x="243386" y="676"/>
                    </a:cubicBezTo>
                    <a:close/>
                    <a:moveTo>
                      <a:pt x="245012" y="0"/>
                    </a:moveTo>
                    <a:cubicBezTo>
                      <a:pt x="239688" y="0"/>
                      <a:pt x="234367" y="66"/>
                      <a:pt x="229065" y="128"/>
                    </a:cubicBezTo>
                    <a:cubicBezTo>
                      <a:pt x="208621" y="366"/>
                      <a:pt x="188202" y="1027"/>
                      <a:pt x="167784" y="1581"/>
                    </a:cubicBezTo>
                    <a:cubicBezTo>
                      <a:pt x="149384" y="2074"/>
                      <a:pt x="131008" y="2567"/>
                      <a:pt x="112611" y="2567"/>
                    </a:cubicBezTo>
                    <a:cubicBezTo>
                      <a:pt x="111280" y="2567"/>
                      <a:pt x="109948" y="2564"/>
                      <a:pt x="108616" y="2559"/>
                    </a:cubicBezTo>
                    <a:cubicBezTo>
                      <a:pt x="85926" y="2453"/>
                      <a:pt x="63263" y="1476"/>
                      <a:pt x="40599" y="974"/>
                    </a:cubicBezTo>
                    <a:cubicBezTo>
                      <a:pt x="27841" y="683"/>
                      <a:pt x="15057" y="340"/>
                      <a:pt x="2298" y="234"/>
                    </a:cubicBezTo>
                    <a:lnTo>
                      <a:pt x="1744" y="234"/>
                    </a:lnTo>
                    <a:cubicBezTo>
                      <a:pt x="1734" y="236"/>
                      <a:pt x="1725" y="238"/>
                      <a:pt x="1716" y="241"/>
                    </a:cubicBezTo>
                    <a:lnTo>
                      <a:pt x="1716" y="241"/>
                    </a:lnTo>
                    <a:cubicBezTo>
                      <a:pt x="1556" y="247"/>
                      <a:pt x="1400" y="359"/>
                      <a:pt x="1400" y="578"/>
                    </a:cubicBezTo>
                    <a:cubicBezTo>
                      <a:pt x="1400" y="2400"/>
                      <a:pt x="1400" y="4223"/>
                      <a:pt x="1374" y="6072"/>
                    </a:cubicBezTo>
                    <a:cubicBezTo>
                      <a:pt x="1321" y="13521"/>
                      <a:pt x="1242" y="20969"/>
                      <a:pt x="1163" y="28445"/>
                    </a:cubicBezTo>
                    <a:cubicBezTo>
                      <a:pt x="978" y="44478"/>
                      <a:pt x="793" y="60512"/>
                      <a:pt x="555" y="76545"/>
                    </a:cubicBezTo>
                    <a:cubicBezTo>
                      <a:pt x="265" y="97597"/>
                      <a:pt x="0" y="118649"/>
                      <a:pt x="370" y="139702"/>
                    </a:cubicBezTo>
                    <a:cubicBezTo>
                      <a:pt x="582" y="152829"/>
                      <a:pt x="925" y="165957"/>
                      <a:pt x="1374" y="179085"/>
                    </a:cubicBezTo>
                    <a:cubicBezTo>
                      <a:pt x="1374" y="179270"/>
                      <a:pt x="1374" y="179481"/>
                      <a:pt x="1400" y="179693"/>
                    </a:cubicBezTo>
                    <a:cubicBezTo>
                      <a:pt x="1400" y="179878"/>
                      <a:pt x="1559" y="180036"/>
                      <a:pt x="1744" y="180036"/>
                    </a:cubicBezTo>
                    <a:cubicBezTo>
                      <a:pt x="8882" y="179634"/>
                      <a:pt x="16044" y="179507"/>
                      <a:pt x="23210" y="179507"/>
                    </a:cubicBezTo>
                    <a:cubicBezTo>
                      <a:pt x="31106" y="179507"/>
                      <a:pt x="39007" y="179661"/>
                      <a:pt x="46886" y="179772"/>
                    </a:cubicBezTo>
                    <a:cubicBezTo>
                      <a:pt x="68625" y="180063"/>
                      <a:pt x="90364" y="180564"/>
                      <a:pt x="112103" y="180961"/>
                    </a:cubicBezTo>
                    <a:cubicBezTo>
                      <a:pt x="132128" y="181309"/>
                      <a:pt x="152153" y="181550"/>
                      <a:pt x="172164" y="181550"/>
                    </a:cubicBezTo>
                    <a:cubicBezTo>
                      <a:pt x="176437" y="181550"/>
                      <a:pt x="180709" y="181539"/>
                      <a:pt x="184980" y="181515"/>
                    </a:cubicBezTo>
                    <a:cubicBezTo>
                      <a:pt x="205874" y="181410"/>
                      <a:pt x="226741" y="181066"/>
                      <a:pt x="247608" y="180459"/>
                    </a:cubicBezTo>
                    <a:cubicBezTo>
                      <a:pt x="254291" y="180274"/>
                      <a:pt x="261000" y="180063"/>
                      <a:pt x="267683" y="179798"/>
                    </a:cubicBezTo>
                    <a:cubicBezTo>
                      <a:pt x="270774" y="179693"/>
                      <a:pt x="273890" y="179666"/>
                      <a:pt x="276981" y="179429"/>
                    </a:cubicBezTo>
                    <a:lnTo>
                      <a:pt x="277404" y="179429"/>
                    </a:lnTo>
                    <a:cubicBezTo>
                      <a:pt x="277588" y="179429"/>
                      <a:pt x="277720" y="179270"/>
                      <a:pt x="277720" y="179085"/>
                    </a:cubicBezTo>
                    <a:cubicBezTo>
                      <a:pt x="277694" y="172244"/>
                      <a:pt x="277668" y="165376"/>
                      <a:pt x="277641" y="158509"/>
                    </a:cubicBezTo>
                    <a:cubicBezTo>
                      <a:pt x="277588" y="144166"/>
                      <a:pt x="277562" y="129849"/>
                      <a:pt x="277562" y="115506"/>
                    </a:cubicBezTo>
                    <a:cubicBezTo>
                      <a:pt x="277562" y="101797"/>
                      <a:pt x="277773" y="88114"/>
                      <a:pt x="277720" y="74432"/>
                    </a:cubicBezTo>
                    <a:cubicBezTo>
                      <a:pt x="277668" y="59296"/>
                      <a:pt x="277430" y="44161"/>
                      <a:pt x="277113" y="29026"/>
                    </a:cubicBezTo>
                    <a:cubicBezTo>
                      <a:pt x="277007" y="23056"/>
                      <a:pt x="276875" y="17060"/>
                      <a:pt x="276717" y="11090"/>
                    </a:cubicBezTo>
                    <a:cubicBezTo>
                      <a:pt x="276664" y="8079"/>
                      <a:pt x="276690" y="5015"/>
                      <a:pt x="276505" y="2004"/>
                    </a:cubicBezTo>
                    <a:lnTo>
                      <a:pt x="276505" y="1608"/>
                    </a:lnTo>
                    <a:cubicBezTo>
                      <a:pt x="276505" y="1423"/>
                      <a:pt x="276347" y="1264"/>
                      <a:pt x="276162" y="1264"/>
                    </a:cubicBezTo>
                    <a:cubicBezTo>
                      <a:pt x="265835" y="251"/>
                      <a:pt x="255416" y="0"/>
                      <a:pt x="2450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233500" y="471250"/>
                <a:ext cx="7140475" cy="4763975"/>
              </a:xfrm>
              <a:custGeom>
                <a:avLst/>
                <a:gdLst/>
                <a:ahLst/>
                <a:cxnLst/>
                <a:rect l="l" t="t" r="r" b="b"/>
                <a:pathLst>
                  <a:path w="285619" h="190559" extrusionOk="0">
                    <a:moveTo>
                      <a:pt x="250066" y="657"/>
                    </a:moveTo>
                    <a:cubicBezTo>
                      <a:pt x="259828" y="657"/>
                      <a:pt x="269593" y="874"/>
                      <a:pt x="279331" y="1587"/>
                    </a:cubicBezTo>
                    <a:cubicBezTo>
                      <a:pt x="280753" y="1685"/>
                      <a:pt x="282198" y="1806"/>
                      <a:pt x="283645" y="1949"/>
                    </a:cubicBezTo>
                    <a:lnTo>
                      <a:pt x="283645" y="1949"/>
                    </a:lnTo>
                    <a:cubicBezTo>
                      <a:pt x="283853" y="9674"/>
                      <a:pt x="284035" y="17397"/>
                      <a:pt x="284192" y="25096"/>
                    </a:cubicBezTo>
                    <a:cubicBezTo>
                      <a:pt x="284535" y="40812"/>
                      <a:pt x="284799" y="56529"/>
                      <a:pt x="284878" y="72245"/>
                    </a:cubicBezTo>
                    <a:cubicBezTo>
                      <a:pt x="284984" y="86614"/>
                      <a:pt x="284799" y="100984"/>
                      <a:pt x="284773" y="115327"/>
                    </a:cubicBezTo>
                    <a:cubicBezTo>
                      <a:pt x="284746" y="130673"/>
                      <a:pt x="284746" y="146020"/>
                      <a:pt x="284826" y="161340"/>
                    </a:cubicBezTo>
                    <a:cubicBezTo>
                      <a:pt x="284826" y="167178"/>
                      <a:pt x="284852" y="173042"/>
                      <a:pt x="284878" y="178880"/>
                    </a:cubicBezTo>
                    <a:cubicBezTo>
                      <a:pt x="284878" y="180755"/>
                      <a:pt x="284878" y="182630"/>
                      <a:pt x="284905" y="184506"/>
                    </a:cubicBezTo>
                    <a:cubicBezTo>
                      <a:pt x="284905" y="185457"/>
                      <a:pt x="284720" y="186672"/>
                      <a:pt x="284931" y="187596"/>
                    </a:cubicBezTo>
                    <a:cubicBezTo>
                      <a:pt x="284931" y="187627"/>
                      <a:pt x="284931" y="187659"/>
                      <a:pt x="284931" y="187690"/>
                    </a:cubicBezTo>
                    <a:lnTo>
                      <a:pt x="284931" y="187690"/>
                    </a:lnTo>
                    <a:cubicBezTo>
                      <a:pt x="276795" y="188053"/>
                      <a:pt x="268634" y="188339"/>
                      <a:pt x="260498" y="188574"/>
                    </a:cubicBezTo>
                    <a:cubicBezTo>
                      <a:pt x="240080" y="189207"/>
                      <a:pt x="219688" y="189604"/>
                      <a:pt x="199270" y="189789"/>
                    </a:cubicBezTo>
                    <a:cubicBezTo>
                      <a:pt x="192304" y="189855"/>
                      <a:pt x="185338" y="189884"/>
                      <a:pt x="178373" y="189884"/>
                    </a:cubicBezTo>
                    <a:cubicBezTo>
                      <a:pt x="160273" y="189884"/>
                      <a:pt x="142177" y="189686"/>
                      <a:pt x="124095" y="189419"/>
                    </a:cubicBezTo>
                    <a:cubicBezTo>
                      <a:pt x="101246" y="189023"/>
                      <a:pt x="78398" y="188494"/>
                      <a:pt x="55523" y="188125"/>
                    </a:cubicBezTo>
                    <a:cubicBezTo>
                      <a:pt x="45540" y="187965"/>
                      <a:pt x="35538" y="187757"/>
                      <a:pt x="25534" y="187757"/>
                    </a:cubicBezTo>
                    <a:cubicBezTo>
                      <a:pt x="18968" y="187757"/>
                      <a:pt x="12401" y="187847"/>
                      <a:pt x="5838" y="188098"/>
                    </a:cubicBezTo>
                    <a:cubicBezTo>
                      <a:pt x="4599" y="188147"/>
                      <a:pt x="3360" y="188195"/>
                      <a:pt x="2101" y="188285"/>
                    </a:cubicBezTo>
                    <a:lnTo>
                      <a:pt x="2101" y="188285"/>
                    </a:lnTo>
                    <a:cubicBezTo>
                      <a:pt x="1684" y="176829"/>
                      <a:pt x="1372" y="165347"/>
                      <a:pt x="1162" y="153865"/>
                    </a:cubicBezTo>
                    <a:cubicBezTo>
                      <a:pt x="713" y="132126"/>
                      <a:pt x="819" y="110414"/>
                      <a:pt x="1110" y="88648"/>
                    </a:cubicBezTo>
                    <a:cubicBezTo>
                      <a:pt x="1374" y="70528"/>
                      <a:pt x="1585" y="52408"/>
                      <a:pt x="1796" y="34288"/>
                    </a:cubicBezTo>
                    <a:cubicBezTo>
                      <a:pt x="1902" y="25545"/>
                      <a:pt x="1981" y="16801"/>
                      <a:pt x="2060" y="8085"/>
                    </a:cubicBezTo>
                    <a:cubicBezTo>
                      <a:pt x="2087" y="6236"/>
                      <a:pt x="2087" y="4413"/>
                      <a:pt x="2087" y="2564"/>
                    </a:cubicBezTo>
                    <a:cubicBezTo>
                      <a:pt x="2087" y="2118"/>
                      <a:pt x="2219" y="1408"/>
                      <a:pt x="2148" y="880"/>
                    </a:cubicBezTo>
                    <a:lnTo>
                      <a:pt x="2148" y="880"/>
                    </a:lnTo>
                    <a:cubicBezTo>
                      <a:pt x="12826" y="1063"/>
                      <a:pt x="23503" y="1247"/>
                      <a:pt x="34180" y="1508"/>
                    </a:cubicBezTo>
                    <a:cubicBezTo>
                      <a:pt x="57847" y="2009"/>
                      <a:pt x="81541" y="2934"/>
                      <a:pt x="105208" y="3277"/>
                    </a:cubicBezTo>
                    <a:cubicBezTo>
                      <a:pt x="108974" y="3328"/>
                      <a:pt x="112739" y="3350"/>
                      <a:pt x="116504" y="3350"/>
                    </a:cubicBezTo>
                    <a:cubicBezTo>
                      <a:pt x="132575" y="3350"/>
                      <a:pt x="148643" y="2939"/>
                      <a:pt x="164693" y="2511"/>
                    </a:cubicBezTo>
                    <a:cubicBezTo>
                      <a:pt x="185930" y="1957"/>
                      <a:pt x="207141" y="1243"/>
                      <a:pt x="228378" y="900"/>
                    </a:cubicBezTo>
                    <a:cubicBezTo>
                      <a:pt x="235597" y="776"/>
                      <a:pt x="242831" y="657"/>
                      <a:pt x="250066" y="657"/>
                    </a:cubicBezTo>
                    <a:close/>
                    <a:moveTo>
                      <a:pt x="252178" y="1"/>
                    </a:moveTo>
                    <a:cubicBezTo>
                      <a:pt x="246622" y="1"/>
                      <a:pt x="241070" y="71"/>
                      <a:pt x="235537" y="134"/>
                    </a:cubicBezTo>
                    <a:cubicBezTo>
                      <a:pt x="214537" y="372"/>
                      <a:pt x="193511" y="1059"/>
                      <a:pt x="172512" y="1666"/>
                    </a:cubicBezTo>
                    <a:cubicBezTo>
                      <a:pt x="153944" y="2174"/>
                      <a:pt x="135353" y="2683"/>
                      <a:pt x="116761" y="2683"/>
                    </a:cubicBezTo>
                    <a:cubicBezTo>
                      <a:pt x="115067" y="2683"/>
                      <a:pt x="113373" y="2679"/>
                      <a:pt x="111680" y="2670"/>
                    </a:cubicBezTo>
                    <a:cubicBezTo>
                      <a:pt x="88356" y="2564"/>
                      <a:pt x="65032" y="1508"/>
                      <a:pt x="41735" y="1006"/>
                    </a:cubicBezTo>
                    <a:cubicBezTo>
                      <a:pt x="28607" y="715"/>
                      <a:pt x="15452" y="345"/>
                      <a:pt x="2351" y="240"/>
                    </a:cubicBezTo>
                    <a:lnTo>
                      <a:pt x="1770" y="213"/>
                    </a:lnTo>
                    <a:cubicBezTo>
                      <a:pt x="1662" y="213"/>
                      <a:pt x="1579" y="252"/>
                      <a:pt x="1523" y="310"/>
                    </a:cubicBezTo>
                    <a:lnTo>
                      <a:pt x="1523" y="310"/>
                    </a:lnTo>
                    <a:cubicBezTo>
                      <a:pt x="1465" y="366"/>
                      <a:pt x="1426" y="448"/>
                      <a:pt x="1426" y="557"/>
                    </a:cubicBezTo>
                    <a:cubicBezTo>
                      <a:pt x="1453" y="2485"/>
                      <a:pt x="1453" y="4413"/>
                      <a:pt x="1426" y="6315"/>
                    </a:cubicBezTo>
                    <a:cubicBezTo>
                      <a:pt x="1347" y="14160"/>
                      <a:pt x="1294" y="22005"/>
                      <a:pt x="1189" y="29824"/>
                    </a:cubicBezTo>
                    <a:cubicBezTo>
                      <a:pt x="1004" y="46676"/>
                      <a:pt x="793" y="63528"/>
                      <a:pt x="555" y="80381"/>
                    </a:cubicBezTo>
                    <a:cubicBezTo>
                      <a:pt x="264" y="102410"/>
                      <a:pt x="0" y="124440"/>
                      <a:pt x="370" y="146496"/>
                    </a:cubicBezTo>
                    <a:cubicBezTo>
                      <a:pt x="581" y="160337"/>
                      <a:pt x="925" y="174151"/>
                      <a:pt x="1426" y="187966"/>
                    </a:cubicBezTo>
                    <a:cubicBezTo>
                      <a:pt x="1426" y="188177"/>
                      <a:pt x="1426" y="188415"/>
                      <a:pt x="1453" y="188626"/>
                    </a:cubicBezTo>
                    <a:cubicBezTo>
                      <a:pt x="1453" y="188811"/>
                      <a:pt x="1585" y="188943"/>
                      <a:pt x="1770" y="188943"/>
                    </a:cubicBezTo>
                    <a:cubicBezTo>
                      <a:pt x="9126" y="188528"/>
                      <a:pt x="16512" y="188394"/>
                      <a:pt x="23899" y="188394"/>
                    </a:cubicBezTo>
                    <a:cubicBezTo>
                      <a:pt x="32004" y="188394"/>
                      <a:pt x="40110" y="188555"/>
                      <a:pt x="48180" y="188679"/>
                    </a:cubicBezTo>
                    <a:cubicBezTo>
                      <a:pt x="70553" y="188996"/>
                      <a:pt x="92899" y="189524"/>
                      <a:pt x="115272" y="189921"/>
                    </a:cubicBezTo>
                    <a:cubicBezTo>
                      <a:pt x="136352" y="190277"/>
                      <a:pt x="157431" y="190559"/>
                      <a:pt x="178495" y="190559"/>
                    </a:cubicBezTo>
                    <a:cubicBezTo>
                      <a:pt x="182400" y="190559"/>
                      <a:pt x="186305" y="190549"/>
                      <a:pt x="190210" y="190528"/>
                    </a:cubicBezTo>
                    <a:cubicBezTo>
                      <a:pt x="211684" y="190396"/>
                      <a:pt x="233159" y="190026"/>
                      <a:pt x="254634" y="189392"/>
                    </a:cubicBezTo>
                    <a:cubicBezTo>
                      <a:pt x="261502" y="189207"/>
                      <a:pt x="268369" y="188970"/>
                      <a:pt x="275264" y="188732"/>
                    </a:cubicBezTo>
                    <a:cubicBezTo>
                      <a:pt x="278433" y="188600"/>
                      <a:pt x="281656" y="188574"/>
                      <a:pt x="284826" y="188336"/>
                    </a:cubicBezTo>
                    <a:cubicBezTo>
                      <a:pt x="284984" y="188336"/>
                      <a:pt x="285116" y="188336"/>
                      <a:pt x="285248" y="188309"/>
                    </a:cubicBezTo>
                    <a:cubicBezTo>
                      <a:pt x="285433" y="188309"/>
                      <a:pt x="285592" y="188177"/>
                      <a:pt x="285592" y="187992"/>
                    </a:cubicBezTo>
                    <a:cubicBezTo>
                      <a:pt x="285539" y="180755"/>
                      <a:pt x="285512" y="173517"/>
                      <a:pt x="285486" y="166280"/>
                    </a:cubicBezTo>
                    <a:cubicBezTo>
                      <a:pt x="285433" y="151224"/>
                      <a:pt x="285407" y="136168"/>
                      <a:pt x="285433" y="121111"/>
                    </a:cubicBezTo>
                    <a:cubicBezTo>
                      <a:pt x="285433" y="106769"/>
                      <a:pt x="285618" y="92426"/>
                      <a:pt x="285592" y="78056"/>
                    </a:cubicBezTo>
                    <a:cubicBezTo>
                      <a:pt x="285539" y="62155"/>
                      <a:pt x="285275" y="46253"/>
                      <a:pt x="284958" y="30352"/>
                    </a:cubicBezTo>
                    <a:cubicBezTo>
                      <a:pt x="284826" y="24092"/>
                      <a:pt x="284694" y="17805"/>
                      <a:pt x="284561" y="11519"/>
                    </a:cubicBezTo>
                    <a:cubicBezTo>
                      <a:pt x="284482" y="8375"/>
                      <a:pt x="284509" y="5206"/>
                      <a:pt x="284324" y="2062"/>
                    </a:cubicBezTo>
                    <a:lnTo>
                      <a:pt x="284324" y="1640"/>
                    </a:lnTo>
                    <a:cubicBezTo>
                      <a:pt x="284324" y="1455"/>
                      <a:pt x="284165" y="1296"/>
                      <a:pt x="283980" y="1296"/>
                    </a:cubicBezTo>
                    <a:cubicBezTo>
                      <a:pt x="273436" y="256"/>
                      <a:pt x="262800" y="1"/>
                      <a:pt x="252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" name="Google Shape;27;p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5400000">
              <a:off x="1369068" y="2251600"/>
              <a:ext cx="2100574" cy="483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28;p3"/>
            <p:cNvPicPr preferRelativeResize="0"/>
            <p:nvPr/>
          </p:nvPicPr>
          <p:blipFill rotWithShape="1">
            <a:blip r:embed="rId3">
              <a:alphaModFix/>
            </a:blip>
            <a:srcRect l="9" r="9"/>
            <a:stretch/>
          </p:blipFill>
          <p:spPr>
            <a:xfrm rot="5400000">
              <a:off x="5750568" y="-1992950"/>
              <a:ext cx="2100573" cy="48387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3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302" name="Google Shape;302;p33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05" name="Google Shape;30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229526" flipH="1">
            <a:off x="-217929" y="2831478"/>
            <a:ext cx="1595486" cy="347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 rotWithShape="1">
          <a:blip r:embed="rId3">
            <a:alphaModFix/>
          </a:blip>
          <a:srcRect t="42814"/>
          <a:stretch/>
        </p:blipFill>
        <p:spPr>
          <a:xfrm rot="1545934">
            <a:off x="7586847" y="-572426"/>
            <a:ext cx="2441031" cy="1892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8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"/>
          <p:cNvSpPr txBox="1">
            <a:spLocks noGrp="1"/>
          </p:cNvSpPr>
          <p:nvPr>
            <p:ph type="ctrTitle"/>
          </p:nvPr>
        </p:nvSpPr>
        <p:spPr>
          <a:xfrm>
            <a:off x="2017482" y="540000"/>
            <a:ext cx="5096700" cy="11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9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9" name="Google Shape;309;p34"/>
          <p:cNvSpPr txBox="1">
            <a:spLocks noGrp="1"/>
          </p:cNvSpPr>
          <p:nvPr>
            <p:ph type="subTitle" idx="1"/>
          </p:nvPr>
        </p:nvSpPr>
        <p:spPr>
          <a:xfrm>
            <a:off x="2425075" y="1780750"/>
            <a:ext cx="4293900" cy="103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0" name="Google Shape;310;p34"/>
          <p:cNvSpPr txBox="1"/>
          <p:nvPr/>
        </p:nvSpPr>
        <p:spPr>
          <a:xfrm>
            <a:off x="2397325" y="4276890"/>
            <a:ext cx="4349400" cy="2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CREDITS: This presentation template was created by </a:t>
            </a:r>
            <a:r>
              <a:rPr lang="en" sz="900" b="1">
                <a:solidFill>
                  <a:schemeClr val="accent1"/>
                </a:solidFill>
                <a:uFill>
                  <a:noFill/>
                </a:uFill>
                <a:latin typeface="Varela Round"/>
                <a:ea typeface="Varela Round"/>
                <a:cs typeface="Varela Round"/>
                <a:sym typeface="Varela Rou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, including icons by </a:t>
            </a:r>
            <a:r>
              <a:rPr lang="en" sz="900" b="1">
                <a:solidFill>
                  <a:schemeClr val="accent1"/>
                </a:solidFill>
                <a:uFill>
                  <a:noFill/>
                </a:uFill>
                <a:latin typeface="Varela Round"/>
                <a:ea typeface="Varela Round"/>
                <a:cs typeface="Varela Round"/>
                <a:sym typeface="Varela Rou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accent1"/>
                </a:solidFill>
                <a:latin typeface="Varela Round"/>
                <a:ea typeface="Varela Round"/>
                <a:cs typeface="Varela Round"/>
                <a:sym typeface="Varela Round"/>
              </a:rPr>
              <a:t> and infographics &amp; images by </a:t>
            </a:r>
            <a:r>
              <a:rPr lang="en" sz="900" b="1">
                <a:solidFill>
                  <a:schemeClr val="accent1"/>
                </a:solidFill>
                <a:uFill>
                  <a:noFill/>
                </a:uFill>
                <a:latin typeface="Varela Round"/>
                <a:ea typeface="Varela Round"/>
                <a:cs typeface="Varela Round"/>
                <a:sym typeface="Varela Rou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b="1">
              <a:solidFill>
                <a:schemeClr val="accen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11" name="Google Shape;311;p34"/>
          <p:cNvSpPr txBox="1">
            <a:spLocks noGrp="1"/>
          </p:cNvSpPr>
          <p:nvPr>
            <p:ph type="subTitle" idx="2"/>
          </p:nvPr>
        </p:nvSpPr>
        <p:spPr>
          <a:xfrm>
            <a:off x="2397250" y="3694907"/>
            <a:ext cx="4349400" cy="4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34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313" name="Google Shape;313;p34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5" name="Google Shape;31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132658" flipH="1">
            <a:off x="-319038" y="-334316"/>
            <a:ext cx="1764575" cy="384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4"/>
          <p:cNvPicPr preferRelativeResize="0"/>
          <p:nvPr/>
        </p:nvPicPr>
        <p:blipFill rotWithShape="1">
          <a:blip r:embed="rId6">
            <a:alphaModFix/>
          </a:blip>
          <a:srcRect t="45963"/>
          <a:stretch/>
        </p:blipFill>
        <p:spPr>
          <a:xfrm rot="6225855">
            <a:off x="7316968" y="3129635"/>
            <a:ext cx="2972492" cy="1696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35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319" name="Google Shape;319;p35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1" name="Google Shape;32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133316">
            <a:off x="1227917" y="2120575"/>
            <a:ext cx="210057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52940">
            <a:off x="7307634" y="-223888"/>
            <a:ext cx="3264086" cy="145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36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325" name="Google Shape;325;p36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7" name="Google Shape;32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062788" y="-2415615"/>
            <a:ext cx="210057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5400000" flipH="1">
            <a:off x="6246494" y="2268910"/>
            <a:ext cx="210057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 rotWithShape="1">
          <a:blip r:embed="rId4">
            <a:alphaModFix/>
          </a:blip>
          <a:srcRect t="38397"/>
          <a:stretch/>
        </p:blipFill>
        <p:spPr>
          <a:xfrm rot="-9316262">
            <a:off x="-892610" y="3368623"/>
            <a:ext cx="3345035" cy="27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 rotWithShape="1">
          <a:blip r:embed="rId5">
            <a:alphaModFix/>
          </a:blip>
          <a:srcRect t="5333" b="5333"/>
          <a:stretch/>
        </p:blipFill>
        <p:spPr>
          <a:xfrm rot="-4970330" flipH="1">
            <a:off x="6936742" y="-1491354"/>
            <a:ext cx="1342231" cy="3474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37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333" name="Google Shape;333;p37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35" name="Google Shape;33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900005" flipH="1">
            <a:off x="6042611" y="3600997"/>
            <a:ext cx="4185942" cy="202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-5400000" flipH="1">
            <a:off x="795443" y="-1717500"/>
            <a:ext cx="210057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1922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378407" y="190950"/>
            <a:ext cx="8402197" cy="4763975"/>
            <a:chOff x="233500" y="471250"/>
            <a:chExt cx="7140475" cy="4763975"/>
          </a:xfrm>
        </p:grpSpPr>
        <p:sp>
          <p:nvSpPr>
            <p:cNvPr id="33" name="Google Shape;33;p4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Google Shape;3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767107">
            <a:off x="-1171430" y="3940745"/>
            <a:ext cx="2642824" cy="15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929536">
            <a:off x="7865784" y="-675539"/>
            <a:ext cx="1790434" cy="3068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1253400" y="3013714"/>
            <a:ext cx="2760300" cy="9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5130300" y="3014570"/>
            <a:ext cx="2760300" cy="9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1253400" y="2655374"/>
            <a:ext cx="27603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5130300" y="2655374"/>
            <a:ext cx="27603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44" name="Google Shape;44;p5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" name="Google Shape;4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767107">
            <a:off x="-1065230" y="3850395"/>
            <a:ext cx="2642824" cy="15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52315">
            <a:off x="7556010" y="-887963"/>
            <a:ext cx="1790434" cy="3068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6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51" name="Google Shape;51;p6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Google Shape;5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97757">
            <a:off x="7179506" y="-529060"/>
            <a:ext cx="2932958" cy="154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26255">
            <a:off x="433466" y="3024336"/>
            <a:ext cx="1790435" cy="306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2196397" y="1639875"/>
            <a:ext cx="4760400" cy="25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Barlow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3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7"/>
          <p:cNvGrpSpPr/>
          <p:nvPr/>
        </p:nvGrpSpPr>
        <p:grpSpPr>
          <a:xfrm>
            <a:off x="-666200" y="-1000350"/>
            <a:ext cx="11175627" cy="7151124"/>
            <a:chOff x="-666200" y="-1000350"/>
            <a:chExt cx="11175627" cy="7151124"/>
          </a:xfrm>
        </p:grpSpPr>
        <p:grpSp>
          <p:nvGrpSpPr>
            <p:cNvPr id="59" name="Google Shape;59;p7"/>
            <p:cNvGrpSpPr/>
            <p:nvPr/>
          </p:nvGrpSpPr>
          <p:grpSpPr>
            <a:xfrm>
              <a:off x="378407" y="190950"/>
              <a:ext cx="8402197" cy="4763975"/>
              <a:chOff x="233500" y="471250"/>
              <a:chExt cx="7140475" cy="4763975"/>
            </a:xfrm>
          </p:grpSpPr>
          <p:sp>
            <p:nvSpPr>
              <p:cNvPr id="60" name="Google Shape;60;p7"/>
              <p:cNvSpPr/>
              <p:nvPr/>
            </p:nvSpPr>
            <p:spPr>
              <a:xfrm>
                <a:off x="331225" y="583650"/>
                <a:ext cx="6944350" cy="4538750"/>
              </a:xfrm>
              <a:custGeom>
                <a:avLst/>
                <a:gdLst/>
                <a:ahLst/>
                <a:cxnLst/>
                <a:rect l="l" t="t" r="r" b="b"/>
                <a:pathLst>
                  <a:path w="277774" h="181550" extrusionOk="0">
                    <a:moveTo>
                      <a:pt x="243386" y="676"/>
                    </a:moveTo>
                    <a:cubicBezTo>
                      <a:pt x="252823" y="676"/>
                      <a:pt x="262255" y="888"/>
                      <a:pt x="271645" y="1581"/>
                    </a:cubicBezTo>
                    <a:cubicBezTo>
                      <a:pt x="273041" y="1679"/>
                      <a:pt x="274437" y="1800"/>
                      <a:pt x="275853" y="1922"/>
                    </a:cubicBezTo>
                    <a:lnTo>
                      <a:pt x="275853" y="1922"/>
                    </a:lnTo>
                    <a:cubicBezTo>
                      <a:pt x="276060" y="9249"/>
                      <a:pt x="276217" y="16575"/>
                      <a:pt x="276373" y="23928"/>
                    </a:cubicBezTo>
                    <a:cubicBezTo>
                      <a:pt x="276717" y="38931"/>
                      <a:pt x="276954" y="53934"/>
                      <a:pt x="277060" y="68964"/>
                    </a:cubicBezTo>
                    <a:cubicBezTo>
                      <a:pt x="277139" y="82673"/>
                      <a:pt x="276954" y="96356"/>
                      <a:pt x="276928" y="110065"/>
                    </a:cubicBezTo>
                    <a:cubicBezTo>
                      <a:pt x="276902" y="124619"/>
                      <a:pt x="276928" y="139200"/>
                      <a:pt x="276981" y="153754"/>
                    </a:cubicBezTo>
                    <a:cubicBezTo>
                      <a:pt x="277007" y="159301"/>
                      <a:pt x="277007" y="164848"/>
                      <a:pt x="277034" y="170395"/>
                    </a:cubicBezTo>
                    <a:cubicBezTo>
                      <a:pt x="277034" y="172191"/>
                      <a:pt x="277060" y="173987"/>
                      <a:pt x="277060" y="175783"/>
                    </a:cubicBezTo>
                    <a:cubicBezTo>
                      <a:pt x="277060" y="176708"/>
                      <a:pt x="276902" y="177844"/>
                      <a:pt x="277060" y="178742"/>
                    </a:cubicBezTo>
                    <a:cubicBezTo>
                      <a:pt x="277063" y="178756"/>
                      <a:pt x="277066" y="178770"/>
                      <a:pt x="277068" y="178784"/>
                    </a:cubicBezTo>
                    <a:lnTo>
                      <a:pt x="277068" y="178784"/>
                    </a:lnTo>
                    <a:cubicBezTo>
                      <a:pt x="269150" y="179145"/>
                      <a:pt x="261231" y="179406"/>
                      <a:pt x="253287" y="179640"/>
                    </a:cubicBezTo>
                    <a:cubicBezTo>
                      <a:pt x="233450" y="180247"/>
                      <a:pt x="213613" y="180644"/>
                      <a:pt x="193749" y="180802"/>
                    </a:cubicBezTo>
                    <a:cubicBezTo>
                      <a:pt x="187092" y="180860"/>
                      <a:pt x="180435" y="180886"/>
                      <a:pt x="173777" y="180886"/>
                    </a:cubicBezTo>
                    <a:cubicBezTo>
                      <a:pt x="156079" y="180886"/>
                      <a:pt x="138377" y="180701"/>
                      <a:pt x="120661" y="180432"/>
                    </a:cubicBezTo>
                    <a:cubicBezTo>
                      <a:pt x="98447" y="180089"/>
                      <a:pt x="76232" y="179587"/>
                      <a:pt x="53991" y="179217"/>
                    </a:cubicBezTo>
                    <a:cubicBezTo>
                      <a:pt x="44372" y="179059"/>
                      <a:pt x="34734" y="178873"/>
                      <a:pt x="25100" y="178873"/>
                    </a:cubicBezTo>
                    <a:cubicBezTo>
                      <a:pt x="18622" y="178873"/>
                      <a:pt x="12147" y="178957"/>
                      <a:pt x="5679" y="179191"/>
                    </a:cubicBezTo>
                    <a:cubicBezTo>
                      <a:pt x="4469" y="179239"/>
                      <a:pt x="3259" y="179288"/>
                      <a:pt x="2049" y="179356"/>
                    </a:cubicBezTo>
                    <a:lnTo>
                      <a:pt x="2049" y="179356"/>
                    </a:lnTo>
                    <a:cubicBezTo>
                      <a:pt x="1685" y="168463"/>
                      <a:pt x="1398" y="157569"/>
                      <a:pt x="1163" y="146675"/>
                    </a:cubicBezTo>
                    <a:cubicBezTo>
                      <a:pt x="740" y="125993"/>
                      <a:pt x="846" y="105310"/>
                      <a:pt x="1110" y="84628"/>
                    </a:cubicBezTo>
                    <a:cubicBezTo>
                      <a:pt x="1348" y="67353"/>
                      <a:pt x="1585" y="50051"/>
                      <a:pt x="1770" y="32777"/>
                    </a:cubicBezTo>
                    <a:cubicBezTo>
                      <a:pt x="1876" y="24403"/>
                      <a:pt x="1955" y="16056"/>
                      <a:pt x="2034" y="7709"/>
                    </a:cubicBezTo>
                    <a:cubicBezTo>
                      <a:pt x="2034" y="5966"/>
                      <a:pt x="2061" y="4223"/>
                      <a:pt x="2061" y="2479"/>
                    </a:cubicBezTo>
                    <a:cubicBezTo>
                      <a:pt x="2061" y="2059"/>
                      <a:pt x="2190" y="1398"/>
                      <a:pt x="2124" y="900"/>
                    </a:cubicBezTo>
                    <a:lnTo>
                      <a:pt x="2124" y="900"/>
                    </a:lnTo>
                    <a:cubicBezTo>
                      <a:pt x="12493" y="1057"/>
                      <a:pt x="22888" y="1241"/>
                      <a:pt x="33256" y="1476"/>
                    </a:cubicBezTo>
                    <a:cubicBezTo>
                      <a:pt x="56316" y="1951"/>
                      <a:pt x="79323" y="2849"/>
                      <a:pt x="102356" y="3166"/>
                    </a:cubicBezTo>
                    <a:cubicBezTo>
                      <a:pt x="106161" y="3218"/>
                      <a:pt x="109967" y="3242"/>
                      <a:pt x="113772" y="3242"/>
                    </a:cubicBezTo>
                    <a:cubicBezTo>
                      <a:pt x="129249" y="3242"/>
                      <a:pt x="144726" y="2856"/>
                      <a:pt x="160203" y="2453"/>
                    </a:cubicBezTo>
                    <a:cubicBezTo>
                      <a:pt x="180833" y="1898"/>
                      <a:pt x="201462" y="1238"/>
                      <a:pt x="222092" y="921"/>
                    </a:cubicBezTo>
                    <a:cubicBezTo>
                      <a:pt x="229181" y="796"/>
                      <a:pt x="236284" y="676"/>
                      <a:pt x="243386" y="676"/>
                    </a:cubicBezTo>
                    <a:close/>
                    <a:moveTo>
                      <a:pt x="245012" y="0"/>
                    </a:moveTo>
                    <a:cubicBezTo>
                      <a:pt x="239688" y="0"/>
                      <a:pt x="234367" y="66"/>
                      <a:pt x="229065" y="128"/>
                    </a:cubicBezTo>
                    <a:cubicBezTo>
                      <a:pt x="208621" y="366"/>
                      <a:pt x="188202" y="1027"/>
                      <a:pt x="167784" y="1581"/>
                    </a:cubicBezTo>
                    <a:cubicBezTo>
                      <a:pt x="149384" y="2074"/>
                      <a:pt x="131008" y="2567"/>
                      <a:pt x="112611" y="2567"/>
                    </a:cubicBezTo>
                    <a:cubicBezTo>
                      <a:pt x="111280" y="2567"/>
                      <a:pt x="109948" y="2564"/>
                      <a:pt x="108616" y="2559"/>
                    </a:cubicBezTo>
                    <a:cubicBezTo>
                      <a:pt x="85926" y="2453"/>
                      <a:pt x="63263" y="1476"/>
                      <a:pt x="40599" y="974"/>
                    </a:cubicBezTo>
                    <a:cubicBezTo>
                      <a:pt x="27841" y="683"/>
                      <a:pt x="15057" y="340"/>
                      <a:pt x="2298" y="234"/>
                    </a:cubicBezTo>
                    <a:lnTo>
                      <a:pt x="1744" y="234"/>
                    </a:lnTo>
                    <a:cubicBezTo>
                      <a:pt x="1734" y="236"/>
                      <a:pt x="1725" y="238"/>
                      <a:pt x="1716" y="241"/>
                    </a:cubicBezTo>
                    <a:lnTo>
                      <a:pt x="1716" y="241"/>
                    </a:lnTo>
                    <a:cubicBezTo>
                      <a:pt x="1556" y="247"/>
                      <a:pt x="1400" y="359"/>
                      <a:pt x="1400" y="578"/>
                    </a:cubicBezTo>
                    <a:cubicBezTo>
                      <a:pt x="1400" y="2400"/>
                      <a:pt x="1400" y="4223"/>
                      <a:pt x="1374" y="6072"/>
                    </a:cubicBezTo>
                    <a:cubicBezTo>
                      <a:pt x="1321" y="13521"/>
                      <a:pt x="1242" y="20969"/>
                      <a:pt x="1163" y="28445"/>
                    </a:cubicBezTo>
                    <a:cubicBezTo>
                      <a:pt x="978" y="44478"/>
                      <a:pt x="793" y="60512"/>
                      <a:pt x="555" y="76545"/>
                    </a:cubicBezTo>
                    <a:cubicBezTo>
                      <a:pt x="265" y="97597"/>
                      <a:pt x="0" y="118649"/>
                      <a:pt x="370" y="139702"/>
                    </a:cubicBezTo>
                    <a:cubicBezTo>
                      <a:pt x="582" y="152829"/>
                      <a:pt x="925" y="165957"/>
                      <a:pt x="1374" y="179085"/>
                    </a:cubicBezTo>
                    <a:cubicBezTo>
                      <a:pt x="1374" y="179270"/>
                      <a:pt x="1374" y="179481"/>
                      <a:pt x="1400" y="179693"/>
                    </a:cubicBezTo>
                    <a:cubicBezTo>
                      <a:pt x="1400" y="179878"/>
                      <a:pt x="1559" y="180036"/>
                      <a:pt x="1744" y="180036"/>
                    </a:cubicBezTo>
                    <a:cubicBezTo>
                      <a:pt x="8882" y="179634"/>
                      <a:pt x="16044" y="179507"/>
                      <a:pt x="23210" y="179507"/>
                    </a:cubicBezTo>
                    <a:cubicBezTo>
                      <a:pt x="31106" y="179507"/>
                      <a:pt x="39007" y="179661"/>
                      <a:pt x="46886" y="179772"/>
                    </a:cubicBezTo>
                    <a:cubicBezTo>
                      <a:pt x="68625" y="180063"/>
                      <a:pt x="90364" y="180564"/>
                      <a:pt x="112103" y="180961"/>
                    </a:cubicBezTo>
                    <a:cubicBezTo>
                      <a:pt x="132128" y="181309"/>
                      <a:pt x="152153" y="181550"/>
                      <a:pt x="172164" y="181550"/>
                    </a:cubicBezTo>
                    <a:cubicBezTo>
                      <a:pt x="176437" y="181550"/>
                      <a:pt x="180709" y="181539"/>
                      <a:pt x="184980" y="181515"/>
                    </a:cubicBezTo>
                    <a:cubicBezTo>
                      <a:pt x="205874" y="181410"/>
                      <a:pt x="226741" y="181066"/>
                      <a:pt x="247608" y="180459"/>
                    </a:cubicBezTo>
                    <a:cubicBezTo>
                      <a:pt x="254291" y="180274"/>
                      <a:pt x="261000" y="180063"/>
                      <a:pt x="267683" y="179798"/>
                    </a:cubicBezTo>
                    <a:cubicBezTo>
                      <a:pt x="270774" y="179693"/>
                      <a:pt x="273890" y="179666"/>
                      <a:pt x="276981" y="179429"/>
                    </a:cubicBezTo>
                    <a:lnTo>
                      <a:pt x="277404" y="179429"/>
                    </a:lnTo>
                    <a:cubicBezTo>
                      <a:pt x="277588" y="179429"/>
                      <a:pt x="277720" y="179270"/>
                      <a:pt x="277720" y="179085"/>
                    </a:cubicBezTo>
                    <a:cubicBezTo>
                      <a:pt x="277694" y="172244"/>
                      <a:pt x="277668" y="165376"/>
                      <a:pt x="277641" y="158509"/>
                    </a:cubicBezTo>
                    <a:cubicBezTo>
                      <a:pt x="277588" y="144166"/>
                      <a:pt x="277562" y="129849"/>
                      <a:pt x="277562" y="115506"/>
                    </a:cubicBezTo>
                    <a:cubicBezTo>
                      <a:pt x="277562" y="101797"/>
                      <a:pt x="277773" y="88114"/>
                      <a:pt x="277720" y="74432"/>
                    </a:cubicBezTo>
                    <a:cubicBezTo>
                      <a:pt x="277668" y="59296"/>
                      <a:pt x="277430" y="44161"/>
                      <a:pt x="277113" y="29026"/>
                    </a:cubicBezTo>
                    <a:cubicBezTo>
                      <a:pt x="277007" y="23056"/>
                      <a:pt x="276875" y="17060"/>
                      <a:pt x="276717" y="11090"/>
                    </a:cubicBezTo>
                    <a:cubicBezTo>
                      <a:pt x="276664" y="8079"/>
                      <a:pt x="276690" y="5015"/>
                      <a:pt x="276505" y="2004"/>
                    </a:cubicBezTo>
                    <a:lnTo>
                      <a:pt x="276505" y="1608"/>
                    </a:lnTo>
                    <a:cubicBezTo>
                      <a:pt x="276505" y="1423"/>
                      <a:pt x="276347" y="1264"/>
                      <a:pt x="276162" y="1264"/>
                    </a:cubicBezTo>
                    <a:cubicBezTo>
                      <a:pt x="265835" y="251"/>
                      <a:pt x="255416" y="0"/>
                      <a:pt x="245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7"/>
              <p:cNvSpPr/>
              <p:nvPr/>
            </p:nvSpPr>
            <p:spPr>
              <a:xfrm>
                <a:off x="233500" y="471250"/>
                <a:ext cx="7140475" cy="4763975"/>
              </a:xfrm>
              <a:custGeom>
                <a:avLst/>
                <a:gdLst/>
                <a:ahLst/>
                <a:cxnLst/>
                <a:rect l="l" t="t" r="r" b="b"/>
                <a:pathLst>
                  <a:path w="285619" h="190559" extrusionOk="0">
                    <a:moveTo>
                      <a:pt x="250066" y="657"/>
                    </a:moveTo>
                    <a:cubicBezTo>
                      <a:pt x="259828" y="657"/>
                      <a:pt x="269593" y="874"/>
                      <a:pt x="279331" y="1587"/>
                    </a:cubicBezTo>
                    <a:cubicBezTo>
                      <a:pt x="280753" y="1685"/>
                      <a:pt x="282198" y="1806"/>
                      <a:pt x="283645" y="1949"/>
                    </a:cubicBezTo>
                    <a:lnTo>
                      <a:pt x="283645" y="1949"/>
                    </a:lnTo>
                    <a:cubicBezTo>
                      <a:pt x="283853" y="9674"/>
                      <a:pt x="284035" y="17397"/>
                      <a:pt x="284192" y="25096"/>
                    </a:cubicBezTo>
                    <a:cubicBezTo>
                      <a:pt x="284535" y="40812"/>
                      <a:pt x="284799" y="56529"/>
                      <a:pt x="284878" y="72245"/>
                    </a:cubicBezTo>
                    <a:cubicBezTo>
                      <a:pt x="284984" y="86614"/>
                      <a:pt x="284799" y="100984"/>
                      <a:pt x="284773" y="115327"/>
                    </a:cubicBezTo>
                    <a:cubicBezTo>
                      <a:pt x="284746" y="130673"/>
                      <a:pt x="284746" y="146020"/>
                      <a:pt x="284826" y="161340"/>
                    </a:cubicBezTo>
                    <a:cubicBezTo>
                      <a:pt x="284826" y="167178"/>
                      <a:pt x="284852" y="173042"/>
                      <a:pt x="284878" y="178880"/>
                    </a:cubicBezTo>
                    <a:cubicBezTo>
                      <a:pt x="284878" y="180755"/>
                      <a:pt x="284878" y="182630"/>
                      <a:pt x="284905" y="184506"/>
                    </a:cubicBezTo>
                    <a:cubicBezTo>
                      <a:pt x="284905" y="185457"/>
                      <a:pt x="284720" y="186672"/>
                      <a:pt x="284931" y="187596"/>
                    </a:cubicBezTo>
                    <a:cubicBezTo>
                      <a:pt x="284931" y="187627"/>
                      <a:pt x="284931" y="187659"/>
                      <a:pt x="284931" y="187690"/>
                    </a:cubicBezTo>
                    <a:lnTo>
                      <a:pt x="284931" y="187690"/>
                    </a:lnTo>
                    <a:cubicBezTo>
                      <a:pt x="276795" y="188053"/>
                      <a:pt x="268634" y="188339"/>
                      <a:pt x="260498" y="188574"/>
                    </a:cubicBezTo>
                    <a:cubicBezTo>
                      <a:pt x="240080" y="189207"/>
                      <a:pt x="219688" y="189604"/>
                      <a:pt x="199270" y="189789"/>
                    </a:cubicBezTo>
                    <a:cubicBezTo>
                      <a:pt x="192304" y="189855"/>
                      <a:pt x="185338" y="189884"/>
                      <a:pt x="178373" y="189884"/>
                    </a:cubicBezTo>
                    <a:cubicBezTo>
                      <a:pt x="160273" y="189884"/>
                      <a:pt x="142177" y="189686"/>
                      <a:pt x="124095" y="189419"/>
                    </a:cubicBezTo>
                    <a:cubicBezTo>
                      <a:pt x="101246" y="189023"/>
                      <a:pt x="78398" y="188494"/>
                      <a:pt x="55523" y="188125"/>
                    </a:cubicBezTo>
                    <a:cubicBezTo>
                      <a:pt x="45540" y="187965"/>
                      <a:pt x="35538" y="187757"/>
                      <a:pt x="25534" y="187757"/>
                    </a:cubicBezTo>
                    <a:cubicBezTo>
                      <a:pt x="18968" y="187757"/>
                      <a:pt x="12401" y="187847"/>
                      <a:pt x="5838" y="188098"/>
                    </a:cubicBezTo>
                    <a:cubicBezTo>
                      <a:pt x="4599" y="188147"/>
                      <a:pt x="3360" y="188195"/>
                      <a:pt x="2101" y="188285"/>
                    </a:cubicBezTo>
                    <a:lnTo>
                      <a:pt x="2101" y="188285"/>
                    </a:lnTo>
                    <a:cubicBezTo>
                      <a:pt x="1684" y="176829"/>
                      <a:pt x="1372" y="165347"/>
                      <a:pt x="1162" y="153865"/>
                    </a:cubicBezTo>
                    <a:cubicBezTo>
                      <a:pt x="713" y="132126"/>
                      <a:pt x="819" y="110414"/>
                      <a:pt x="1110" y="88648"/>
                    </a:cubicBezTo>
                    <a:cubicBezTo>
                      <a:pt x="1374" y="70528"/>
                      <a:pt x="1585" y="52408"/>
                      <a:pt x="1796" y="34288"/>
                    </a:cubicBezTo>
                    <a:cubicBezTo>
                      <a:pt x="1902" y="25545"/>
                      <a:pt x="1981" y="16801"/>
                      <a:pt x="2060" y="8085"/>
                    </a:cubicBezTo>
                    <a:cubicBezTo>
                      <a:pt x="2087" y="6236"/>
                      <a:pt x="2087" y="4413"/>
                      <a:pt x="2087" y="2564"/>
                    </a:cubicBezTo>
                    <a:cubicBezTo>
                      <a:pt x="2087" y="2118"/>
                      <a:pt x="2219" y="1408"/>
                      <a:pt x="2148" y="880"/>
                    </a:cubicBezTo>
                    <a:lnTo>
                      <a:pt x="2148" y="880"/>
                    </a:lnTo>
                    <a:cubicBezTo>
                      <a:pt x="12826" y="1063"/>
                      <a:pt x="23503" y="1247"/>
                      <a:pt x="34180" y="1508"/>
                    </a:cubicBezTo>
                    <a:cubicBezTo>
                      <a:pt x="57847" y="2009"/>
                      <a:pt x="81541" y="2934"/>
                      <a:pt x="105208" y="3277"/>
                    </a:cubicBezTo>
                    <a:cubicBezTo>
                      <a:pt x="108974" y="3328"/>
                      <a:pt x="112739" y="3350"/>
                      <a:pt x="116504" y="3350"/>
                    </a:cubicBezTo>
                    <a:cubicBezTo>
                      <a:pt x="132575" y="3350"/>
                      <a:pt x="148643" y="2939"/>
                      <a:pt x="164693" y="2511"/>
                    </a:cubicBezTo>
                    <a:cubicBezTo>
                      <a:pt x="185930" y="1957"/>
                      <a:pt x="207141" y="1243"/>
                      <a:pt x="228378" y="900"/>
                    </a:cubicBezTo>
                    <a:cubicBezTo>
                      <a:pt x="235597" y="776"/>
                      <a:pt x="242831" y="657"/>
                      <a:pt x="250066" y="657"/>
                    </a:cubicBezTo>
                    <a:close/>
                    <a:moveTo>
                      <a:pt x="252178" y="1"/>
                    </a:moveTo>
                    <a:cubicBezTo>
                      <a:pt x="246622" y="1"/>
                      <a:pt x="241070" y="71"/>
                      <a:pt x="235537" y="134"/>
                    </a:cubicBezTo>
                    <a:cubicBezTo>
                      <a:pt x="214537" y="372"/>
                      <a:pt x="193511" y="1059"/>
                      <a:pt x="172512" y="1666"/>
                    </a:cubicBezTo>
                    <a:cubicBezTo>
                      <a:pt x="153944" y="2174"/>
                      <a:pt x="135353" y="2683"/>
                      <a:pt x="116761" y="2683"/>
                    </a:cubicBezTo>
                    <a:cubicBezTo>
                      <a:pt x="115067" y="2683"/>
                      <a:pt x="113373" y="2679"/>
                      <a:pt x="111680" y="2670"/>
                    </a:cubicBezTo>
                    <a:cubicBezTo>
                      <a:pt x="88356" y="2564"/>
                      <a:pt x="65032" y="1508"/>
                      <a:pt x="41735" y="1006"/>
                    </a:cubicBezTo>
                    <a:cubicBezTo>
                      <a:pt x="28607" y="715"/>
                      <a:pt x="15452" y="345"/>
                      <a:pt x="2351" y="240"/>
                    </a:cubicBezTo>
                    <a:lnTo>
                      <a:pt x="1770" y="213"/>
                    </a:lnTo>
                    <a:cubicBezTo>
                      <a:pt x="1662" y="213"/>
                      <a:pt x="1579" y="252"/>
                      <a:pt x="1523" y="310"/>
                    </a:cubicBezTo>
                    <a:lnTo>
                      <a:pt x="1523" y="310"/>
                    </a:lnTo>
                    <a:cubicBezTo>
                      <a:pt x="1465" y="366"/>
                      <a:pt x="1426" y="448"/>
                      <a:pt x="1426" y="557"/>
                    </a:cubicBezTo>
                    <a:cubicBezTo>
                      <a:pt x="1453" y="2485"/>
                      <a:pt x="1453" y="4413"/>
                      <a:pt x="1426" y="6315"/>
                    </a:cubicBezTo>
                    <a:cubicBezTo>
                      <a:pt x="1347" y="14160"/>
                      <a:pt x="1294" y="22005"/>
                      <a:pt x="1189" y="29824"/>
                    </a:cubicBezTo>
                    <a:cubicBezTo>
                      <a:pt x="1004" y="46676"/>
                      <a:pt x="793" y="63528"/>
                      <a:pt x="555" y="80381"/>
                    </a:cubicBezTo>
                    <a:cubicBezTo>
                      <a:pt x="264" y="102410"/>
                      <a:pt x="0" y="124440"/>
                      <a:pt x="370" y="146496"/>
                    </a:cubicBezTo>
                    <a:cubicBezTo>
                      <a:pt x="581" y="160337"/>
                      <a:pt x="925" y="174151"/>
                      <a:pt x="1426" y="187966"/>
                    </a:cubicBezTo>
                    <a:cubicBezTo>
                      <a:pt x="1426" y="188177"/>
                      <a:pt x="1426" y="188415"/>
                      <a:pt x="1453" y="188626"/>
                    </a:cubicBezTo>
                    <a:cubicBezTo>
                      <a:pt x="1453" y="188811"/>
                      <a:pt x="1585" y="188943"/>
                      <a:pt x="1770" y="188943"/>
                    </a:cubicBezTo>
                    <a:cubicBezTo>
                      <a:pt x="9126" y="188528"/>
                      <a:pt x="16512" y="188394"/>
                      <a:pt x="23899" y="188394"/>
                    </a:cubicBezTo>
                    <a:cubicBezTo>
                      <a:pt x="32004" y="188394"/>
                      <a:pt x="40110" y="188555"/>
                      <a:pt x="48180" y="188679"/>
                    </a:cubicBezTo>
                    <a:cubicBezTo>
                      <a:pt x="70553" y="188996"/>
                      <a:pt x="92899" y="189524"/>
                      <a:pt x="115272" y="189921"/>
                    </a:cubicBezTo>
                    <a:cubicBezTo>
                      <a:pt x="136352" y="190277"/>
                      <a:pt x="157431" y="190559"/>
                      <a:pt x="178495" y="190559"/>
                    </a:cubicBezTo>
                    <a:cubicBezTo>
                      <a:pt x="182400" y="190559"/>
                      <a:pt x="186305" y="190549"/>
                      <a:pt x="190210" y="190528"/>
                    </a:cubicBezTo>
                    <a:cubicBezTo>
                      <a:pt x="211684" y="190396"/>
                      <a:pt x="233159" y="190026"/>
                      <a:pt x="254634" y="189392"/>
                    </a:cubicBezTo>
                    <a:cubicBezTo>
                      <a:pt x="261502" y="189207"/>
                      <a:pt x="268369" y="188970"/>
                      <a:pt x="275264" y="188732"/>
                    </a:cubicBezTo>
                    <a:cubicBezTo>
                      <a:pt x="278433" y="188600"/>
                      <a:pt x="281656" y="188574"/>
                      <a:pt x="284826" y="188336"/>
                    </a:cubicBezTo>
                    <a:cubicBezTo>
                      <a:pt x="284984" y="188336"/>
                      <a:pt x="285116" y="188336"/>
                      <a:pt x="285248" y="188309"/>
                    </a:cubicBezTo>
                    <a:cubicBezTo>
                      <a:pt x="285433" y="188309"/>
                      <a:pt x="285592" y="188177"/>
                      <a:pt x="285592" y="187992"/>
                    </a:cubicBezTo>
                    <a:cubicBezTo>
                      <a:pt x="285539" y="180755"/>
                      <a:pt x="285512" y="173517"/>
                      <a:pt x="285486" y="166280"/>
                    </a:cubicBezTo>
                    <a:cubicBezTo>
                      <a:pt x="285433" y="151224"/>
                      <a:pt x="285407" y="136168"/>
                      <a:pt x="285433" y="121111"/>
                    </a:cubicBezTo>
                    <a:cubicBezTo>
                      <a:pt x="285433" y="106769"/>
                      <a:pt x="285618" y="92426"/>
                      <a:pt x="285592" y="78056"/>
                    </a:cubicBezTo>
                    <a:cubicBezTo>
                      <a:pt x="285539" y="62155"/>
                      <a:pt x="285275" y="46253"/>
                      <a:pt x="284958" y="30352"/>
                    </a:cubicBezTo>
                    <a:cubicBezTo>
                      <a:pt x="284826" y="24092"/>
                      <a:pt x="284694" y="17805"/>
                      <a:pt x="284561" y="11519"/>
                    </a:cubicBezTo>
                    <a:cubicBezTo>
                      <a:pt x="284482" y="8375"/>
                      <a:pt x="284509" y="5206"/>
                      <a:pt x="284324" y="2062"/>
                    </a:cubicBezTo>
                    <a:lnTo>
                      <a:pt x="284324" y="1640"/>
                    </a:lnTo>
                    <a:cubicBezTo>
                      <a:pt x="284324" y="1455"/>
                      <a:pt x="284165" y="1296"/>
                      <a:pt x="283980" y="1296"/>
                    </a:cubicBezTo>
                    <a:cubicBezTo>
                      <a:pt x="273436" y="256"/>
                      <a:pt x="262800" y="1"/>
                      <a:pt x="2521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2" name="Google Shape;62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1893001" flipH="1">
              <a:off x="7841284" y="-820819"/>
              <a:ext cx="1783660" cy="3884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7"/>
            <p:cNvPicPr preferRelativeResize="0"/>
            <p:nvPr/>
          </p:nvPicPr>
          <p:blipFill rotWithShape="1">
            <a:blip r:embed="rId3">
              <a:alphaModFix/>
            </a:blip>
            <a:srcRect t="42814"/>
            <a:stretch/>
          </p:blipFill>
          <p:spPr>
            <a:xfrm rot="-9648166">
              <a:off x="-422978" y="3909847"/>
              <a:ext cx="2441031" cy="189220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723303" y="1574225"/>
            <a:ext cx="4839900" cy="79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723300" y="2322625"/>
            <a:ext cx="48399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" name="Google Shape;74;p9"/>
          <p:cNvGrpSpPr/>
          <p:nvPr/>
        </p:nvGrpSpPr>
        <p:grpSpPr>
          <a:xfrm>
            <a:off x="378407" y="190950"/>
            <a:ext cx="8402197" cy="4763975"/>
            <a:chOff x="233500" y="471250"/>
            <a:chExt cx="7140475" cy="4763975"/>
          </a:xfrm>
        </p:grpSpPr>
        <p:sp>
          <p:nvSpPr>
            <p:cNvPr id="75" name="Google Shape;75;p9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9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7" name="Google Shape;77;p9"/>
          <p:cNvPicPr preferRelativeResize="0"/>
          <p:nvPr/>
        </p:nvPicPr>
        <p:blipFill rotWithShape="1">
          <a:blip r:embed="rId2">
            <a:alphaModFix/>
          </a:blip>
          <a:srcRect t="29" b="29"/>
          <a:stretch/>
        </p:blipFill>
        <p:spPr>
          <a:xfrm rot="-2">
            <a:off x="6209085" y="0"/>
            <a:ext cx="3167415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16600"/>
            <a:ext cx="6576000" cy="15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1284000" y="2998636"/>
            <a:ext cx="65760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6" name="Google Shape;86;p11"/>
          <p:cNvGrpSpPr/>
          <p:nvPr/>
        </p:nvGrpSpPr>
        <p:grpSpPr>
          <a:xfrm>
            <a:off x="359357" y="190950"/>
            <a:ext cx="8402197" cy="4763975"/>
            <a:chOff x="233500" y="471250"/>
            <a:chExt cx="7140475" cy="4763975"/>
          </a:xfrm>
        </p:grpSpPr>
        <p:sp>
          <p:nvSpPr>
            <p:cNvPr id="87" name="Google Shape;87;p11"/>
            <p:cNvSpPr/>
            <p:nvPr/>
          </p:nvSpPr>
          <p:spPr>
            <a:xfrm>
              <a:off x="331225" y="583650"/>
              <a:ext cx="6944350" cy="4538750"/>
            </a:xfrm>
            <a:custGeom>
              <a:avLst/>
              <a:gdLst/>
              <a:ahLst/>
              <a:cxnLst/>
              <a:rect l="l" t="t" r="r" b="b"/>
              <a:pathLst>
                <a:path w="277774" h="181550" extrusionOk="0">
                  <a:moveTo>
                    <a:pt x="243386" y="676"/>
                  </a:moveTo>
                  <a:cubicBezTo>
                    <a:pt x="252823" y="676"/>
                    <a:pt x="262255" y="888"/>
                    <a:pt x="271645" y="1581"/>
                  </a:cubicBezTo>
                  <a:cubicBezTo>
                    <a:pt x="273041" y="1679"/>
                    <a:pt x="274437" y="1800"/>
                    <a:pt x="275853" y="1922"/>
                  </a:cubicBezTo>
                  <a:lnTo>
                    <a:pt x="275853" y="1922"/>
                  </a:lnTo>
                  <a:cubicBezTo>
                    <a:pt x="276060" y="9249"/>
                    <a:pt x="276217" y="16575"/>
                    <a:pt x="276373" y="23928"/>
                  </a:cubicBezTo>
                  <a:cubicBezTo>
                    <a:pt x="276717" y="38931"/>
                    <a:pt x="276954" y="53934"/>
                    <a:pt x="277060" y="68964"/>
                  </a:cubicBezTo>
                  <a:cubicBezTo>
                    <a:pt x="277139" y="82673"/>
                    <a:pt x="276954" y="96356"/>
                    <a:pt x="276928" y="110065"/>
                  </a:cubicBezTo>
                  <a:cubicBezTo>
                    <a:pt x="276902" y="124619"/>
                    <a:pt x="276928" y="139200"/>
                    <a:pt x="276981" y="153754"/>
                  </a:cubicBezTo>
                  <a:cubicBezTo>
                    <a:pt x="277007" y="159301"/>
                    <a:pt x="277007" y="164848"/>
                    <a:pt x="277034" y="170395"/>
                  </a:cubicBezTo>
                  <a:cubicBezTo>
                    <a:pt x="277034" y="172191"/>
                    <a:pt x="277060" y="173987"/>
                    <a:pt x="277060" y="175783"/>
                  </a:cubicBezTo>
                  <a:cubicBezTo>
                    <a:pt x="277060" y="176708"/>
                    <a:pt x="276902" y="177844"/>
                    <a:pt x="277060" y="178742"/>
                  </a:cubicBezTo>
                  <a:cubicBezTo>
                    <a:pt x="277063" y="178756"/>
                    <a:pt x="277066" y="178770"/>
                    <a:pt x="277068" y="178784"/>
                  </a:cubicBezTo>
                  <a:lnTo>
                    <a:pt x="277068" y="178784"/>
                  </a:lnTo>
                  <a:cubicBezTo>
                    <a:pt x="269150" y="179145"/>
                    <a:pt x="261231" y="179406"/>
                    <a:pt x="253287" y="179640"/>
                  </a:cubicBezTo>
                  <a:cubicBezTo>
                    <a:pt x="233450" y="180247"/>
                    <a:pt x="213613" y="180644"/>
                    <a:pt x="193749" y="180802"/>
                  </a:cubicBezTo>
                  <a:cubicBezTo>
                    <a:pt x="187092" y="180860"/>
                    <a:pt x="180435" y="180886"/>
                    <a:pt x="173777" y="180886"/>
                  </a:cubicBezTo>
                  <a:cubicBezTo>
                    <a:pt x="156079" y="180886"/>
                    <a:pt x="138377" y="180701"/>
                    <a:pt x="120661" y="180432"/>
                  </a:cubicBezTo>
                  <a:cubicBezTo>
                    <a:pt x="98447" y="180089"/>
                    <a:pt x="76232" y="179587"/>
                    <a:pt x="53991" y="179217"/>
                  </a:cubicBezTo>
                  <a:cubicBezTo>
                    <a:pt x="44372" y="179059"/>
                    <a:pt x="34734" y="178873"/>
                    <a:pt x="25100" y="178873"/>
                  </a:cubicBezTo>
                  <a:cubicBezTo>
                    <a:pt x="18622" y="178873"/>
                    <a:pt x="12147" y="178957"/>
                    <a:pt x="5679" y="179191"/>
                  </a:cubicBezTo>
                  <a:cubicBezTo>
                    <a:pt x="4469" y="179239"/>
                    <a:pt x="3259" y="179288"/>
                    <a:pt x="2049" y="179356"/>
                  </a:cubicBezTo>
                  <a:lnTo>
                    <a:pt x="2049" y="179356"/>
                  </a:lnTo>
                  <a:cubicBezTo>
                    <a:pt x="1685" y="168463"/>
                    <a:pt x="1398" y="157569"/>
                    <a:pt x="1163" y="146675"/>
                  </a:cubicBezTo>
                  <a:cubicBezTo>
                    <a:pt x="740" y="125993"/>
                    <a:pt x="846" y="105310"/>
                    <a:pt x="1110" y="84628"/>
                  </a:cubicBezTo>
                  <a:cubicBezTo>
                    <a:pt x="1348" y="67353"/>
                    <a:pt x="1585" y="50051"/>
                    <a:pt x="1770" y="32777"/>
                  </a:cubicBezTo>
                  <a:cubicBezTo>
                    <a:pt x="1876" y="24403"/>
                    <a:pt x="1955" y="16056"/>
                    <a:pt x="2034" y="7709"/>
                  </a:cubicBezTo>
                  <a:cubicBezTo>
                    <a:pt x="2034" y="5966"/>
                    <a:pt x="2061" y="4223"/>
                    <a:pt x="2061" y="2479"/>
                  </a:cubicBezTo>
                  <a:cubicBezTo>
                    <a:pt x="2061" y="2059"/>
                    <a:pt x="2190" y="1398"/>
                    <a:pt x="2124" y="900"/>
                  </a:cubicBezTo>
                  <a:lnTo>
                    <a:pt x="2124" y="900"/>
                  </a:lnTo>
                  <a:cubicBezTo>
                    <a:pt x="12493" y="1057"/>
                    <a:pt x="22888" y="1241"/>
                    <a:pt x="33256" y="1476"/>
                  </a:cubicBezTo>
                  <a:cubicBezTo>
                    <a:pt x="56316" y="1951"/>
                    <a:pt x="79323" y="2849"/>
                    <a:pt x="102356" y="3166"/>
                  </a:cubicBezTo>
                  <a:cubicBezTo>
                    <a:pt x="106161" y="3218"/>
                    <a:pt x="109967" y="3242"/>
                    <a:pt x="113772" y="3242"/>
                  </a:cubicBezTo>
                  <a:cubicBezTo>
                    <a:pt x="129249" y="3242"/>
                    <a:pt x="144726" y="2856"/>
                    <a:pt x="160203" y="2453"/>
                  </a:cubicBezTo>
                  <a:cubicBezTo>
                    <a:pt x="180833" y="1898"/>
                    <a:pt x="201462" y="1238"/>
                    <a:pt x="222092" y="921"/>
                  </a:cubicBezTo>
                  <a:cubicBezTo>
                    <a:pt x="229181" y="796"/>
                    <a:pt x="236284" y="676"/>
                    <a:pt x="243386" y="676"/>
                  </a:cubicBezTo>
                  <a:close/>
                  <a:moveTo>
                    <a:pt x="245012" y="0"/>
                  </a:moveTo>
                  <a:cubicBezTo>
                    <a:pt x="239688" y="0"/>
                    <a:pt x="234367" y="66"/>
                    <a:pt x="229065" y="128"/>
                  </a:cubicBezTo>
                  <a:cubicBezTo>
                    <a:pt x="208621" y="366"/>
                    <a:pt x="188202" y="1027"/>
                    <a:pt x="167784" y="1581"/>
                  </a:cubicBezTo>
                  <a:cubicBezTo>
                    <a:pt x="149384" y="2074"/>
                    <a:pt x="131008" y="2567"/>
                    <a:pt x="112611" y="2567"/>
                  </a:cubicBezTo>
                  <a:cubicBezTo>
                    <a:pt x="111280" y="2567"/>
                    <a:pt x="109948" y="2564"/>
                    <a:pt x="108616" y="2559"/>
                  </a:cubicBezTo>
                  <a:cubicBezTo>
                    <a:pt x="85926" y="2453"/>
                    <a:pt x="63263" y="1476"/>
                    <a:pt x="40599" y="974"/>
                  </a:cubicBezTo>
                  <a:cubicBezTo>
                    <a:pt x="27841" y="683"/>
                    <a:pt x="15057" y="340"/>
                    <a:pt x="2298" y="234"/>
                  </a:cubicBezTo>
                  <a:lnTo>
                    <a:pt x="1744" y="234"/>
                  </a:lnTo>
                  <a:cubicBezTo>
                    <a:pt x="1734" y="236"/>
                    <a:pt x="1725" y="238"/>
                    <a:pt x="1716" y="241"/>
                  </a:cubicBezTo>
                  <a:lnTo>
                    <a:pt x="1716" y="241"/>
                  </a:lnTo>
                  <a:cubicBezTo>
                    <a:pt x="1556" y="247"/>
                    <a:pt x="1400" y="359"/>
                    <a:pt x="1400" y="578"/>
                  </a:cubicBezTo>
                  <a:cubicBezTo>
                    <a:pt x="1400" y="2400"/>
                    <a:pt x="1400" y="4223"/>
                    <a:pt x="1374" y="6072"/>
                  </a:cubicBezTo>
                  <a:cubicBezTo>
                    <a:pt x="1321" y="13521"/>
                    <a:pt x="1242" y="20969"/>
                    <a:pt x="1163" y="28445"/>
                  </a:cubicBezTo>
                  <a:cubicBezTo>
                    <a:pt x="978" y="44478"/>
                    <a:pt x="793" y="60512"/>
                    <a:pt x="555" y="76545"/>
                  </a:cubicBezTo>
                  <a:cubicBezTo>
                    <a:pt x="265" y="97597"/>
                    <a:pt x="0" y="118649"/>
                    <a:pt x="370" y="139702"/>
                  </a:cubicBezTo>
                  <a:cubicBezTo>
                    <a:pt x="582" y="152829"/>
                    <a:pt x="925" y="165957"/>
                    <a:pt x="1374" y="179085"/>
                  </a:cubicBezTo>
                  <a:cubicBezTo>
                    <a:pt x="1374" y="179270"/>
                    <a:pt x="1374" y="179481"/>
                    <a:pt x="1400" y="179693"/>
                  </a:cubicBezTo>
                  <a:cubicBezTo>
                    <a:pt x="1400" y="179878"/>
                    <a:pt x="1559" y="180036"/>
                    <a:pt x="1744" y="180036"/>
                  </a:cubicBezTo>
                  <a:cubicBezTo>
                    <a:pt x="8882" y="179634"/>
                    <a:pt x="16044" y="179507"/>
                    <a:pt x="23210" y="179507"/>
                  </a:cubicBezTo>
                  <a:cubicBezTo>
                    <a:pt x="31106" y="179507"/>
                    <a:pt x="39007" y="179661"/>
                    <a:pt x="46886" y="179772"/>
                  </a:cubicBezTo>
                  <a:cubicBezTo>
                    <a:pt x="68625" y="180063"/>
                    <a:pt x="90364" y="180564"/>
                    <a:pt x="112103" y="180961"/>
                  </a:cubicBezTo>
                  <a:cubicBezTo>
                    <a:pt x="132128" y="181309"/>
                    <a:pt x="152153" y="181550"/>
                    <a:pt x="172164" y="181550"/>
                  </a:cubicBezTo>
                  <a:cubicBezTo>
                    <a:pt x="176437" y="181550"/>
                    <a:pt x="180709" y="181539"/>
                    <a:pt x="184980" y="181515"/>
                  </a:cubicBezTo>
                  <a:cubicBezTo>
                    <a:pt x="205874" y="181410"/>
                    <a:pt x="226741" y="181066"/>
                    <a:pt x="247608" y="180459"/>
                  </a:cubicBezTo>
                  <a:cubicBezTo>
                    <a:pt x="254291" y="180274"/>
                    <a:pt x="261000" y="180063"/>
                    <a:pt x="267683" y="179798"/>
                  </a:cubicBezTo>
                  <a:cubicBezTo>
                    <a:pt x="270774" y="179693"/>
                    <a:pt x="273890" y="179666"/>
                    <a:pt x="276981" y="179429"/>
                  </a:cubicBezTo>
                  <a:lnTo>
                    <a:pt x="277404" y="179429"/>
                  </a:lnTo>
                  <a:cubicBezTo>
                    <a:pt x="277588" y="179429"/>
                    <a:pt x="277720" y="179270"/>
                    <a:pt x="277720" y="179085"/>
                  </a:cubicBezTo>
                  <a:cubicBezTo>
                    <a:pt x="277694" y="172244"/>
                    <a:pt x="277668" y="165376"/>
                    <a:pt x="277641" y="158509"/>
                  </a:cubicBezTo>
                  <a:cubicBezTo>
                    <a:pt x="277588" y="144166"/>
                    <a:pt x="277562" y="129849"/>
                    <a:pt x="277562" y="115506"/>
                  </a:cubicBezTo>
                  <a:cubicBezTo>
                    <a:pt x="277562" y="101797"/>
                    <a:pt x="277773" y="88114"/>
                    <a:pt x="277720" y="74432"/>
                  </a:cubicBezTo>
                  <a:cubicBezTo>
                    <a:pt x="277668" y="59296"/>
                    <a:pt x="277430" y="44161"/>
                    <a:pt x="277113" y="29026"/>
                  </a:cubicBezTo>
                  <a:cubicBezTo>
                    <a:pt x="277007" y="23056"/>
                    <a:pt x="276875" y="17060"/>
                    <a:pt x="276717" y="11090"/>
                  </a:cubicBezTo>
                  <a:cubicBezTo>
                    <a:pt x="276664" y="8079"/>
                    <a:pt x="276690" y="5015"/>
                    <a:pt x="276505" y="2004"/>
                  </a:cubicBezTo>
                  <a:lnTo>
                    <a:pt x="276505" y="1608"/>
                  </a:lnTo>
                  <a:cubicBezTo>
                    <a:pt x="276505" y="1423"/>
                    <a:pt x="276347" y="1264"/>
                    <a:pt x="276162" y="1264"/>
                  </a:cubicBezTo>
                  <a:cubicBezTo>
                    <a:pt x="265835" y="251"/>
                    <a:pt x="255416" y="0"/>
                    <a:pt x="245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1"/>
            <p:cNvSpPr/>
            <p:nvPr/>
          </p:nvSpPr>
          <p:spPr>
            <a:xfrm>
              <a:off x="233500" y="471250"/>
              <a:ext cx="7140475" cy="4763975"/>
            </a:xfrm>
            <a:custGeom>
              <a:avLst/>
              <a:gdLst/>
              <a:ahLst/>
              <a:cxnLst/>
              <a:rect l="l" t="t" r="r" b="b"/>
              <a:pathLst>
                <a:path w="285619" h="190559" extrusionOk="0">
                  <a:moveTo>
                    <a:pt x="250066" y="657"/>
                  </a:moveTo>
                  <a:cubicBezTo>
                    <a:pt x="259828" y="657"/>
                    <a:pt x="269593" y="874"/>
                    <a:pt x="279331" y="1587"/>
                  </a:cubicBezTo>
                  <a:cubicBezTo>
                    <a:pt x="280753" y="1685"/>
                    <a:pt x="282198" y="1806"/>
                    <a:pt x="283645" y="1949"/>
                  </a:cubicBezTo>
                  <a:lnTo>
                    <a:pt x="283645" y="1949"/>
                  </a:lnTo>
                  <a:cubicBezTo>
                    <a:pt x="283853" y="9674"/>
                    <a:pt x="284035" y="17397"/>
                    <a:pt x="284192" y="25096"/>
                  </a:cubicBezTo>
                  <a:cubicBezTo>
                    <a:pt x="284535" y="40812"/>
                    <a:pt x="284799" y="56529"/>
                    <a:pt x="284878" y="72245"/>
                  </a:cubicBezTo>
                  <a:cubicBezTo>
                    <a:pt x="284984" y="86614"/>
                    <a:pt x="284799" y="100984"/>
                    <a:pt x="284773" y="115327"/>
                  </a:cubicBezTo>
                  <a:cubicBezTo>
                    <a:pt x="284746" y="130673"/>
                    <a:pt x="284746" y="146020"/>
                    <a:pt x="284826" y="161340"/>
                  </a:cubicBezTo>
                  <a:cubicBezTo>
                    <a:pt x="284826" y="167178"/>
                    <a:pt x="284852" y="173042"/>
                    <a:pt x="284878" y="178880"/>
                  </a:cubicBezTo>
                  <a:cubicBezTo>
                    <a:pt x="284878" y="180755"/>
                    <a:pt x="284878" y="182630"/>
                    <a:pt x="284905" y="184506"/>
                  </a:cubicBezTo>
                  <a:cubicBezTo>
                    <a:pt x="284905" y="185457"/>
                    <a:pt x="284720" y="186672"/>
                    <a:pt x="284931" y="187596"/>
                  </a:cubicBezTo>
                  <a:cubicBezTo>
                    <a:pt x="284931" y="187627"/>
                    <a:pt x="284931" y="187659"/>
                    <a:pt x="284931" y="187690"/>
                  </a:cubicBezTo>
                  <a:lnTo>
                    <a:pt x="284931" y="187690"/>
                  </a:lnTo>
                  <a:cubicBezTo>
                    <a:pt x="276795" y="188053"/>
                    <a:pt x="268634" y="188339"/>
                    <a:pt x="260498" y="188574"/>
                  </a:cubicBezTo>
                  <a:cubicBezTo>
                    <a:pt x="240080" y="189207"/>
                    <a:pt x="219688" y="189604"/>
                    <a:pt x="199270" y="189789"/>
                  </a:cubicBezTo>
                  <a:cubicBezTo>
                    <a:pt x="192304" y="189855"/>
                    <a:pt x="185338" y="189884"/>
                    <a:pt x="178373" y="189884"/>
                  </a:cubicBezTo>
                  <a:cubicBezTo>
                    <a:pt x="160273" y="189884"/>
                    <a:pt x="142177" y="189686"/>
                    <a:pt x="124095" y="189419"/>
                  </a:cubicBezTo>
                  <a:cubicBezTo>
                    <a:pt x="101246" y="189023"/>
                    <a:pt x="78398" y="188494"/>
                    <a:pt x="55523" y="188125"/>
                  </a:cubicBezTo>
                  <a:cubicBezTo>
                    <a:pt x="45540" y="187965"/>
                    <a:pt x="35538" y="187757"/>
                    <a:pt x="25534" y="187757"/>
                  </a:cubicBezTo>
                  <a:cubicBezTo>
                    <a:pt x="18968" y="187757"/>
                    <a:pt x="12401" y="187847"/>
                    <a:pt x="5838" y="188098"/>
                  </a:cubicBezTo>
                  <a:cubicBezTo>
                    <a:pt x="4599" y="188147"/>
                    <a:pt x="3360" y="188195"/>
                    <a:pt x="2101" y="188285"/>
                  </a:cubicBezTo>
                  <a:lnTo>
                    <a:pt x="2101" y="188285"/>
                  </a:lnTo>
                  <a:cubicBezTo>
                    <a:pt x="1684" y="176829"/>
                    <a:pt x="1372" y="165347"/>
                    <a:pt x="1162" y="153865"/>
                  </a:cubicBezTo>
                  <a:cubicBezTo>
                    <a:pt x="713" y="132126"/>
                    <a:pt x="819" y="110414"/>
                    <a:pt x="1110" y="88648"/>
                  </a:cubicBezTo>
                  <a:cubicBezTo>
                    <a:pt x="1374" y="70528"/>
                    <a:pt x="1585" y="52408"/>
                    <a:pt x="1796" y="34288"/>
                  </a:cubicBezTo>
                  <a:cubicBezTo>
                    <a:pt x="1902" y="25545"/>
                    <a:pt x="1981" y="16801"/>
                    <a:pt x="2060" y="8085"/>
                  </a:cubicBezTo>
                  <a:cubicBezTo>
                    <a:pt x="2087" y="6236"/>
                    <a:pt x="2087" y="4413"/>
                    <a:pt x="2087" y="2564"/>
                  </a:cubicBezTo>
                  <a:cubicBezTo>
                    <a:pt x="2087" y="2118"/>
                    <a:pt x="2219" y="1408"/>
                    <a:pt x="2148" y="880"/>
                  </a:cubicBezTo>
                  <a:lnTo>
                    <a:pt x="2148" y="880"/>
                  </a:lnTo>
                  <a:cubicBezTo>
                    <a:pt x="12826" y="1063"/>
                    <a:pt x="23503" y="1247"/>
                    <a:pt x="34180" y="1508"/>
                  </a:cubicBezTo>
                  <a:cubicBezTo>
                    <a:pt x="57847" y="2009"/>
                    <a:pt x="81541" y="2934"/>
                    <a:pt x="105208" y="3277"/>
                  </a:cubicBezTo>
                  <a:cubicBezTo>
                    <a:pt x="108974" y="3328"/>
                    <a:pt x="112739" y="3350"/>
                    <a:pt x="116504" y="3350"/>
                  </a:cubicBezTo>
                  <a:cubicBezTo>
                    <a:pt x="132575" y="3350"/>
                    <a:pt x="148643" y="2939"/>
                    <a:pt x="164693" y="2511"/>
                  </a:cubicBezTo>
                  <a:cubicBezTo>
                    <a:pt x="185930" y="1957"/>
                    <a:pt x="207141" y="1243"/>
                    <a:pt x="228378" y="900"/>
                  </a:cubicBezTo>
                  <a:cubicBezTo>
                    <a:pt x="235597" y="776"/>
                    <a:pt x="242831" y="657"/>
                    <a:pt x="250066" y="657"/>
                  </a:cubicBezTo>
                  <a:close/>
                  <a:moveTo>
                    <a:pt x="252178" y="1"/>
                  </a:moveTo>
                  <a:cubicBezTo>
                    <a:pt x="246622" y="1"/>
                    <a:pt x="241070" y="71"/>
                    <a:pt x="235537" y="134"/>
                  </a:cubicBezTo>
                  <a:cubicBezTo>
                    <a:pt x="214537" y="372"/>
                    <a:pt x="193511" y="1059"/>
                    <a:pt x="172512" y="1666"/>
                  </a:cubicBezTo>
                  <a:cubicBezTo>
                    <a:pt x="153944" y="2174"/>
                    <a:pt x="135353" y="2683"/>
                    <a:pt x="116761" y="2683"/>
                  </a:cubicBezTo>
                  <a:cubicBezTo>
                    <a:pt x="115067" y="2683"/>
                    <a:pt x="113373" y="2679"/>
                    <a:pt x="111680" y="2670"/>
                  </a:cubicBezTo>
                  <a:cubicBezTo>
                    <a:pt x="88356" y="2564"/>
                    <a:pt x="65032" y="1508"/>
                    <a:pt x="41735" y="1006"/>
                  </a:cubicBezTo>
                  <a:cubicBezTo>
                    <a:pt x="28607" y="715"/>
                    <a:pt x="15452" y="345"/>
                    <a:pt x="2351" y="240"/>
                  </a:cubicBezTo>
                  <a:lnTo>
                    <a:pt x="1770" y="213"/>
                  </a:lnTo>
                  <a:cubicBezTo>
                    <a:pt x="1662" y="213"/>
                    <a:pt x="1579" y="252"/>
                    <a:pt x="1523" y="310"/>
                  </a:cubicBezTo>
                  <a:lnTo>
                    <a:pt x="1523" y="310"/>
                  </a:lnTo>
                  <a:cubicBezTo>
                    <a:pt x="1465" y="366"/>
                    <a:pt x="1426" y="448"/>
                    <a:pt x="1426" y="557"/>
                  </a:cubicBezTo>
                  <a:cubicBezTo>
                    <a:pt x="1453" y="2485"/>
                    <a:pt x="1453" y="4413"/>
                    <a:pt x="1426" y="6315"/>
                  </a:cubicBezTo>
                  <a:cubicBezTo>
                    <a:pt x="1347" y="14160"/>
                    <a:pt x="1294" y="22005"/>
                    <a:pt x="1189" y="29824"/>
                  </a:cubicBezTo>
                  <a:cubicBezTo>
                    <a:pt x="1004" y="46676"/>
                    <a:pt x="793" y="63528"/>
                    <a:pt x="555" y="80381"/>
                  </a:cubicBezTo>
                  <a:cubicBezTo>
                    <a:pt x="264" y="102410"/>
                    <a:pt x="0" y="124440"/>
                    <a:pt x="370" y="146496"/>
                  </a:cubicBezTo>
                  <a:cubicBezTo>
                    <a:pt x="581" y="160337"/>
                    <a:pt x="925" y="174151"/>
                    <a:pt x="1426" y="187966"/>
                  </a:cubicBezTo>
                  <a:cubicBezTo>
                    <a:pt x="1426" y="188177"/>
                    <a:pt x="1426" y="188415"/>
                    <a:pt x="1453" y="188626"/>
                  </a:cubicBezTo>
                  <a:cubicBezTo>
                    <a:pt x="1453" y="188811"/>
                    <a:pt x="1585" y="188943"/>
                    <a:pt x="1770" y="188943"/>
                  </a:cubicBezTo>
                  <a:cubicBezTo>
                    <a:pt x="9126" y="188528"/>
                    <a:pt x="16512" y="188394"/>
                    <a:pt x="23899" y="188394"/>
                  </a:cubicBezTo>
                  <a:cubicBezTo>
                    <a:pt x="32004" y="188394"/>
                    <a:pt x="40110" y="188555"/>
                    <a:pt x="48180" y="188679"/>
                  </a:cubicBezTo>
                  <a:cubicBezTo>
                    <a:pt x="70553" y="188996"/>
                    <a:pt x="92899" y="189524"/>
                    <a:pt x="115272" y="189921"/>
                  </a:cubicBezTo>
                  <a:cubicBezTo>
                    <a:pt x="136352" y="190277"/>
                    <a:pt x="157431" y="190559"/>
                    <a:pt x="178495" y="190559"/>
                  </a:cubicBezTo>
                  <a:cubicBezTo>
                    <a:pt x="182400" y="190559"/>
                    <a:pt x="186305" y="190549"/>
                    <a:pt x="190210" y="190528"/>
                  </a:cubicBezTo>
                  <a:cubicBezTo>
                    <a:pt x="211684" y="190396"/>
                    <a:pt x="233159" y="190026"/>
                    <a:pt x="254634" y="189392"/>
                  </a:cubicBezTo>
                  <a:cubicBezTo>
                    <a:pt x="261502" y="189207"/>
                    <a:pt x="268369" y="188970"/>
                    <a:pt x="275264" y="188732"/>
                  </a:cubicBezTo>
                  <a:cubicBezTo>
                    <a:pt x="278433" y="188600"/>
                    <a:pt x="281656" y="188574"/>
                    <a:pt x="284826" y="188336"/>
                  </a:cubicBezTo>
                  <a:cubicBezTo>
                    <a:pt x="284984" y="188336"/>
                    <a:pt x="285116" y="188336"/>
                    <a:pt x="285248" y="188309"/>
                  </a:cubicBezTo>
                  <a:cubicBezTo>
                    <a:pt x="285433" y="188309"/>
                    <a:pt x="285592" y="188177"/>
                    <a:pt x="285592" y="187992"/>
                  </a:cubicBezTo>
                  <a:cubicBezTo>
                    <a:pt x="285539" y="180755"/>
                    <a:pt x="285512" y="173517"/>
                    <a:pt x="285486" y="166280"/>
                  </a:cubicBezTo>
                  <a:cubicBezTo>
                    <a:pt x="285433" y="151224"/>
                    <a:pt x="285407" y="136168"/>
                    <a:pt x="285433" y="121111"/>
                  </a:cubicBezTo>
                  <a:cubicBezTo>
                    <a:pt x="285433" y="106769"/>
                    <a:pt x="285618" y="92426"/>
                    <a:pt x="285592" y="78056"/>
                  </a:cubicBezTo>
                  <a:cubicBezTo>
                    <a:pt x="285539" y="62155"/>
                    <a:pt x="285275" y="46253"/>
                    <a:pt x="284958" y="30352"/>
                  </a:cubicBezTo>
                  <a:cubicBezTo>
                    <a:pt x="284826" y="24092"/>
                    <a:pt x="284694" y="17805"/>
                    <a:pt x="284561" y="11519"/>
                  </a:cubicBezTo>
                  <a:cubicBezTo>
                    <a:pt x="284482" y="8375"/>
                    <a:pt x="284509" y="5206"/>
                    <a:pt x="284324" y="2062"/>
                  </a:cubicBezTo>
                  <a:lnTo>
                    <a:pt x="284324" y="1640"/>
                  </a:lnTo>
                  <a:cubicBezTo>
                    <a:pt x="284324" y="1455"/>
                    <a:pt x="284165" y="1296"/>
                    <a:pt x="283980" y="1296"/>
                  </a:cubicBezTo>
                  <a:cubicBezTo>
                    <a:pt x="273436" y="256"/>
                    <a:pt x="262800" y="1"/>
                    <a:pt x="25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Google Shape;8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914661" y="-2415615"/>
            <a:ext cx="2100574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1"/>
          <p:cNvPicPr preferRelativeResize="0"/>
          <p:nvPr/>
        </p:nvPicPr>
        <p:blipFill rotWithShape="1">
          <a:blip r:embed="rId3">
            <a:alphaModFix/>
          </a:blip>
          <a:srcRect l="9" r="9"/>
          <a:stretch/>
        </p:blipFill>
        <p:spPr>
          <a:xfrm rot="-5400000">
            <a:off x="730956" y="2268910"/>
            <a:ext cx="210057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1"/>
          <p:cNvPicPr preferRelativeResize="0"/>
          <p:nvPr/>
        </p:nvPicPr>
        <p:blipFill rotWithShape="1">
          <a:blip r:embed="rId4">
            <a:alphaModFix/>
          </a:blip>
          <a:srcRect t="38397"/>
          <a:stretch/>
        </p:blipFill>
        <p:spPr>
          <a:xfrm rot="9316262" flipH="1">
            <a:off x="6625598" y="3368623"/>
            <a:ext cx="3345035" cy="279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5">
            <a:alphaModFix/>
          </a:blip>
          <a:srcRect t="5333" b="5333"/>
          <a:stretch/>
        </p:blipFill>
        <p:spPr>
          <a:xfrm rot="4970330">
            <a:off x="799050" y="-1491354"/>
            <a:ext cx="1342231" cy="3474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/>
          <p:nvPr/>
        </p:nvSpPr>
        <p:spPr>
          <a:xfrm>
            <a:off x="0" y="-14350"/>
            <a:ext cx="9144000" cy="518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6">
            <a:alphaModFix amt="22000"/>
          </a:blip>
          <a:stretch>
            <a:fillRect/>
          </a:stretch>
        </p:blipFill>
        <p:spPr>
          <a:xfrm>
            <a:off x="-1" y="-931100"/>
            <a:ext cx="9169623" cy="61115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ondrina Solid"/>
              <a:buNone/>
              <a:defRPr sz="28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●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○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■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●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○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■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●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○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arela Round"/>
              <a:buChar char="■"/>
              <a:defRPr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  <p:sldLayoutId id="2147483666" r:id="rId14"/>
    <p:sldLayoutId id="2147483668" r:id="rId15"/>
    <p:sldLayoutId id="2147483669" r:id="rId16"/>
    <p:sldLayoutId id="2147483671" r:id="rId17"/>
    <p:sldLayoutId id="2147483674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59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ordwall.net/ar/resource/13505944" TargetMode="External"/><Relationship Id="rId5" Type="http://schemas.openxmlformats.org/officeDocument/2006/relationships/image" Target="../media/image45.gif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1"/>
          <p:cNvPicPr preferRelativeResize="0"/>
          <p:nvPr/>
        </p:nvPicPr>
        <p:blipFill rotWithShape="1">
          <a:blip r:embed="rId3">
            <a:alphaModFix/>
          </a:blip>
          <a:srcRect t="4400" b="-4400"/>
          <a:stretch/>
        </p:blipFill>
        <p:spPr>
          <a:xfrm>
            <a:off x="1990165" y="2472779"/>
            <a:ext cx="5286615" cy="105419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1"/>
          <p:cNvSpPr txBox="1">
            <a:spLocks noGrp="1"/>
          </p:cNvSpPr>
          <p:nvPr>
            <p:ph type="ctrTitle"/>
          </p:nvPr>
        </p:nvSpPr>
        <p:spPr>
          <a:xfrm>
            <a:off x="2348311" y="1642031"/>
            <a:ext cx="4507200" cy="15622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dk1"/>
                </a:solidFill>
              </a:rPr>
              <a:t>Unit 4</a:t>
            </a:r>
            <a:br>
              <a:rPr lang="en" sz="6600" dirty="0">
                <a:solidFill>
                  <a:schemeClr val="dk1"/>
                </a:solidFill>
              </a:rPr>
            </a:br>
            <a:br>
              <a:rPr lang="en" sz="1050" dirty="0">
                <a:solidFill>
                  <a:schemeClr val="dk1"/>
                </a:solidFill>
              </a:rPr>
            </a:br>
            <a:r>
              <a:rPr lang="en" sz="4400" dirty="0">
                <a:solidFill>
                  <a:schemeClr val="accent4"/>
                </a:solidFill>
              </a:rPr>
              <a:t>What Would You Do?</a:t>
            </a:r>
            <a:endParaRPr sz="5300" dirty="0">
              <a:solidFill>
                <a:schemeClr val="accent4"/>
              </a:solidFill>
            </a:endParaRPr>
          </a:p>
        </p:txBody>
      </p:sp>
      <p:sp>
        <p:nvSpPr>
          <p:cNvPr id="349" name="Google Shape;349;p41"/>
          <p:cNvSpPr txBox="1">
            <a:spLocks noGrp="1"/>
          </p:cNvSpPr>
          <p:nvPr>
            <p:ph type="subTitle" idx="1"/>
          </p:nvPr>
        </p:nvSpPr>
        <p:spPr>
          <a:xfrm>
            <a:off x="2488922" y="4367872"/>
            <a:ext cx="46272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tx1">
                    <a:lumMod val="50000"/>
                  </a:schemeClr>
                </a:solidFill>
              </a:rPr>
              <a:t>Done by</a:t>
            </a:r>
            <a:r>
              <a:rPr lang="en" dirty="0"/>
              <a:t>: </a:t>
            </a:r>
            <a:r>
              <a:rPr lang="en" sz="1800" dirty="0">
                <a:solidFill>
                  <a:srgbClr val="C00000"/>
                </a:solidFill>
                <a:latin typeface="Handlee" panose="02000000000000000000" pitchFamily="2" charset="0"/>
              </a:rPr>
              <a:t>Entisar Al-Obaidallah</a:t>
            </a:r>
            <a:endParaRPr dirty="0">
              <a:solidFill>
                <a:srgbClr val="C00000"/>
              </a:solidFill>
              <a:latin typeface="Handlee" panose="02000000000000000000" pitchFamily="2" charset="0"/>
            </a:endParaRPr>
          </a:p>
        </p:txBody>
      </p:sp>
      <p:sp>
        <p:nvSpPr>
          <p:cNvPr id="350" name="Google Shape;350;p41"/>
          <p:cNvSpPr/>
          <p:nvPr/>
        </p:nvSpPr>
        <p:spPr>
          <a:xfrm>
            <a:off x="2036250" y="485057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1"/>
          <p:cNvSpPr/>
          <p:nvPr/>
        </p:nvSpPr>
        <p:spPr>
          <a:xfrm>
            <a:off x="2106300" y="490895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864;p68">
            <a:extLst>
              <a:ext uri="{FF2B5EF4-FFF2-40B4-BE49-F238E27FC236}">
                <a16:creationId xmlns:a16="http://schemas.microsoft.com/office/drawing/2014/main" id="{B4CD5B0C-2365-4B44-8EAD-C94D6A8264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">
            <a:off x="3731188" y="151248"/>
            <a:ext cx="2207099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72;p61">
            <a:extLst>
              <a:ext uri="{FF2B5EF4-FFF2-40B4-BE49-F238E27FC236}">
                <a16:creationId xmlns:a16="http://schemas.microsoft.com/office/drawing/2014/main" id="{855880CA-12A4-49E7-949D-5DA01CAA6C45}"/>
              </a:ext>
            </a:extLst>
          </p:cNvPr>
          <p:cNvSpPr txBox="1"/>
          <p:nvPr/>
        </p:nvSpPr>
        <p:spPr>
          <a:xfrm>
            <a:off x="4056287" y="155338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Mega Goal 2.3</a:t>
            </a:r>
            <a:endParaRPr sz="2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12" name="Google Shape;726;p59">
            <a:extLst>
              <a:ext uri="{FF2B5EF4-FFF2-40B4-BE49-F238E27FC236}">
                <a16:creationId xmlns:a16="http://schemas.microsoft.com/office/drawing/2014/main" id="{1BD52C86-0162-4F3C-95ED-60BDCC0EE54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8800" y="3434008"/>
            <a:ext cx="2202645" cy="6615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772;p61">
            <a:extLst>
              <a:ext uri="{FF2B5EF4-FFF2-40B4-BE49-F238E27FC236}">
                <a16:creationId xmlns:a16="http://schemas.microsoft.com/office/drawing/2014/main" id="{D94A5D3F-7A0D-457C-A22F-0AB55756BCDE}"/>
              </a:ext>
            </a:extLst>
          </p:cNvPr>
          <p:cNvSpPr txBox="1"/>
          <p:nvPr/>
        </p:nvSpPr>
        <p:spPr>
          <a:xfrm>
            <a:off x="3770697" y="3496612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Grammar</a:t>
            </a:r>
            <a:endParaRPr sz="20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Dream house stock photo. Image of person, expressive - 12760128">
            <a:extLst>
              <a:ext uri="{FF2B5EF4-FFF2-40B4-BE49-F238E27FC236}">
                <a16:creationId xmlns:a16="http://schemas.microsoft.com/office/drawing/2014/main" id="{8D7E59F2-F4AB-48A4-AA2E-9FB533D68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5"/>
          <a:stretch/>
        </p:blipFill>
        <p:spPr bwMode="auto">
          <a:xfrm flipH="1">
            <a:off x="3017845" y="1275606"/>
            <a:ext cx="3716351" cy="2415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Google Shape;208;p39">
            <a:extLst>
              <a:ext uri="{FF2B5EF4-FFF2-40B4-BE49-F238E27FC236}">
                <a16:creationId xmlns:a16="http://schemas.microsoft.com/office/drawing/2014/main" id="{69622870-D526-4AE6-9751-248282889D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889" y="380774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Complete using </a:t>
            </a: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present </a:t>
            </a: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hypothetical conditional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B9300122-E1CB-485F-9F91-4E520DC43E2A}"/>
              </a:ext>
            </a:extLst>
          </p:cNvPr>
          <p:cNvSpPr txBox="1"/>
          <p:nvPr/>
        </p:nvSpPr>
        <p:spPr>
          <a:xfrm>
            <a:off x="1863006" y="4263503"/>
            <a:ext cx="695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cs typeface="Arial" pitchFamily="34" charset="0"/>
              </a:rPr>
              <a:t>If</a:t>
            </a:r>
            <a:r>
              <a:rPr lang="en-US" sz="2400" dirty="0">
                <a:latin typeface="+mn-lt"/>
                <a:cs typeface="Arial" pitchFamily="34" charset="0"/>
              </a:rPr>
              <a:t> I            </a:t>
            </a:r>
            <a:r>
              <a:rPr lang="en-US" sz="2400" b="1" dirty="0">
                <a:latin typeface="+mn-lt"/>
                <a:cs typeface="Arial" pitchFamily="34" charset="0"/>
              </a:rPr>
              <a:t>( be)</a:t>
            </a:r>
            <a:r>
              <a:rPr lang="en-US" sz="2400" dirty="0">
                <a:latin typeface="+mn-lt"/>
                <a:cs typeface="Arial" pitchFamily="34" charset="0"/>
              </a:rPr>
              <a:t>a </a:t>
            </a:r>
            <a:r>
              <a:rPr lang="en-US" sz="2400" dirty="0">
                <a:latin typeface="+mn-lt"/>
                <a:cs typeface="+mn-cs"/>
              </a:rPr>
              <a:t>millionaire</a:t>
            </a:r>
            <a:r>
              <a:rPr lang="en-US" sz="2400" dirty="0">
                <a:latin typeface="+mn-lt"/>
              </a:rPr>
              <a:t>, I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would buy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en-US" sz="2400" dirty="0">
                <a:latin typeface="+mn-lt"/>
                <a:cs typeface="Arial" pitchFamily="34" charset="0"/>
              </a:rPr>
              <a:t>a house.</a:t>
            </a:r>
          </a:p>
        </p:txBody>
      </p:sp>
      <p:sp>
        <p:nvSpPr>
          <p:cNvPr id="26" name="Google Shape;1401;p44">
            <a:extLst>
              <a:ext uri="{FF2B5EF4-FFF2-40B4-BE49-F238E27FC236}">
                <a16:creationId xmlns:a16="http://schemas.microsoft.com/office/drawing/2014/main" id="{86528353-1936-4B38-AF78-63D046308500}"/>
              </a:ext>
            </a:extLst>
          </p:cNvPr>
          <p:cNvSpPr txBox="1">
            <a:spLocks/>
          </p:cNvSpPr>
          <p:nvPr/>
        </p:nvSpPr>
        <p:spPr>
          <a:xfrm>
            <a:off x="2350594" y="4118643"/>
            <a:ext cx="945857" cy="58701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5344C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itchFamily="18" charset="0"/>
                <a:ea typeface="+mn-ea"/>
                <a:cs typeface="PT Bold Stars" pitchFamily="2" charset="-78"/>
                <a:sym typeface="Arial"/>
              </a:rPr>
              <a:t>were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E3D8609-C2C2-4CAB-8D1C-F24565C44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787" y="1098817"/>
            <a:ext cx="4026433" cy="282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Google Shape;208;p39">
            <a:extLst>
              <a:ext uri="{FF2B5EF4-FFF2-40B4-BE49-F238E27FC236}">
                <a16:creationId xmlns:a16="http://schemas.microsoft.com/office/drawing/2014/main" id="{E4E1EA16-39E3-45C4-9A88-C51B9EC3AE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8250" y="296250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Complete using </a:t>
            </a: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past </a:t>
            </a: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hypothetical conditional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3C0BDC4-785B-449B-9920-EBBC14A4C239}"/>
              </a:ext>
            </a:extLst>
          </p:cNvPr>
          <p:cNvSpPr txBox="1"/>
          <p:nvPr/>
        </p:nvSpPr>
        <p:spPr>
          <a:xfrm>
            <a:off x="1215997" y="4291326"/>
            <a:ext cx="7720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                       </a:t>
            </a:r>
            <a:r>
              <a:rPr lang="en-US" sz="1800" b="1" dirty="0"/>
              <a:t>( study) </a:t>
            </a:r>
            <a:r>
              <a:rPr lang="en-US" sz="1800" dirty="0"/>
              <a:t>harder, I </a:t>
            </a: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might have passed </a:t>
            </a:r>
            <a:r>
              <a:rPr lang="en-US" sz="1800" dirty="0"/>
              <a:t>the physics test. </a:t>
            </a:r>
            <a:endParaRPr lang="en-US" sz="2000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5606DC7-5C82-4338-B98B-140C3B33A596}"/>
              </a:ext>
            </a:extLst>
          </p:cNvPr>
          <p:cNvSpPr txBox="1"/>
          <p:nvPr/>
        </p:nvSpPr>
        <p:spPr>
          <a:xfrm>
            <a:off x="1577150" y="4299010"/>
            <a:ext cx="1496464" cy="369332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had studied </a:t>
            </a:r>
            <a:endParaRPr lang="ar-SA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6B8BEAA1-E02F-479C-A767-647A8114E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45"/>
          <a:stretch/>
        </p:blipFill>
        <p:spPr>
          <a:xfrm>
            <a:off x="2496709" y="1147389"/>
            <a:ext cx="3609891" cy="2947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69407BA-3380-41C7-9F28-48B613B0C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19" y="304402"/>
            <a:ext cx="7858425" cy="749873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9968008-0C82-481B-88FA-0E355D647C05}"/>
              </a:ext>
            </a:extLst>
          </p:cNvPr>
          <p:cNvSpPr txBox="1"/>
          <p:nvPr/>
        </p:nvSpPr>
        <p:spPr>
          <a:xfrm>
            <a:off x="1009814" y="4315180"/>
            <a:ext cx="8205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I                       (</a:t>
            </a:r>
            <a:r>
              <a:rPr lang="en-US" sz="1800" b="1" dirty="0"/>
              <a:t>save)</a:t>
            </a:r>
            <a:r>
              <a:rPr lang="en-US" sz="1800" dirty="0"/>
              <a:t> my money, I </a:t>
            </a: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would have bought </a:t>
            </a:r>
            <a:r>
              <a:rPr lang="en-US" sz="1800" dirty="0"/>
              <a:t>a new computer.</a:t>
            </a:r>
          </a:p>
        </p:txBody>
      </p:sp>
      <p:sp>
        <p:nvSpPr>
          <p:cNvPr id="13" name="Google Shape;1401;p44">
            <a:extLst>
              <a:ext uri="{FF2B5EF4-FFF2-40B4-BE49-F238E27FC236}">
                <a16:creationId xmlns:a16="http://schemas.microsoft.com/office/drawing/2014/main" id="{F0E4F7CB-DDFE-4DD1-9390-3DBA09ECB7EF}"/>
              </a:ext>
            </a:extLst>
          </p:cNvPr>
          <p:cNvSpPr txBox="1">
            <a:spLocks/>
          </p:cNvSpPr>
          <p:nvPr/>
        </p:nvSpPr>
        <p:spPr>
          <a:xfrm>
            <a:off x="1422897" y="4245596"/>
            <a:ext cx="1296449" cy="46952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E5344C"/>
            </a:solidFill>
            <a:prstDash val="solid"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solidFill>
                  <a:srgbClr val="C00000"/>
                </a:solidFill>
                <a:latin typeface="Footlight MT Light" pitchFamily="18" charset="0"/>
                <a:cs typeface="PT Bold Stars" pitchFamily="2" charset="-78"/>
              </a:rPr>
              <a:t>had saved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Footlight MT Light" pitchFamily="18" charset="0"/>
              <a:cs typeface="PT Bold Stars" pitchFamily="2" charset="-78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,120 Man Thinking Money Photos - Free &amp;amp; Royalty-Free Stock Photos from  Dreamstime">
            <a:extLst>
              <a:ext uri="{FF2B5EF4-FFF2-40B4-BE49-F238E27FC236}">
                <a16:creationId xmlns:a16="http://schemas.microsoft.com/office/drawing/2014/main" id="{3A480852-F8A3-409D-9D98-E10FE6DC4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888" y="1306286"/>
            <a:ext cx="4244215" cy="274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B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7" name="Google Shape;208;p39">
            <a:extLst>
              <a:ext uri="{FF2B5EF4-FFF2-40B4-BE49-F238E27FC236}">
                <a16:creationId xmlns:a16="http://schemas.microsoft.com/office/drawing/2014/main" id="{C0F24EAA-3109-45F1-9555-DFF08A964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6654" y="396142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Complete using </a:t>
            </a: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past </a:t>
            </a: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hypothetical conditional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9D4E7DFA-A9D6-482A-B4F7-C779F0497C8E}"/>
              </a:ext>
            </a:extLst>
          </p:cNvPr>
          <p:cNvSpPr txBox="1"/>
          <p:nvPr/>
        </p:nvSpPr>
        <p:spPr>
          <a:xfrm>
            <a:off x="816429" y="4322062"/>
            <a:ext cx="7490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If I                  a lot of money , I                                </a:t>
            </a:r>
            <a:r>
              <a:rPr lang="en-US" sz="2000" b="1" dirty="0"/>
              <a:t>( be)</a:t>
            </a:r>
            <a:r>
              <a:rPr lang="en-US" sz="2000" dirty="0"/>
              <a:t> happy .</a:t>
            </a:r>
          </a:p>
        </p:txBody>
      </p: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9B21E7E5-CFA3-461B-9F0D-37D4802F3DFC}"/>
              </a:ext>
            </a:extLst>
          </p:cNvPr>
          <p:cNvSpPr txBox="1"/>
          <p:nvPr/>
        </p:nvSpPr>
        <p:spPr>
          <a:xfrm>
            <a:off x="1215999" y="4306694"/>
            <a:ext cx="1158367" cy="369332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had got </a:t>
            </a:r>
            <a:endParaRPr lang="ar-SA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D8210306-5EDB-4ABC-A861-C66F57842134}"/>
              </a:ext>
            </a:extLst>
          </p:cNvPr>
          <p:cNvSpPr txBox="1"/>
          <p:nvPr/>
        </p:nvSpPr>
        <p:spPr>
          <a:xfrm>
            <a:off x="4380541" y="4351517"/>
            <a:ext cx="2104784" cy="369332"/>
          </a:xfrm>
          <a:prstGeom prst="rect">
            <a:avLst/>
          </a:prstGeom>
          <a:solidFill>
            <a:schemeClr val="accent4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Would have been </a:t>
            </a:r>
            <a:endParaRPr lang="ar-SA"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ABC5F60-1230-453B-805F-B6388A1E8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2" t="25098" r="22722" b="46667"/>
          <a:stretch/>
        </p:blipFill>
        <p:spPr>
          <a:xfrm>
            <a:off x="975873" y="1367758"/>
            <a:ext cx="6777317" cy="210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8168C3F0-8B49-4EA9-A06B-33AA137E8ED4}"/>
              </a:ext>
            </a:extLst>
          </p:cNvPr>
          <p:cNvSpPr/>
          <p:nvPr/>
        </p:nvSpPr>
        <p:spPr>
          <a:xfrm>
            <a:off x="1306286" y="1644383"/>
            <a:ext cx="2274473" cy="307362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7FF490B5-E11D-4F37-A6F4-C501FF03962D}"/>
              </a:ext>
            </a:extLst>
          </p:cNvPr>
          <p:cNvSpPr txBox="1"/>
          <p:nvPr/>
        </p:nvSpPr>
        <p:spPr>
          <a:xfrm>
            <a:off x="1358987" y="2014743"/>
            <a:ext cx="4234990" cy="382676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C961FBF3-A0D4-4B8A-9975-72D4E5BFA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078">
            <a:off x="568024" y="693966"/>
            <a:ext cx="815704" cy="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07;p53">
            <a:extLst>
              <a:ext uri="{FF2B5EF4-FFF2-40B4-BE49-F238E27FC236}">
                <a16:creationId xmlns:a16="http://schemas.microsoft.com/office/drawing/2014/main" id="{311382F7-EB38-4F36-A61F-7AA30A0DBB5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7063" y="330414"/>
            <a:ext cx="2612571" cy="8762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08;p53">
            <a:extLst>
              <a:ext uri="{FF2B5EF4-FFF2-40B4-BE49-F238E27FC236}">
                <a16:creationId xmlns:a16="http://schemas.microsoft.com/office/drawing/2014/main" id="{2D02250C-C27B-4ABA-B146-11E353CE07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56808" y="440109"/>
            <a:ext cx="490471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Implied </a:t>
            </a:r>
            <a:r>
              <a:rPr lang="en-US" sz="3200" dirty="0">
                <a:solidFill>
                  <a:schemeClr val="accent4"/>
                </a:solidFill>
              </a:rPr>
              <a:t>Conditionals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7" name="Google Shape;772;p61">
            <a:extLst>
              <a:ext uri="{FF2B5EF4-FFF2-40B4-BE49-F238E27FC236}">
                <a16:creationId xmlns:a16="http://schemas.microsoft.com/office/drawing/2014/main" id="{10A4635A-B171-4D5C-A3EC-94169D122159}"/>
              </a:ext>
            </a:extLst>
          </p:cNvPr>
          <p:cNvSpPr txBox="1"/>
          <p:nvPr/>
        </p:nvSpPr>
        <p:spPr>
          <a:xfrm>
            <a:off x="682995" y="1108157"/>
            <a:ext cx="1568427" cy="58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Use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8" name="Google Shape;1116;p80">
            <a:extLst>
              <a:ext uri="{FF2B5EF4-FFF2-40B4-BE49-F238E27FC236}">
                <a16:creationId xmlns:a16="http://schemas.microsoft.com/office/drawing/2014/main" id="{0BF62E0C-49DF-4900-A758-BA35022ACDE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98" y="1137238"/>
            <a:ext cx="1730179" cy="5225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72;p61">
            <a:extLst>
              <a:ext uri="{FF2B5EF4-FFF2-40B4-BE49-F238E27FC236}">
                <a16:creationId xmlns:a16="http://schemas.microsoft.com/office/drawing/2014/main" id="{09496310-3256-450F-9492-44860A1D2E7D}"/>
              </a:ext>
            </a:extLst>
          </p:cNvPr>
          <p:cNvSpPr txBox="1"/>
          <p:nvPr/>
        </p:nvSpPr>
        <p:spPr>
          <a:xfrm>
            <a:off x="727818" y="1053088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Use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10" name="Google Shape;864;p68">
            <a:extLst>
              <a:ext uri="{FF2B5EF4-FFF2-40B4-BE49-F238E27FC236}">
                <a16:creationId xmlns:a16="http://schemas.microsoft.com/office/drawing/2014/main" id="{05AFC112-1FDE-49F3-AEC0-81D1A94F50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">
            <a:off x="565366" y="1926264"/>
            <a:ext cx="1716792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65;p68">
            <a:extLst>
              <a:ext uri="{FF2B5EF4-FFF2-40B4-BE49-F238E27FC236}">
                <a16:creationId xmlns:a16="http://schemas.microsoft.com/office/drawing/2014/main" id="{0A0C09E8-9004-462E-96A5-60E3660383D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">
            <a:off x="537882" y="3025080"/>
            <a:ext cx="1905641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2;p61">
            <a:extLst>
              <a:ext uri="{FF2B5EF4-FFF2-40B4-BE49-F238E27FC236}">
                <a16:creationId xmlns:a16="http://schemas.microsoft.com/office/drawing/2014/main" id="{B24FCD7F-13F2-45EC-B9A7-8701015DA1B2}"/>
              </a:ext>
            </a:extLst>
          </p:cNvPr>
          <p:cNvSpPr txBox="1"/>
          <p:nvPr/>
        </p:nvSpPr>
        <p:spPr>
          <a:xfrm>
            <a:off x="526752" y="1889367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Form</a:t>
            </a:r>
            <a:endParaRPr sz="28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3" name="Google Shape;772;p61">
            <a:extLst>
              <a:ext uri="{FF2B5EF4-FFF2-40B4-BE49-F238E27FC236}">
                <a16:creationId xmlns:a16="http://schemas.microsoft.com/office/drawing/2014/main" id="{88BE2362-A7CC-43BB-8D86-485F66BDDEDF}"/>
              </a:ext>
            </a:extLst>
          </p:cNvPr>
          <p:cNvSpPr txBox="1"/>
          <p:nvPr/>
        </p:nvSpPr>
        <p:spPr>
          <a:xfrm>
            <a:off x="618960" y="3003553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Example</a:t>
            </a:r>
            <a:endParaRPr sz="28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81B974F-5260-448F-9AE4-A152D0B5F8CC}"/>
              </a:ext>
            </a:extLst>
          </p:cNvPr>
          <p:cNvSpPr txBox="1"/>
          <p:nvPr/>
        </p:nvSpPr>
        <p:spPr>
          <a:xfrm>
            <a:off x="2307129" y="1087084"/>
            <a:ext cx="63066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/>
              <a:t>Conditional statement can be expressed without using </a:t>
            </a:r>
            <a:r>
              <a:rPr lang="en-US" sz="1800" dirty="0"/>
              <a:t>“</a:t>
            </a:r>
            <a:r>
              <a:rPr lang="en-US" sz="1800" b="1" dirty="0">
                <a:solidFill>
                  <a:srgbClr val="C00000"/>
                </a:solidFill>
              </a:rPr>
              <a:t>if”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/>
              <a:t>Conditional verbs are used in the result clause </a:t>
            </a:r>
          </a:p>
          <a:p>
            <a:endParaRPr lang="en-US" sz="1800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4757CA6-6F06-4490-8307-B9E50D40D323}"/>
              </a:ext>
            </a:extLst>
          </p:cNvPr>
          <p:cNvSpPr txBox="1"/>
          <p:nvPr/>
        </p:nvSpPr>
        <p:spPr>
          <a:xfrm>
            <a:off x="2383610" y="1820252"/>
            <a:ext cx="1934816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Past Modal</a:t>
            </a:r>
          </a:p>
        </p:txBody>
      </p:sp>
      <p:sp>
        <p:nvSpPr>
          <p:cNvPr id="14" name="علامة الجمع 13">
            <a:extLst>
              <a:ext uri="{FF2B5EF4-FFF2-40B4-BE49-F238E27FC236}">
                <a16:creationId xmlns:a16="http://schemas.microsoft.com/office/drawing/2014/main" id="{61D30814-1EAF-4B67-B1D2-52E11A539CE2}"/>
              </a:ext>
            </a:extLst>
          </p:cNvPr>
          <p:cNvSpPr/>
          <p:nvPr/>
        </p:nvSpPr>
        <p:spPr>
          <a:xfrm>
            <a:off x="4385501" y="1779210"/>
            <a:ext cx="445674" cy="399569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157C399-F1A5-4A19-A324-39C26C501E97}"/>
              </a:ext>
            </a:extLst>
          </p:cNvPr>
          <p:cNvSpPr txBox="1"/>
          <p:nvPr/>
        </p:nvSpPr>
        <p:spPr>
          <a:xfrm>
            <a:off x="4871957" y="1788236"/>
            <a:ext cx="232670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V ( infinitive )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F588F9A-3E67-41CF-8AC5-45EA5813C5BB}"/>
              </a:ext>
            </a:extLst>
          </p:cNvPr>
          <p:cNvSpPr txBox="1"/>
          <p:nvPr/>
        </p:nvSpPr>
        <p:spPr>
          <a:xfrm>
            <a:off x="2413067" y="2264645"/>
            <a:ext cx="1934816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Past Modal</a:t>
            </a:r>
          </a:p>
        </p:txBody>
      </p:sp>
      <p:sp>
        <p:nvSpPr>
          <p:cNvPr id="19" name="علامة الجمع 18">
            <a:extLst>
              <a:ext uri="{FF2B5EF4-FFF2-40B4-BE49-F238E27FC236}">
                <a16:creationId xmlns:a16="http://schemas.microsoft.com/office/drawing/2014/main" id="{1F2A9DAF-B773-454B-B18A-27397C2A37E4}"/>
              </a:ext>
            </a:extLst>
          </p:cNvPr>
          <p:cNvSpPr/>
          <p:nvPr/>
        </p:nvSpPr>
        <p:spPr>
          <a:xfrm>
            <a:off x="4376536" y="2269707"/>
            <a:ext cx="445674" cy="399569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1315685-8067-41BB-921C-CD54A12EA431}"/>
              </a:ext>
            </a:extLst>
          </p:cNvPr>
          <p:cNvSpPr txBox="1"/>
          <p:nvPr/>
        </p:nvSpPr>
        <p:spPr>
          <a:xfrm>
            <a:off x="4893729" y="2240313"/>
            <a:ext cx="1084449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have</a:t>
            </a:r>
          </a:p>
        </p:txBody>
      </p:sp>
      <p:sp>
        <p:nvSpPr>
          <p:cNvPr id="21" name="علامة الجمع 20">
            <a:extLst>
              <a:ext uri="{FF2B5EF4-FFF2-40B4-BE49-F238E27FC236}">
                <a16:creationId xmlns:a16="http://schemas.microsoft.com/office/drawing/2014/main" id="{3109CF92-AF8D-4658-937B-46236E1C1FFA}"/>
              </a:ext>
            </a:extLst>
          </p:cNvPr>
          <p:cNvSpPr/>
          <p:nvPr/>
        </p:nvSpPr>
        <p:spPr>
          <a:xfrm>
            <a:off x="6042691" y="2237691"/>
            <a:ext cx="445674" cy="399569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C89020CF-02C9-4C9F-9F1B-F459278BE052}"/>
              </a:ext>
            </a:extLst>
          </p:cNvPr>
          <p:cNvSpPr txBox="1"/>
          <p:nvPr/>
        </p:nvSpPr>
        <p:spPr>
          <a:xfrm>
            <a:off x="6506095" y="2239031"/>
            <a:ext cx="1084449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V (3)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3292B66-4781-47F3-883E-9FF036997168}"/>
              </a:ext>
            </a:extLst>
          </p:cNvPr>
          <p:cNvSpPr txBox="1"/>
          <p:nvPr/>
        </p:nvSpPr>
        <p:spPr>
          <a:xfrm>
            <a:off x="2455047" y="3161732"/>
            <a:ext cx="6051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I </a:t>
            </a:r>
            <a:r>
              <a:rPr lang="en" sz="1800" b="1" u="sng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would</a:t>
            </a:r>
            <a:r>
              <a:rPr lang="en" sz="1800" b="1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  </a:t>
            </a:r>
            <a:r>
              <a:rPr lang="en" sz="1800" b="1" u="sng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buy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a</a:t>
            </a:r>
            <a:r>
              <a:rPr kumimoji="0" lang="en" sz="1800" b="0" i="0" u="none" strike="noStrike" kern="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Ferrari , but I don’t have enough money</a:t>
            </a:r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B9AD880-F52A-4B6A-9ED4-3A7F1B85895F}"/>
              </a:ext>
            </a:extLst>
          </p:cNvPr>
          <p:cNvSpPr txBox="1"/>
          <p:nvPr/>
        </p:nvSpPr>
        <p:spPr>
          <a:xfrm>
            <a:off x="2520363" y="3468987"/>
            <a:ext cx="4756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Implied conditional: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Rounded MT Bold" pitchFamily="34" charset="0"/>
              </a:rPr>
              <a:t>(if I  had enough money …)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5" name="قوس كبير أيسر 24">
            <a:extLst>
              <a:ext uri="{FF2B5EF4-FFF2-40B4-BE49-F238E27FC236}">
                <a16:creationId xmlns:a16="http://schemas.microsoft.com/office/drawing/2014/main" id="{4ADCB531-CE19-43E2-87BB-BDFA266F39C8}"/>
              </a:ext>
            </a:extLst>
          </p:cNvPr>
          <p:cNvSpPr/>
          <p:nvPr/>
        </p:nvSpPr>
        <p:spPr>
          <a:xfrm rot="5400000" flipV="1">
            <a:off x="3672872" y="1943963"/>
            <a:ext cx="195203" cy="2402203"/>
          </a:xfrm>
          <a:prstGeom prst="leftBrac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1350" dirty="0"/>
          </a:p>
        </p:txBody>
      </p:sp>
      <p:sp>
        <p:nvSpPr>
          <p:cNvPr id="26" name="Google Shape;876;p68">
            <a:extLst>
              <a:ext uri="{FF2B5EF4-FFF2-40B4-BE49-F238E27FC236}">
                <a16:creationId xmlns:a16="http://schemas.microsoft.com/office/drawing/2014/main" id="{29A736DD-AEA7-41C1-8E78-E376D00A8E3F}"/>
              </a:ext>
            </a:extLst>
          </p:cNvPr>
          <p:cNvSpPr/>
          <p:nvPr/>
        </p:nvSpPr>
        <p:spPr>
          <a:xfrm>
            <a:off x="2888067" y="2763469"/>
            <a:ext cx="1630145" cy="264040"/>
          </a:xfrm>
          <a:prstGeom prst="roundRect">
            <a:avLst>
              <a:gd name="adj" fmla="val 18423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4"/>
                </a:solidFill>
                <a:latin typeface="Varela Round"/>
                <a:ea typeface="Varela Round"/>
                <a:cs typeface="Varela Round"/>
                <a:sym typeface="Varela Round"/>
              </a:rPr>
              <a:t>Result clause</a:t>
            </a:r>
            <a:endParaRPr sz="1600" b="1" dirty="0">
              <a:solidFill>
                <a:schemeClr val="accent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FCF6228-4B83-4A1F-AE4E-9C8A91DACABD}"/>
              </a:ext>
            </a:extLst>
          </p:cNvPr>
          <p:cNvSpPr txBox="1"/>
          <p:nvPr/>
        </p:nvSpPr>
        <p:spPr>
          <a:xfrm>
            <a:off x="2461450" y="4174744"/>
            <a:ext cx="6051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I </a:t>
            </a:r>
            <a:r>
              <a:rPr lang="en" sz="1800" b="1" u="sng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would</a:t>
            </a:r>
            <a:r>
              <a:rPr lang="en" sz="1800" b="1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  </a:t>
            </a:r>
            <a:r>
              <a:rPr lang="en" sz="1800" b="1" u="sng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have stayed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longer</a:t>
            </a:r>
            <a:r>
              <a:rPr kumimoji="0" lang="en" sz="1800" b="0" i="0" u="none" strike="noStrike" kern="0" cap="none" spc="0" normalizeH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, but he didn’t ask me to .</a:t>
            </a:r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7CA58F9-BDCF-410F-AF19-1EC8E48834B0}"/>
              </a:ext>
            </a:extLst>
          </p:cNvPr>
          <p:cNvSpPr txBox="1"/>
          <p:nvPr/>
        </p:nvSpPr>
        <p:spPr>
          <a:xfrm>
            <a:off x="2680447" y="4489683"/>
            <a:ext cx="4756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 Rounded MT Bold" pitchFamily="34" charset="0"/>
              </a:rPr>
              <a:t>Implied conditional: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Arial Rounded MT Bold" pitchFamily="34" charset="0"/>
              </a:rPr>
              <a:t>(if he  had asked me to )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29" name="قوس كبير أيسر 28">
            <a:extLst>
              <a:ext uri="{FF2B5EF4-FFF2-40B4-BE49-F238E27FC236}">
                <a16:creationId xmlns:a16="http://schemas.microsoft.com/office/drawing/2014/main" id="{DA9E50BE-DD92-4FAA-A81D-8D0383974709}"/>
              </a:ext>
            </a:extLst>
          </p:cNvPr>
          <p:cNvSpPr/>
          <p:nvPr/>
        </p:nvSpPr>
        <p:spPr>
          <a:xfrm rot="5400000" flipV="1">
            <a:off x="3952057" y="2684192"/>
            <a:ext cx="242585" cy="3041253"/>
          </a:xfrm>
          <a:prstGeom prst="leftBrac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sz="1350" dirty="0"/>
          </a:p>
        </p:txBody>
      </p:sp>
      <p:sp>
        <p:nvSpPr>
          <p:cNvPr id="30" name="Google Shape;876;p68">
            <a:extLst>
              <a:ext uri="{FF2B5EF4-FFF2-40B4-BE49-F238E27FC236}">
                <a16:creationId xmlns:a16="http://schemas.microsoft.com/office/drawing/2014/main" id="{ADF2C672-3D7A-45C9-96EB-AFDF4427FC67}"/>
              </a:ext>
            </a:extLst>
          </p:cNvPr>
          <p:cNvSpPr/>
          <p:nvPr/>
        </p:nvSpPr>
        <p:spPr>
          <a:xfrm>
            <a:off x="3155728" y="3776481"/>
            <a:ext cx="1630145" cy="264040"/>
          </a:xfrm>
          <a:prstGeom prst="roundRect">
            <a:avLst>
              <a:gd name="adj" fmla="val 18423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4"/>
                </a:solidFill>
                <a:latin typeface="Varela Round"/>
                <a:ea typeface="Varela Round"/>
                <a:cs typeface="Varela Round"/>
                <a:sym typeface="Varela Round"/>
              </a:rPr>
              <a:t>Result clause</a:t>
            </a:r>
            <a:endParaRPr sz="1600" b="1" dirty="0">
              <a:solidFill>
                <a:schemeClr val="accent4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CTICE MAKES PERFECT by Mat Voyce on Dribbble">
            <a:extLst>
              <a:ext uri="{FF2B5EF4-FFF2-40B4-BE49-F238E27FC236}">
                <a16:creationId xmlns:a16="http://schemas.microsoft.com/office/drawing/2014/main" id="{4854F6C5-3747-44C7-B825-A8FC9F23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64" y="1283233"/>
            <a:ext cx="4243507" cy="273839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326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/>
          <p:nvPr/>
        </p:nvSpPr>
        <p:spPr>
          <a:xfrm>
            <a:off x="1753387" y="1277052"/>
            <a:ext cx="4894500" cy="30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C2D1988-64E8-473B-9880-9BA4A8A16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24" t="51242" r="9076" b="10813"/>
          <a:stretch/>
        </p:blipFill>
        <p:spPr>
          <a:xfrm>
            <a:off x="3857385" y="660826"/>
            <a:ext cx="3657598" cy="1951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D2D690C-2518-418C-8846-91BDFCF09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68" t="11354" r="9076" b="50974"/>
          <a:stretch/>
        </p:blipFill>
        <p:spPr>
          <a:xfrm>
            <a:off x="298396" y="2411508"/>
            <a:ext cx="3726756" cy="193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5F2E8D9-0194-4EAB-A556-5FBFB43F041D}"/>
              </a:ext>
            </a:extLst>
          </p:cNvPr>
          <p:cNvSpPr txBox="1"/>
          <p:nvPr/>
        </p:nvSpPr>
        <p:spPr>
          <a:xfrm>
            <a:off x="4308822" y="3372937"/>
            <a:ext cx="3398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>
                <a:solidFill>
                  <a:srgbClr val="C00000"/>
                </a:solidFill>
              </a:rPr>
              <a:t>would go </a:t>
            </a:r>
            <a:r>
              <a:rPr lang="en-US" sz="1800" dirty="0"/>
              <a:t>to the restaurant</a:t>
            </a:r>
            <a:endParaRPr lang="ar-SA" sz="18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08EAC6-20B9-4FE0-899D-DD5DB1089042}"/>
              </a:ext>
            </a:extLst>
          </p:cNvPr>
          <p:cNvSpPr txBox="1"/>
          <p:nvPr/>
        </p:nvSpPr>
        <p:spPr>
          <a:xfrm>
            <a:off x="714615" y="1221408"/>
            <a:ext cx="2735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>
                <a:solidFill>
                  <a:srgbClr val="C00000"/>
                </a:solidFill>
              </a:rPr>
              <a:t>would ask </a:t>
            </a:r>
            <a:r>
              <a:rPr lang="en-US" sz="1800" dirty="0"/>
              <a:t>for help. 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B05FBA8A-339F-4B72-A56E-3BCB32D721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5" t="35855" r="9315" b="27395"/>
          <a:stretch/>
        </p:blipFill>
        <p:spPr>
          <a:xfrm>
            <a:off x="891348" y="2305209"/>
            <a:ext cx="3795914" cy="1890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2F6D8E4-78DE-414B-BE87-6D444C46E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3" t="52736" r="52690" b="11409"/>
          <a:stretch/>
        </p:blipFill>
        <p:spPr>
          <a:xfrm>
            <a:off x="4103274" y="614723"/>
            <a:ext cx="3749808" cy="1844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CDC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CA8F3F3-9476-4D71-AFA4-33BCC51BD29C}"/>
              </a:ext>
            </a:extLst>
          </p:cNvPr>
          <p:cNvSpPr txBox="1"/>
          <p:nvPr/>
        </p:nvSpPr>
        <p:spPr>
          <a:xfrm>
            <a:off x="1285154" y="1090925"/>
            <a:ext cx="2772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>
                <a:solidFill>
                  <a:schemeClr val="accent2"/>
                </a:solidFill>
              </a:rPr>
              <a:t>would call </a:t>
            </a:r>
            <a:r>
              <a:rPr lang="en-US" sz="1800" dirty="0"/>
              <a:t>the police</a:t>
            </a:r>
            <a:endParaRPr lang="ar-SA" sz="1800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8E1F6F7B-813B-4F2A-B18A-92253E54B9D7}"/>
              </a:ext>
            </a:extLst>
          </p:cNvPr>
          <p:cNvSpPr txBox="1"/>
          <p:nvPr/>
        </p:nvSpPr>
        <p:spPr>
          <a:xfrm>
            <a:off x="5081068" y="3211718"/>
            <a:ext cx="324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 </a:t>
            </a:r>
            <a:r>
              <a:rPr lang="en-US" sz="1800" b="1" u="sng" dirty="0">
                <a:solidFill>
                  <a:schemeClr val="accent2"/>
                </a:solidFill>
              </a:rPr>
              <a:t>would call </a:t>
            </a:r>
            <a:r>
              <a:rPr lang="en-US" sz="1800" dirty="0"/>
              <a:t>the firefighters. </a:t>
            </a:r>
            <a:endParaRPr lang="ar-SA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788;p63">
            <a:extLst>
              <a:ext uri="{FF2B5EF4-FFF2-40B4-BE49-F238E27FC236}">
                <a16:creationId xmlns:a16="http://schemas.microsoft.com/office/drawing/2014/main" id="{483576B6-2BCE-4522-B171-BF4998CC7BA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1477" y="346995"/>
            <a:ext cx="2234150" cy="25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88;p63">
            <a:extLst>
              <a:ext uri="{FF2B5EF4-FFF2-40B4-BE49-F238E27FC236}">
                <a16:creationId xmlns:a16="http://schemas.microsoft.com/office/drawing/2014/main" id="{DE658C0C-0F6B-42C5-B214-1EC69F47B6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350" y="2253916"/>
            <a:ext cx="2234150" cy="25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F9552E5-77CE-4340-8078-00E419E2A3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8" t="33763" r="16050" b="29038"/>
          <a:stretch/>
        </p:blipFill>
        <p:spPr>
          <a:xfrm>
            <a:off x="1183341" y="1498387"/>
            <a:ext cx="6469956" cy="2443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BD2"/>
            </a:solidFill>
            <a:miter lim="800000"/>
          </a:ln>
          <a:effectLst>
            <a:glow rad="228600">
              <a:schemeClr val="bg1">
                <a:lumMod val="60000"/>
                <a:lumOff val="4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3E1B0384-E073-47C4-992F-DF1D26BE8D5E}"/>
              </a:ext>
            </a:extLst>
          </p:cNvPr>
          <p:cNvSpPr/>
          <p:nvPr/>
        </p:nvSpPr>
        <p:spPr>
          <a:xfrm>
            <a:off x="1375443" y="1690487"/>
            <a:ext cx="3404026" cy="345781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0EFDE188-A5F4-4FF3-BAF9-7CC2EA8CFACF}"/>
              </a:ext>
            </a:extLst>
          </p:cNvPr>
          <p:cNvSpPr txBox="1"/>
          <p:nvPr/>
        </p:nvSpPr>
        <p:spPr>
          <a:xfrm>
            <a:off x="1397406" y="2106951"/>
            <a:ext cx="5487488" cy="482567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DFFADE91-AB32-4BEE-A005-7B18883B7C56}"/>
              </a:ext>
            </a:extLst>
          </p:cNvPr>
          <p:cNvSpPr txBox="1"/>
          <p:nvPr/>
        </p:nvSpPr>
        <p:spPr>
          <a:xfrm>
            <a:off x="1403809" y="3273644"/>
            <a:ext cx="6065071" cy="499217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43;p78">
            <a:extLst>
              <a:ext uri="{FF2B5EF4-FFF2-40B4-BE49-F238E27FC236}">
                <a16:creationId xmlns:a16="http://schemas.microsoft.com/office/drawing/2014/main" id="{3AA48162-D976-4B4F-A119-E68F36CAD01D}"/>
              </a:ext>
            </a:extLst>
          </p:cNvPr>
          <p:cNvSpPr/>
          <p:nvPr/>
        </p:nvSpPr>
        <p:spPr>
          <a:xfrm>
            <a:off x="8390965" y="4714261"/>
            <a:ext cx="665433" cy="395621"/>
          </a:xfrm>
          <a:custGeom>
            <a:avLst/>
            <a:gdLst/>
            <a:ahLst/>
            <a:cxnLst/>
            <a:rect l="l" t="t" r="r" b="b"/>
            <a:pathLst>
              <a:path w="30548" h="22249" extrusionOk="0">
                <a:moveTo>
                  <a:pt x="14630" y="0"/>
                </a:moveTo>
                <a:cubicBezTo>
                  <a:pt x="14411" y="0"/>
                  <a:pt x="14156" y="75"/>
                  <a:pt x="13861" y="234"/>
                </a:cubicBezTo>
                <a:cubicBezTo>
                  <a:pt x="9302" y="2740"/>
                  <a:pt x="12479" y="15799"/>
                  <a:pt x="11004" y="15799"/>
                </a:cubicBezTo>
                <a:cubicBezTo>
                  <a:pt x="10994" y="15799"/>
                  <a:pt x="10984" y="15798"/>
                  <a:pt x="10973" y="15797"/>
                </a:cubicBezTo>
                <a:cubicBezTo>
                  <a:pt x="9648" y="15638"/>
                  <a:pt x="9178" y="3211"/>
                  <a:pt x="6803" y="3211"/>
                </a:cubicBezTo>
                <a:cubicBezTo>
                  <a:pt x="6454" y="3211"/>
                  <a:pt x="6063" y="3479"/>
                  <a:pt x="5623" y="4095"/>
                </a:cubicBezTo>
                <a:cubicBezTo>
                  <a:pt x="0" y="11876"/>
                  <a:pt x="9453" y="20022"/>
                  <a:pt x="9453" y="20022"/>
                </a:cubicBezTo>
                <a:cubicBezTo>
                  <a:pt x="11059" y="20952"/>
                  <a:pt x="14045" y="22248"/>
                  <a:pt x="17391" y="22248"/>
                </a:cubicBezTo>
                <a:cubicBezTo>
                  <a:pt x="18859" y="22248"/>
                  <a:pt x="20395" y="21999"/>
                  <a:pt x="21915" y="21359"/>
                </a:cubicBezTo>
                <a:cubicBezTo>
                  <a:pt x="26900" y="19232"/>
                  <a:pt x="30548" y="11754"/>
                  <a:pt x="27478" y="7529"/>
                </a:cubicBezTo>
                <a:cubicBezTo>
                  <a:pt x="27062" y="6958"/>
                  <a:pt x="26707" y="6709"/>
                  <a:pt x="26395" y="6709"/>
                </a:cubicBezTo>
                <a:cubicBezTo>
                  <a:pt x="24405" y="6709"/>
                  <a:pt x="24205" y="16846"/>
                  <a:pt x="21551" y="17530"/>
                </a:cubicBezTo>
                <a:cubicBezTo>
                  <a:pt x="21478" y="17547"/>
                  <a:pt x="21412" y="17556"/>
                  <a:pt x="21353" y="17556"/>
                </a:cubicBezTo>
                <a:cubicBezTo>
                  <a:pt x="18870" y="17556"/>
                  <a:pt x="26788" y="2513"/>
                  <a:pt x="22128" y="1207"/>
                </a:cubicBezTo>
                <a:cubicBezTo>
                  <a:pt x="21923" y="1150"/>
                  <a:pt x="21731" y="1123"/>
                  <a:pt x="21552" y="1123"/>
                </a:cubicBezTo>
                <a:cubicBezTo>
                  <a:pt x="17543" y="1123"/>
                  <a:pt x="19854" y="14849"/>
                  <a:pt x="16566" y="15402"/>
                </a:cubicBezTo>
                <a:cubicBezTo>
                  <a:pt x="16512" y="15411"/>
                  <a:pt x="16460" y="15415"/>
                  <a:pt x="16410" y="15415"/>
                </a:cubicBezTo>
                <a:cubicBezTo>
                  <a:pt x="13471" y="15415"/>
                  <a:pt x="17775" y="0"/>
                  <a:pt x="14630" y="0"/>
                </a:cubicBezTo>
                <a:close/>
              </a:path>
            </a:pathLst>
          </a:custGeom>
          <a:solidFill>
            <a:srgbClr val="F9CE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4447A98D-D79F-4D74-B4FF-8805BF6C1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078">
            <a:off x="860020" y="939856"/>
            <a:ext cx="815704" cy="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9" name="Google Shape;749;p61"/>
          <p:cNvCxnSpPr/>
          <p:nvPr/>
        </p:nvCxnSpPr>
        <p:spPr>
          <a:xfrm>
            <a:off x="1123754" y="3014025"/>
            <a:ext cx="7055400" cy="6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51" name="Google Shape;751;p61"/>
          <p:cNvSpPr txBox="1">
            <a:spLocks noGrp="1"/>
          </p:cNvSpPr>
          <p:nvPr>
            <p:ph type="title"/>
          </p:nvPr>
        </p:nvSpPr>
        <p:spPr>
          <a:xfrm>
            <a:off x="720000" y="56305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Lesson </a:t>
            </a:r>
            <a:r>
              <a:rPr lang="en" sz="5400" dirty="0">
                <a:solidFill>
                  <a:srgbClr val="C00000"/>
                </a:solidFill>
              </a:rPr>
              <a:t>Objectives</a:t>
            </a:r>
            <a:endParaRPr sz="5400" dirty="0">
              <a:solidFill>
                <a:srgbClr val="C00000"/>
              </a:solidFill>
            </a:endParaRPr>
          </a:p>
        </p:txBody>
      </p:sp>
      <p:sp>
        <p:nvSpPr>
          <p:cNvPr id="752" name="Google Shape;752;p61"/>
          <p:cNvSpPr txBox="1"/>
          <p:nvPr/>
        </p:nvSpPr>
        <p:spPr>
          <a:xfrm>
            <a:off x="812278" y="1549924"/>
            <a:ext cx="15306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Form</a:t>
            </a:r>
            <a:endParaRPr sz="2000" dirty="0">
              <a:solidFill>
                <a:schemeClr val="dk2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53" name="Google Shape;753;p61"/>
          <p:cNvSpPr txBox="1"/>
          <p:nvPr/>
        </p:nvSpPr>
        <p:spPr>
          <a:xfrm>
            <a:off x="524297" y="1815562"/>
            <a:ext cx="2728702" cy="69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Sentences using </a:t>
            </a:r>
            <a:r>
              <a:rPr lang="en-US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Present Hypothetical Conditionals</a:t>
            </a:r>
          </a:p>
        </p:txBody>
      </p:sp>
      <p:sp>
        <p:nvSpPr>
          <p:cNvPr id="756" name="Google Shape;756;p61"/>
          <p:cNvSpPr txBox="1"/>
          <p:nvPr/>
        </p:nvSpPr>
        <p:spPr>
          <a:xfrm>
            <a:off x="2259754" y="3624572"/>
            <a:ext cx="15306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Write</a:t>
            </a:r>
            <a:endParaRPr sz="2400" dirty="0">
              <a:solidFill>
                <a:schemeClr val="dk2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57" name="Google Shape;757;p61"/>
          <p:cNvSpPr txBox="1"/>
          <p:nvPr/>
        </p:nvSpPr>
        <p:spPr>
          <a:xfrm>
            <a:off x="2043953" y="3947240"/>
            <a:ext cx="2633243" cy="73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Meaningful sentences using </a:t>
            </a:r>
            <a:r>
              <a:rPr lang="en-US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Past Hypothetical </a:t>
            </a:r>
            <a:r>
              <a:rPr lang="en-US" sz="1600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Conditionals</a:t>
            </a:r>
          </a:p>
        </p:txBody>
      </p:sp>
      <p:cxnSp>
        <p:nvCxnSpPr>
          <p:cNvPr id="758" name="Google Shape;758;p61"/>
          <p:cNvCxnSpPr>
            <a:cxnSpLocks/>
            <a:stCxn id="759" idx="2"/>
            <a:endCxn id="756" idx="0"/>
          </p:cNvCxnSpPr>
          <p:nvPr/>
        </p:nvCxnSpPr>
        <p:spPr>
          <a:xfrm>
            <a:off x="3024999" y="3364004"/>
            <a:ext cx="0" cy="260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0" name="Google Shape;760;p61"/>
          <p:cNvSpPr txBox="1"/>
          <p:nvPr/>
        </p:nvSpPr>
        <p:spPr>
          <a:xfrm>
            <a:off x="5338984" y="3624572"/>
            <a:ext cx="15306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Use</a:t>
            </a:r>
            <a:endParaRPr sz="2000" dirty="0">
              <a:solidFill>
                <a:schemeClr val="dk2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61" name="Google Shape;761;p61"/>
          <p:cNvSpPr txBox="1"/>
          <p:nvPr/>
        </p:nvSpPr>
        <p:spPr>
          <a:xfrm>
            <a:off x="5241827" y="3963426"/>
            <a:ext cx="2299949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As If/As </a:t>
            </a:r>
            <a:r>
              <a:rPr lang="en-US" sz="1600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Though for unreal Situations</a:t>
            </a:r>
          </a:p>
        </p:txBody>
      </p:sp>
      <p:cxnSp>
        <p:nvCxnSpPr>
          <p:cNvPr id="762" name="Google Shape;762;p61"/>
          <p:cNvCxnSpPr>
            <a:stCxn id="763" idx="2"/>
            <a:endCxn id="760" idx="0"/>
          </p:cNvCxnSpPr>
          <p:nvPr/>
        </p:nvCxnSpPr>
        <p:spPr>
          <a:xfrm>
            <a:off x="6104258" y="3421779"/>
            <a:ext cx="0" cy="202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4" name="Google Shape;764;p61"/>
          <p:cNvSpPr txBox="1"/>
          <p:nvPr/>
        </p:nvSpPr>
        <p:spPr>
          <a:xfrm>
            <a:off x="3799369" y="1549925"/>
            <a:ext cx="15306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Deduce</a:t>
            </a:r>
            <a:endParaRPr sz="2400" dirty="0">
              <a:solidFill>
                <a:schemeClr val="dk2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65" name="Google Shape;765;p61"/>
          <p:cNvSpPr txBox="1"/>
          <p:nvPr/>
        </p:nvSpPr>
        <p:spPr>
          <a:xfrm>
            <a:off x="3588445" y="1876625"/>
            <a:ext cx="221354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the structure of </a:t>
            </a:r>
            <a:r>
              <a:rPr lang="en-US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implied conditionals </a:t>
            </a:r>
          </a:p>
        </p:txBody>
      </p:sp>
      <p:cxnSp>
        <p:nvCxnSpPr>
          <p:cNvPr id="766" name="Google Shape;766;p61"/>
          <p:cNvCxnSpPr>
            <a:cxnSpLocks/>
            <a:endCxn id="767" idx="0"/>
          </p:cNvCxnSpPr>
          <p:nvPr/>
        </p:nvCxnSpPr>
        <p:spPr>
          <a:xfrm>
            <a:off x="4564629" y="2382050"/>
            <a:ext cx="0" cy="28831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8" name="Google Shape;768;p61"/>
          <p:cNvSpPr txBox="1"/>
          <p:nvPr/>
        </p:nvSpPr>
        <p:spPr>
          <a:xfrm>
            <a:off x="6878588" y="1541833"/>
            <a:ext cx="15306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Apply</a:t>
            </a:r>
            <a:endParaRPr sz="2400" dirty="0">
              <a:solidFill>
                <a:schemeClr val="dk2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69" name="Google Shape;769;p61"/>
          <p:cNvSpPr txBox="1"/>
          <p:nvPr/>
        </p:nvSpPr>
        <p:spPr>
          <a:xfrm>
            <a:off x="6562165" y="1876625"/>
            <a:ext cx="2039669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T</a:t>
            </a:r>
            <a:r>
              <a:rPr lang="en" sz="1600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he rules to do the exercises correctly</a:t>
            </a:r>
            <a:endParaRPr sz="1600" dirty="0">
              <a:solidFill>
                <a:schemeClr val="accent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cxnSp>
        <p:nvCxnSpPr>
          <p:cNvPr id="770" name="Google Shape;770;p61"/>
          <p:cNvCxnSpPr>
            <a:cxnSpLocks/>
            <a:endCxn id="771" idx="0"/>
          </p:cNvCxnSpPr>
          <p:nvPr/>
        </p:nvCxnSpPr>
        <p:spPr>
          <a:xfrm>
            <a:off x="7643888" y="2451207"/>
            <a:ext cx="0" cy="25767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55" name="Google Shape;75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682" y="2670361"/>
            <a:ext cx="1083375" cy="71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3311" y="2651111"/>
            <a:ext cx="1083375" cy="71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2941" y="2670361"/>
            <a:ext cx="1083375" cy="71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2571" y="2708886"/>
            <a:ext cx="1083375" cy="71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2200" y="2708886"/>
            <a:ext cx="1083375" cy="712893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61"/>
          <p:cNvSpPr txBox="1"/>
          <p:nvPr/>
        </p:nvSpPr>
        <p:spPr>
          <a:xfrm>
            <a:off x="1228563" y="2760225"/>
            <a:ext cx="5136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1</a:t>
            </a:r>
            <a:endParaRPr sz="200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73" name="Google Shape;773;p61"/>
          <p:cNvSpPr txBox="1"/>
          <p:nvPr/>
        </p:nvSpPr>
        <p:spPr>
          <a:xfrm>
            <a:off x="2768188" y="2760225"/>
            <a:ext cx="5136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2</a:t>
            </a:r>
            <a:endParaRPr sz="200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74" name="Google Shape;774;p61"/>
          <p:cNvSpPr txBox="1"/>
          <p:nvPr/>
        </p:nvSpPr>
        <p:spPr>
          <a:xfrm>
            <a:off x="4307813" y="2760225"/>
            <a:ext cx="5136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3</a:t>
            </a:r>
            <a:endParaRPr sz="200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75" name="Google Shape;775;p61"/>
          <p:cNvSpPr txBox="1"/>
          <p:nvPr/>
        </p:nvSpPr>
        <p:spPr>
          <a:xfrm>
            <a:off x="5847450" y="2760225"/>
            <a:ext cx="5136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4</a:t>
            </a:r>
            <a:endParaRPr sz="200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776" name="Google Shape;776;p61"/>
          <p:cNvSpPr txBox="1"/>
          <p:nvPr/>
        </p:nvSpPr>
        <p:spPr>
          <a:xfrm>
            <a:off x="7387100" y="2760225"/>
            <a:ext cx="5136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5</a:t>
            </a:r>
            <a:endParaRPr sz="200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cxnSp>
        <p:nvCxnSpPr>
          <p:cNvPr id="38" name="Google Shape;758;p61">
            <a:extLst>
              <a:ext uri="{FF2B5EF4-FFF2-40B4-BE49-F238E27FC236}">
                <a16:creationId xmlns:a16="http://schemas.microsoft.com/office/drawing/2014/main" id="{8BA7C33D-4B69-4FB3-BFDE-28CBB7D56C25}"/>
              </a:ext>
            </a:extLst>
          </p:cNvPr>
          <p:cNvCxnSpPr>
            <a:cxnSpLocks/>
          </p:cNvCxnSpPr>
          <p:nvPr/>
        </p:nvCxnSpPr>
        <p:spPr>
          <a:xfrm>
            <a:off x="1479227" y="2451207"/>
            <a:ext cx="0" cy="23476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274" y="353466"/>
            <a:ext cx="2612571" cy="87628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3"/>
          <p:cNvSpPr txBox="1">
            <a:spLocks noGrp="1"/>
          </p:cNvSpPr>
          <p:nvPr>
            <p:ph type="title"/>
          </p:nvPr>
        </p:nvSpPr>
        <p:spPr>
          <a:xfrm>
            <a:off x="1649769" y="432424"/>
            <a:ext cx="4904712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As If / As Though for    </a:t>
            </a:r>
            <a:r>
              <a:rPr lang="en-US" sz="2400" dirty="0">
                <a:solidFill>
                  <a:schemeClr val="accent4"/>
                </a:solidFill>
              </a:rPr>
              <a:t>Unreal Situations</a:t>
            </a:r>
            <a:endParaRPr sz="2400" dirty="0">
              <a:solidFill>
                <a:schemeClr val="accent4"/>
              </a:solidFill>
            </a:endParaRPr>
          </a:p>
        </p:txBody>
      </p:sp>
      <p:pic>
        <p:nvPicPr>
          <p:cNvPr id="19" name="Google Shape;513;p53">
            <a:extLst>
              <a:ext uri="{FF2B5EF4-FFF2-40B4-BE49-F238E27FC236}">
                <a16:creationId xmlns:a16="http://schemas.microsoft.com/office/drawing/2014/main" id="{A24A0567-DEB7-430F-9362-1ECFEA5B4F1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5005" y="962711"/>
            <a:ext cx="1997063" cy="9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116;p80">
            <a:extLst>
              <a:ext uri="{FF2B5EF4-FFF2-40B4-BE49-F238E27FC236}">
                <a16:creationId xmlns:a16="http://schemas.microsoft.com/office/drawing/2014/main" id="{DEF91C24-FB54-4795-982D-E1EABB1B9E7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503" y="1160290"/>
            <a:ext cx="1730179" cy="52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64;p68">
            <a:extLst>
              <a:ext uri="{FF2B5EF4-FFF2-40B4-BE49-F238E27FC236}">
                <a16:creationId xmlns:a16="http://schemas.microsoft.com/office/drawing/2014/main" id="{19175A23-5D0F-48CE-8A99-7DCB5AF9F36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">
            <a:off x="565366" y="1926264"/>
            <a:ext cx="1716792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65;p68">
            <a:extLst>
              <a:ext uri="{FF2B5EF4-FFF2-40B4-BE49-F238E27FC236}">
                <a16:creationId xmlns:a16="http://schemas.microsoft.com/office/drawing/2014/main" id="{EE860B82-8F5E-40DD-9FA8-B732689EEBB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">
            <a:off x="530197" y="2717716"/>
            <a:ext cx="1905641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772;p61">
            <a:extLst>
              <a:ext uri="{FF2B5EF4-FFF2-40B4-BE49-F238E27FC236}">
                <a16:creationId xmlns:a16="http://schemas.microsoft.com/office/drawing/2014/main" id="{CE9CB3AF-48DD-469F-A4BC-A7D78FD78A02}"/>
              </a:ext>
            </a:extLst>
          </p:cNvPr>
          <p:cNvSpPr txBox="1"/>
          <p:nvPr/>
        </p:nvSpPr>
        <p:spPr>
          <a:xfrm>
            <a:off x="682995" y="1108157"/>
            <a:ext cx="1568427" cy="582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Use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4" name="Google Shape;772;p61">
            <a:extLst>
              <a:ext uri="{FF2B5EF4-FFF2-40B4-BE49-F238E27FC236}">
                <a16:creationId xmlns:a16="http://schemas.microsoft.com/office/drawing/2014/main" id="{7BF5080E-DDDD-430F-8F4D-8315DD4C7E2E}"/>
              </a:ext>
            </a:extLst>
          </p:cNvPr>
          <p:cNvSpPr txBox="1"/>
          <p:nvPr/>
        </p:nvSpPr>
        <p:spPr>
          <a:xfrm>
            <a:off x="581822" y="1890648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Form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5" name="Google Shape;772;p61">
            <a:extLst>
              <a:ext uri="{FF2B5EF4-FFF2-40B4-BE49-F238E27FC236}">
                <a16:creationId xmlns:a16="http://schemas.microsoft.com/office/drawing/2014/main" id="{66B24565-A4C3-4FFE-9957-28358F74C599}"/>
              </a:ext>
            </a:extLst>
          </p:cNvPr>
          <p:cNvSpPr txBox="1"/>
          <p:nvPr/>
        </p:nvSpPr>
        <p:spPr>
          <a:xfrm>
            <a:off x="720134" y="2697471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Example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E73B3E63-F57A-4D4A-8F0A-587C7EA25509}"/>
              </a:ext>
            </a:extLst>
          </p:cNvPr>
          <p:cNvSpPr txBox="1"/>
          <p:nvPr/>
        </p:nvSpPr>
        <p:spPr>
          <a:xfrm>
            <a:off x="2414709" y="1244461"/>
            <a:ext cx="5705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to suggest that something is </a:t>
            </a:r>
            <a:r>
              <a:rPr lang="en-US" sz="1800" b="1" dirty="0"/>
              <a:t>unreal </a:t>
            </a:r>
            <a:r>
              <a:rPr lang="en-US" sz="1800" dirty="0"/>
              <a:t>or </a:t>
            </a:r>
            <a:r>
              <a:rPr lang="en-US" sz="1800" b="1" dirty="0"/>
              <a:t>untrue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DE658B7-FA58-4191-B10F-9B24A7AC30F0}"/>
              </a:ext>
            </a:extLst>
          </p:cNvPr>
          <p:cNvSpPr txBox="1"/>
          <p:nvPr/>
        </p:nvSpPr>
        <p:spPr>
          <a:xfrm>
            <a:off x="2544975" y="1874041"/>
            <a:ext cx="232670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.. as if  /  as though .. </a:t>
            </a:r>
          </a:p>
        </p:txBody>
      </p:sp>
      <p:sp>
        <p:nvSpPr>
          <p:cNvPr id="31" name="علامة الجمع 30">
            <a:extLst>
              <a:ext uri="{FF2B5EF4-FFF2-40B4-BE49-F238E27FC236}">
                <a16:creationId xmlns:a16="http://schemas.microsoft.com/office/drawing/2014/main" id="{115011BB-E246-4CCC-9A15-A499527390A3}"/>
              </a:ext>
            </a:extLst>
          </p:cNvPr>
          <p:cNvSpPr/>
          <p:nvPr/>
        </p:nvSpPr>
        <p:spPr>
          <a:xfrm>
            <a:off x="4931067" y="1848366"/>
            <a:ext cx="445674" cy="399569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8028716-CB54-4E52-B04B-6D459C146CE1}"/>
              </a:ext>
            </a:extLst>
          </p:cNvPr>
          <p:cNvSpPr txBox="1"/>
          <p:nvPr/>
        </p:nvSpPr>
        <p:spPr>
          <a:xfrm>
            <a:off x="5402155" y="1903497"/>
            <a:ext cx="1727336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Past verb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632D32A0-2F2F-4A6D-9CF2-4C115D0B7102}"/>
              </a:ext>
            </a:extLst>
          </p:cNvPr>
          <p:cNvSpPr txBox="1"/>
          <p:nvPr/>
        </p:nvSpPr>
        <p:spPr>
          <a:xfrm>
            <a:off x="2551378" y="2326118"/>
            <a:ext cx="2326702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.. as if  /  as though .. </a:t>
            </a:r>
          </a:p>
        </p:txBody>
      </p:sp>
      <p:sp>
        <p:nvSpPr>
          <p:cNvPr id="34" name="علامة الجمع 33">
            <a:extLst>
              <a:ext uri="{FF2B5EF4-FFF2-40B4-BE49-F238E27FC236}">
                <a16:creationId xmlns:a16="http://schemas.microsoft.com/office/drawing/2014/main" id="{40346067-155A-452C-BDB6-C26F4CF315E2}"/>
              </a:ext>
            </a:extLst>
          </p:cNvPr>
          <p:cNvSpPr/>
          <p:nvPr/>
        </p:nvSpPr>
        <p:spPr>
          <a:xfrm>
            <a:off x="4914418" y="2338865"/>
            <a:ext cx="445674" cy="399569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EBD5A91-6400-4E13-ACB0-F5F3EF9F7B75}"/>
              </a:ext>
            </a:extLst>
          </p:cNvPr>
          <p:cNvSpPr txBox="1"/>
          <p:nvPr/>
        </p:nvSpPr>
        <p:spPr>
          <a:xfrm>
            <a:off x="5408558" y="2340206"/>
            <a:ext cx="938454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had</a:t>
            </a:r>
          </a:p>
        </p:txBody>
      </p:sp>
      <p:sp>
        <p:nvSpPr>
          <p:cNvPr id="36" name="علامة الجمع 35">
            <a:extLst>
              <a:ext uri="{FF2B5EF4-FFF2-40B4-BE49-F238E27FC236}">
                <a16:creationId xmlns:a16="http://schemas.microsoft.com/office/drawing/2014/main" id="{3A3C786F-85F9-4397-9AA6-AB1C37ECB90C}"/>
              </a:ext>
            </a:extLst>
          </p:cNvPr>
          <p:cNvSpPr/>
          <p:nvPr/>
        </p:nvSpPr>
        <p:spPr>
          <a:xfrm>
            <a:off x="6396157" y="2345268"/>
            <a:ext cx="445674" cy="399569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45DAE1B0-7BF2-4031-BACA-95E4ACA235D5}"/>
              </a:ext>
            </a:extLst>
          </p:cNvPr>
          <p:cNvSpPr txBox="1"/>
          <p:nvPr/>
        </p:nvSpPr>
        <p:spPr>
          <a:xfrm>
            <a:off x="6882611" y="2331240"/>
            <a:ext cx="938454" cy="338554"/>
          </a:xfrm>
          <a:prstGeom prst="rect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</a:rPr>
              <a:t>V (3)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5F5C0FD5-42A9-4636-A602-D75E95C1F762}"/>
              </a:ext>
            </a:extLst>
          </p:cNvPr>
          <p:cNvSpPr txBox="1"/>
          <p:nvPr/>
        </p:nvSpPr>
        <p:spPr>
          <a:xfrm>
            <a:off x="2508837" y="3154046"/>
            <a:ext cx="5555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He behaved  </a:t>
            </a:r>
            <a:r>
              <a:rPr kumimoji="0" lang="en" sz="1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as if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he </a:t>
            </a:r>
            <a:r>
              <a:rPr kumimoji="0" lang="en" sz="18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were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a clown . </a:t>
            </a:r>
            <a:endParaRPr lang="ar-SA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5E7BD7E7-D4D9-4CBD-B13C-8812A931AA9D}"/>
              </a:ext>
            </a:extLst>
          </p:cNvPr>
          <p:cNvSpPr txBox="1"/>
          <p:nvPr/>
        </p:nvSpPr>
        <p:spPr>
          <a:xfrm>
            <a:off x="2446081" y="3844329"/>
            <a:ext cx="59833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</a:t>
            </a:r>
            <a:r>
              <a:rPr lang="en-US" sz="1800" dirty="0">
                <a:solidFill>
                  <a:srgbClr val="040404"/>
                </a:solidFill>
                <a:latin typeface="Signika Negative Light"/>
                <a:sym typeface="Signika Negative Light"/>
              </a:rPr>
              <a:t>You look </a:t>
            </a:r>
            <a:r>
              <a:rPr lang="en-US" sz="1800" b="1" u="sng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as though </a:t>
            </a:r>
            <a:r>
              <a:rPr lang="en-US" sz="1800" dirty="0">
                <a:solidFill>
                  <a:srgbClr val="040404"/>
                </a:solidFill>
                <a:latin typeface="Signika Negative Light"/>
                <a:sym typeface="Signika Negative Light"/>
              </a:rPr>
              <a:t>you </a:t>
            </a:r>
            <a:r>
              <a:rPr lang="en-US" sz="1800" b="1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had</a:t>
            </a:r>
            <a:r>
              <a:rPr lang="en-US" sz="1800" dirty="0">
                <a:solidFill>
                  <a:srgbClr val="040404"/>
                </a:solidFill>
                <a:latin typeface="Signika Negative Light"/>
                <a:sym typeface="Signika Negative Light"/>
              </a:rPr>
              <a:t>n’t </a:t>
            </a:r>
            <a:r>
              <a:rPr lang="en-US" sz="1800" b="1" dirty="0">
                <a:solidFill>
                  <a:srgbClr val="C00000"/>
                </a:solidFill>
                <a:latin typeface="Signika Negative Light"/>
                <a:sym typeface="Signika Negative Light"/>
              </a:rPr>
              <a:t>slept</a:t>
            </a:r>
            <a:r>
              <a:rPr lang="en-US" sz="1800" dirty="0">
                <a:solidFill>
                  <a:srgbClr val="040404"/>
                </a:solidFill>
                <a:latin typeface="Signika Negative Light"/>
                <a:sym typeface="Signika Negative Light"/>
              </a:rPr>
              <a:t> well</a:t>
            </a: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. </a:t>
            </a:r>
            <a:endParaRPr lang="ar-SA" sz="1600" dirty="0"/>
          </a:p>
        </p:txBody>
      </p:sp>
      <p:sp>
        <p:nvSpPr>
          <p:cNvPr id="40" name="فقاعة الكلام: بيضاوية 39">
            <a:extLst>
              <a:ext uri="{FF2B5EF4-FFF2-40B4-BE49-F238E27FC236}">
                <a16:creationId xmlns:a16="http://schemas.microsoft.com/office/drawing/2014/main" id="{03182922-6B73-4D58-B53D-ED72F994E784}"/>
              </a:ext>
            </a:extLst>
          </p:cNvPr>
          <p:cNvSpPr/>
          <p:nvPr/>
        </p:nvSpPr>
        <p:spPr>
          <a:xfrm>
            <a:off x="4595052" y="2795800"/>
            <a:ext cx="1467651" cy="322635"/>
          </a:xfrm>
          <a:prstGeom prst="wedgeEllipseCallout">
            <a:avLst>
              <a:gd name="adj1" fmla="val -20270"/>
              <a:gd name="adj2" fmla="val 95207"/>
            </a:avLst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/>
                </a:solidFill>
              </a:rPr>
              <a:t>Past simple</a:t>
            </a:r>
            <a:endParaRPr lang="ar-SA" sz="1200" b="1" dirty="0">
              <a:solidFill>
                <a:schemeClr val="accent4"/>
              </a:solidFill>
            </a:endParaRPr>
          </a:p>
        </p:txBody>
      </p:sp>
      <p:sp>
        <p:nvSpPr>
          <p:cNvPr id="41" name="فقاعة الكلام: بيضاوية 40">
            <a:extLst>
              <a:ext uri="{FF2B5EF4-FFF2-40B4-BE49-F238E27FC236}">
                <a16:creationId xmlns:a16="http://schemas.microsoft.com/office/drawing/2014/main" id="{25411462-7CB6-4591-BA8B-38ED07D0F571}"/>
              </a:ext>
            </a:extLst>
          </p:cNvPr>
          <p:cNvSpPr/>
          <p:nvPr/>
        </p:nvSpPr>
        <p:spPr>
          <a:xfrm>
            <a:off x="4870396" y="3524502"/>
            <a:ext cx="1599560" cy="322635"/>
          </a:xfrm>
          <a:prstGeom prst="wedgeEllipseCallout">
            <a:avLst>
              <a:gd name="adj1" fmla="val -20270"/>
              <a:gd name="adj2" fmla="val 95207"/>
            </a:avLst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/>
                </a:solidFill>
              </a:rPr>
              <a:t>Past perfect</a:t>
            </a:r>
            <a:endParaRPr lang="ar-SA" sz="1200" b="1" dirty="0">
              <a:solidFill>
                <a:schemeClr val="accent4"/>
              </a:solidFill>
            </a:endParaRPr>
          </a:p>
        </p:txBody>
      </p:sp>
      <p:sp>
        <p:nvSpPr>
          <p:cNvPr id="42" name="Google Shape;310;p45">
            <a:extLst>
              <a:ext uri="{FF2B5EF4-FFF2-40B4-BE49-F238E27FC236}">
                <a16:creationId xmlns:a16="http://schemas.microsoft.com/office/drawing/2014/main" id="{CF805090-BB17-44BC-8B4C-9FBD7EC4150A}"/>
              </a:ext>
            </a:extLst>
          </p:cNvPr>
          <p:cNvSpPr txBox="1">
            <a:spLocks/>
          </p:cNvSpPr>
          <p:nvPr/>
        </p:nvSpPr>
        <p:spPr>
          <a:xfrm>
            <a:off x="1009389" y="4303357"/>
            <a:ext cx="7466100" cy="617306"/>
          </a:xfrm>
          <a:prstGeom prst="rect">
            <a:avLst/>
          </a:prstGeom>
          <a:solidFill>
            <a:srgbClr val="7030A0"/>
          </a:solidFill>
          <a:ln>
            <a:solidFill>
              <a:schemeClr val="accent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●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Quicksand Light"/>
              <a:buChar char="○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600"/>
              <a:buFont typeface="Quicksand Light"/>
              <a:buChar char="■"/>
              <a:defRPr sz="1600" b="0" i="0" u="none" strike="noStrike" cap="none">
                <a:solidFill>
                  <a:srgbClr val="434343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indent="0">
              <a:spcAft>
                <a:spcPts val="1600"/>
              </a:spcAft>
              <a:buFont typeface="Quicksand Light"/>
              <a:buNone/>
            </a:pPr>
            <a:r>
              <a:rPr lang="en-US" u="sng" dirty="0">
                <a:solidFill>
                  <a:schemeClr val="accent4"/>
                </a:solidFill>
                <a:latin typeface="Berlin Sans FB Demi" pitchFamily="34" charset="0"/>
                <a:ea typeface="Quicksand"/>
                <a:cs typeface="+mn-cs"/>
                <a:sym typeface="Quicksand"/>
              </a:rPr>
              <a:t>Note </a:t>
            </a:r>
            <a:r>
              <a:rPr lang="en-US" sz="1400" u="sng" dirty="0">
                <a:solidFill>
                  <a:schemeClr val="accent4"/>
                </a:solidFill>
                <a:latin typeface="Berlin Sans FB Demi" pitchFamily="34" charset="0"/>
                <a:ea typeface="Quicksand"/>
                <a:cs typeface="+mn-cs"/>
                <a:sym typeface="Quicksand"/>
              </a:rPr>
              <a:t>:</a:t>
            </a:r>
            <a:r>
              <a:rPr lang="en-US" sz="1400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Either </a:t>
            </a:r>
            <a:r>
              <a:rPr lang="en-US" sz="1400" u="sng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was</a:t>
            </a:r>
            <a:r>
              <a:rPr lang="en-US" sz="1400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 or </a:t>
            </a:r>
            <a:r>
              <a:rPr lang="en-US" sz="1400" b="1" u="sng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were </a:t>
            </a:r>
            <a:r>
              <a:rPr lang="en-US" sz="1400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can be used with the subjects :I</a:t>
            </a:r>
            <a:r>
              <a:rPr lang="en-US" sz="1400" b="1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, she, he ,</a:t>
            </a:r>
            <a:r>
              <a:rPr lang="en-US" sz="1400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 or </a:t>
            </a:r>
            <a:r>
              <a:rPr lang="en-US" sz="1400" b="1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it </a:t>
            </a:r>
            <a:r>
              <a:rPr lang="en-US" sz="1400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.However, </a:t>
            </a:r>
            <a:r>
              <a:rPr lang="en-US" sz="1400" b="1" u="sng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were </a:t>
            </a:r>
            <a:r>
              <a:rPr lang="en-US" sz="1400" dirty="0">
                <a:solidFill>
                  <a:schemeClr val="accent4"/>
                </a:solidFill>
                <a:latin typeface="Signika Negative Light" panose="020B0604020202020204" charset="0"/>
                <a:ea typeface="Quicksand"/>
                <a:cs typeface="+mn-cs"/>
                <a:sym typeface="Quicksand"/>
              </a:rPr>
              <a:t>is considered more formal and generally used in writing .</a:t>
            </a:r>
            <a:endParaRPr lang="en-US" dirty="0">
              <a:solidFill>
                <a:schemeClr val="accent4"/>
              </a:solidFill>
              <a:latin typeface="Signika Negative Light" panose="020B0604020202020204" charset="0"/>
              <a:ea typeface="Quicksand"/>
              <a:cs typeface="+mn-cs"/>
              <a:sym typeface="Quicksand"/>
            </a:endParaRPr>
          </a:p>
        </p:txBody>
      </p:sp>
      <p:pic>
        <p:nvPicPr>
          <p:cNvPr id="43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DAE271B1-5BA7-4B6D-8C6C-A229326D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078">
            <a:off x="575711" y="3598533"/>
            <a:ext cx="815704" cy="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CTICE MAKES PERFECT by Mat Voyce on Dribbble">
            <a:extLst>
              <a:ext uri="{FF2B5EF4-FFF2-40B4-BE49-F238E27FC236}">
                <a16:creationId xmlns:a16="http://schemas.microsoft.com/office/drawing/2014/main" id="{4854F6C5-3747-44C7-B825-A8FC9F23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64" y="1283233"/>
            <a:ext cx="4243507" cy="273839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71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931 Heroism Vector Images, Heroism Illustrations | Depositphotos">
            <a:extLst>
              <a:ext uri="{FF2B5EF4-FFF2-40B4-BE49-F238E27FC236}">
                <a16:creationId xmlns:a16="http://schemas.microsoft.com/office/drawing/2014/main" id="{A8D14B9F-3BAC-488C-9CD8-7BB2918536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F0CDB5D-CA9D-4310-BF4A-9A59A1345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59" y="1529122"/>
            <a:ext cx="2462145" cy="278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4C720DD-B561-4C33-AD9B-895EF282EF6F}"/>
              </a:ext>
            </a:extLst>
          </p:cNvPr>
          <p:cNvSpPr txBox="1"/>
          <p:nvPr/>
        </p:nvSpPr>
        <p:spPr>
          <a:xfrm>
            <a:off x="790058" y="1456521"/>
            <a:ext cx="3293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 err="1">
                <a:latin typeface="ProximaNova-Bold"/>
              </a:rPr>
              <a:t>Samy</a:t>
            </a:r>
            <a:r>
              <a:rPr lang="en-US" sz="2400" b="1" i="0" u="none" strike="noStrike" baseline="0" dirty="0">
                <a:latin typeface="ProximaNova-Bold"/>
              </a:rPr>
              <a:t> </a:t>
            </a:r>
            <a:r>
              <a:rPr lang="en-US" sz="2400" b="1" i="0" u="sng" strike="noStrike" baseline="0" dirty="0">
                <a:latin typeface="ProximaNova-Bold"/>
              </a:rPr>
              <a:t>is</a:t>
            </a:r>
            <a:r>
              <a:rPr lang="en-US" sz="2400" b="1" i="0" u="none" strike="noStrike" baseline="0" dirty="0">
                <a:latin typeface="ProximaNova-Bold"/>
              </a:rPr>
              <a:t> not King.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ProximaNova-Bold"/>
              </a:rPr>
              <a:t>act / as if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Google Shape;208;p39">
            <a:extLst>
              <a:ext uri="{FF2B5EF4-FFF2-40B4-BE49-F238E27FC236}">
                <a16:creationId xmlns:a16="http://schemas.microsoft.com/office/drawing/2014/main" id="{CB2C6511-E3A7-44F2-A3CB-A5B462912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7729" y="373090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2">
                    <a:lumMod val="75000"/>
                  </a:schemeClr>
                </a:solidFill>
              </a:rPr>
              <a:t>Make a sentence using the given words:</a:t>
            </a:r>
            <a:endParaRPr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281A27D-AC96-4B00-B045-CB79EBDE9E0C}"/>
              </a:ext>
            </a:extLst>
          </p:cNvPr>
          <p:cNvSpPr txBox="1"/>
          <p:nvPr/>
        </p:nvSpPr>
        <p:spPr>
          <a:xfrm>
            <a:off x="959106" y="2719082"/>
            <a:ext cx="40355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He acted </a:t>
            </a:r>
            <a:r>
              <a:rPr lang="en-US" sz="2400" b="1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as</a:t>
            </a: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 </a:t>
            </a:r>
            <a:r>
              <a:rPr lang="en-US" sz="2400" b="1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if</a:t>
            </a: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 he </a:t>
            </a:r>
            <a:r>
              <a:rPr lang="en-US" sz="2400" b="1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were</a:t>
            </a: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 a 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own Transparent Clip Art Image | Clown images, Clown crafts, Cute clown">
            <a:extLst>
              <a:ext uri="{FF2B5EF4-FFF2-40B4-BE49-F238E27FC236}">
                <a16:creationId xmlns:a16="http://schemas.microsoft.com/office/drawing/2014/main" id="{B3ED8381-75D6-4282-83A5-332BD1B4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81" y="1590595"/>
            <a:ext cx="2289841" cy="298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Google Shape;208;p39">
            <a:extLst>
              <a:ext uri="{FF2B5EF4-FFF2-40B4-BE49-F238E27FC236}">
                <a16:creationId xmlns:a16="http://schemas.microsoft.com/office/drawing/2014/main" id="{E6EF6F54-BB30-4519-8E69-EA631CA4F9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35669" y="311618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chemeClr val="accent2">
                    <a:lumMod val="75000"/>
                  </a:schemeClr>
                </a:solidFill>
              </a:rPr>
              <a:t>Make a sentence using the given words:</a:t>
            </a:r>
            <a:endParaRPr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2E4866B-33B9-41AE-8DFF-672B0CCF4E45}"/>
              </a:ext>
            </a:extLst>
          </p:cNvPr>
          <p:cNvSpPr txBox="1"/>
          <p:nvPr/>
        </p:nvSpPr>
        <p:spPr>
          <a:xfrm>
            <a:off x="4724283" y="1272104"/>
            <a:ext cx="32933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latin typeface="ProximaNova-Bold"/>
              </a:rPr>
              <a:t>Maher </a:t>
            </a:r>
            <a:r>
              <a:rPr lang="en-US" sz="2400" b="1" i="0" u="sng" strike="noStrike" baseline="0" dirty="0">
                <a:latin typeface="ProximaNova-Bold"/>
              </a:rPr>
              <a:t>is</a:t>
            </a:r>
            <a:r>
              <a:rPr lang="en-US" sz="2400" b="1" i="0" u="none" strike="noStrike" baseline="0" dirty="0">
                <a:latin typeface="ProximaNova-Bold"/>
              </a:rPr>
              <a:t> not clown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i="0" u="none" strike="noStrike" baseline="0" dirty="0">
                <a:solidFill>
                  <a:schemeClr val="tx2">
                    <a:lumMod val="50000"/>
                  </a:schemeClr>
                </a:solidFill>
                <a:latin typeface="ProximaNova-Bold"/>
              </a:rPr>
              <a:t>behave / as if</a:t>
            </a:r>
            <a:endParaRPr lang="ar-SA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67E03D49-4D1A-4B6E-B425-4F7423C2E04F}"/>
              </a:ext>
            </a:extLst>
          </p:cNvPr>
          <p:cNvSpPr txBox="1"/>
          <p:nvPr/>
        </p:nvSpPr>
        <p:spPr>
          <a:xfrm>
            <a:off x="3818966" y="2542349"/>
            <a:ext cx="47794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He behaved </a:t>
            </a:r>
            <a:r>
              <a:rPr lang="en-US" sz="2400" b="1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as</a:t>
            </a: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 </a:t>
            </a:r>
            <a:r>
              <a:rPr lang="en-US" sz="2400" b="1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if</a:t>
            </a: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 he </a:t>
            </a:r>
            <a:r>
              <a:rPr lang="en-US" sz="2400" b="1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were</a:t>
            </a:r>
            <a:r>
              <a:rPr lang="en-US" sz="2400" kern="1200" dirty="0">
                <a:solidFill>
                  <a:schemeClr val="tx1"/>
                </a:solidFill>
                <a:latin typeface="Constantia" panose="02030602050306030303" pitchFamily="18" charset="0"/>
                <a:ea typeface="+mn-ea"/>
              </a:rPr>
              <a:t> a clown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726;p59">
            <a:extLst>
              <a:ext uri="{FF2B5EF4-FFF2-40B4-BE49-F238E27FC236}">
                <a16:creationId xmlns:a16="http://schemas.microsoft.com/office/drawing/2014/main" id="{A2B31374-8B6E-F848-1C6D-F4F49F92255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39519">
            <a:off x="211391" y="3353317"/>
            <a:ext cx="2422911" cy="9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80;p79">
            <a:extLst>
              <a:ext uri="{FF2B5EF4-FFF2-40B4-BE49-F238E27FC236}">
                <a16:creationId xmlns:a16="http://schemas.microsoft.com/office/drawing/2014/main" id="{CB725F26-872D-531B-79F6-BF39FAD620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400" b="-4400"/>
          <a:stretch/>
        </p:blipFill>
        <p:spPr>
          <a:xfrm rot="19775986">
            <a:off x="1499034" y="1684031"/>
            <a:ext cx="4240399" cy="112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7238;p65">
            <a:extLst>
              <a:ext uri="{FF2B5EF4-FFF2-40B4-BE49-F238E27FC236}">
                <a16:creationId xmlns:a16="http://schemas.microsoft.com/office/drawing/2014/main" id="{37262D7D-FDD9-A346-A617-1CD6FAF0118C}"/>
              </a:ext>
            </a:extLst>
          </p:cNvPr>
          <p:cNvGrpSpPr/>
          <p:nvPr/>
        </p:nvGrpSpPr>
        <p:grpSpPr>
          <a:xfrm>
            <a:off x="1219734" y="1543218"/>
            <a:ext cx="3290455" cy="2921850"/>
            <a:chOff x="944075" y="1247775"/>
            <a:chExt cx="3619500" cy="2921850"/>
          </a:xfrm>
          <a:solidFill>
            <a:schemeClr val="tx1">
              <a:lumMod val="75000"/>
            </a:schemeClr>
          </a:solidFill>
        </p:grpSpPr>
        <p:sp>
          <p:nvSpPr>
            <p:cNvPr id="15" name="Google Shape;7239;p65">
              <a:extLst>
                <a:ext uri="{FF2B5EF4-FFF2-40B4-BE49-F238E27FC236}">
                  <a16:creationId xmlns:a16="http://schemas.microsoft.com/office/drawing/2014/main" id="{82DF27E9-984E-FFCE-A5DC-A85D8068F6DB}"/>
                </a:ext>
              </a:extLst>
            </p:cNvPr>
            <p:cNvSpPr/>
            <p:nvPr/>
          </p:nvSpPr>
          <p:spPr>
            <a:xfrm>
              <a:off x="2176325" y="3757725"/>
              <a:ext cx="1155000" cy="277800"/>
            </a:xfrm>
            <a:prstGeom prst="rect">
              <a:avLst/>
            </a:prstGeom>
            <a:grpFill/>
            <a:ln w="38100" cap="flat" cmpd="sng">
              <a:solidFill>
                <a:srgbClr val="FDD3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7240;p65">
              <a:extLst>
                <a:ext uri="{FF2B5EF4-FFF2-40B4-BE49-F238E27FC236}">
                  <a16:creationId xmlns:a16="http://schemas.microsoft.com/office/drawing/2014/main" id="{B3EB878C-B9E8-78DD-8BBF-FF7A5007AC99}"/>
                </a:ext>
              </a:extLst>
            </p:cNvPr>
            <p:cNvSpPr/>
            <p:nvPr/>
          </p:nvSpPr>
          <p:spPr>
            <a:xfrm>
              <a:off x="2114375" y="4035525"/>
              <a:ext cx="1278900" cy="134100"/>
            </a:xfrm>
            <a:prstGeom prst="rect">
              <a:avLst/>
            </a:prstGeom>
            <a:grpFill/>
            <a:ln w="38100" cap="flat" cmpd="sng">
              <a:solidFill>
                <a:srgbClr val="FDD3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7241;p65">
              <a:extLst>
                <a:ext uri="{FF2B5EF4-FFF2-40B4-BE49-F238E27FC236}">
                  <a16:creationId xmlns:a16="http://schemas.microsoft.com/office/drawing/2014/main" id="{E306A7A8-EED6-41B2-A14D-98429D60580A}"/>
                </a:ext>
              </a:extLst>
            </p:cNvPr>
            <p:cNvSpPr/>
            <p:nvPr/>
          </p:nvSpPr>
          <p:spPr>
            <a:xfrm>
              <a:off x="944075" y="1247775"/>
              <a:ext cx="3619500" cy="2499900"/>
            </a:xfrm>
            <a:prstGeom prst="roundRect">
              <a:avLst>
                <a:gd name="adj" fmla="val 9525"/>
              </a:avLst>
            </a:prstGeom>
            <a:grpFill/>
            <a:ln w="38100" cap="flat" cmpd="sng">
              <a:solidFill>
                <a:srgbClr val="FDD3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8" name="Google Shape;7242;p65">
              <a:extLst>
                <a:ext uri="{FF2B5EF4-FFF2-40B4-BE49-F238E27FC236}">
                  <a16:creationId xmlns:a16="http://schemas.microsoft.com/office/drawing/2014/main" id="{A4CAF472-BF82-2051-83B5-7409CEBF466F}"/>
                </a:ext>
              </a:extLst>
            </p:cNvPr>
            <p:cNvCxnSpPr/>
            <p:nvPr/>
          </p:nvCxnSpPr>
          <p:spPr>
            <a:xfrm>
              <a:off x="965375" y="3448050"/>
              <a:ext cx="3576900" cy="0"/>
            </a:xfrm>
            <a:prstGeom prst="straightConnector1">
              <a:avLst/>
            </a:prstGeom>
            <a:grpFill/>
            <a:ln w="9525" cap="flat" cmpd="sng">
              <a:solidFill>
                <a:srgbClr val="FDD3D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3" name="Picture 2" descr="PRACTICE MAKES PERFECT by Mat Voyce on Dribbble">
            <a:extLst>
              <a:ext uri="{FF2B5EF4-FFF2-40B4-BE49-F238E27FC236}">
                <a16:creationId xmlns:a16="http://schemas.microsoft.com/office/drawing/2014/main" id="{D9BC192E-8A5F-6F55-6648-F2E9A02BE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77" y="1715747"/>
            <a:ext cx="2908461" cy="21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4" name="مربع نص 1093">
            <a:extLst>
              <a:ext uri="{FF2B5EF4-FFF2-40B4-BE49-F238E27FC236}">
                <a16:creationId xmlns:a16="http://schemas.microsoft.com/office/drawing/2014/main" id="{C32A86B8-2FE4-5A7F-A80D-A31776B2BB85}"/>
              </a:ext>
            </a:extLst>
          </p:cNvPr>
          <p:cNvSpPr txBox="1"/>
          <p:nvPr/>
        </p:nvSpPr>
        <p:spPr>
          <a:xfrm>
            <a:off x="4812738" y="2480069"/>
            <a:ext cx="3724359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b="1" dirty="0">
              <a:solidFill>
                <a:schemeClr val="bg1">
                  <a:lumMod val="60000"/>
                  <a:lumOff val="40000"/>
                </a:schemeClr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b="1" dirty="0">
                <a:solidFill>
                  <a:schemeClr val="bg1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https://wordwall.net/ar/resource/13505944</a:t>
            </a:r>
            <a:endParaRPr lang="en-US" b="1" dirty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094696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72"/>
          <p:cNvGrpSpPr/>
          <p:nvPr/>
        </p:nvGrpSpPr>
        <p:grpSpPr>
          <a:xfrm>
            <a:off x="1993014" y="1606457"/>
            <a:ext cx="5231528" cy="2747598"/>
            <a:chOff x="4854325" y="1936705"/>
            <a:chExt cx="3569700" cy="2142920"/>
          </a:xfrm>
        </p:grpSpPr>
        <p:sp>
          <p:nvSpPr>
            <p:cNvPr id="938" name="Google Shape;938;p72"/>
            <p:cNvSpPr/>
            <p:nvPr/>
          </p:nvSpPr>
          <p:spPr>
            <a:xfrm>
              <a:off x="5044081" y="1936705"/>
              <a:ext cx="3190200" cy="1990200"/>
            </a:xfrm>
            <a:prstGeom prst="round2SameRect">
              <a:avLst>
                <a:gd name="adj1" fmla="val 4232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72"/>
            <p:cNvSpPr/>
            <p:nvPr/>
          </p:nvSpPr>
          <p:spPr>
            <a:xfrm rot="10800000">
              <a:off x="4854325" y="3926925"/>
              <a:ext cx="3569700" cy="152700"/>
            </a:xfrm>
            <a:prstGeom prst="round2SameRect">
              <a:avLst>
                <a:gd name="adj1" fmla="val 44955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72"/>
            <p:cNvSpPr/>
            <p:nvPr/>
          </p:nvSpPr>
          <p:spPr>
            <a:xfrm>
              <a:off x="6606475" y="2008050"/>
              <a:ext cx="65400" cy="654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1E259C37-31C3-4EC8-92DD-8DACF82E4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940" y="1731445"/>
            <a:ext cx="4011065" cy="2343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Google Shape;958;p74">
            <a:extLst>
              <a:ext uri="{FF2B5EF4-FFF2-40B4-BE49-F238E27FC236}">
                <a16:creationId xmlns:a16="http://schemas.microsoft.com/office/drawing/2014/main" id="{6CE5E83E-3940-65BA-4549-5E0B9C11A7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12451" y="518848"/>
            <a:ext cx="5927916" cy="7608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accent6"/>
                </a:solidFill>
              </a:rPr>
              <a:t>From The Holy Qura’n</a:t>
            </a:r>
            <a:endParaRPr sz="48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029002">
            <a:off x="5774564" y="1304983"/>
            <a:ext cx="2358288" cy="1136588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74"/>
          <p:cNvSpPr txBox="1">
            <a:spLocks noGrp="1"/>
          </p:cNvSpPr>
          <p:nvPr>
            <p:ph type="title"/>
          </p:nvPr>
        </p:nvSpPr>
        <p:spPr>
          <a:xfrm>
            <a:off x="4063373" y="1408081"/>
            <a:ext cx="3956502" cy="7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Home </a:t>
            </a:r>
            <a:r>
              <a:rPr lang="en" sz="6600" dirty="0">
                <a:solidFill>
                  <a:schemeClr val="accent4"/>
                </a:solidFill>
              </a:rPr>
              <a:t>work</a:t>
            </a:r>
            <a:endParaRPr sz="6600" dirty="0">
              <a:solidFill>
                <a:schemeClr val="accent4"/>
              </a:solidFill>
            </a:endParaRPr>
          </a:p>
        </p:txBody>
      </p:sp>
      <p:sp>
        <p:nvSpPr>
          <p:cNvPr id="959" name="Google Shape;959;p74"/>
          <p:cNvSpPr txBox="1">
            <a:spLocks noGrp="1"/>
          </p:cNvSpPr>
          <p:nvPr>
            <p:ph type="subTitle" idx="1"/>
          </p:nvPr>
        </p:nvSpPr>
        <p:spPr>
          <a:xfrm>
            <a:off x="4658993" y="2419306"/>
            <a:ext cx="3125990" cy="12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/>
              <a:t>Workbook , page </a:t>
            </a:r>
            <a:r>
              <a:rPr lang="en-US" sz="1800" b="1" dirty="0">
                <a:solidFill>
                  <a:srgbClr val="FF0000"/>
                </a:solidFill>
              </a:rPr>
              <a:t>(  110   ),</a:t>
            </a:r>
            <a:r>
              <a:rPr lang="en-US" sz="1800" dirty="0"/>
              <a:t> exercise </a:t>
            </a:r>
            <a:r>
              <a:rPr lang="en-US" sz="1800" b="1" dirty="0">
                <a:solidFill>
                  <a:srgbClr val="0070C0"/>
                </a:solidFill>
              </a:rPr>
              <a:t>( N )</a:t>
            </a:r>
            <a:endParaRPr sz="1800" b="1" dirty="0">
              <a:solidFill>
                <a:srgbClr val="0070C0"/>
              </a:solidFill>
            </a:endParaRPr>
          </a:p>
        </p:txBody>
      </p:sp>
      <p:grpSp>
        <p:nvGrpSpPr>
          <p:cNvPr id="960" name="Google Shape;960;p74"/>
          <p:cNvGrpSpPr/>
          <p:nvPr/>
        </p:nvGrpSpPr>
        <p:grpSpPr>
          <a:xfrm>
            <a:off x="1502798" y="834887"/>
            <a:ext cx="2377440" cy="3641697"/>
            <a:chOff x="451025" y="297475"/>
            <a:chExt cx="2187900" cy="4491000"/>
          </a:xfrm>
        </p:grpSpPr>
        <p:sp>
          <p:nvSpPr>
            <p:cNvPr id="961" name="Google Shape;961;p74"/>
            <p:cNvSpPr/>
            <p:nvPr/>
          </p:nvSpPr>
          <p:spPr>
            <a:xfrm>
              <a:off x="451025" y="297475"/>
              <a:ext cx="2187900" cy="4491000"/>
            </a:xfrm>
            <a:prstGeom prst="roundRect">
              <a:avLst>
                <a:gd name="adj" fmla="val 15789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74"/>
            <p:cNvSpPr/>
            <p:nvPr/>
          </p:nvSpPr>
          <p:spPr>
            <a:xfrm>
              <a:off x="1369775" y="566175"/>
              <a:ext cx="350400" cy="372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74"/>
            <p:cNvSpPr/>
            <p:nvPr/>
          </p:nvSpPr>
          <p:spPr>
            <a:xfrm>
              <a:off x="1381175" y="4356625"/>
              <a:ext cx="327600" cy="3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141B28E4-1618-9B7A-9ED8-5E43DF71E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066" y="1084726"/>
            <a:ext cx="2112075" cy="2891655"/>
          </a:xfrm>
          <a:prstGeom prst="roundRect">
            <a:avLst>
              <a:gd name="adj" fmla="val 16667"/>
            </a:avLst>
          </a:prstGeom>
          <a:ln w="57150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79"/>
          <p:cNvPicPr preferRelativeResize="0"/>
          <p:nvPr/>
        </p:nvPicPr>
        <p:blipFill rotWithShape="1">
          <a:blip r:embed="rId3">
            <a:alphaModFix/>
          </a:blip>
          <a:srcRect t="4400" b="-4400"/>
          <a:stretch/>
        </p:blipFill>
        <p:spPr>
          <a:xfrm>
            <a:off x="2397250" y="648250"/>
            <a:ext cx="4240399" cy="112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p79"/>
          <p:cNvSpPr txBox="1">
            <a:spLocks noGrp="1"/>
          </p:cNvSpPr>
          <p:nvPr>
            <p:ph type="ctrTitle"/>
          </p:nvPr>
        </p:nvSpPr>
        <p:spPr>
          <a:xfrm>
            <a:off x="2017482" y="540000"/>
            <a:ext cx="5096700" cy="11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EBCA269-4208-4117-8E69-BA11419546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32" b="7766"/>
          <a:stretch/>
        </p:blipFill>
        <p:spPr>
          <a:xfrm>
            <a:off x="2458889" y="2051637"/>
            <a:ext cx="4146977" cy="2481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glow rad="139700">
              <a:schemeClr val="tx1">
                <a:lumMod val="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71"/>
          <p:cNvSpPr txBox="1">
            <a:spLocks noGrp="1"/>
          </p:cNvSpPr>
          <p:nvPr>
            <p:ph type="title"/>
          </p:nvPr>
        </p:nvSpPr>
        <p:spPr>
          <a:xfrm>
            <a:off x="554016" y="909562"/>
            <a:ext cx="4194716" cy="15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Book Open</a:t>
            </a:r>
            <a:endParaRPr sz="7200" dirty="0"/>
          </a:p>
        </p:txBody>
      </p:sp>
      <p:sp>
        <p:nvSpPr>
          <p:cNvPr id="929" name="Google Shape;929;p71"/>
          <p:cNvSpPr txBox="1">
            <a:spLocks noGrp="1"/>
          </p:cNvSpPr>
          <p:nvPr>
            <p:ph type="subTitle" idx="1"/>
          </p:nvPr>
        </p:nvSpPr>
        <p:spPr>
          <a:xfrm>
            <a:off x="1552942" y="2568330"/>
            <a:ext cx="2143079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P</a:t>
            </a:r>
            <a:r>
              <a:rPr lang="en" dirty="0"/>
              <a:t>age </a:t>
            </a:r>
            <a:r>
              <a:rPr lang="en" b="1" dirty="0">
                <a:solidFill>
                  <a:srgbClr val="92D050"/>
                </a:solidFill>
              </a:rPr>
              <a:t>( 50 – 51 )</a:t>
            </a:r>
            <a:endParaRPr b="1" dirty="0">
              <a:solidFill>
                <a:srgbClr val="92D05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370A27A-F486-EAA0-62F7-A8FBE525A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947" y="1171459"/>
            <a:ext cx="2323283" cy="3074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93EBAEE1-968F-4E09-9E42-619AFA938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24" t="28085" r="15799" b="11261"/>
          <a:stretch/>
        </p:blipFill>
        <p:spPr>
          <a:xfrm>
            <a:off x="1237129" y="791455"/>
            <a:ext cx="6700478" cy="3119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EBCC2123-AA60-4D82-9C75-2BC68CCBAC6F}"/>
              </a:ext>
            </a:extLst>
          </p:cNvPr>
          <p:cNvSpPr/>
          <p:nvPr/>
        </p:nvSpPr>
        <p:spPr>
          <a:xfrm>
            <a:off x="1436915" y="906716"/>
            <a:ext cx="5847548" cy="307362"/>
          </a:xfrm>
          <a:prstGeom prst="rect">
            <a:avLst/>
          </a:prstGeom>
          <a:solidFill>
            <a:schemeClr val="bg1">
              <a:lumMod val="75000"/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2581554-D8CC-4FF2-B670-7454BA98D15C}"/>
              </a:ext>
            </a:extLst>
          </p:cNvPr>
          <p:cNvSpPr txBox="1"/>
          <p:nvPr/>
        </p:nvSpPr>
        <p:spPr>
          <a:xfrm>
            <a:off x="1435826" y="1238654"/>
            <a:ext cx="6132947" cy="459517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FBA24E6E-42BD-4A8E-A3CA-8F1001853C39}"/>
              </a:ext>
            </a:extLst>
          </p:cNvPr>
          <p:cNvSpPr txBox="1"/>
          <p:nvPr/>
        </p:nvSpPr>
        <p:spPr>
          <a:xfrm>
            <a:off x="1419176" y="2190194"/>
            <a:ext cx="5949811" cy="660583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مربع نص 56">
            <a:extLst>
              <a:ext uri="{FF2B5EF4-FFF2-40B4-BE49-F238E27FC236}">
                <a16:creationId xmlns:a16="http://schemas.microsoft.com/office/drawing/2014/main" id="{6DD989BD-F35C-49BA-A3AF-D0B6A35F5F8C}"/>
              </a:ext>
            </a:extLst>
          </p:cNvPr>
          <p:cNvSpPr txBox="1"/>
          <p:nvPr/>
        </p:nvSpPr>
        <p:spPr>
          <a:xfrm>
            <a:off x="1006609" y="4329744"/>
            <a:ext cx="6861842" cy="400110"/>
          </a:xfrm>
          <a:prstGeom prst="rect">
            <a:avLst/>
          </a:prstGeom>
          <a:solidFill>
            <a:srgbClr val="8200B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  Note</a:t>
            </a:r>
            <a:r>
              <a:rPr lang="en-US" sz="1800" dirty="0">
                <a:solidFill>
                  <a:schemeClr val="accent4"/>
                </a:solidFill>
              </a:rPr>
              <a:t> ;Would, could, or might is used in the result clause.</a:t>
            </a:r>
            <a:endParaRPr lang="ar-SA" sz="1800" dirty="0">
              <a:solidFill>
                <a:schemeClr val="accent4"/>
              </a:solidFill>
            </a:endParaRPr>
          </a:p>
        </p:txBody>
      </p:sp>
      <p:pic>
        <p:nvPicPr>
          <p:cNvPr id="988" name="Google Shape;98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990" y="330413"/>
            <a:ext cx="1660258" cy="8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76"/>
          <p:cNvSpPr txBox="1">
            <a:spLocks noGrp="1"/>
          </p:cNvSpPr>
          <p:nvPr>
            <p:ph type="title"/>
          </p:nvPr>
        </p:nvSpPr>
        <p:spPr>
          <a:xfrm>
            <a:off x="282010" y="801257"/>
            <a:ext cx="7704000" cy="3129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Hypothetical Conditionals    </a:t>
            </a:r>
            <a:r>
              <a:rPr lang="en-US" dirty="0">
                <a:solidFill>
                  <a:schemeClr val="accent4"/>
                </a:solidFill>
              </a:rPr>
              <a:t>Present</a:t>
            </a:r>
            <a:br>
              <a:rPr lang="en-US" dirty="0"/>
            </a:br>
            <a:r>
              <a:rPr lang="en" dirty="0">
                <a:solidFill>
                  <a:schemeClr val="accent4"/>
                </a:solidFill>
              </a:rPr>
              <a:t>of Miró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23" name="Google Shape;864;p68">
            <a:extLst>
              <a:ext uri="{FF2B5EF4-FFF2-40B4-BE49-F238E27FC236}">
                <a16:creationId xmlns:a16="http://schemas.microsoft.com/office/drawing/2014/main" id="{0331E1B0-703F-402E-A6E4-004F662CDEA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">
            <a:off x="649891" y="1188594"/>
            <a:ext cx="2207099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772;p61">
            <a:extLst>
              <a:ext uri="{FF2B5EF4-FFF2-40B4-BE49-F238E27FC236}">
                <a16:creationId xmlns:a16="http://schemas.microsoft.com/office/drawing/2014/main" id="{B66D1B43-C00E-4BC2-911F-D352A5B0CE58}"/>
              </a:ext>
            </a:extLst>
          </p:cNvPr>
          <p:cNvSpPr txBox="1"/>
          <p:nvPr/>
        </p:nvSpPr>
        <p:spPr>
          <a:xfrm>
            <a:off x="928885" y="1184998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Use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BF80756-2D17-48A9-B198-5D5C17D57FD7}"/>
              </a:ext>
            </a:extLst>
          </p:cNvPr>
          <p:cNvSpPr txBox="1"/>
          <p:nvPr/>
        </p:nvSpPr>
        <p:spPr>
          <a:xfrm>
            <a:off x="2931459" y="1317604"/>
            <a:ext cx="5555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to talk about i</a:t>
            </a:r>
            <a:r>
              <a:rPr lang="en-US" sz="2000" b="1" dirty="0"/>
              <a:t>maginary </a:t>
            </a:r>
            <a:r>
              <a:rPr lang="en-US" sz="2000" dirty="0"/>
              <a:t>situations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D900A92-AC14-49A3-8167-F1C420D2F869}"/>
              </a:ext>
            </a:extLst>
          </p:cNvPr>
          <p:cNvSpPr txBox="1"/>
          <p:nvPr/>
        </p:nvSpPr>
        <p:spPr>
          <a:xfrm>
            <a:off x="2836982" y="2071633"/>
            <a:ext cx="835985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If …. </a:t>
            </a:r>
          </a:p>
        </p:txBody>
      </p:sp>
      <p:pic>
        <p:nvPicPr>
          <p:cNvPr id="28" name="Google Shape;864;p68">
            <a:extLst>
              <a:ext uri="{FF2B5EF4-FFF2-40B4-BE49-F238E27FC236}">
                <a16:creationId xmlns:a16="http://schemas.microsoft.com/office/drawing/2014/main" id="{68D5A3E5-F4AB-44DF-B86D-C1FA33C572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">
            <a:off x="510298" y="2024875"/>
            <a:ext cx="2207099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772;p61">
            <a:extLst>
              <a:ext uri="{FF2B5EF4-FFF2-40B4-BE49-F238E27FC236}">
                <a16:creationId xmlns:a16="http://schemas.microsoft.com/office/drawing/2014/main" id="{1A88909B-8D95-4DE5-8EC6-26B12601D107}"/>
              </a:ext>
            </a:extLst>
          </p:cNvPr>
          <p:cNvSpPr txBox="1"/>
          <p:nvPr/>
        </p:nvSpPr>
        <p:spPr>
          <a:xfrm>
            <a:off x="835397" y="2028961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Form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2" name="علامة الجمع 31">
            <a:extLst>
              <a:ext uri="{FF2B5EF4-FFF2-40B4-BE49-F238E27FC236}">
                <a16:creationId xmlns:a16="http://schemas.microsoft.com/office/drawing/2014/main" id="{C79F8133-1D3F-4869-A25E-93D6366B9A91}"/>
              </a:ext>
            </a:extLst>
          </p:cNvPr>
          <p:cNvSpPr/>
          <p:nvPr/>
        </p:nvSpPr>
        <p:spPr>
          <a:xfrm>
            <a:off x="3703705" y="2105426"/>
            <a:ext cx="445674" cy="399569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28297FC-F329-4638-B891-55E1757D8A58}"/>
              </a:ext>
            </a:extLst>
          </p:cNvPr>
          <p:cNvSpPr txBox="1"/>
          <p:nvPr/>
        </p:nvSpPr>
        <p:spPr>
          <a:xfrm>
            <a:off x="4157357" y="2054984"/>
            <a:ext cx="1690193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Simple past</a:t>
            </a:r>
          </a:p>
        </p:txBody>
      </p:sp>
      <p:sp>
        <p:nvSpPr>
          <p:cNvPr id="34" name="علامة الجمع 33">
            <a:extLst>
              <a:ext uri="{FF2B5EF4-FFF2-40B4-BE49-F238E27FC236}">
                <a16:creationId xmlns:a16="http://schemas.microsoft.com/office/drawing/2014/main" id="{9258D666-FC6C-4B95-9433-736DA41F1AFF}"/>
              </a:ext>
            </a:extLst>
          </p:cNvPr>
          <p:cNvSpPr/>
          <p:nvPr/>
        </p:nvSpPr>
        <p:spPr>
          <a:xfrm>
            <a:off x="7452236" y="2073410"/>
            <a:ext cx="445674" cy="399569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رسم 5" descr="علامة اقتباس مفتوحة مع تعبئة خالصة">
            <a:extLst>
              <a:ext uri="{FF2B5EF4-FFF2-40B4-BE49-F238E27FC236}">
                <a16:creationId xmlns:a16="http://schemas.microsoft.com/office/drawing/2014/main" id="{AF268FA3-B16A-43E1-8878-7A622B58B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9160"/>
          <a:stretch/>
        </p:blipFill>
        <p:spPr>
          <a:xfrm rot="10800000">
            <a:off x="5816814" y="2043950"/>
            <a:ext cx="322729" cy="639215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15F40E8-7F65-4BE7-A80D-4103DB9D9CCF}"/>
              </a:ext>
            </a:extLst>
          </p:cNvPr>
          <p:cNvSpPr txBox="1"/>
          <p:nvPr/>
        </p:nvSpPr>
        <p:spPr>
          <a:xfrm>
            <a:off x="6207714" y="2053704"/>
            <a:ext cx="1222748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…would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D221F94A-04E4-479B-9B35-DA961608815E}"/>
              </a:ext>
            </a:extLst>
          </p:cNvPr>
          <p:cNvSpPr txBox="1"/>
          <p:nvPr/>
        </p:nvSpPr>
        <p:spPr>
          <a:xfrm>
            <a:off x="7891796" y="2024249"/>
            <a:ext cx="1044734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V </a:t>
            </a:r>
            <a:r>
              <a:rPr lang="en-US" sz="1050" b="1" dirty="0">
                <a:solidFill>
                  <a:schemeClr val="accent4"/>
                </a:solidFill>
              </a:rPr>
              <a:t>infinitive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pic>
        <p:nvPicPr>
          <p:cNvPr id="39" name="Google Shape;865;p68">
            <a:extLst>
              <a:ext uri="{FF2B5EF4-FFF2-40B4-BE49-F238E27FC236}">
                <a16:creationId xmlns:a16="http://schemas.microsoft.com/office/drawing/2014/main" id="{D4D540BA-BBC2-4E5B-9051-99D1A554A8B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">
            <a:off x="522514" y="2771505"/>
            <a:ext cx="2362439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772;p61">
            <a:extLst>
              <a:ext uri="{FF2B5EF4-FFF2-40B4-BE49-F238E27FC236}">
                <a16:creationId xmlns:a16="http://schemas.microsoft.com/office/drawing/2014/main" id="{D0083347-BBE6-4702-80BB-B85C81D3ADE6}"/>
              </a:ext>
            </a:extLst>
          </p:cNvPr>
          <p:cNvSpPr txBox="1"/>
          <p:nvPr/>
        </p:nvSpPr>
        <p:spPr>
          <a:xfrm>
            <a:off x="887905" y="2757663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Example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1CB5A3D3-4F41-4A54-82D4-C32655AFCF55}"/>
              </a:ext>
            </a:extLst>
          </p:cNvPr>
          <p:cNvSpPr txBox="1"/>
          <p:nvPr/>
        </p:nvSpPr>
        <p:spPr>
          <a:xfrm>
            <a:off x="2985247" y="3215519"/>
            <a:ext cx="5555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If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I </a:t>
            </a:r>
            <a:r>
              <a:rPr kumimoji="0" lang="en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had</a:t>
            </a: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any money,   I </a:t>
            </a:r>
            <a:r>
              <a:rPr kumimoji="0" lang="en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would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</a:t>
            </a:r>
            <a:r>
              <a:rPr kumimoji="0" lang="en" sz="20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lend</a:t>
            </a: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sym typeface="Signika Negative Light"/>
              </a:rPr>
              <a:t> it to you . </a:t>
            </a:r>
            <a:endParaRPr lang="ar-SA" sz="1600" dirty="0"/>
          </a:p>
        </p:txBody>
      </p:sp>
      <p:sp>
        <p:nvSpPr>
          <p:cNvPr id="8" name="قوس كبير أيمن 7">
            <a:extLst>
              <a:ext uri="{FF2B5EF4-FFF2-40B4-BE49-F238E27FC236}">
                <a16:creationId xmlns:a16="http://schemas.microsoft.com/office/drawing/2014/main" id="{0D16F4AE-D867-4396-9496-CC5637428583}"/>
              </a:ext>
            </a:extLst>
          </p:cNvPr>
          <p:cNvSpPr/>
          <p:nvPr/>
        </p:nvSpPr>
        <p:spPr>
          <a:xfrm rot="5400000">
            <a:off x="3938065" y="2481945"/>
            <a:ext cx="457202" cy="242431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قوس كبير أيمن 45">
            <a:extLst>
              <a:ext uri="{FF2B5EF4-FFF2-40B4-BE49-F238E27FC236}">
                <a16:creationId xmlns:a16="http://schemas.microsoft.com/office/drawing/2014/main" id="{1178CB50-8989-423D-8877-E2FAC4E429CA}"/>
              </a:ext>
            </a:extLst>
          </p:cNvPr>
          <p:cNvSpPr/>
          <p:nvPr/>
        </p:nvSpPr>
        <p:spPr>
          <a:xfrm rot="5400000">
            <a:off x="6507735" y="2376289"/>
            <a:ext cx="480251" cy="2625379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Google Shape;876;p68">
            <a:extLst>
              <a:ext uri="{FF2B5EF4-FFF2-40B4-BE49-F238E27FC236}">
                <a16:creationId xmlns:a16="http://schemas.microsoft.com/office/drawing/2014/main" id="{E3F7972C-143E-47CD-93C5-42CE2A315B64}"/>
              </a:ext>
            </a:extLst>
          </p:cNvPr>
          <p:cNvSpPr/>
          <p:nvPr/>
        </p:nvSpPr>
        <p:spPr>
          <a:xfrm>
            <a:off x="3673120" y="3825147"/>
            <a:ext cx="1015800" cy="572700"/>
          </a:xfrm>
          <a:prstGeom prst="roundRect">
            <a:avLst>
              <a:gd name="adj" fmla="val 1842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If clause</a:t>
            </a:r>
            <a:endParaRPr sz="1600" b="1" dirty="0">
              <a:solidFill>
                <a:schemeClr val="accent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8" name="Google Shape;876;p68">
            <a:extLst>
              <a:ext uri="{FF2B5EF4-FFF2-40B4-BE49-F238E27FC236}">
                <a16:creationId xmlns:a16="http://schemas.microsoft.com/office/drawing/2014/main" id="{53E69C7C-87E8-484B-9101-3903BD3DA55A}"/>
              </a:ext>
            </a:extLst>
          </p:cNvPr>
          <p:cNvSpPr/>
          <p:nvPr/>
        </p:nvSpPr>
        <p:spPr>
          <a:xfrm>
            <a:off x="5961680" y="3823866"/>
            <a:ext cx="1630145" cy="572700"/>
          </a:xfrm>
          <a:prstGeom prst="roundRect">
            <a:avLst>
              <a:gd name="adj" fmla="val 1842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Result  clause</a:t>
            </a:r>
            <a:endParaRPr sz="1600" b="1" dirty="0">
              <a:solidFill>
                <a:schemeClr val="accent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9" name="فقاعة الكلام: بيضاوية 48">
            <a:extLst>
              <a:ext uri="{FF2B5EF4-FFF2-40B4-BE49-F238E27FC236}">
                <a16:creationId xmlns:a16="http://schemas.microsoft.com/office/drawing/2014/main" id="{76E37176-61D8-40CE-8D37-5EE57836D392}"/>
              </a:ext>
            </a:extLst>
          </p:cNvPr>
          <p:cNvSpPr/>
          <p:nvPr/>
        </p:nvSpPr>
        <p:spPr>
          <a:xfrm>
            <a:off x="6485324" y="2841905"/>
            <a:ext cx="1751959" cy="322635"/>
          </a:xfrm>
          <a:prstGeom prst="wedgeEllipseCallout">
            <a:avLst>
              <a:gd name="adj1" fmla="val -31674"/>
              <a:gd name="adj2" fmla="val 83299"/>
            </a:avLst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/>
                </a:solidFill>
              </a:rPr>
              <a:t>Verb infinitive</a:t>
            </a:r>
            <a:endParaRPr lang="ar-SA" sz="1200" b="1" dirty="0">
              <a:solidFill>
                <a:schemeClr val="accent4"/>
              </a:solidFill>
            </a:endParaRPr>
          </a:p>
        </p:txBody>
      </p:sp>
      <p:sp>
        <p:nvSpPr>
          <p:cNvPr id="50" name="فقاعة الكلام: بيضاوية 49">
            <a:extLst>
              <a:ext uri="{FF2B5EF4-FFF2-40B4-BE49-F238E27FC236}">
                <a16:creationId xmlns:a16="http://schemas.microsoft.com/office/drawing/2014/main" id="{E3AAE97E-BB09-4ECC-BCA2-6A6A340B3AB8}"/>
              </a:ext>
            </a:extLst>
          </p:cNvPr>
          <p:cNvSpPr/>
          <p:nvPr/>
        </p:nvSpPr>
        <p:spPr>
          <a:xfrm>
            <a:off x="5421913" y="2840624"/>
            <a:ext cx="994255" cy="322635"/>
          </a:xfrm>
          <a:prstGeom prst="wedgeEllipseCallout">
            <a:avLst>
              <a:gd name="adj1" fmla="val -20270"/>
              <a:gd name="adj2" fmla="val 95207"/>
            </a:avLst>
          </a:prstGeom>
          <a:solidFill>
            <a:srgbClr val="0070C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/>
                </a:solidFill>
              </a:rPr>
              <a:t>would</a:t>
            </a:r>
            <a:endParaRPr lang="ar-SA" sz="1200" b="1" dirty="0">
              <a:solidFill>
                <a:schemeClr val="accent4"/>
              </a:solidFill>
            </a:endParaRPr>
          </a:p>
        </p:txBody>
      </p:sp>
      <p:sp>
        <p:nvSpPr>
          <p:cNvPr id="51" name="فقاعة الكلام: بيضاوية 50">
            <a:extLst>
              <a:ext uri="{FF2B5EF4-FFF2-40B4-BE49-F238E27FC236}">
                <a16:creationId xmlns:a16="http://schemas.microsoft.com/office/drawing/2014/main" id="{CB18025B-A3C2-4303-B7E0-8D07738CB2A4}"/>
              </a:ext>
            </a:extLst>
          </p:cNvPr>
          <p:cNvSpPr/>
          <p:nvPr/>
        </p:nvSpPr>
        <p:spPr>
          <a:xfrm>
            <a:off x="3196557" y="2834221"/>
            <a:ext cx="1467651" cy="322635"/>
          </a:xfrm>
          <a:prstGeom prst="wedgeEllipseCallout">
            <a:avLst>
              <a:gd name="adj1" fmla="val -20270"/>
              <a:gd name="adj2" fmla="val 95207"/>
            </a:avLst>
          </a:prstGeom>
          <a:solidFill>
            <a:srgbClr val="9900CC"/>
          </a:solidFill>
          <a:ln>
            <a:solidFill>
              <a:schemeClr val="accent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/>
                </a:solidFill>
              </a:rPr>
              <a:t>Past simple</a:t>
            </a:r>
            <a:endParaRPr lang="ar-SA" sz="1200" b="1" dirty="0">
              <a:solidFill>
                <a:schemeClr val="accent4"/>
              </a:solidFill>
            </a:endParaRPr>
          </a:p>
        </p:txBody>
      </p:sp>
      <p:pic>
        <p:nvPicPr>
          <p:cNvPr id="58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2C8BDA59-8372-451C-9C72-0BA67071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078">
            <a:off x="552053" y="3588442"/>
            <a:ext cx="815704" cy="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6" grpId="0"/>
      <p:bldP spid="27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42" grpId="0"/>
      <p:bldP spid="8" grpId="0" animBg="1"/>
      <p:bldP spid="46" grpId="0" animBg="1"/>
      <p:bldP spid="47" grpId="0"/>
      <p:bldP spid="48" grpId="0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942" y="372214"/>
            <a:ext cx="1839499" cy="74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989;p76">
            <a:extLst>
              <a:ext uri="{FF2B5EF4-FFF2-40B4-BE49-F238E27FC236}">
                <a16:creationId xmlns:a16="http://schemas.microsoft.com/office/drawing/2014/main" id="{21D4870D-14F4-47E7-AD70-BAC17DEE24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40611" y="747469"/>
            <a:ext cx="7171502" cy="3129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Hypothetical Conditionals      </a:t>
            </a:r>
            <a:r>
              <a:rPr lang="en-US" dirty="0">
                <a:solidFill>
                  <a:schemeClr val="accent4"/>
                </a:solidFill>
              </a:rPr>
              <a:t>Past</a:t>
            </a:r>
            <a:br>
              <a:rPr lang="en-US" dirty="0"/>
            </a:br>
            <a:r>
              <a:rPr lang="en" dirty="0">
                <a:solidFill>
                  <a:schemeClr val="accent4"/>
                </a:solidFill>
              </a:rPr>
              <a:t>of Miró</a:t>
            </a:r>
            <a:endParaRPr dirty="0">
              <a:solidFill>
                <a:schemeClr val="accent4"/>
              </a:solidFill>
            </a:endParaRPr>
          </a:p>
        </p:txBody>
      </p:sp>
      <p:pic>
        <p:nvPicPr>
          <p:cNvPr id="29" name="Google Shape;1116;p80">
            <a:extLst>
              <a:ext uri="{FF2B5EF4-FFF2-40B4-BE49-F238E27FC236}">
                <a16:creationId xmlns:a16="http://schemas.microsoft.com/office/drawing/2014/main" id="{71E51B4E-7FA1-48F5-A1C7-6D87A9014CA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396" y="1109966"/>
            <a:ext cx="1876176" cy="5015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772;p61">
            <a:extLst>
              <a:ext uri="{FF2B5EF4-FFF2-40B4-BE49-F238E27FC236}">
                <a16:creationId xmlns:a16="http://schemas.microsoft.com/office/drawing/2014/main" id="{592E776A-75FC-44DA-961F-727C28B2BBFB}"/>
              </a:ext>
            </a:extLst>
          </p:cNvPr>
          <p:cNvSpPr txBox="1"/>
          <p:nvPr/>
        </p:nvSpPr>
        <p:spPr>
          <a:xfrm>
            <a:off x="689400" y="1041663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Use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pic>
        <p:nvPicPr>
          <p:cNvPr id="31" name="Google Shape;864;p68">
            <a:extLst>
              <a:ext uri="{FF2B5EF4-FFF2-40B4-BE49-F238E27FC236}">
                <a16:creationId xmlns:a16="http://schemas.microsoft.com/office/drawing/2014/main" id="{D91BA78E-9128-4161-8291-3BFE57A433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">
            <a:off x="503092" y="1875349"/>
            <a:ext cx="1716792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772;p61">
            <a:extLst>
              <a:ext uri="{FF2B5EF4-FFF2-40B4-BE49-F238E27FC236}">
                <a16:creationId xmlns:a16="http://schemas.microsoft.com/office/drawing/2014/main" id="{F687C3FF-C40D-4998-AEA3-D44742453A84}"/>
              </a:ext>
            </a:extLst>
          </p:cNvPr>
          <p:cNvSpPr txBox="1"/>
          <p:nvPr/>
        </p:nvSpPr>
        <p:spPr>
          <a:xfrm>
            <a:off x="558771" y="1957933"/>
            <a:ext cx="1556276" cy="387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Form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C04F023-660D-43B6-BBF4-7967BA082DDE}"/>
              </a:ext>
            </a:extLst>
          </p:cNvPr>
          <p:cNvSpPr txBox="1"/>
          <p:nvPr/>
        </p:nvSpPr>
        <p:spPr>
          <a:xfrm>
            <a:off x="2443254" y="1112497"/>
            <a:ext cx="5693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to talk about things that did </a:t>
            </a:r>
            <a:r>
              <a:rPr lang="en-US" sz="1800" b="1" dirty="0"/>
              <a:t>not</a:t>
            </a:r>
            <a:r>
              <a:rPr lang="en-US" sz="1800" dirty="0"/>
              <a:t> happen in the past.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dirty="0"/>
              <a:t>used to express </a:t>
            </a:r>
            <a:r>
              <a:rPr lang="en-US" sz="1800" b="1" dirty="0"/>
              <a:t>regret </a:t>
            </a:r>
            <a:r>
              <a:rPr lang="en-US" sz="1800" dirty="0"/>
              <a:t>or </a:t>
            </a:r>
            <a:r>
              <a:rPr lang="en-US" sz="1800" b="1" dirty="0"/>
              <a:t>criticism.</a:t>
            </a:r>
            <a:r>
              <a:rPr lang="en-US" sz="1800" dirty="0"/>
              <a:t> </a:t>
            </a:r>
            <a:endParaRPr lang="ar-SA" sz="1800" dirty="0"/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1E2F895-AD77-4B68-900A-BB0908EA904E}"/>
              </a:ext>
            </a:extLst>
          </p:cNvPr>
          <p:cNvSpPr txBox="1"/>
          <p:nvPr/>
        </p:nvSpPr>
        <p:spPr>
          <a:xfrm>
            <a:off x="2281860" y="1903854"/>
            <a:ext cx="774515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If …. </a:t>
            </a:r>
          </a:p>
        </p:txBody>
      </p:sp>
      <p:sp>
        <p:nvSpPr>
          <p:cNvPr id="35" name="علامة الجمع 34">
            <a:extLst>
              <a:ext uri="{FF2B5EF4-FFF2-40B4-BE49-F238E27FC236}">
                <a16:creationId xmlns:a16="http://schemas.microsoft.com/office/drawing/2014/main" id="{8C6DEA49-AC29-4159-80E5-275F0D00FF89}"/>
              </a:ext>
            </a:extLst>
          </p:cNvPr>
          <p:cNvSpPr/>
          <p:nvPr/>
        </p:nvSpPr>
        <p:spPr>
          <a:xfrm>
            <a:off x="3096399" y="1912991"/>
            <a:ext cx="445674" cy="399569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699EC88F-BB5C-4A31-AED1-8D863757005C}"/>
              </a:ext>
            </a:extLst>
          </p:cNvPr>
          <p:cNvSpPr txBox="1"/>
          <p:nvPr/>
        </p:nvSpPr>
        <p:spPr>
          <a:xfrm>
            <a:off x="3557469" y="1909722"/>
            <a:ext cx="637478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had</a:t>
            </a:r>
          </a:p>
        </p:txBody>
      </p:sp>
      <p:sp>
        <p:nvSpPr>
          <p:cNvPr id="37" name="علامة الجمع 36">
            <a:extLst>
              <a:ext uri="{FF2B5EF4-FFF2-40B4-BE49-F238E27FC236}">
                <a16:creationId xmlns:a16="http://schemas.microsoft.com/office/drawing/2014/main" id="{3A2BBD94-5C94-43A1-937D-90E8FA852209}"/>
              </a:ext>
            </a:extLst>
          </p:cNvPr>
          <p:cNvSpPr/>
          <p:nvPr/>
        </p:nvSpPr>
        <p:spPr>
          <a:xfrm>
            <a:off x="4216720" y="1943515"/>
            <a:ext cx="445674" cy="399569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CE1FF4A-99B1-4F35-9878-A51EDBEDB065}"/>
              </a:ext>
            </a:extLst>
          </p:cNvPr>
          <p:cNvSpPr txBox="1"/>
          <p:nvPr/>
        </p:nvSpPr>
        <p:spPr>
          <a:xfrm>
            <a:off x="4655747" y="1956630"/>
            <a:ext cx="552959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V3</a:t>
            </a:r>
          </a:p>
        </p:txBody>
      </p:sp>
      <p:pic>
        <p:nvPicPr>
          <p:cNvPr id="39" name="رسم 38" descr="علامة اقتباس مفتوحة مع تعبئة خالصة">
            <a:extLst>
              <a:ext uri="{FF2B5EF4-FFF2-40B4-BE49-F238E27FC236}">
                <a16:creationId xmlns:a16="http://schemas.microsoft.com/office/drawing/2014/main" id="{38646E69-3A09-419F-A2AC-7EADDC39FF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9160"/>
          <a:stretch/>
        </p:blipFill>
        <p:spPr>
          <a:xfrm rot="10800000">
            <a:off x="5116498" y="2045220"/>
            <a:ext cx="322729" cy="639215"/>
          </a:xfrm>
          <a:prstGeom prst="rect">
            <a:avLst/>
          </a:prstGeom>
        </p:spPr>
      </p:pic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AF59B57-50A0-4A4F-B5A3-FF3D3D967DDE}"/>
              </a:ext>
            </a:extLst>
          </p:cNvPr>
          <p:cNvSpPr txBox="1"/>
          <p:nvPr/>
        </p:nvSpPr>
        <p:spPr>
          <a:xfrm>
            <a:off x="5445124" y="1969914"/>
            <a:ext cx="1222748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…would</a:t>
            </a:r>
          </a:p>
        </p:txBody>
      </p:sp>
      <p:sp>
        <p:nvSpPr>
          <p:cNvPr id="41" name="علامة الجمع 40">
            <a:extLst>
              <a:ext uri="{FF2B5EF4-FFF2-40B4-BE49-F238E27FC236}">
                <a16:creationId xmlns:a16="http://schemas.microsoft.com/office/drawing/2014/main" id="{BAA18795-0511-4FD7-8C89-96A7ADE57F96}"/>
              </a:ext>
            </a:extLst>
          </p:cNvPr>
          <p:cNvSpPr/>
          <p:nvPr/>
        </p:nvSpPr>
        <p:spPr>
          <a:xfrm>
            <a:off x="6690445" y="2020355"/>
            <a:ext cx="445674" cy="399569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912760E3-2B50-4198-BF93-73F653C38F11}"/>
              </a:ext>
            </a:extLst>
          </p:cNvPr>
          <p:cNvSpPr txBox="1"/>
          <p:nvPr/>
        </p:nvSpPr>
        <p:spPr>
          <a:xfrm>
            <a:off x="7151779" y="1977062"/>
            <a:ext cx="762775" cy="369332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</a:rPr>
              <a:t>have</a:t>
            </a:r>
          </a:p>
        </p:txBody>
      </p:sp>
      <p:sp>
        <p:nvSpPr>
          <p:cNvPr id="43" name="علامة الجمع 42">
            <a:extLst>
              <a:ext uri="{FF2B5EF4-FFF2-40B4-BE49-F238E27FC236}">
                <a16:creationId xmlns:a16="http://schemas.microsoft.com/office/drawing/2014/main" id="{1611190A-5569-4C75-AA43-225E18F0D094}"/>
              </a:ext>
            </a:extLst>
          </p:cNvPr>
          <p:cNvSpPr/>
          <p:nvPr/>
        </p:nvSpPr>
        <p:spPr>
          <a:xfrm>
            <a:off x="7865088" y="2010857"/>
            <a:ext cx="445674" cy="399569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F2BF318D-1F2A-4093-BAE0-5D8474136759}"/>
              </a:ext>
            </a:extLst>
          </p:cNvPr>
          <p:cNvSpPr txBox="1"/>
          <p:nvPr/>
        </p:nvSpPr>
        <p:spPr>
          <a:xfrm>
            <a:off x="8305397" y="1992966"/>
            <a:ext cx="514538" cy="40011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V3</a:t>
            </a:r>
          </a:p>
        </p:txBody>
      </p:sp>
      <p:pic>
        <p:nvPicPr>
          <p:cNvPr id="45" name="Google Shape;865;p68">
            <a:extLst>
              <a:ext uri="{FF2B5EF4-FFF2-40B4-BE49-F238E27FC236}">
                <a16:creationId xmlns:a16="http://schemas.microsoft.com/office/drawing/2014/main" id="{8213AB81-9754-491F-9FB3-A430AE4BBE0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">
            <a:off x="475073" y="2598714"/>
            <a:ext cx="2097741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772;p61">
            <a:extLst>
              <a:ext uri="{FF2B5EF4-FFF2-40B4-BE49-F238E27FC236}">
                <a16:creationId xmlns:a16="http://schemas.microsoft.com/office/drawing/2014/main" id="{D968ADAF-702D-4A78-8742-AAE659FC96DA}"/>
              </a:ext>
            </a:extLst>
          </p:cNvPr>
          <p:cNvSpPr txBox="1"/>
          <p:nvPr/>
        </p:nvSpPr>
        <p:spPr>
          <a:xfrm>
            <a:off x="711172" y="2601310"/>
            <a:ext cx="1622214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Example</a:t>
            </a:r>
            <a:endParaRPr sz="3200" dirty="0">
              <a:solidFill>
                <a:schemeClr val="accent4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2E678E58-408F-4DAC-95CF-48431DC6F169}"/>
              </a:ext>
            </a:extLst>
          </p:cNvPr>
          <p:cNvSpPr txBox="1"/>
          <p:nvPr/>
        </p:nvSpPr>
        <p:spPr>
          <a:xfrm>
            <a:off x="1958625" y="3369836"/>
            <a:ext cx="7906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+mn-ea"/>
                <a:cs typeface="+mn-cs"/>
                <a:sym typeface="Signika Negative Light"/>
              </a:rPr>
              <a:t>If I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+mn-ea"/>
                <a:cs typeface="+mn-cs"/>
                <a:sym typeface="Signika Negative Light"/>
              </a:rPr>
              <a:t>had got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+mn-ea"/>
                <a:cs typeface="+mn-cs"/>
                <a:sym typeface="Signika Negative Light"/>
              </a:rPr>
              <a:t> enough money,  I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+mn-ea"/>
                <a:cs typeface="+mn-cs"/>
                <a:sym typeface="Signika Negative Light"/>
              </a:rPr>
              <a:t>would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+mn-ea"/>
                <a:cs typeface="+mn-cs"/>
                <a:sym typeface="Signika Negative Light"/>
              </a:rPr>
              <a:t>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+mn-ea"/>
                <a:cs typeface="+mn-cs"/>
                <a:sym typeface="Signika Negative Light"/>
              </a:rPr>
              <a:t>have bought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Signika Negative Light"/>
                <a:ea typeface="+mn-ea"/>
                <a:cs typeface="+mn-cs"/>
                <a:sym typeface="Signika Negative Light"/>
              </a:rPr>
              <a:t>the camera. </a:t>
            </a:r>
            <a:endParaRPr kumimoji="0" lang="en-US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قوس كبير أيمن 47">
            <a:extLst>
              <a:ext uri="{FF2B5EF4-FFF2-40B4-BE49-F238E27FC236}">
                <a16:creationId xmlns:a16="http://schemas.microsoft.com/office/drawing/2014/main" id="{933728FF-3592-4A24-A0FD-4F4D5D42C79A}"/>
              </a:ext>
            </a:extLst>
          </p:cNvPr>
          <p:cNvSpPr/>
          <p:nvPr/>
        </p:nvSpPr>
        <p:spPr>
          <a:xfrm rot="5400000">
            <a:off x="3229798" y="2353932"/>
            <a:ext cx="403415" cy="2846936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قوس كبير أيمن 48">
            <a:extLst>
              <a:ext uri="{FF2B5EF4-FFF2-40B4-BE49-F238E27FC236}">
                <a16:creationId xmlns:a16="http://schemas.microsoft.com/office/drawing/2014/main" id="{711F375C-8D09-48D2-9762-184A6A2521AD}"/>
              </a:ext>
            </a:extLst>
          </p:cNvPr>
          <p:cNvSpPr/>
          <p:nvPr/>
        </p:nvSpPr>
        <p:spPr>
          <a:xfrm rot="5400000">
            <a:off x="6437983" y="1998357"/>
            <a:ext cx="482223" cy="3530379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Google Shape;876;p68">
            <a:extLst>
              <a:ext uri="{FF2B5EF4-FFF2-40B4-BE49-F238E27FC236}">
                <a16:creationId xmlns:a16="http://schemas.microsoft.com/office/drawing/2014/main" id="{44C347AC-B9B5-4719-BCF9-E928217CB750}"/>
              </a:ext>
            </a:extLst>
          </p:cNvPr>
          <p:cNvSpPr/>
          <p:nvPr/>
        </p:nvSpPr>
        <p:spPr>
          <a:xfrm>
            <a:off x="3103700" y="3848132"/>
            <a:ext cx="1015800" cy="572700"/>
          </a:xfrm>
          <a:prstGeom prst="roundRect">
            <a:avLst>
              <a:gd name="adj" fmla="val 1842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If clause</a:t>
            </a:r>
            <a:endParaRPr sz="1600" b="1" dirty="0">
              <a:solidFill>
                <a:schemeClr val="accent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876;p68">
            <a:extLst>
              <a:ext uri="{FF2B5EF4-FFF2-40B4-BE49-F238E27FC236}">
                <a16:creationId xmlns:a16="http://schemas.microsoft.com/office/drawing/2014/main" id="{10B37202-23BC-43A8-9CE7-D17075D18F23}"/>
              </a:ext>
            </a:extLst>
          </p:cNvPr>
          <p:cNvSpPr/>
          <p:nvPr/>
        </p:nvSpPr>
        <p:spPr>
          <a:xfrm>
            <a:off x="5777597" y="3868835"/>
            <a:ext cx="1630145" cy="572700"/>
          </a:xfrm>
          <a:prstGeom prst="roundRect">
            <a:avLst>
              <a:gd name="adj" fmla="val 18423"/>
            </a:avLst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5"/>
                </a:solidFill>
                <a:latin typeface="Varela Round"/>
                <a:ea typeface="Varela Round"/>
                <a:cs typeface="Varela Round"/>
                <a:sym typeface="Varela Round"/>
              </a:rPr>
              <a:t>Result  clause</a:t>
            </a:r>
            <a:endParaRPr sz="1600" b="1" dirty="0">
              <a:solidFill>
                <a:schemeClr val="accent5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DA9DE736-F81A-44EB-AD99-C2771EF44FF3}"/>
              </a:ext>
            </a:extLst>
          </p:cNvPr>
          <p:cNvSpPr txBox="1"/>
          <p:nvPr/>
        </p:nvSpPr>
        <p:spPr>
          <a:xfrm>
            <a:off x="1280160" y="4366427"/>
            <a:ext cx="7291347" cy="369332"/>
          </a:xfrm>
          <a:prstGeom prst="rect">
            <a:avLst/>
          </a:prstGeom>
          <a:solidFill>
            <a:srgbClr val="8200B0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4"/>
                </a:solidFill>
              </a:rPr>
              <a:t>Note : </a:t>
            </a:r>
            <a:r>
              <a:rPr lang="en-US" sz="1700" dirty="0">
                <a:solidFill>
                  <a:schemeClr val="accent4"/>
                </a:solidFill>
              </a:rPr>
              <a:t>Would have, could have, or might have is used in the result clause</a:t>
            </a:r>
            <a:endParaRPr lang="ar-SA" sz="1700" dirty="0">
              <a:solidFill>
                <a:schemeClr val="accent4"/>
              </a:solidFill>
            </a:endParaRPr>
          </a:p>
        </p:txBody>
      </p:sp>
      <p:pic>
        <p:nvPicPr>
          <p:cNvPr id="55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FE2D5BA5-C757-487E-9805-7AC64523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078">
            <a:off x="798545" y="3660003"/>
            <a:ext cx="815704" cy="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فقاعة الكلام: بيضاوية 57">
            <a:extLst>
              <a:ext uri="{FF2B5EF4-FFF2-40B4-BE49-F238E27FC236}">
                <a16:creationId xmlns:a16="http://schemas.microsoft.com/office/drawing/2014/main" id="{0613C831-2BF9-4FCB-AD5B-0A088619FA69}"/>
              </a:ext>
            </a:extLst>
          </p:cNvPr>
          <p:cNvSpPr/>
          <p:nvPr/>
        </p:nvSpPr>
        <p:spPr>
          <a:xfrm>
            <a:off x="2679723" y="2910178"/>
            <a:ext cx="1621933" cy="413656"/>
          </a:xfrm>
          <a:prstGeom prst="wedgeEllipseCallout">
            <a:avLst>
              <a:gd name="adj1" fmla="val -45192"/>
              <a:gd name="adj2" fmla="val 87813"/>
            </a:avLst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rgbClr val="C00000"/>
                </a:solidFill>
              </a:rPr>
              <a:t>Past perfect</a:t>
            </a:r>
            <a:endParaRPr lang="ar-SA" sz="1200" b="1" dirty="0">
              <a:solidFill>
                <a:srgbClr val="C00000"/>
              </a:solidFill>
            </a:endParaRPr>
          </a:p>
        </p:txBody>
      </p:sp>
      <p:sp>
        <p:nvSpPr>
          <p:cNvPr id="59" name="فقاعة الكلام: بيضاوية 58">
            <a:extLst>
              <a:ext uri="{FF2B5EF4-FFF2-40B4-BE49-F238E27FC236}">
                <a16:creationId xmlns:a16="http://schemas.microsoft.com/office/drawing/2014/main" id="{B726B592-BE81-495B-B848-82F4DCBC7E16}"/>
              </a:ext>
            </a:extLst>
          </p:cNvPr>
          <p:cNvSpPr/>
          <p:nvPr/>
        </p:nvSpPr>
        <p:spPr>
          <a:xfrm>
            <a:off x="5615080" y="2886325"/>
            <a:ext cx="2328274" cy="391126"/>
          </a:xfrm>
          <a:prstGeom prst="wedgeEllipseCallout">
            <a:avLst>
              <a:gd name="adj1" fmla="val -27775"/>
              <a:gd name="adj2" fmla="val 92742"/>
            </a:avLst>
          </a:prstGeom>
          <a:solidFill>
            <a:schemeClr val="bg1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rgbClr val="C00000"/>
                </a:solidFill>
              </a:rPr>
              <a:t>Would +have+ V (3)</a:t>
            </a:r>
            <a:endParaRPr lang="ar-SA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/>
      <p:bldP spid="48" grpId="0" animBg="1"/>
      <p:bldP spid="49" grpId="0" animBg="1"/>
      <p:bldP spid="50" grpId="0"/>
      <p:bldP spid="51" grpId="0"/>
      <p:bldP spid="54" grpId="0" animBg="1"/>
      <p:bldP spid="58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CTICE MAKES PERFECT by Mat Voyce on Dribbble">
            <a:extLst>
              <a:ext uri="{FF2B5EF4-FFF2-40B4-BE49-F238E27FC236}">
                <a16:creationId xmlns:a16="http://schemas.microsoft.com/office/drawing/2014/main" id="{4854F6C5-3747-44C7-B825-A8FC9F23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64" y="1283233"/>
            <a:ext cx="4243507" cy="27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/>
          <p:nvPr/>
        </p:nvSpPr>
        <p:spPr>
          <a:xfrm>
            <a:off x="1753387" y="1277052"/>
            <a:ext cx="4894500" cy="30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2" descr="Картинки по запросу dreaming about a car">
            <a:extLst>
              <a:ext uri="{FF2B5EF4-FFF2-40B4-BE49-F238E27FC236}">
                <a16:creationId xmlns:a16="http://schemas.microsoft.com/office/drawing/2014/main" id="{B20ECDA8-E7D3-407F-8586-7416CABF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534" y="1165177"/>
            <a:ext cx="3475165" cy="2507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32C39604-04F8-483E-8307-29BDE9C7B579}"/>
              </a:ext>
            </a:extLst>
          </p:cNvPr>
          <p:cNvSpPr txBox="1"/>
          <p:nvPr/>
        </p:nvSpPr>
        <p:spPr>
          <a:xfrm>
            <a:off x="1079237" y="4063718"/>
            <a:ext cx="78111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+mn-lt"/>
                <a:cs typeface="+mn-cs"/>
              </a:rPr>
              <a:t>If she         </a:t>
            </a:r>
            <a:r>
              <a:rPr lang="en-US" sz="2600" b="1" dirty="0">
                <a:latin typeface="+mn-lt"/>
                <a:cs typeface="+mn-cs"/>
              </a:rPr>
              <a:t>( have) </a:t>
            </a:r>
            <a:r>
              <a:rPr lang="en-US" sz="2600" dirty="0">
                <a:latin typeface="+mn-lt"/>
                <a:cs typeface="+mn-cs"/>
              </a:rPr>
              <a:t>a car ,it would be the white one</a:t>
            </a:r>
            <a:r>
              <a:rPr lang="en-US" sz="2600" dirty="0">
                <a:latin typeface="Arial" pitchFamily="34" charset="0"/>
                <a:cs typeface="+mn-cs"/>
              </a:rPr>
              <a:t>.</a:t>
            </a:r>
          </a:p>
        </p:txBody>
      </p:sp>
      <p:sp>
        <p:nvSpPr>
          <p:cNvPr id="13" name="Google Shape;208;p39">
            <a:extLst>
              <a:ext uri="{FF2B5EF4-FFF2-40B4-BE49-F238E27FC236}">
                <a16:creationId xmlns:a16="http://schemas.microsoft.com/office/drawing/2014/main" id="{67ADD2B1-C7E5-4795-B90E-383D9C339C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462" y="288566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Complete using </a:t>
            </a: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present </a:t>
            </a: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hypothetical conditional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Google Shape;1401;p44">
            <a:extLst>
              <a:ext uri="{FF2B5EF4-FFF2-40B4-BE49-F238E27FC236}">
                <a16:creationId xmlns:a16="http://schemas.microsoft.com/office/drawing/2014/main" id="{CEF31C23-BED5-4097-B2F0-28D057E3F9DF}"/>
              </a:ext>
            </a:extLst>
          </p:cNvPr>
          <p:cNvSpPr txBox="1">
            <a:spLocks/>
          </p:cNvSpPr>
          <p:nvPr/>
        </p:nvSpPr>
        <p:spPr>
          <a:xfrm>
            <a:off x="2004984" y="3976456"/>
            <a:ext cx="761268" cy="599715"/>
          </a:xfrm>
          <a:prstGeom prst="rect">
            <a:avLst/>
          </a:prstGeom>
          <a:solidFill>
            <a:schemeClr val="accent4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rgbClr val="C00000"/>
                </a:solidFill>
                <a:latin typeface="Footlight MT Light" pitchFamily="18" charset="0"/>
                <a:cs typeface="PT Bold Stars" pitchFamily="2" charset="-78"/>
              </a:rPr>
              <a:t>had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08;p39">
            <a:extLst>
              <a:ext uri="{FF2B5EF4-FFF2-40B4-BE49-F238E27FC236}">
                <a16:creationId xmlns:a16="http://schemas.microsoft.com/office/drawing/2014/main" id="{F1D5348B-156F-451C-950A-D6E74FC864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462" y="288566"/>
            <a:ext cx="773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Complete using </a:t>
            </a:r>
            <a:r>
              <a:rPr lang="en" dirty="0">
                <a:solidFill>
                  <a:schemeClr val="tx2">
                    <a:lumMod val="50000"/>
                  </a:schemeClr>
                </a:solidFill>
              </a:rPr>
              <a:t>present </a:t>
            </a: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hypothetical conditional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2" descr="Experto presenta 20 ideas sobre la alimentación de los mexicanos -  Federación Mexicana de Diabetes">
            <a:extLst>
              <a:ext uri="{FF2B5EF4-FFF2-40B4-BE49-F238E27FC236}">
                <a16:creationId xmlns:a16="http://schemas.microsoft.com/office/drawing/2014/main" id="{CB984E6F-018F-46A6-8BAB-EE8B799DE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053" y="1352112"/>
            <a:ext cx="4307663" cy="249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4BD2"/>
            </a:solidFill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A131130C-1FF3-45DA-B123-5E6080482671}"/>
              </a:ext>
            </a:extLst>
          </p:cNvPr>
          <p:cNvSpPr txBox="1"/>
          <p:nvPr/>
        </p:nvSpPr>
        <p:spPr>
          <a:xfrm>
            <a:off x="933240" y="4263504"/>
            <a:ext cx="864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  <a:cs typeface="Arial" pitchFamily="34" charset="0"/>
              </a:rPr>
              <a:t>If</a:t>
            </a:r>
            <a:r>
              <a:rPr lang="en-US" sz="2400" dirty="0">
                <a:latin typeface="+mn-lt"/>
                <a:cs typeface="Arial" pitchFamily="34" charset="0"/>
              </a:rPr>
              <a:t> she </a:t>
            </a:r>
            <a:r>
              <a:rPr lang="en-US" sz="2400" b="1" u="sng" dirty="0"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went </a:t>
            </a:r>
            <a:r>
              <a:rPr lang="en-US" sz="2400" dirty="0">
                <a:latin typeface="+mn-lt"/>
                <a:cs typeface="Arial" pitchFamily="34" charset="0"/>
              </a:rPr>
              <a:t>to a restaurant, she    </a:t>
            </a:r>
            <a:r>
              <a:rPr lang="en-US" sz="2400" b="1" dirty="0">
                <a:latin typeface="+mn-lt"/>
                <a:cs typeface="Arial" pitchFamily="34" charset="0"/>
              </a:rPr>
              <a:t>                (eat)</a:t>
            </a:r>
            <a:r>
              <a:rPr lang="en-US" sz="2400" dirty="0">
                <a:latin typeface="+mn-lt"/>
                <a:cs typeface="Arial" pitchFamily="34" charset="0"/>
              </a:rPr>
              <a:t>burger.</a:t>
            </a:r>
          </a:p>
        </p:txBody>
      </p:sp>
      <p:sp>
        <p:nvSpPr>
          <p:cNvPr id="14" name="Google Shape;1401;p44">
            <a:extLst>
              <a:ext uri="{FF2B5EF4-FFF2-40B4-BE49-F238E27FC236}">
                <a16:creationId xmlns:a16="http://schemas.microsoft.com/office/drawing/2014/main" id="{A6CBBAE8-60FF-4BD2-932B-11F25AA7084F}"/>
              </a:ext>
            </a:extLst>
          </p:cNvPr>
          <p:cNvSpPr txBox="1">
            <a:spLocks/>
          </p:cNvSpPr>
          <p:nvPr/>
        </p:nvSpPr>
        <p:spPr>
          <a:xfrm>
            <a:off x="5309666" y="4210782"/>
            <a:ext cx="1613648" cy="537952"/>
          </a:xfrm>
          <a:prstGeom prst="rect">
            <a:avLst/>
          </a:prstGeom>
          <a:solidFill>
            <a:schemeClr val="accent4"/>
          </a:solidFill>
          <a:ln>
            <a:solidFill>
              <a:srgbClr val="004BD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600" b="1" dirty="0">
                <a:solidFill>
                  <a:srgbClr val="C00000"/>
                </a:solidFill>
                <a:latin typeface="Footlight MT Light" pitchFamily="18" charset="0"/>
                <a:cs typeface="PT Bold Stars" pitchFamily="2" charset="-78"/>
              </a:rPr>
              <a:t>Would 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History Subject for Pre-K: Art History by Slidesgo">
  <a:themeElements>
    <a:clrScheme name="Simple Light">
      <a:dk1>
        <a:srgbClr val="00328E"/>
      </a:dk1>
      <a:lt1>
        <a:srgbClr val="FDE264"/>
      </a:lt1>
      <a:dk2>
        <a:srgbClr val="F18645"/>
      </a:dk2>
      <a:lt2>
        <a:srgbClr val="FF88A2"/>
      </a:lt2>
      <a:accent1>
        <a:srgbClr val="DD3A49"/>
      </a:accent1>
      <a:accent2>
        <a:srgbClr val="009A99"/>
      </a:accent2>
      <a:accent3>
        <a:srgbClr val="48C4F0"/>
      </a:accent3>
      <a:accent4>
        <a:srgbClr val="FFFFFF"/>
      </a:accent4>
      <a:accent5>
        <a:srgbClr val="000000"/>
      </a:accent5>
      <a:accent6>
        <a:srgbClr val="FFFFFF"/>
      </a:accent6>
      <a:hlink>
        <a:srgbClr val="0032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627</Words>
  <Application>Microsoft Office PowerPoint</Application>
  <PresentationFormat>عرض على الشاشة (16:9)</PresentationFormat>
  <Paragraphs>125</Paragraphs>
  <Slides>27</Slides>
  <Notes>27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43" baseType="lpstr">
      <vt:lpstr>Ranchers</vt:lpstr>
      <vt:lpstr>Wingdings</vt:lpstr>
      <vt:lpstr>Footlight MT Light</vt:lpstr>
      <vt:lpstr>Signika Negative Light</vt:lpstr>
      <vt:lpstr>Arial Rounded MT Bold</vt:lpstr>
      <vt:lpstr>Quicksand Light</vt:lpstr>
      <vt:lpstr>Berlin Sans FB Demi</vt:lpstr>
      <vt:lpstr>Barlow</vt:lpstr>
      <vt:lpstr>Handlee</vt:lpstr>
      <vt:lpstr>Varela Round</vt:lpstr>
      <vt:lpstr>Constantia</vt:lpstr>
      <vt:lpstr>ProximaNova-Bold</vt:lpstr>
      <vt:lpstr>Anaheim</vt:lpstr>
      <vt:lpstr>Arial</vt:lpstr>
      <vt:lpstr>Londrina Solid</vt:lpstr>
      <vt:lpstr>History Subject for Pre-K: Art History by Slidesgo</vt:lpstr>
      <vt:lpstr>Unit 4  What Would You Do?</vt:lpstr>
      <vt:lpstr>Lesson Objectives</vt:lpstr>
      <vt:lpstr>Book Open</vt:lpstr>
      <vt:lpstr>عرض تقديمي في PowerPoint</vt:lpstr>
      <vt:lpstr>Hypothetical Conditionals    Present of Miró</vt:lpstr>
      <vt:lpstr>       Hypothetical Conditionals      Past of Miró</vt:lpstr>
      <vt:lpstr>عرض تقديمي في PowerPoint</vt:lpstr>
      <vt:lpstr>Complete using present hypothetical conditional</vt:lpstr>
      <vt:lpstr>Complete using present hypothetical conditional</vt:lpstr>
      <vt:lpstr>Complete using present hypothetical conditional</vt:lpstr>
      <vt:lpstr>Complete using past hypothetical conditional</vt:lpstr>
      <vt:lpstr>عرض تقديمي في PowerPoint</vt:lpstr>
      <vt:lpstr>Complete using past hypothetical conditional</vt:lpstr>
      <vt:lpstr>عرض تقديمي في PowerPoint</vt:lpstr>
      <vt:lpstr>Implied Conditionals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As If / As Though for    Unreal Situations</vt:lpstr>
      <vt:lpstr>عرض تقديمي في PowerPoint</vt:lpstr>
      <vt:lpstr>Make a sentence using the given words:</vt:lpstr>
      <vt:lpstr>Make a sentence using the given words:</vt:lpstr>
      <vt:lpstr>عرض تقديمي في PowerPoint</vt:lpstr>
      <vt:lpstr>From The Holy Qura’n</vt:lpstr>
      <vt:lpstr>Home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Subject for Pre-K: Art History</dc:title>
  <dc:creator>ام الوليد</dc:creator>
  <cp:lastModifiedBy>انتصار العبيدالله</cp:lastModifiedBy>
  <cp:revision>11</cp:revision>
  <dcterms:modified xsi:type="dcterms:W3CDTF">2023-05-13T23:25:24Z</dcterms:modified>
</cp:coreProperties>
</file>