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1987" autoAdjust="0"/>
    <p:restoredTop sz="94660"/>
  </p:normalViewPr>
  <p:slideViewPr>
    <p:cSldViewPr snapToGrid="0">
      <p:cViewPr varScale="1">
        <p:scale>
          <a:sx n="71" d="100"/>
          <a:sy n="71" d="100"/>
        </p:scale>
        <p:origin x="72" y="6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4454318A-69CD-4E00-9A68-6B30F9D71CC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DAECAFF2-CCDE-4B69-978E-F52F0BF402A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9C719DF5-7A65-4E85-8869-0F2D93E0EB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D030E-4EF8-48F6-9428-C48256F5D675}" type="datetimeFigureOut">
              <a:rPr lang="ar-SA" smtClean="0"/>
              <a:t>27/02/43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CD531414-80C4-46ED-9C15-E837F5404B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77288D6D-74BE-4651-8031-2F32166980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557EE-4643-479E-9DFB-76F67533422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152570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C65002D2-1629-49ED-B924-06857E1A3C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71D63E8F-7789-4C08-916B-5F66AEA8E79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7982E96F-B9BE-4F05-B273-B1DA30B718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D030E-4EF8-48F6-9428-C48256F5D675}" type="datetimeFigureOut">
              <a:rPr lang="ar-SA" smtClean="0"/>
              <a:t>27/02/43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79542954-C445-4FB6-A68B-AD066AC84C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BF7530FC-C490-47B1-9FAA-8A0B044B94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557EE-4643-479E-9DFB-76F67533422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8635440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>
            <a:extLst>
              <a:ext uri="{FF2B5EF4-FFF2-40B4-BE49-F238E27FC236}">
                <a16:creationId xmlns:a16="http://schemas.microsoft.com/office/drawing/2014/main" id="{1C4C33C7-11F2-4F77-AD30-B710A63BD08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7DC2052A-71C7-4A51-B19E-B35E31EE9CA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5DC88CD1-9A65-4BC0-8C32-8F95EFA82F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D030E-4EF8-48F6-9428-C48256F5D675}" type="datetimeFigureOut">
              <a:rPr lang="ar-SA" smtClean="0"/>
              <a:t>27/02/43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E541BA6E-55C8-4EC8-937D-F134A64C9F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DEFAF798-7FCF-449B-B57F-A56003DB42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557EE-4643-479E-9DFB-76F67533422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8118223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8766F570-0CD2-4F0E-9F97-262DAA0077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4A9AC7C4-65F1-4B40-A2EE-B784BFEBA8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E5DF61D0-DD0C-4179-8F9A-E100B50BB0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D030E-4EF8-48F6-9428-C48256F5D675}" type="datetimeFigureOut">
              <a:rPr lang="ar-SA" smtClean="0"/>
              <a:t>27/02/43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8DC39957-BD2E-42EA-832C-D584A136E4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60CC0435-054A-48AB-AA20-8743416070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557EE-4643-479E-9DFB-76F67533422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1637784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D1461EF2-DDAA-44DD-8F76-1771E4EB7E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8D851C38-9D82-4FF7-90C5-C76CF61FCA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FD6E79BE-652B-41CA-94D0-9B61801394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D030E-4EF8-48F6-9428-C48256F5D675}" type="datetimeFigureOut">
              <a:rPr lang="ar-SA" smtClean="0"/>
              <a:t>27/02/43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43F7A991-DADA-4FE3-A0A1-27FFA10147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DB129A63-5F80-4742-91F5-BF444500F6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557EE-4643-479E-9DFB-76F67533422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1677904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3641FD0E-F17B-4342-B055-C66785A8D8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26E695E5-93F8-455F-9441-DC2093E992B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3B05FA21-0872-4DC4-BA91-1CE56D8423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3A680621-6445-477A-995C-2D23F72EFE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D030E-4EF8-48F6-9428-C48256F5D675}" type="datetimeFigureOut">
              <a:rPr lang="ar-SA" smtClean="0"/>
              <a:t>27/02/43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FE72833F-ED98-41FC-BE43-92FF2A49F8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01FBF5EB-14F6-429D-9B42-9AFAA8B7DD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557EE-4643-479E-9DFB-76F67533422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8291390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ED43923E-4183-44DD-BE4D-C510FB8F6D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E20F966C-8B97-4734-A51F-2172095C28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44EC9B24-0650-4DDD-8EF8-85266E836C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>
            <a:extLst>
              <a:ext uri="{FF2B5EF4-FFF2-40B4-BE49-F238E27FC236}">
                <a16:creationId xmlns:a16="http://schemas.microsoft.com/office/drawing/2014/main" id="{9DFA44BD-183F-4760-A35A-F9B67183D16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عنصر نائب للمحتوى 5">
            <a:extLst>
              <a:ext uri="{FF2B5EF4-FFF2-40B4-BE49-F238E27FC236}">
                <a16:creationId xmlns:a16="http://schemas.microsoft.com/office/drawing/2014/main" id="{26CA89BD-2F1F-4DDC-ABEB-E30D0368377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>
            <a:extLst>
              <a:ext uri="{FF2B5EF4-FFF2-40B4-BE49-F238E27FC236}">
                <a16:creationId xmlns:a16="http://schemas.microsoft.com/office/drawing/2014/main" id="{00F95606-B65A-4BA5-85D0-79BD985F12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D030E-4EF8-48F6-9428-C48256F5D675}" type="datetimeFigureOut">
              <a:rPr lang="ar-SA" smtClean="0"/>
              <a:t>27/02/43</a:t>
            </a:fld>
            <a:endParaRPr lang="ar-SA"/>
          </a:p>
        </p:txBody>
      </p:sp>
      <p:sp>
        <p:nvSpPr>
          <p:cNvPr id="8" name="عنصر نائب للتذييل 7">
            <a:extLst>
              <a:ext uri="{FF2B5EF4-FFF2-40B4-BE49-F238E27FC236}">
                <a16:creationId xmlns:a16="http://schemas.microsoft.com/office/drawing/2014/main" id="{723628A4-2DD5-4908-A6B8-D840236DF4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>
            <a:extLst>
              <a:ext uri="{FF2B5EF4-FFF2-40B4-BE49-F238E27FC236}">
                <a16:creationId xmlns:a16="http://schemas.microsoft.com/office/drawing/2014/main" id="{928DD63B-B70E-4621-9341-E4725080BE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557EE-4643-479E-9DFB-76F67533422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0350679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5E015FA9-0647-4C89-8DA8-C835C16C1A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تاريخ 2">
            <a:extLst>
              <a:ext uri="{FF2B5EF4-FFF2-40B4-BE49-F238E27FC236}">
                <a16:creationId xmlns:a16="http://schemas.microsoft.com/office/drawing/2014/main" id="{CE4A7F89-823B-4AF8-A8D8-74B26EEA80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D030E-4EF8-48F6-9428-C48256F5D675}" type="datetimeFigureOut">
              <a:rPr lang="ar-SA" smtClean="0"/>
              <a:t>27/02/43</a:t>
            </a:fld>
            <a:endParaRPr lang="ar-SA"/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id="{7B5902F2-FF23-4F5A-B68C-CB1C7B1127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id="{6E819596-23DF-4653-8C34-6F0E06852A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557EE-4643-479E-9DFB-76F67533422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8035759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>
            <a:extLst>
              <a:ext uri="{FF2B5EF4-FFF2-40B4-BE49-F238E27FC236}">
                <a16:creationId xmlns:a16="http://schemas.microsoft.com/office/drawing/2014/main" id="{AE53AFA0-21FC-4AC4-B9A7-D7AB1813A3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D030E-4EF8-48F6-9428-C48256F5D675}" type="datetimeFigureOut">
              <a:rPr lang="ar-SA" smtClean="0"/>
              <a:t>27/02/43</a:t>
            </a:fld>
            <a:endParaRPr lang="ar-SA"/>
          </a:p>
        </p:txBody>
      </p:sp>
      <p:sp>
        <p:nvSpPr>
          <p:cNvPr id="3" name="عنصر نائب للتذييل 2">
            <a:extLst>
              <a:ext uri="{FF2B5EF4-FFF2-40B4-BE49-F238E27FC236}">
                <a16:creationId xmlns:a16="http://schemas.microsoft.com/office/drawing/2014/main" id="{22073E81-6A7A-41E7-8827-10561EB7B8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>
            <a:extLst>
              <a:ext uri="{FF2B5EF4-FFF2-40B4-BE49-F238E27FC236}">
                <a16:creationId xmlns:a16="http://schemas.microsoft.com/office/drawing/2014/main" id="{BFFC2895-B124-45E5-B9F2-B39A211299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557EE-4643-479E-9DFB-76F67533422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676091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AE2B491B-70E1-4050-86BA-46883B17A2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1C76DA2F-215E-45F5-B40E-4CDFAB6ECF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9BED5454-9688-4222-876D-FA71747E52B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48961D85-9121-4D1D-BA09-B394976117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D030E-4EF8-48F6-9428-C48256F5D675}" type="datetimeFigureOut">
              <a:rPr lang="ar-SA" smtClean="0"/>
              <a:t>27/02/43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5293AE1E-75C2-4AA2-8EC3-BEACE56FED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F9C495CB-E024-4E10-8C33-09CCFF59B7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557EE-4643-479E-9DFB-76F67533422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1522226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3CB88CA1-DA29-4A07-A5E8-8C3F27A01D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صورة 2">
            <a:extLst>
              <a:ext uri="{FF2B5EF4-FFF2-40B4-BE49-F238E27FC236}">
                <a16:creationId xmlns:a16="http://schemas.microsoft.com/office/drawing/2014/main" id="{9794BC5C-3CF1-4716-B57A-776B0A91FCF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99A82DF0-C3E9-436A-8B5E-1621B6EED8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92A33648-59C2-442C-879B-1DE1414158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D030E-4EF8-48F6-9428-C48256F5D675}" type="datetimeFigureOut">
              <a:rPr lang="ar-SA" smtClean="0"/>
              <a:t>27/02/43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16B81BC0-3965-43D7-9F6B-CAC0552209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37510878-70FE-4514-B626-61A3ED2F6F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557EE-4643-479E-9DFB-76F67533422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5957826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>
            <a:extLst>
              <a:ext uri="{FF2B5EF4-FFF2-40B4-BE49-F238E27FC236}">
                <a16:creationId xmlns:a16="http://schemas.microsoft.com/office/drawing/2014/main" id="{20C44491-0E7A-4A84-80CD-DA60A541D7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A23D1303-C02F-4021-8AFC-18CFAC9428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16759422-83BE-4FD9-97AC-51E7740936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4D030E-4EF8-48F6-9428-C48256F5D675}" type="datetimeFigureOut">
              <a:rPr lang="ar-SA" smtClean="0"/>
              <a:t>27/02/43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39FC5388-D429-4C37-80D9-5B642732706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87B70378-3B78-4E93-8FB3-7ADA2F67F79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1557EE-4643-479E-9DFB-76F67533422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8387243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7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صورة 4">
            <a:extLst>
              <a:ext uri="{FF2B5EF4-FFF2-40B4-BE49-F238E27FC236}">
                <a16:creationId xmlns:a16="http://schemas.microsoft.com/office/drawing/2014/main" id="{546BAF7E-CBDC-4D8F-92B8-6E95DBD4887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"/>
            <a:ext cx="12191999" cy="6858000"/>
          </a:xfrm>
          <a:prstGeom prst="rect">
            <a:avLst/>
          </a:prstGeom>
        </p:spPr>
      </p:pic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47" y="1479072"/>
            <a:ext cx="1857374" cy="1949928"/>
          </a:xfrm>
          <a:prstGeom prst="rect">
            <a:avLst/>
          </a:prstGeom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9658349" y="5383306"/>
            <a:ext cx="1857375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8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8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8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endParaRPr lang="en-US" sz="280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17" name="Google Shape;104;p15">
            <a:extLst>
              <a:ext uri="{FF2B5EF4-FFF2-40B4-BE49-F238E27FC236}">
                <a16:creationId xmlns:a16="http://schemas.microsoft.com/office/drawing/2014/main" id="{F45B13AA-3B3A-4661-ACD0-FFB74AF6E563}"/>
              </a:ext>
            </a:extLst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0015637" y="2784347"/>
            <a:ext cx="1123418" cy="929003"/>
          </a:xfrm>
          <a:prstGeom prst="rect">
            <a:avLst/>
          </a:prstGeom>
          <a:noFill/>
          <a:ln>
            <a:noFill/>
          </a:ln>
        </p:spPr>
      </p:pic>
      <p:sp>
        <p:nvSpPr>
          <p:cNvPr id="18" name="مربع نص 17">
            <a:extLst>
              <a:ext uri="{FF2B5EF4-FFF2-40B4-BE49-F238E27FC236}">
                <a16:creationId xmlns:a16="http://schemas.microsoft.com/office/drawing/2014/main" id="{16745F15-3C76-4CEB-92E4-AF4DAB9FA374}"/>
              </a:ext>
            </a:extLst>
          </p:cNvPr>
          <p:cNvSpPr txBox="1"/>
          <p:nvPr/>
        </p:nvSpPr>
        <p:spPr>
          <a:xfrm>
            <a:off x="5093496" y="2207785"/>
            <a:ext cx="4873227" cy="153888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endParaRPr lang="ar-SA" sz="4000" b="1" dirty="0">
              <a:ln w="0"/>
              <a:solidFill>
                <a:srgbClr val="C00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khbar MT" pitchFamily="2" charset="-78"/>
            </a:endParaRPr>
          </a:p>
          <a:p>
            <a:pPr algn="ctr"/>
            <a:r>
              <a:rPr lang="ar-SA" sz="5400" b="1" cap="none" spc="0" dirty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khbar MT" pitchFamily="2" charset="-78"/>
              </a:rPr>
              <a:t>التهـيـئ</a:t>
            </a:r>
            <a:r>
              <a:rPr lang="ar-SA" sz="5400" b="1" dirty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khbar MT" pitchFamily="2" charset="-78"/>
              </a:rPr>
              <a:t>ة</a:t>
            </a:r>
            <a:r>
              <a:rPr lang="ar-SA" sz="4800" b="1" cap="none" spc="0" dirty="0">
                <a:ln w="0"/>
                <a:solidFill>
                  <a:schemeClr val="accent1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khbar MT" pitchFamily="2" charset="-78"/>
              </a:rPr>
              <a:t> </a:t>
            </a:r>
          </a:p>
        </p:txBody>
      </p:sp>
      <p:sp>
        <p:nvSpPr>
          <p:cNvPr id="9" name="مربع نص 8">
            <a:extLst>
              <a:ext uri="{FF2B5EF4-FFF2-40B4-BE49-F238E27FC236}">
                <a16:creationId xmlns:a16="http://schemas.microsoft.com/office/drawing/2014/main" id="{D6F48FCD-EA2C-46AC-B801-C9DFCD2F494C}"/>
              </a:ext>
            </a:extLst>
          </p:cNvPr>
          <p:cNvSpPr txBox="1"/>
          <p:nvPr/>
        </p:nvSpPr>
        <p:spPr>
          <a:xfrm>
            <a:off x="2733078" y="641123"/>
            <a:ext cx="7853959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3200" b="1" dirty="0">
                <a:ln w="0"/>
                <a:solidFill>
                  <a:schemeClr val="accent4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khbar MT" pitchFamily="2" charset="-78"/>
              </a:rPr>
              <a:t>الفصل الأول                             </a:t>
            </a:r>
            <a:r>
              <a:rPr lang="ar-SA" sz="3200" b="1" dirty="0">
                <a:ln w="0"/>
                <a:solidFill>
                  <a:srgbClr val="00206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khbar MT" pitchFamily="2" charset="-78"/>
              </a:rPr>
              <a:t>المقارنة والتصنيف</a:t>
            </a:r>
            <a:endParaRPr lang="ar-SA" sz="32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74372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صورة 4">
            <a:extLst>
              <a:ext uri="{FF2B5EF4-FFF2-40B4-BE49-F238E27FC236}">
                <a16:creationId xmlns:a16="http://schemas.microsoft.com/office/drawing/2014/main" id="{546BAF7E-CBDC-4D8F-92B8-6E95DBD4887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"/>
            <a:ext cx="12191999" cy="6858000"/>
          </a:xfrm>
          <a:prstGeom prst="rect">
            <a:avLst/>
          </a:prstGeom>
        </p:spPr>
      </p:pic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47" y="1479072"/>
            <a:ext cx="1503591" cy="1428434"/>
          </a:xfrm>
          <a:prstGeom prst="rect">
            <a:avLst/>
          </a:prstGeom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9658349" y="5383306"/>
            <a:ext cx="1857375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8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8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8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endParaRPr lang="en-US" sz="280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3" name="صورة 2">
            <a:extLst>
              <a:ext uri="{FF2B5EF4-FFF2-40B4-BE49-F238E27FC236}">
                <a16:creationId xmlns:a16="http://schemas.microsoft.com/office/drawing/2014/main" id="{60B347F4-CE62-4C43-9D28-9522436E8EF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62238" y="2388400"/>
            <a:ext cx="3988594" cy="2352675"/>
          </a:xfrm>
          <a:prstGeom prst="rect">
            <a:avLst/>
          </a:prstGeom>
        </p:spPr>
      </p:pic>
      <p:pic>
        <p:nvPicPr>
          <p:cNvPr id="7" name="صورة 6">
            <a:extLst>
              <a:ext uri="{FF2B5EF4-FFF2-40B4-BE49-F238E27FC236}">
                <a16:creationId xmlns:a16="http://schemas.microsoft.com/office/drawing/2014/main" id="{2C25AC2D-8BEC-4D06-A6E1-6DEC36D15F8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586663" y="2524133"/>
            <a:ext cx="3629536" cy="2209800"/>
          </a:xfrm>
          <a:prstGeom prst="rect">
            <a:avLst/>
          </a:prstGeom>
        </p:spPr>
      </p:pic>
      <p:pic>
        <p:nvPicPr>
          <p:cNvPr id="10" name="صورة 9">
            <a:extLst>
              <a:ext uri="{FF2B5EF4-FFF2-40B4-BE49-F238E27FC236}">
                <a16:creationId xmlns:a16="http://schemas.microsoft.com/office/drawing/2014/main" id="{E9E73555-ED92-4233-8D37-2D49E82F7CF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565356" y="1814513"/>
            <a:ext cx="3052762" cy="384933"/>
          </a:xfrm>
          <a:prstGeom prst="rect">
            <a:avLst/>
          </a:prstGeom>
        </p:spPr>
      </p:pic>
      <p:pic>
        <p:nvPicPr>
          <p:cNvPr id="12" name="صورة 11">
            <a:extLst>
              <a:ext uri="{FF2B5EF4-FFF2-40B4-BE49-F238E27FC236}">
                <a16:creationId xmlns:a16="http://schemas.microsoft.com/office/drawing/2014/main" id="{15D932A9-B045-4260-A3FA-017CE539DE40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536030" y="1814513"/>
            <a:ext cx="3895724" cy="4154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58007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صورة 4">
            <a:extLst>
              <a:ext uri="{FF2B5EF4-FFF2-40B4-BE49-F238E27FC236}">
                <a16:creationId xmlns:a16="http://schemas.microsoft.com/office/drawing/2014/main" id="{546BAF7E-CBDC-4D8F-92B8-6E95DBD4887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"/>
            <a:ext cx="12191999" cy="6858000"/>
          </a:xfrm>
          <a:prstGeom prst="rect">
            <a:avLst/>
          </a:prstGeom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9658349" y="5383306"/>
            <a:ext cx="1857375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8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8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8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endParaRPr lang="en-US" sz="280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4" name="صورة 3">
            <a:extLst>
              <a:ext uri="{FF2B5EF4-FFF2-40B4-BE49-F238E27FC236}">
                <a16:creationId xmlns:a16="http://schemas.microsoft.com/office/drawing/2014/main" id="{CB46432C-0DC7-4242-88A0-CF813A082C6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43313" y="2336006"/>
            <a:ext cx="8162924" cy="3047300"/>
          </a:xfrm>
          <a:prstGeom prst="rect">
            <a:avLst/>
          </a:prstGeom>
        </p:spPr>
      </p:pic>
      <p:pic>
        <p:nvPicPr>
          <p:cNvPr id="9" name="صورة 8">
            <a:extLst>
              <a:ext uri="{FF2B5EF4-FFF2-40B4-BE49-F238E27FC236}">
                <a16:creationId xmlns:a16="http://schemas.microsoft.com/office/drawing/2014/main" id="{A9795CD0-74D3-4191-A83E-E32F7939180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57850" y="1659730"/>
            <a:ext cx="6148387" cy="411957"/>
          </a:xfrm>
          <a:prstGeom prst="rect">
            <a:avLst/>
          </a:prstGeom>
        </p:spPr>
      </p:pic>
      <p:pic>
        <p:nvPicPr>
          <p:cNvPr id="11" name="صورة 10">
            <a:extLst>
              <a:ext uri="{FF2B5EF4-FFF2-40B4-BE49-F238E27FC236}">
                <a16:creationId xmlns:a16="http://schemas.microsoft.com/office/drawing/2014/main" id="{747FD884-DDF3-45F0-89D6-E73D7EF5BF4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47" y="1479072"/>
            <a:ext cx="1503591" cy="14284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11920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صورة 4">
            <a:extLst>
              <a:ext uri="{FF2B5EF4-FFF2-40B4-BE49-F238E27FC236}">
                <a16:creationId xmlns:a16="http://schemas.microsoft.com/office/drawing/2014/main" id="{546BAF7E-CBDC-4D8F-92B8-6E95DBD4887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"/>
            <a:ext cx="12191999" cy="6858000"/>
          </a:xfrm>
          <a:prstGeom prst="rect">
            <a:avLst/>
          </a:prstGeom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9658349" y="5383306"/>
            <a:ext cx="1857375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8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8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8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endParaRPr lang="en-US" sz="280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3" name="صورة 2">
            <a:extLst>
              <a:ext uri="{FF2B5EF4-FFF2-40B4-BE49-F238E27FC236}">
                <a16:creationId xmlns:a16="http://schemas.microsoft.com/office/drawing/2014/main" id="{4C7060CA-4858-4276-A23D-ECCD53516A6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31394" y="2484994"/>
            <a:ext cx="8286750" cy="2524125"/>
          </a:xfrm>
          <a:prstGeom prst="rect">
            <a:avLst/>
          </a:prstGeom>
        </p:spPr>
      </p:pic>
      <p:pic>
        <p:nvPicPr>
          <p:cNvPr id="8" name="صورة 7">
            <a:extLst>
              <a:ext uri="{FF2B5EF4-FFF2-40B4-BE49-F238E27FC236}">
                <a16:creationId xmlns:a16="http://schemas.microsoft.com/office/drawing/2014/main" id="{B1AE33BE-EB55-4ED3-8570-07270FE09D5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565356" y="1707356"/>
            <a:ext cx="3069430" cy="502444"/>
          </a:xfrm>
          <a:prstGeom prst="rect">
            <a:avLst/>
          </a:prstGeom>
        </p:spPr>
      </p:pic>
      <p:pic>
        <p:nvPicPr>
          <p:cNvPr id="10" name="صورة 9">
            <a:extLst>
              <a:ext uri="{FF2B5EF4-FFF2-40B4-BE49-F238E27FC236}">
                <a16:creationId xmlns:a16="http://schemas.microsoft.com/office/drawing/2014/main" id="{D62BDF3A-F50A-4370-819D-A0D46EF725F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47" y="1479072"/>
            <a:ext cx="1503591" cy="14284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9658531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29</Words>
  <Application>Microsoft Office PowerPoint</Application>
  <PresentationFormat>شاشة عريضة</PresentationFormat>
  <Paragraphs>7</Paragraphs>
  <Slides>4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4</vt:i4>
      </vt:variant>
    </vt:vector>
  </HeadingPairs>
  <TitlesOfParts>
    <vt:vector size="9" baseType="lpstr">
      <vt:lpstr>Arabic Typesetting</vt:lpstr>
      <vt:lpstr>Arial</vt:lpstr>
      <vt:lpstr>Calibri</vt:lpstr>
      <vt:lpstr>Calibri Light</vt:lpstr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ملك محمد عيد رويشد الأحمدي</dc:creator>
  <cp:lastModifiedBy>ملك محمد عيد رويشد الأحمدي</cp:lastModifiedBy>
  <cp:revision>1</cp:revision>
  <dcterms:created xsi:type="dcterms:W3CDTF">2021-10-04T01:08:04Z</dcterms:created>
  <dcterms:modified xsi:type="dcterms:W3CDTF">2021-10-04T01:18:07Z</dcterms:modified>
</cp:coreProperties>
</file>