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FD1A03-424C-4486-B202-0DA6EFB6F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8550E5-A2E9-4A8B-852B-4136600FA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1047B9-184F-4AB9-839C-12DB2599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55AF3D-5020-48EC-B68A-F2951104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615251-DD17-4322-8BD3-51BC65EF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410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57A4C4-B867-41A3-9114-F4D96CC73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668716C-7B14-4D15-8124-633673ED8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B2F008-9400-42D4-B065-A9032F96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F42948-D177-4B40-8A95-0F25A4BD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8662B29-4AD1-41A1-82F9-D8E9E829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072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B1780A6-C487-4C2F-BD6D-A2FAE2DD2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CE435D-42C2-43FB-92EF-31FC7F8C7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4D92BB-3815-4473-B6DC-04739EF3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FA7C41-9451-4BE1-916D-BDDE1099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FF6FE3-88F1-4C4E-9803-A3E2DC65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820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144B95-8455-4037-9FA8-CFE6B05B3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E22797-EDA7-4535-A6A0-880FB4C62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29E06A-A020-404D-AF30-3F6E9D6B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099AF0-9168-4373-B513-7088D8563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39FFE7-2CAC-4640-83CB-B2E03EDE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317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9CE006-CB74-470B-8332-90260E9C1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7675A8-E6B3-4759-9C1E-55166EE3E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C15174F-2EFA-4A12-935C-65A5B428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FD68C1D-BBBB-4AA0-AA19-19009B98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634B66-DB88-44F3-861F-F6ECE8B9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673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5F994B-493A-42ED-B413-B948454B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43DC86-7C5D-4A85-AF76-B55E10563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49FD507-0C12-4D7F-8A51-29DA56829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52EE48-CEFE-4C17-A8AA-DC120470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28EBDE-E06E-43E2-8CBB-EFED66149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C95ACE-684C-40BF-9B88-9E58FB5F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3659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83292A-D160-42EE-B23F-22BB83F7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51EE41-A422-4FB5-A05C-81D454E32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4185EE-A057-4BBE-BB67-E3A8134E1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60B5E75-0B25-40DB-91C3-9DF78A551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F9E6C4-8A5E-4C87-B209-CAD738190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1EF561C-13A4-4AD5-92A6-7DBCB2F17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48C2E43-B52E-4CC2-87F9-84D049EA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1474258-54AF-4449-BF36-80876754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96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72BFDE-A9A2-44BD-9CE4-CDAEBEFD1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7C30EAC-F4FD-420F-B41B-DA84519D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828EE4B-E99B-4E9C-A113-E18FD1CF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45A66B2-4EA5-499E-AF04-00B561D7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538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8C949FD-DDC5-4273-955C-C6B895D6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F544E8-964D-4D59-AC01-5DDA90C3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CABCB1-60AC-442D-AA8B-1EC9D2CB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72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E14BE0-1D64-4195-9F28-E7C434DD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6F88D9-3703-4F3F-9BB3-6E1333FA1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0466AFE-6A7F-45B7-9C78-CDA05AA49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436A180-1847-40A4-A6AE-39894394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D7EB90-50E7-4C03-A065-096EBDFE7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B9E4B45-5D38-4328-BA1B-51539B32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03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DF193A-D7B7-4795-B24C-A9A5E526A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576C0EC-3A65-4255-ABAF-31AE38EB9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7CBD283-6DAC-449F-845D-23BEE2012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CDC8F-420B-4A82-A7BE-D14DFF32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AB29533-76A7-42B9-901C-BF35FEE4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55C577F-5C07-48F4-8BB1-02DDA773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772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3A9AF0A-816D-4644-B196-1CE9ABD4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E8DCC3-83DE-456A-A832-5ED76A5C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13291F-495C-4134-A55C-E6A6D23757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4056B-700D-4B8E-B367-7C4083A4D5F2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A5B16F-4443-4E99-B3E5-938A7E7C1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FE0548-6C30-4AB3-82A9-3AFFA3B7C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3A376-A7EC-4C04-886D-4C34200A90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14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4686300" y="4754382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6" name="Google Shape;103;p15">
            <a:extLst>
              <a:ext uri="{FF2B5EF4-FFF2-40B4-BE49-F238E27FC236}">
                <a16:creationId xmlns:a16="http://schemas.microsoft.com/office/drawing/2014/main" id="{E2C3E65E-636F-4749-8B21-0AD3EEE7FE9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637" y="1474694"/>
            <a:ext cx="1064829" cy="93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5637" y="2784347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4836319" y="2293513"/>
            <a:ext cx="487322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3 - 1</a:t>
            </a: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فوق ، تحت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6F48FCD-EA2C-46AC-B801-C9DFCD2F494C}"/>
              </a:ext>
            </a:extLst>
          </p:cNvPr>
          <p:cNvSpPr txBox="1"/>
          <p:nvPr/>
        </p:nvSpPr>
        <p:spPr>
          <a:xfrm>
            <a:off x="2733078" y="641123"/>
            <a:ext cx="7853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الفصل الثالث                              </a:t>
            </a:r>
            <a:r>
              <a:rPr lang="ar-SA" sz="32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الموقع والنمط</a:t>
            </a:r>
            <a:endParaRPr lang="ar-S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701213" y="1671638"/>
            <a:ext cx="2323515" cy="3871823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أستعمل المفردات: فوق ، تحت ، لوصف مواضع  الأشياء بعضها بالنسبة إلى بعض.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</a:p>
          <a:p>
            <a:pPr algn="ctr"/>
            <a:r>
              <a:rPr lang="ar-SA" sz="1600" dirty="0"/>
              <a:t> </a:t>
            </a:r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فوق</a:t>
            </a:r>
          </a:p>
          <a:p>
            <a:pPr algn="ctr"/>
            <a:r>
              <a:rPr lang="ar-SA" sz="1600" b="1" dirty="0">
                <a:solidFill>
                  <a:schemeClr val="accent2">
                    <a:lumMod val="75000"/>
                  </a:schemeClr>
                </a:solidFill>
              </a:rPr>
              <a:t>تحت</a:t>
            </a:r>
            <a:endParaRPr lang="ar-S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210A45F-D280-49FA-ABB6-9350A3FFB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658" y="1671638"/>
            <a:ext cx="7577727" cy="35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B2EBD4-6C2B-4527-AF60-9E1E4354E9A6}"/>
              </a:ext>
            </a:extLst>
          </p:cNvPr>
          <p:cNvSpPr txBox="1"/>
          <p:nvPr/>
        </p:nvSpPr>
        <p:spPr>
          <a:xfrm>
            <a:off x="1935956" y="677483"/>
            <a:ext cx="88934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يصف الطالب موقع </a:t>
            </a:r>
            <a:r>
              <a:rPr lang="ar-SA" sz="2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الموزبالنسبة</a:t>
            </a:r>
            <a:r>
              <a:rPr lang="ar-S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للقرد مستعملا : ( فوق ، او تحت ) . ثم يحوط الموز الذي يقع فوق القرد ، ويضع علامة </a:t>
            </a:r>
            <a:r>
              <a:rPr lang="ar-SA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× </a:t>
            </a:r>
            <a:r>
              <a:rPr lang="ar-S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على الموز الذي يقع تحت القرد . </a:t>
            </a:r>
            <a:endParaRPr lang="ar-S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3C365DC-786E-44E1-98D1-D239E37C0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2168292"/>
            <a:ext cx="98679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1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B2EBD4-6C2B-4527-AF60-9E1E4354E9A6}"/>
              </a:ext>
            </a:extLst>
          </p:cNvPr>
          <p:cNvSpPr txBox="1"/>
          <p:nvPr/>
        </p:nvSpPr>
        <p:spPr>
          <a:xfrm>
            <a:off x="2264570" y="679724"/>
            <a:ext cx="86796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يرسم الطالب موزة تحت القرد الأول وموزة فوق القرد الثاني والثالث .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28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A1587CB-B0BA-4B82-8BF2-EA9DE1599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94" y="2057400"/>
            <a:ext cx="89456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B2EBD4-6C2B-4527-AF60-9E1E4354E9A6}"/>
              </a:ext>
            </a:extLst>
          </p:cNvPr>
          <p:cNvSpPr txBox="1"/>
          <p:nvPr/>
        </p:nvSpPr>
        <p:spPr>
          <a:xfrm>
            <a:off x="4434483" y="765453"/>
            <a:ext cx="6097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يرسم الطالب سمكة زرقاء تحت الحمراء ، وسمكة صفراء فوقها  </a:t>
            </a:r>
            <a:endParaRPr lang="ar-SA" sz="2800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72E270B-6689-4ECF-A517-F35B102B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013" y="1828800"/>
            <a:ext cx="9992004" cy="33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0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286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B2EBD4-6C2B-4527-AF60-9E1E4354E9A6}"/>
              </a:ext>
            </a:extLst>
          </p:cNvPr>
          <p:cNvSpPr txBox="1"/>
          <p:nvPr/>
        </p:nvSpPr>
        <p:spPr>
          <a:xfrm>
            <a:off x="3277194" y="708300"/>
            <a:ext cx="7288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يرسم الطالب سمكة صغيرة فوق السمكة الكبيرة التي في الصورة ويلونها </a:t>
            </a:r>
            <a:r>
              <a:rPr lang="ar-SA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بالاصفر</a:t>
            </a:r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. </a:t>
            </a:r>
            <a:endParaRPr lang="ar-SA" sz="2800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07B4A92-5EE2-46B7-B257-61168BB2C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647" y="1864565"/>
            <a:ext cx="9478776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315451" y="5543461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BB2EBD4-6C2B-4527-AF60-9E1E4354E9A6}"/>
              </a:ext>
            </a:extLst>
          </p:cNvPr>
          <p:cNvSpPr txBox="1"/>
          <p:nvPr/>
        </p:nvSpPr>
        <p:spPr>
          <a:xfrm>
            <a:off x="3270051" y="619290"/>
            <a:ext cx="75098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يصف الطالب موقع السمكة مستعملا : ( فوق او تحت ) ثم يحوط السمكة التي تقع فوق النبتة ويضع علامة </a:t>
            </a:r>
            <a:r>
              <a:rPr lang="ar-SA" sz="2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ar-SA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على السمكة التي تقع تحت النبتة </a:t>
            </a:r>
            <a:endParaRPr lang="ar-S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A7701EF-DCEE-4196-A187-E445DB0C8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776" y="1960749"/>
            <a:ext cx="971017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9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46BAF7E-CBDC-4D8F-92B8-6E95DBD48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4979194" y="4564767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9C29514-2859-42DB-974C-08AE2813D8D5}"/>
              </a:ext>
            </a:extLst>
          </p:cNvPr>
          <p:cNvSpPr txBox="1"/>
          <p:nvPr/>
        </p:nvSpPr>
        <p:spPr>
          <a:xfrm>
            <a:off x="3146823" y="1810760"/>
            <a:ext cx="61686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طلابي المبدعين  بعد أخذ قسطاً من الراحة 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توجه إلى منصة مدرستي لحل الواجب .. </a:t>
            </a: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lang="ar-SA" sz="3200" b="1" dirty="0">
              <a:solidFill>
                <a:schemeClr val="accent5">
                  <a:lumMod val="50000"/>
                </a:schemeClr>
              </a:solidFill>
              <a:latin typeface="Aref Ruqaa"/>
              <a:ea typeface="Aref Ruqaa"/>
              <a:cs typeface="Aref Ruqaa"/>
              <a:sym typeface="Aref Ruqaa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Aref Ruqaa"/>
                <a:ea typeface="Aref Ruqaa"/>
                <a:cs typeface="Aref Ruqaa"/>
                <a:sym typeface="Aref Ruqaa"/>
              </a:rPr>
              <a:t>بالتوفيق للجميع</a:t>
            </a:r>
          </a:p>
        </p:txBody>
      </p:sp>
    </p:spTree>
    <p:extLst>
      <p:ext uri="{BB962C8B-B14F-4D97-AF65-F5344CB8AC3E}">
        <p14:creationId xmlns:p14="http://schemas.microsoft.com/office/powerpoint/2010/main" val="7703354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190</Words>
  <Application>Microsoft Office PowerPoint</Application>
  <PresentationFormat>شاشة عريضة</PresentationFormat>
  <Paragraphs>27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Arabic Typesetting</vt:lpstr>
      <vt:lpstr>Aref Ruqaa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2021-09-26T02:55:30Z</dcterms:created>
  <dcterms:modified xsi:type="dcterms:W3CDTF">2021-09-26T03:21:42Z</dcterms:modified>
</cp:coreProperties>
</file>