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96EF99-49DF-4FBF-B317-0969E1AA1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4844801-F057-40EC-8681-6E5F9D48B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CEC0F4-4923-4356-B5B2-59FE1AF4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0E036F-F436-47D8-A014-92BBA116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52CD10-0346-44E1-B281-2917980F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50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5C2AE6-F1F3-431B-B117-FDBFC39E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9AFEC4-5F16-4EF6-B810-3AF4DD7CD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475DB7-AAC2-4764-8575-BA94D5B5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CB6428-A72F-49BD-92B7-94EE451D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08AB24-E726-4B91-BA20-A5934D98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7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357957A-C41D-4991-B30E-61F62CDAF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E82BD62-18C0-462D-BC20-A31106181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72F04D-27F0-4A70-B194-0530F56A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7BCD09-9D68-408F-B8E3-BB62BA2F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53B2A5-9753-4E02-AE37-9C09DE9E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640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259A28-BCA2-4BD8-9FD7-54CA1C48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F13CF1-DA58-43F6-BFEA-9F899C57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A812E9-0063-44D1-95AC-C9E8DEEF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ECFAB6F-729A-4248-8CE4-8EDD91E5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43FFDC-2E38-492C-A143-B7D6634E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3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1E2DB9-5A9C-411D-B214-E4D93A288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BD654-E100-43B7-B209-15865D5C5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08FED7-F31F-44BC-AA76-A28E4872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263EEA-F890-48D7-BD6D-12E3A3A1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EFBF19-0F16-460D-B5EC-55F42DF8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30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C8DC1F-DB2A-4F54-AD27-88C5D975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55EF1B-06DA-44CE-B309-E7CEE80A7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F2C1451-6EA0-4578-858B-9BC70DFFA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D854D16-31F1-47C7-8E02-82887483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7798C0-5145-493F-9819-069C0317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A4C27F-F351-48B5-8DDD-18B49396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83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901ACA-24EC-48E2-9E17-25335001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B0A322C-F0CF-4608-8C63-074CF23AE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1128477-9951-4AC1-A854-3DDCCD7CA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5C53872-91B4-4930-BCA4-33F6F1615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4880BB5-863A-4268-81C1-4DBFF3F84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AFF5051-46FD-457D-ACB6-E71CA38F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66BF319-97D4-4E87-8C57-89559E35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476439E-0A1E-494E-AE66-BC55011A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92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C08E2D-93DA-4D81-AC03-54309941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C3CD585-D734-4A0C-9FDC-29A76528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0017A4E-096D-4590-8015-A2936436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B290631-359A-4526-97AA-A7A07D9D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64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67F3AC-9C1E-49E7-9D5B-99C1DD92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2FC6823-1DB4-4BA7-A0E1-B2AC6688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6BD3151-9D9D-4206-89D6-318DACB8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59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967FD2-F4AF-41A3-8F93-890F405D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4028D5-F291-47C8-8984-C6B81C36F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5F9346-CF3A-4F24-9525-F3EB5AA67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F8B5F64-9675-4022-B19D-3B1D704B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4B5BBE-DDEE-47D3-BF6E-D50860A8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AC594CF-48A4-4AE4-83B4-9FC5849C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950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BF50EA-9940-406F-B480-0B8A1079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33EEB22-4021-4B40-828A-6023ACE03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8E5F70-4069-4222-9E13-EC1A9F0A0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8BDBD2-62B5-441A-9180-57251B26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2BEFD4-05BF-4885-B64A-C2C6A247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AE1AA1-11EB-45BC-A20D-80A0A5F1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92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0A339AB-7513-44CE-9762-3AC5CF42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1B47A08-FA36-465B-88F0-D4E7E29E0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72E3E7-A60E-420F-B19F-223BD18CF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3ACB-B05E-48A4-98E6-A9FF8CEE974A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DC5867-6B00-44E3-948D-E84CADC12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0452F8-56F4-4F91-9391-57C978C15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615C-384B-4E34-94B8-21ED6D6CE2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358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63138" y="2208340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4 - 4</a:t>
            </a:r>
          </a:p>
          <a:p>
            <a:pPr algn="ctr"/>
            <a:r>
              <a:rPr lang="ar-SA" sz="54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قراءة العددين </a:t>
            </a:r>
            <a:endParaRPr lang="ar-SA" sz="54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9، 10 وكتابتهما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815512" y="1914524"/>
            <a:ext cx="2187784" cy="275034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أقرأ العددين</a:t>
            </a:r>
          </a:p>
          <a:p>
            <a:pPr algn="ctr"/>
            <a:r>
              <a:rPr lang="ar-SA" dirty="0"/>
              <a:t>9 ، 10 </a:t>
            </a:r>
          </a:p>
          <a:p>
            <a:pPr algn="ctr"/>
            <a:r>
              <a:rPr lang="ar-SA" dirty="0"/>
              <a:t>وأكتبهما</a:t>
            </a:r>
          </a:p>
          <a:p>
            <a:pPr algn="ctr"/>
            <a:endParaRPr lang="ar-SA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D6C22B9D-FCEF-44BD-B4CF-87A5CD0A7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26" y="1700213"/>
            <a:ext cx="7415214" cy="350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1FD0A23-8158-4A54-9F37-D1DA88799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1931" y="1693070"/>
            <a:ext cx="7905750" cy="46518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CA5FFA4-C90C-4F13-9631-CEED79E325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581" y="2262188"/>
            <a:ext cx="95631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5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1FD0A23-8158-4A54-9F37-D1DA88799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1931" y="1693070"/>
            <a:ext cx="7905750" cy="46518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583B502-FE72-4752-8906-0930CFCB7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254" y="2290762"/>
            <a:ext cx="96012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2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0D1158F0-7EBD-467C-A293-BC3C78173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6" y="1628775"/>
            <a:ext cx="4040981" cy="928688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91B65A46-4E47-4B19-B544-1AD95CFF2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793" y="2619374"/>
            <a:ext cx="9041606" cy="236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0D1158F0-7EBD-467C-A293-BC3C78173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6" y="1628775"/>
            <a:ext cx="4040981" cy="928688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1078E104-07ED-4E25-989D-E6A34AD26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2643191"/>
            <a:ext cx="8662989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6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0D1158F0-7EBD-467C-A293-BC3C78173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6" y="1628775"/>
            <a:ext cx="4040981" cy="92868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88BFC374-D0D7-468A-8DE6-87E1C13FE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6993" y="2771775"/>
            <a:ext cx="92297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1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0D1158F0-7EBD-467C-A293-BC3C78173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6" y="1628775"/>
            <a:ext cx="4040981" cy="92868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322880C-1D36-4D38-9969-C30A48B44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6077" y="2757490"/>
            <a:ext cx="8920162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217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شاشة عريضة</PresentationFormat>
  <Paragraphs>16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2021-10-04T00:33:52Z</dcterms:created>
  <dcterms:modified xsi:type="dcterms:W3CDTF">2021-10-04T00:49:04Z</dcterms:modified>
</cp:coreProperties>
</file>