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109BDD-D9C1-4EC9-ADCE-1B0700780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FDFE1-E9B7-444A-BD45-5A340CF5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C7B8A1-E75C-4C93-8F97-CBCB63EF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C289D5-F3F2-48FD-ACFF-668550AF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45B9E3-D816-41D2-AF8D-5759FE76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3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5425F6-2BF0-4E8D-A99D-9B8F7933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04D27BC-FC68-429B-843B-EB492006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9FC058-01AC-45B7-8B4B-C236EB6E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BD147F-6C42-4B40-9376-338C5DE7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49EA70-8C5F-4CDA-92AD-994144B8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47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D95B70-58C7-4820-8576-3CED2FE1D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00CF47-5C5C-4B6A-BB5E-6630042AA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89A51B-A6B1-45F1-B362-FD330C3B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F74D8C-74BD-4A77-87D9-3BBBAA32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C566B1-8F5E-419C-BD4D-C9F094CE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3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E6EF0-D3B9-4B6F-8A64-96D3DBEC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AE9A1E-3143-4DB4-84E4-11C8034DA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41DC13-E606-4FB4-AD84-113D3C44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AFC831-4FA8-408F-93B7-C67771BE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4431E6-1FEC-4A9E-9A2D-555FD21E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299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B630B1-EB30-49B8-8184-5D7FF13A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4AA9DB-D30C-48D5-B65F-0D1F35E89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03227B-B65F-4067-A5FB-95E8A86B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A76B44-0AA4-4990-948F-E92BBBA9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3CB9EE-C0B5-4B28-AA5C-5DFE66AD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15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2C22C-7E14-46F8-9AAC-525D8E01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77D9C1-E289-4977-832D-9C145BA3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58F167-BD54-436E-B220-6A0E24D6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1E124A-4D3C-4CDC-A1E4-6D37C620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034F1D-C8C0-4248-9F65-929529ED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9CCC48-ADF4-4B4A-871D-CD7DAF37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495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A5E1A3-B71F-4596-B5B4-AD98C3F2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84D10C-CCF5-4B67-946B-A7EBA8C9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1EB880-00FF-4BD4-9D41-FA87CD16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F142134-AFD3-4786-BCCF-F063CD2D1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39D3CA6-5B95-4075-AC12-2C2BE724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1BD053-7652-40C7-A07E-6BCFCD6E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60C982A-D8C0-4E54-8FEE-A790237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178C81-3DA4-42CE-904F-63FB7AE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68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F5B932-DB31-4DBE-AE24-8F6696E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30112E6-2502-45C5-A2F9-B8B34E20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B74749-3F8D-4368-940E-5C2F1C9A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9E1DA0-8904-424E-BC11-0F3FCA5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314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8326A86-D5C3-48E3-B660-25FE96C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48A13C4-3A18-433D-AB87-EA05D93C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5C9366-E82F-4D3B-A96C-36CF2C1A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27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D17D19-98FF-4EF0-B09C-7B5C4746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B1D7C6-7E2A-41F6-82BD-7C11DA8A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2E6549-2FAB-4ADC-B418-4A82A33BB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9616B-A804-43CC-97BE-B6138AE2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394511-79F4-43C1-85E5-69EB5763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184605-32FE-48B6-B788-85D46A69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963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C8A0DE-9C3D-4B26-8391-D8893BCA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1568EB6-E989-4905-A9B0-A75AA6C72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24FA6E-E3F8-41C8-8AEF-C7C0ECC98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853157-1891-4ED9-A109-549351EF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5C5F81-D93A-400C-B621-6E5E3FD8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668CF6-4FF1-46BB-B2C2-6924D197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3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5D8CB3E-2B87-4B23-B77C-F5DC8929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515E42-6E64-431C-A9BC-A46CACC6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8C6E62-072E-4F24-837F-F2D64570D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0D18-991F-4B8E-898C-40E7E12A5477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250917-C6F1-445C-9C51-A3AE8FA4F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C28185-9685-44B2-AB2E-371850B7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74BB-06FF-42C6-A899-0B21EC1233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2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12316" y="2014906"/>
            <a:ext cx="43680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1- 3  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القيمة المنزلية ضمن الألوف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E12223-AAC6-4096-A674-092C3620E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2FFB09C-6704-4492-86CE-1AC2AE3E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89" y="1614488"/>
            <a:ext cx="8258175" cy="22193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D24D011-D2E4-4B8E-9180-1457B3E4F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9" y="2919402"/>
            <a:ext cx="12382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CA94550-1010-4731-A959-F96D425D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780921"/>
            <a:ext cx="8367712" cy="224101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117D326-2021-4485-B6CE-713C3CC7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525" y="812011"/>
            <a:ext cx="2419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4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ECD5409D-A6B6-4156-BBEA-776269AA679C}"/>
              </a:ext>
            </a:extLst>
          </p:cNvPr>
          <p:cNvSpPr/>
          <p:nvPr/>
        </p:nvSpPr>
        <p:spPr>
          <a:xfrm>
            <a:off x="8528654" y="1021555"/>
            <a:ext cx="2286001" cy="40555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أقرأ الأعداد ضمن الألوف وأكتبها ، وأحدد القيم المنزلية للأرقام فيها.</a:t>
            </a:r>
          </a:p>
          <a:p>
            <a:pPr algn="ctr"/>
            <a:endParaRPr lang="ar-SA" dirty="0"/>
          </a:p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الرقم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القيمة المنزلية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الصيغة القياسية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الصيغة التحليلية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الصيغة اللفظية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606653-48FD-47A9-9F11-845BA293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748932"/>
            <a:ext cx="5768943" cy="47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1A3706-8D1F-43ED-96BD-17403F09F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419" y="823659"/>
            <a:ext cx="6500812" cy="16360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D0D2CA6-461B-49C3-A1B8-7B6054AC5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503" y="2596701"/>
            <a:ext cx="5912643" cy="163604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C34589-7066-4586-B2DC-7E4DAB251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380" y="4232743"/>
            <a:ext cx="5324475" cy="4000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4D346B9-C508-45CF-9E85-40CA3EE0A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342" y="4766707"/>
            <a:ext cx="532447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9496C4-1B26-4337-AEBB-39A1DEBA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6" y="800100"/>
            <a:ext cx="7086600" cy="40005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5046D2-467E-41F2-BE0A-745D8895B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6" y="1974496"/>
            <a:ext cx="170021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90FD839-3501-44B9-9879-84EBBDC0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48" y="1614489"/>
            <a:ext cx="5876926" cy="3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D06717-DDDF-4540-BA93-50378CBF1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459" y="660301"/>
            <a:ext cx="6365081" cy="29330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6E51B9-26E7-4B93-96FC-CFE0978AC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322" y="3593306"/>
            <a:ext cx="48482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AD0A7A-ED33-4E89-B26C-F3EA4DA2F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9" y="1614488"/>
            <a:ext cx="8343900" cy="29527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DE454D-BAFA-4F26-86A1-BE0DDA1D3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091" y="949924"/>
            <a:ext cx="1788318" cy="4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5DE454D-BAFA-4F26-86A1-BE0DDA1D3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91" y="949924"/>
            <a:ext cx="1788318" cy="49311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693B8F8-2115-45FE-B336-F012A592C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134" y="1780921"/>
            <a:ext cx="7915275" cy="1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E12223-AAC6-4096-A674-092C3620E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529BB6-6472-492B-AB1F-A1F0BB609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5" y="1585912"/>
            <a:ext cx="8458200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56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شاشة عريضة</PresentationFormat>
  <Paragraphs>23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2021-10-05T20:43:30Z</dcterms:created>
  <dcterms:modified xsi:type="dcterms:W3CDTF">2021-10-05T21:02:14Z</dcterms:modified>
</cp:coreProperties>
</file>