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09B867-B46E-4FDF-9AA6-9797FD0A6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BDADBE5-D4A5-4FA1-BD19-B6CEB9CB6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51E129-ABCD-42FE-A6C4-1D26436A2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7B7-029E-45EE-BA94-DCB33548A108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812CC9-FBAD-45FC-A89D-E753255B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A4692E3-49AD-4012-B136-6A2D9674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F59B-FE4E-4391-AE4D-0427099C3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852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369ACA-3B11-4EC2-9BE9-92DE6315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EE41A9B-45F7-4DC9-A855-671439E7E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A83FCA-57DA-48D4-B44B-CB8B450A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7B7-029E-45EE-BA94-DCB33548A108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0D3169-34E7-4201-BAB1-1A1FC088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A706FB-C3AE-48BF-9261-03301EDF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F59B-FE4E-4391-AE4D-0427099C3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038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264A5B2-45FB-49F3-B415-2D166C7E2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75BF8D6-5549-47CC-9362-D5A760E40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E359C9-5189-4194-9835-BC2F5E86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7B7-029E-45EE-BA94-DCB33548A108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EFB481-D907-4A9A-881A-09DB7948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FA4E1B-778D-4C9B-97EE-8CF0B81F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F59B-FE4E-4391-AE4D-0427099C3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380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0E7B8F-4A56-40CD-A4F1-2EB49F758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7F5D15-178F-47A7-87E7-5157E9EAB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E98D70-5833-43BC-891F-BC740FD0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7B7-029E-45EE-BA94-DCB33548A108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4B4F955-6B36-4C85-9288-47BCF810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13B130-65EC-4805-B487-DEDFBA8C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F59B-FE4E-4391-AE4D-0427099C3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702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6AD06D-C242-4037-BCD7-36FEDB88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4F5BCCC-21C5-4EA4-BB75-34522AF2A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AD5F2F-7C18-4BDD-8DA4-FB42EC5C2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7B7-029E-45EE-BA94-DCB33548A108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C258E7-39CF-4EDA-B0CA-B264C966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61D7E4-5010-4625-90A5-84D243B7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F59B-FE4E-4391-AE4D-0427099C3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034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7E2554-EDF1-418B-AD20-FD772B6C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D699138-A8D6-4CC0-AD0B-E91EAE085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5FDD975-1476-44DB-B96F-8239B5407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DC9C28A-8DB6-4D9F-BA16-0BED661C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7B7-029E-45EE-BA94-DCB33548A108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E240FF-0EC1-4F18-8326-41FFC4A3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E57C89E-A0E2-4D6C-8639-F96ED113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F59B-FE4E-4391-AE4D-0427099C3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27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415A23-C127-44EB-A880-AE54E585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081DA1A-E4C9-44E3-A458-214977092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80B563D-ED04-4CE0-8E8D-74560FEB3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31707A9-6D86-491E-98BC-F153BE219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EB21AE3-6CCA-4978-ADD4-E03777144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37C8B45-2821-4A9A-9696-0E7E7B4D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7B7-029E-45EE-BA94-DCB33548A108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0F71610-7F4D-4B9B-8C3F-9FBB7BDD2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E09D7EA-7285-48CD-8E87-4F1F7F34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F59B-FE4E-4391-AE4D-0427099C3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05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5C10B-7170-42F2-A398-B16D3F77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09737A3-5A00-4C4A-AD41-B631DBAB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7B7-029E-45EE-BA94-DCB33548A108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26535ED-03CC-4060-BE9D-0B83DED2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C48D629-745F-4348-A8CF-BF85A1A4F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F59B-FE4E-4391-AE4D-0427099C3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662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4067A6A-A4DD-43BC-AF41-EEFBBD69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7B7-029E-45EE-BA94-DCB33548A108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C0886B9-11D6-4431-8F4B-9DDF2710E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B4CD4B0-4DAE-4D11-8B9E-BCBDB09F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F59B-FE4E-4391-AE4D-0427099C3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27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FA7D59-BA35-48D1-9E7E-BFD1C36B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F99236-6E19-4F3A-BD60-E0DF28FF9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CD6AD38-3201-4AE1-A6DA-D406B7CFA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C72C17-7B76-425B-9257-9F6F16D3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7B7-029E-45EE-BA94-DCB33548A108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816E332-E31A-46B6-BCED-2B239B2B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7E485AD-51A6-44C7-BA58-53D0FE3D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F59B-FE4E-4391-AE4D-0427099C3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414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41E63F-C4B0-4EE3-84A3-25E59F3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4E23D06-CF79-4332-8DC1-CAF954C18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B649048-CF7F-4146-9451-229308856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461416A-F19F-4D6A-8B33-D43F9A37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7B7-029E-45EE-BA94-DCB33548A108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B709C13-D1AA-4C21-A275-FD2EB316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2EF86FE-5C73-484F-9D41-06CD947B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F59B-FE4E-4391-AE4D-0427099C3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944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2B84C9C-B60E-4DC1-85ED-AC465C0A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75EC33-8C49-4839-A6AB-3838EC564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84D70C-14D1-4E88-9BD2-B16FDC330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E7B7-029E-45EE-BA94-DCB33548A108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B70E9D-8588-40E4-A1CA-FFEAEF39A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AE398C-B160-4565-9F2E-C3D8A070D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F59B-FE4E-4391-AE4D-0427099C3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786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384F3069-67A2-4978-AFB5-B2EA9D7DE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24" y="993030"/>
            <a:ext cx="1641762" cy="1538883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8610740" y="4814642"/>
            <a:ext cx="254600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32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1858" y="2431904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112316" y="2014906"/>
            <a:ext cx="436804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1-8  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التقريب إلى أقرب ألف</a:t>
            </a:r>
            <a:r>
              <a:rPr lang="ar-SA" sz="48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A8A124D-FA36-4C76-99C9-3916EA2EC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453" y="1512348"/>
            <a:ext cx="8158163" cy="356473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6215F6D-E816-4BA4-A3EA-B9ACBC336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912" y="792956"/>
            <a:ext cx="2419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A9979D8-B7F5-4192-ABF0-7D0678F98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6" y="1671639"/>
            <a:ext cx="7008018" cy="3405440"/>
          </a:xfrm>
          <a:prstGeom prst="rect">
            <a:avLst/>
          </a:prstGeom>
        </p:spPr>
      </p:pic>
      <p:sp>
        <p:nvSpPr>
          <p:cNvPr id="11" name="وسيلة الشرح: سهم لليسار 10">
            <a:extLst>
              <a:ext uri="{FF2B5EF4-FFF2-40B4-BE49-F238E27FC236}">
                <a16:creationId xmlns:a16="http://schemas.microsoft.com/office/drawing/2014/main" id="{DC01F860-E07B-43A1-A55A-58284FC75A4A}"/>
              </a:ext>
            </a:extLst>
          </p:cNvPr>
          <p:cNvSpPr/>
          <p:nvPr/>
        </p:nvSpPr>
        <p:spPr>
          <a:xfrm>
            <a:off x="8743949" y="1780921"/>
            <a:ext cx="2200275" cy="3043239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أقرب الأعداد إلى أقرب ألف  .</a:t>
            </a:r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878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06B9F94-AC0D-4B9D-8D72-B6D197051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832" y="949924"/>
            <a:ext cx="7496178" cy="40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7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0C06EDD-9CD3-4636-9AFB-F29BC1F40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8" y="842963"/>
            <a:ext cx="7495657" cy="41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2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1FC48FF-C93B-46F3-BF8C-36EA23B2B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934" y="1058230"/>
            <a:ext cx="8029575" cy="40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168FFB9-9391-4BD1-B253-F8B50592B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12458"/>
            <a:ext cx="6259788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FE8F65C-35EC-4EFC-B776-59AB17A55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816" y="1000126"/>
            <a:ext cx="7006233" cy="43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4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863C112-6C52-4281-AF18-8E732003C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069" y="1659476"/>
            <a:ext cx="8108156" cy="307181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CA06C2D-343B-4CF4-AED3-5F6FD78DA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5438" y="864685"/>
            <a:ext cx="1728787" cy="5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0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DF4B2B7-7AB9-456B-815F-E240237CC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925" y="1246083"/>
            <a:ext cx="7993858" cy="386884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8B6536B-147B-4A2E-B1F5-E026D89BA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492" y="660301"/>
            <a:ext cx="1978819" cy="47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7440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73</Words>
  <Application>Microsoft Office PowerPoint</Application>
  <PresentationFormat>شاشة عريضة</PresentationFormat>
  <Paragraphs>15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2</cp:revision>
  <dcterms:created xsi:type="dcterms:W3CDTF">2021-09-14T22:17:34Z</dcterms:created>
  <dcterms:modified xsi:type="dcterms:W3CDTF">2021-10-05T19:55:46Z</dcterms:modified>
</cp:coreProperties>
</file>