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024390E-7D83-4CD7-B82B-26198CE566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73DEB62-8482-41E6-AD05-AB525683A5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3CF13CA-2B47-4C69-A8F0-0A14FF750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7160F-A0B4-4382-8EEA-497E66F6B3F5}" type="datetimeFigureOut">
              <a:rPr lang="ar-SA" smtClean="0"/>
              <a:t>04/03/43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945CC09-5D0C-41BB-B986-5DE0EE36E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C25E7C9-6112-4FB2-BDA9-B38303E12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AF0F-EE2A-4293-B19B-073FFD41557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9434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B559083-663F-4A87-A2D4-2B5C5DA1F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8DA3A70-5E20-4E83-8AA8-E39847C134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34B5CA7-A065-4311-8DC9-115768032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7160F-A0B4-4382-8EEA-497E66F6B3F5}" type="datetimeFigureOut">
              <a:rPr lang="ar-SA" smtClean="0"/>
              <a:t>04/03/43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8D4DDDB-B0DF-4B82-B8A1-554E1BEA5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11CF493-B0AB-4ECA-BFC2-E28DEBF9C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AF0F-EE2A-4293-B19B-073FFD41557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78825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2D3A0AC0-C9BC-4E22-B7ED-7292491EC2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AA7A11F-1843-411A-BD5F-DD10D60D64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5B4AE5F-7ED2-4C18-8466-60AF51A6E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7160F-A0B4-4382-8EEA-497E66F6B3F5}" type="datetimeFigureOut">
              <a:rPr lang="ar-SA" smtClean="0"/>
              <a:t>04/03/43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169FA0D-BD50-4366-9EB5-84D9AFD3A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DD34202-3CFB-4A5F-83E3-DE8911F03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AF0F-EE2A-4293-B19B-073FFD41557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7292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C1035FC-E35A-4A37-8998-470D70A67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8F547D3-AE68-49E6-A09C-D5AEA35C4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85E1DB3-7E15-4859-A7C6-52F5C0C57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7160F-A0B4-4382-8EEA-497E66F6B3F5}" type="datetimeFigureOut">
              <a:rPr lang="ar-SA" smtClean="0"/>
              <a:t>04/03/43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62EA233-E7B3-44B5-AA02-1184D6B27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55EFD08-D585-4988-A506-4271C67B7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AF0F-EE2A-4293-B19B-073FFD41557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78231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E56C1A1-D815-49E2-AC41-429C3807B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E3C0F72-0130-4C56-A626-A34435EED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E36DDAF-5A69-4C99-8196-296E5186B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7160F-A0B4-4382-8EEA-497E66F6B3F5}" type="datetimeFigureOut">
              <a:rPr lang="ar-SA" smtClean="0"/>
              <a:t>04/03/43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3EC7B94-AA49-4697-BB84-94F5275B4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5D0CF40-0F5F-44BF-9CAA-279962D7D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AF0F-EE2A-4293-B19B-073FFD41557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3074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C7637DD-6236-4253-946A-83262E2F5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C074B07-A141-4954-A5B3-FFC5F734E0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81DDB5D-C314-48F2-82F3-ECFC8891C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6AAA2AB-8D09-4DB3-8E74-78D29AF39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7160F-A0B4-4382-8EEA-497E66F6B3F5}" type="datetimeFigureOut">
              <a:rPr lang="ar-SA" smtClean="0"/>
              <a:t>04/03/43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58638CB-B582-4681-BC02-FDA232522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711FF29-DBCF-48C5-8B66-4A1EDF408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AF0F-EE2A-4293-B19B-073FFD41557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80043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5B79B7D-BD0D-4F01-81DF-C51B59409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CC4079A-6BE5-44B1-8D65-8B3C31152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78A8EC5-B1ED-4ED0-BA0C-9C4CA44B92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72341EC8-D300-40D8-AA85-DD0CE9F58C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DF728DB8-1A34-46E0-A77B-76763588B3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7BCF01A6-B2E0-438D-AC1F-F5ABCEB0E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7160F-A0B4-4382-8EEA-497E66F6B3F5}" type="datetimeFigureOut">
              <a:rPr lang="ar-SA" smtClean="0"/>
              <a:t>04/03/43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9782017E-9605-4CE7-9236-66534D49F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8C56D099-1330-4267-86FD-56C35A222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AF0F-EE2A-4293-B19B-073FFD41557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87260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D678F5C-E3CF-4EC1-A816-E794C67EB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9CA00202-251F-47F2-9620-C54F38145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7160F-A0B4-4382-8EEA-497E66F6B3F5}" type="datetimeFigureOut">
              <a:rPr lang="ar-SA" smtClean="0"/>
              <a:t>04/03/43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E01F93B0-24A4-47C4-9BBB-E1D05820A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3E7F36AB-5287-4D47-BD2F-E1D03B895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AF0F-EE2A-4293-B19B-073FFD41557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508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9F2C2998-166B-4E68-B686-DFA741FFC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7160F-A0B4-4382-8EEA-497E66F6B3F5}" type="datetimeFigureOut">
              <a:rPr lang="ar-SA" smtClean="0"/>
              <a:t>04/03/43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7B7AB925-6D95-4689-9BA0-AE1F9BDA4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76C2E198-D317-4F5E-BD13-FBC56EA42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AF0F-EE2A-4293-B19B-073FFD41557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66254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75A996D-4B80-4BF9-9BC6-46BB767DC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80E5B5E-CA82-4BE4-BF61-3CD58AC3D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B3C0EE56-0B3C-4082-B08F-C243EEC76D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C758E9D-2DD9-4777-AE02-6CC661054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7160F-A0B4-4382-8EEA-497E66F6B3F5}" type="datetimeFigureOut">
              <a:rPr lang="ar-SA" smtClean="0"/>
              <a:t>04/03/43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9801386-9DDC-48A1-8F97-D718692EC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A70F89F-08DB-4B21-92AB-1C7306BCB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AF0F-EE2A-4293-B19B-073FFD41557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94497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E975222-1FB3-495A-B17E-88D4CBDC2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E7BDB5BB-4A23-44FD-AE20-5F32591F16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6F56AA3-D0D5-4D53-B8DD-8CD79E43B9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464EC62-F9AF-4D54-BCD7-D14BD2C11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7160F-A0B4-4382-8EEA-497E66F6B3F5}" type="datetimeFigureOut">
              <a:rPr lang="ar-SA" smtClean="0"/>
              <a:t>04/03/43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39FEFD8-FF2E-4983-887B-76492C949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4E0EC0C-840D-4FDC-840F-1AEE3D75F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AF0F-EE2A-4293-B19B-073FFD41557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350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4998C79D-1887-49FF-A55E-A6DBD824C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C555D41-2781-4CB1-AF58-12EB80DFE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89EDC47-6817-4561-A735-2C6E91584D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7160F-A0B4-4382-8EEA-497E66F6B3F5}" type="datetimeFigureOut">
              <a:rPr lang="ar-SA" smtClean="0"/>
              <a:t>04/03/43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9AEBADF-4118-4B9E-AB6B-2CE1F9CF6B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A499036-3714-44BE-8D3B-D28106A670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2AF0F-EE2A-4293-B19B-073FFD41557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48459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9E35D2FF-8365-4A2E-91C1-F41444539D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3" y="0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116" y="707547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8780858" y="4925832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044552" y="2314945"/>
            <a:ext cx="473630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ar-SA" sz="60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اختبار منتصف الفصل</a:t>
            </a:r>
          </a:p>
          <a:p>
            <a:pPr algn="ctr"/>
            <a:r>
              <a:rPr lang="ar-SA" sz="6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الدروس 1 - 3 </a:t>
            </a: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9E35D2FF-8365-4A2E-91C1-F41444539D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3" y="0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829" y="814388"/>
            <a:ext cx="1479353" cy="127158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1037033" y="4947263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cxnSp>
        <p:nvCxnSpPr>
          <p:cNvPr id="4" name="رابط مستقيم 3">
            <a:extLst>
              <a:ext uri="{FF2B5EF4-FFF2-40B4-BE49-F238E27FC236}">
                <a16:creationId xmlns:a16="http://schemas.microsoft.com/office/drawing/2014/main" id="{2B7533C7-743C-402B-BDA1-9C52AA9F4FB4}"/>
              </a:ext>
            </a:extLst>
          </p:cNvPr>
          <p:cNvCxnSpPr>
            <a:cxnSpLocks/>
          </p:cNvCxnSpPr>
          <p:nvPr/>
        </p:nvCxnSpPr>
        <p:spPr>
          <a:xfrm>
            <a:off x="6503194" y="628650"/>
            <a:ext cx="0" cy="243602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رابط مستقيم 8">
            <a:extLst>
              <a:ext uri="{FF2B5EF4-FFF2-40B4-BE49-F238E27FC236}">
                <a16:creationId xmlns:a16="http://schemas.microsoft.com/office/drawing/2014/main" id="{853BCC3C-9E16-4B70-ADFE-886E1BFF91BA}"/>
              </a:ext>
            </a:extLst>
          </p:cNvPr>
          <p:cNvCxnSpPr/>
          <p:nvPr/>
        </p:nvCxnSpPr>
        <p:spPr>
          <a:xfrm flipH="1">
            <a:off x="1113829" y="3064670"/>
            <a:ext cx="9966127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" name="صورة 2">
            <a:extLst>
              <a:ext uri="{FF2B5EF4-FFF2-40B4-BE49-F238E27FC236}">
                <a16:creationId xmlns:a16="http://schemas.microsoft.com/office/drawing/2014/main" id="{43090108-EAD7-430E-ADF9-C2F8487E57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79419" y="740569"/>
            <a:ext cx="4205883" cy="161925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0F5FF2D7-8897-4640-B981-F59956C3203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97347" y="3164685"/>
            <a:ext cx="3687956" cy="2524120"/>
          </a:xfrm>
          <a:prstGeom prst="rect">
            <a:avLst/>
          </a:prstGeom>
        </p:spPr>
      </p:pic>
      <p:pic>
        <p:nvPicPr>
          <p:cNvPr id="17" name="صورة 16">
            <a:extLst>
              <a:ext uri="{FF2B5EF4-FFF2-40B4-BE49-F238E27FC236}">
                <a16:creationId xmlns:a16="http://schemas.microsoft.com/office/drawing/2014/main" id="{74F51A2F-99A4-41B5-A913-A201BBC2D9F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12242" y="669622"/>
            <a:ext cx="3569493" cy="19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846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9E35D2FF-8365-4A2E-91C1-F41444539D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3" y="0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829" y="814388"/>
            <a:ext cx="1479353" cy="127158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1037033" y="4947263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cxnSp>
        <p:nvCxnSpPr>
          <p:cNvPr id="4" name="رابط مستقيم 3">
            <a:extLst>
              <a:ext uri="{FF2B5EF4-FFF2-40B4-BE49-F238E27FC236}">
                <a16:creationId xmlns:a16="http://schemas.microsoft.com/office/drawing/2014/main" id="{2B7533C7-743C-402B-BDA1-9C52AA9F4FB4}"/>
              </a:ext>
            </a:extLst>
          </p:cNvPr>
          <p:cNvCxnSpPr>
            <a:cxnSpLocks/>
          </p:cNvCxnSpPr>
          <p:nvPr/>
        </p:nvCxnSpPr>
        <p:spPr>
          <a:xfrm>
            <a:off x="6581775" y="628650"/>
            <a:ext cx="0" cy="27003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رابط مستقيم 8">
            <a:extLst>
              <a:ext uri="{FF2B5EF4-FFF2-40B4-BE49-F238E27FC236}">
                <a16:creationId xmlns:a16="http://schemas.microsoft.com/office/drawing/2014/main" id="{853BCC3C-9E16-4B70-ADFE-886E1BFF91BA}"/>
              </a:ext>
            </a:extLst>
          </p:cNvPr>
          <p:cNvCxnSpPr/>
          <p:nvPr/>
        </p:nvCxnSpPr>
        <p:spPr>
          <a:xfrm flipH="1">
            <a:off x="1113829" y="3328988"/>
            <a:ext cx="9966127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صورة 6">
            <a:extLst>
              <a:ext uri="{FF2B5EF4-FFF2-40B4-BE49-F238E27FC236}">
                <a16:creationId xmlns:a16="http://schemas.microsoft.com/office/drawing/2014/main" id="{59EEA140-F9D9-498D-AF06-2ABC110770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29451" y="697707"/>
            <a:ext cx="3921918" cy="1388269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6E2C84DC-B59D-422C-87F3-935FF6A37A6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00889" y="3429000"/>
            <a:ext cx="3921918" cy="1352550"/>
          </a:xfrm>
          <a:prstGeom prst="rect">
            <a:avLst/>
          </a:prstGeom>
        </p:spPr>
      </p:pic>
      <p:pic>
        <p:nvPicPr>
          <p:cNvPr id="15" name="صورة 14">
            <a:extLst>
              <a:ext uri="{FF2B5EF4-FFF2-40B4-BE49-F238E27FC236}">
                <a16:creationId xmlns:a16="http://schemas.microsoft.com/office/drawing/2014/main" id="{3E8444C2-2884-4FD0-91A2-FED2CA9F0C4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21754" y="697708"/>
            <a:ext cx="3836184" cy="1745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485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9E35D2FF-8365-4A2E-91C1-F41444539D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3" y="0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829" y="814388"/>
            <a:ext cx="1479353" cy="127158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1037033" y="4947263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8625B3F9-4A35-4BD2-AFEA-ABC2F6CF35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86514" y="728661"/>
            <a:ext cx="4529136" cy="2521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92192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31</Words>
  <Application>Microsoft Office PowerPoint</Application>
  <PresentationFormat>شاشة عريضة</PresentationFormat>
  <Paragraphs>6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2</cp:revision>
  <dcterms:created xsi:type="dcterms:W3CDTF">2021-10-08T13:18:47Z</dcterms:created>
  <dcterms:modified xsi:type="dcterms:W3CDTF">2021-10-09T21:38:50Z</dcterms:modified>
</cp:coreProperties>
</file>