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5" y="4900878"/>
            <a:ext cx="16478250" cy="6192009"/>
          </a:xfrm>
          <a:prstGeom prst="rect">
            <a:avLst/>
          </a:prstGeom>
        </p:spPr>
        <p:txBody>
          <a:bodyPr lIns="38100" tIns="38100" rIns="38100" bIns="38100" numCol="2" spcCol="823912"/>
          <a:lstStyle/>
          <a:p>
            <a:pPr rtl="0">
              <a:defRPr/>
            </a:pPr>
            <a:r>
              <a:t>نص التعداد النقطي في الشريحة</a:t>
            </a:r>
          </a:p>
          <a:p>
            <a:pPr lvl="1" rtl="0">
              <a:defRPr/>
            </a:pPr>
            <a:endParaRPr/>
          </a:p>
          <a:p>
            <a:pPr lvl="2" rtl="0">
              <a:defRPr/>
            </a:pPr>
            <a:endParaRPr/>
          </a:p>
          <a:p>
            <a:pPr lvl="3" rtl="0">
              <a:defRPr/>
            </a:pPr>
            <a:endParaRPr/>
          </a:p>
          <a:p>
            <a:pPr lvl="4" rtl="0">
              <a:defRPr/>
            </a:pPr>
            <a:endParaRPr/>
          </a:p>
        </p:txBody>
      </p:sp>
      <p:sp>
        <p:nvSpPr>
          <p:cNvPr id="15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22776" y="11456202"/>
            <a:ext cx="329075" cy="349997"/>
          </a:xfrm>
          <a:prstGeom prst="rect">
            <a:avLst/>
          </a:prstGeom>
        </p:spPr>
        <p:txBody>
          <a:bodyPr lIns="38100" tIns="38100" rIns="38100" bIns="38100"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نص العنوان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نص العنوان"/>
          <p:cNvSpPr txBox="1"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lnSpc>
                <a:spcPct val="100000"/>
              </a:lnSpc>
              <a:defRPr sz="40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7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l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525" y="293639"/>
            <a:ext cx="7873064" cy="78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قدرات"/>
          <p:cNvSpPr txBox="1"/>
          <p:nvPr/>
        </p:nvSpPr>
        <p:spPr>
          <a:xfrm>
            <a:off x="10885291" y="3249731"/>
            <a:ext cx="2613418" cy="196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sz="14000">
                <a:solidFill>
                  <a:srgbClr val="7C964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80" name="IMG_4748.png" descr="IMG_47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210611"/>
            <a:ext cx="15661883" cy="78309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G_4714.png" descr="IMG_4714.png"/>
          <p:cNvPicPr>
            <a:picLocks noChangeAspect="1"/>
          </p:cNvPicPr>
          <p:nvPr/>
        </p:nvPicPr>
        <p:blipFill>
          <a:blip r:embed="rId3"/>
          <a:srcRect b="80223"/>
          <a:stretch>
            <a:fillRect/>
          </a:stretch>
        </p:blipFill>
        <p:spPr>
          <a:xfrm>
            <a:off x="1242973" y="513387"/>
            <a:ext cx="16971058" cy="2548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4714.png" descr="IMG_4714.png"/>
          <p:cNvPicPr>
            <a:picLocks noChangeAspect="1"/>
          </p:cNvPicPr>
          <p:nvPr/>
        </p:nvPicPr>
        <p:blipFill>
          <a:blip r:embed="rId3"/>
          <a:srcRect t="19316" b="60342"/>
          <a:stretch>
            <a:fillRect/>
          </a:stretch>
        </p:blipFill>
        <p:spPr>
          <a:xfrm>
            <a:off x="4763057" y="3062118"/>
            <a:ext cx="14857988" cy="229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4714.png" descr="IMG_4714.png"/>
          <p:cNvPicPr>
            <a:picLocks noChangeAspect="1"/>
          </p:cNvPicPr>
          <p:nvPr/>
        </p:nvPicPr>
        <p:blipFill>
          <a:blip r:embed="rId3"/>
          <a:srcRect t="42807" r="64763"/>
          <a:stretch>
            <a:fillRect/>
          </a:stretch>
        </p:blipFill>
        <p:spPr>
          <a:xfrm>
            <a:off x="3536546" y="4767482"/>
            <a:ext cx="5387983" cy="664050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مثال"/>
          <p:cNvSpPr/>
          <p:nvPr/>
        </p:nvSpPr>
        <p:spPr>
          <a:xfrm>
            <a:off x="16874526" y="2431937"/>
            <a:ext cx="2679233" cy="1260364"/>
          </a:xfrm>
          <a:prstGeom prst="roundRect">
            <a:avLst>
              <a:gd name="adj" fmla="val 31733"/>
            </a:avLst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7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  <p:pic>
        <p:nvPicPr>
          <p:cNvPr id="263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38" y="2548731"/>
            <a:ext cx="5616239" cy="561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850" y="6282279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2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60" grpId="2" animBg="1" advAuto="0"/>
      <p:bldP spid="261" grpId="4" animBg="1" advAuto="0"/>
      <p:bldP spid="262" grpId="3" animBg="1" advAuto="0"/>
      <p:bldP spid="263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G_4718.png" descr="IMG_47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06" y="0"/>
            <a:ext cx="13815553" cy="1371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الرسم"/>
          <p:cNvGrpSpPr/>
          <p:nvPr/>
        </p:nvGrpSpPr>
        <p:grpSpPr>
          <a:xfrm>
            <a:off x="14464715" y="1749131"/>
            <a:ext cx="4401246" cy="1262912"/>
            <a:chOff x="-4399974" y="-1123990"/>
            <a:chExt cx="4401244" cy="1262911"/>
          </a:xfrm>
        </p:grpSpPr>
        <p:sp>
          <p:nvSpPr>
            <p:cNvPr id="268" name="خط"/>
            <p:cNvSpPr/>
            <p:nvPr/>
          </p:nvSpPr>
          <p:spPr>
            <a:xfrm>
              <a:off x="-4273684" y="0"/>
              <a:ext cx="4274954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856" y="2160"/>
                    <a:pt x="20111" y="4320"/>
                    <a:pt x="19303" y="5400"/>
                  </a:cubicBezTo>
                  <a:cubicBezTo>
                    <a:pt x="18495" y="6480"/>
                    <a:pt x="17622" y="6480"/>
                    <a:pt x="16718" y="6480"/>
                  </a:cubicBezTo>
                  <a:cubicBezTo>
                    <a:pt x="15814" y="6480"/>
                    <a:pt x="14879" y="6480"/>
                    <a:pt x="13991" y="6480"/>
                  </a:cubicBezTo>
                  <a:cubicBezTo>
                    <a:pt x="13103" y="6480"/>
                    <a:pt x="12262" y="6480"/>
                    <a:pt x="11576" y="7920"/>
                  </a:cubicBezTo>
                  <a:cubicBezTo>
                    <a:pt x="10890" y="9360"/>
                    <a:pt x="10359" y="12240"/>
                    <a:pt x="9614" y="13680"/>
                  </a:cubicBezTo>
                  <a:cubicBezTo>
                    <a:pt x="8870" y="15120"/>
                    <a:pt x="7913" y="15120"/>
                    <a:pt x="6998" y="15120"/>
                  </a:cubicBezTo>
                  <a:cubicBezTo>
                    <a:pt x="6083" y="15120"/>
                    <a:pt x="5211" y="15120"/>
                    <a:pt x="4329" y="15120"/>
                  </a:cubicBezTo>
                  <a:cubicBezTo>
                    <a:pt x="3446" y="15120"/>
                    <a:pt x="2552" y="15120"/>
                    <a:pt x="1829" y="16200"/>
                  </a:cubicBezTo>
                  <a:cubicBezTo>
                    <a:pt x="1106" y="17280"/>
                    <a:pt x="553" y="19440"/>
                    <a:pt x="0" y="21600"/>
                  </a:cubicBezTo>
                </a:path>
              </a:pathLst>
            </a:custGeom>
            <a:noFill/>
            <a:ln w="177800" cap="rnd">
              <a:solidFill>
                <a:srgbClr val="DBC6C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خط"/>
            <p:cNvSpPr/>
            <p:nvPr/>
          </p:nvSpPr>
          <p:spPr>
            <a:xfrm>
              <a:off x="-4286313" y="-1073475"/>
              <a:ext cx="3125705" cy="10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698" y="127"/>
                    <a:pt x="19796" y="254"/>
                    <a:pt x="18938" y="360"/>
                  </a:cubicBezTo>
                  <a:cubicBezTo>
                    <a:pt x="18080" y="466"/>
                    <a:pt x="17265" y="551"/>
                    <a:pt x="16444" y="656"/>
                  </a:cubicBezTo>
                  <a:cubicBezTo>
                    <a:pt x="15622" y="762"/>
                    <a:pt x="14793" y="889"/>
                    <a:pt x="13840" y="995"/>
                  </a:cubicBezTo>
                  <a:cubicBezTo>
                    <a:pt x="12887" y="1101"/>
                    <a:pt x="11811" y="1186"/>
                    <a:pt x="10640" y="1228"/>
                  </a:cubicBezTo>
                  <a:cubicBezTo>
                    <a:pt x="9469" y="1271"/>
                    <a:pt x="8204" y="1271"/>
                    <a:pt x="6916" y="1271"/>
                  </a:cubicBezTo>
                  <a:cubicBezTo>
                    <a:pt x="5629" y="1271"/>
                    <a:pt x="4320" y="1271"/>
                    <a:pt x="3236" y="1271"/>
                  </a:cubicBezTo>
                  <a:cubicBezTo>
                    <a:pt x="2153" y="1271"/>
                    <a:pt x="1295" y="1271"/>
                    <a:pt x="815" y="1271"/>
                  </a:cubicBezTo>
                  <a:cubicBezTo>
                    <a:pt x="335" y="1271"/>
                    <a:pt x="233" y="1271"/>
                    <a:pt x="182" y="1419"/>
                  </a:cubicBezTo>
                  <a:cubicBezTo>
                    <a:pt x="131" y="1567"/>
                    <a:pt x="131" y="1864"/>
                    <a:pt x="131" y="3833"/>
                  </a:cubicBezTo>
                  <a:cubicBezTo>
                    <a:pt x="131" y="5802"/>
                    <a:pt x="131" y="9445"/>
                    <a:pt x="131" y="12536"/>
                  </a:cubicBezTo>
                  <a:cubicBezTo>
                    <a:pt x="131" y="15628"/>
                    <a:pt x="131" y="18169"/>
                    <a:pt x="109" y="19588"/>
                  </a:cubicBezTo>
                  <a:cubicBezTo>
                    <a:pt x="87" y="21007"/>
                    <a:pt x="44" y="21304"/>
                    <a:pt x="0" y="21600"/>
                  </a:cubicBezTo>
                </a:path>
              </a:pathLst>
            </a:custGeom>
            <a:noFill/>
            <a:ln w="177800" cap="rnd">
              <a:solidFill>
                <a:srgbClr val="DBC6C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خط"/>
            <p:cNvSpPr/>
            <p:nvPr/>
          </p:nvSpPr>
          <p:spPr>
            <a:xfrm>
              <a:off x="-522838" y="-214695"/>
              <a:ext cx="25309" cy="33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extrusionOk="0">
                  <a:moveTo>
                    <a:pt x="14953" y="0"/>
                  </a:moveTo>
                  <a:cubicBezTo>
                    <a:pt x="18277" y="6521"/>
                    <a:pt x="21600" y="13042"/>
                    <a:pt x="19108" y="16642"/>
                  </a:cubicBezTo>
                  <a:cubicBezTo>
                    <a:pt x="16616" y="20242"/>
                    <a:pt x="8308" y="20921"/>
                    <a:pt x="0" y="2160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خط"/>
            <p:cNvSpPr/>
            <p:nvPr/>
          </p:nvSpPr>
          <p:spPr>
            <a:xfrm>
              <a:off x="-1387933" y="-126291"/>
              <a:ext cx="113664" cy="26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00" y="18000"/>
                    <a:pt x="6400" y="14400"/>
                    <a:pt x="10000" y="10800"/>
                  </a:cubicBezTo>
                  <a:cubicBezTo>
                    <a:pt x="13600" y="7200"/>
                    <a:pt x="17600" y="3600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خط"/>
            <p:cNvSpPr/>
            <p:nvPr/>
          </p:nvSpPr>
          <p:spPr>
            <a:xfrm>
              <a:off x="-2145679" y="-75775"/>
              <a:ext cx="151550" cy="20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00" y="15709"/>
                    <a:pt x="11400" y="9818"/>
                    <a:pt x="15000" y="6218"/>
                  </a:cubicBezTo>
                  <a:cubicBezTo>
                    <a:pt x="18600" y="2618"/>
                    <a:pt x="20100" y="1309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خط"/>
            <p:cNvSpPr/>
            <p:nvPr/>
          </p:nvSpPr>
          <p:spPr>
            <a:xfrm>
              <a:off x="-2770821" y="-12629"/>
              <a:ext cx="6316" cy="12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خط"/>
            <p:cNvSpPr/>
            <p:nvPr/>
          </p:nvSpPr>
          <p:spPr>
            <a:xfrm>
              <a:off x="-3427534" y="-75775"/>
              <a:ext cx="12631" cy="16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خط"/>
            <p:cNvSpPr/>
            <p:nvPr/>
          </p:nvSpPr>
          <p:spPr>
            <a:xfrm>
              <a:off x="-4008473" y="-145235"/>
              <a:ext cx="151551" cy="27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00" y="19473"/>
                    <a:pt x="3600" y="17345"/>
                    <a:pt x="7200" y="13745"/>
                  </a:cubicBezTo>
                  <a:cubicBezTo>
                    <a:pt x="10800" y="10145"/>
                    <a:pt x="16200" y="5073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خط"/>
            <p:cNvSpPr/>
            <p:nvPr/>
          </p:nvSpPr>
          <p:spPr>
            <a:xfrm>
              <a:off x="-4374717" y="-385188"/>
              <a:ext cx="290471" cy="5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165" y="18900"/>
                    <a:pt x="10330" y="16200"/>
                    <a:pt x="13930" y="12600"/>
                  </a:cubicBezTo>
                  <a:cubicBezTo>
                    <a:pt x="17530" y="9000"/>
                    <a:pt x="19565" y="4500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خط"/>
            <p:cNvSpPr/>
            <p:nvPr/>
          </p:nvSpPr>
          <p:spPr>
            <a:xfrm>
              <a:off x="-4399975" y="-801949"/>
              <a:ext cx="322043" cy="10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941" y="5400"/>
                    <a:pt x="9882" y="10800"/>
                    <a:pt x="13482" y="14400"/>
                  </a:cubicBezTo>
                  <a:cubicBezTo>
                    <a:pt x="17082" y="18000"/>
                    <a:pt x="19341" y="19800"/>
                    <a:pt x="21600" y="2160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خط"/>
            <p:cNvSpPr/>
            <p:nvPr/>
          </p:nvSpPr>
          <p:spPr>
            <a:xfrm>
              <a:off x="-3713484" y="-1079789"/>
              <a:ext cx="58627" cy="18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extrusionOk="0">
                  <a:moveTo>
                    <a:pt x="636" y="21600"/>
                  </a:moveTo>
                  <a:cubicBezTo>
                    <a:pt x="-109" y="16138"/>
                    <a:pt x="-854" y="10676"/>
                    <a:pt x="2498" y="7076"/>
                  </a:cubicBezTo>
                  <a:cubicBezTo>
                    <a:pt x="5849" y="3476"/>
                    <a:pt x="13298" y="1738"/>
                    <a:pt x="20746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خط"/>
            <p:cNvSpPr/>
            <p:nvPr/>
          </p:nvSpPr>
          <p:spPr>
            <a:xfrm>
              <a:off x="-3174952" y="-1123991"/>
              <a:ext cx="113663" cy="22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00" y="15634"/>
                    <a:pt x="11200" y="9669"/>
                    <a:pt x="14800" y="6069"/>
                  </a:cubicBezTo>
                  <a:cubicBezTo>
                    <a:pt x="18400" y="2469"/>
                    <a:pt x="20000" y="1234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خط"/>
            <p:cNvSpPr/>
            <p:nvPr/>
          </p:nvSpPr>
          <p:spPr>
            <a:xfrm>
              <a:off x="-2467721" y="-1098733"/>
              <a:ext cx="88405" cy="13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خط"/>
            <p:cNvSpPr/>
            <p:nvPr/>
          </p:nvSpPr>
          <p:spPr>
            <a:xfrm>
              <a:off x="-1880467" y="-1098733"/>
              <a:ext cx="82089" cy="11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713" y="20122"/>
                    <a:pt x="9426" y="18643"/>
                    <a:pt x="13026" y="15043"/>
                  </a:cubicBezTo>
                  <a:cubicBezTo>
                    <a:pt x="16626" y="11443"/>
                    <a:pt x="19113" y="5722"/>
                    <a:pt x="21600" y="0"/>
                  </a:cubicBezTo>
                </a:path>
              </a:pathLst>
            </a:custGeom>
            <a:noFill/>
            <a:ln w="1778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 rtl="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83" name="IMG_5650.png" descr="IMG_56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73" y="6199928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365" y="2019262"/>
            <a:ext cx="2919823" cy="1631041"/>
          </a:xfrm>
          <a:prstGeom prst="rect">
            <a:avLst/>
          </a:prstGeom>
          <a:effectLst>
            <a:outerShdw blurRad="381000" dist="12700" dir="5400000" rotWithShape="0">
              <a:srgbClr val="000000"/>
            </a:outerShdw>
          </a:effectLst>
        </p:spPr>
      </p:pic>
      <p:pic>
        <p:nvPicPr>
          <p:cNvPr id="287" name="IMG_4720.png" descr="IMG_4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000" y="2853832"/>
            <a:ext cx="18288001" cy="914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73" y="6199928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G_4724.png" descr="IMG_47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47" y="844400"/>
            <a:ext cx="15416506" cy="1202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 descr="Picture 2"/>
          <p:cNvPicPr>
            <a:picLocks noChangeAspect="1"/>
          </p:cNvPicPr>
          <p:nvPr/>
        </p:nvPicPr>
        <p:blipFill>
          <a:blip r:embed="rId2"/>
          <a:srcRect r="46455"/>
          <a:stretch>
            <a:fillRect/>
          </a:stretch>
        </p:blipFill>
        <p:spPr>
          <a:xfrm>
            <a:off x="10515600" y="127000"/>
            <a:ext cx="6222235" cy="958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25" y="1219200"/>
            <a:ext cx="14154151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828800"/>
            <a:ext cx="59817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650" y="2571750"/>
            <a:ext cx="12325350" cy="933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479" y="3429000"/>
            <a:ext cx="3670442" cy="185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7" descr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7600" y="4748212"/>
            <a:ext cx="9467850" cy="1476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9" descr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16956" y="6553200"/>
            <a:ext cx="8496301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10" descr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600" y="7924800"/>
            <a:ext cx="106680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11" descr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12039600"/>
            <a:ext cx="1453515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2" descr="Picture 2"/>
          <p:cNvPicPr>
            <a:picLocks noChangeAspect="1"/>
          </p:cNvPicPr>
          <p:nvPr/>
        </p:nvPicPr>
        <p:blipFill>
          <a:blip r:embed="rId11"/>
          <a:srcRect t="3767"/>
          <a:stretch>
            <a:fillRect/>
          </a:stretch>
        </p:blipFill>
        <p:spPr>
          <a:xfrm>
            <a:off x="3048000" y="5281866"/>
            <a:ext cx="7486650" cy="6452934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مثال"/>
          <p:cNvSpPr/>
          <p:nvPr/>
        </p:nvSpPr>
        <p:spPr>
          <a:xfrm>
            <a:off x="18208625" y="631825"/>
            <a:ext cx="2679232" cy="1260364"/>
          </a:xfrm>
          <a:prstGeom prst="roundRect">
            <a:avLst>
              <a:gd name="adj" fmla="val 31733"/>
            </a:avLst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7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  <p:sp>
        <p:nvSpPr>
          <p:cNvPr id="30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  <p:bldP spid="298" grpId="2" animBg="1" advAuto="0"/>
      <p:bldP spid="299" grpId="3" animBg="1" advAuto="0"/>
      <p:bldP spid="300" grpId="5" animBg="1" advAuto="0"/>
      <p:bldP spid="301" grpId="6" animBg="1" advAuto="0"/>
      <p:bldP spid="302" grpId="7" animBg="1" advAuto="0"/>
      <p:bldP spid="303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تجميع"/>
          <p:cNvGrpSpPr/>
          <p:nvPr/>
        </p:nvGrpSpPr>
        <p:grpSpPr>
          <a:xfrm>
            <a:off x="10901261" y="575175"/>
            <a:ext cx="8334831" cy="4295555"/>
            <a:chOff x="0" y="0"/>
            <a:chExt cx="8334830" cy="4295553"/>
          </a:xfrm>
        </p:grpSpPr>
        <p:pic>
          <p:nvPicPr>
            <p:cNvPr id="307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6"/>
            <a:stretch>
              <a:fillRect/>
            </a:stretch>
          </p:blipFill>
          <p:spPr>
            <a:xfrm>
              <a:off x="0" y="0"/>
              <a:ext cx="3054022" cy="34499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721409" y="1284486"/>
              <a:ext cx="7613422" cy="263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تحقق من فهمك"/>
            <p:cNvSpPr txBox="1"/>
            <p:nvPr/>
          </p:nvSpPr>
          <p:spPr>
            <a:xfrm>
              <a:off x="1861176" y="1312666"/>
              <a:ext cx="6260568" cy="2982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rtl="0">
                <a:defRPr sz="66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          </a:t>
              </a:r>
              <a:r>
                <a:rPr sz="10200">
                  <a:latin typeface="Farisi Regular"/>
                  <a:ea typeface="Farisi Regular"/>
                  <a:cs typeface="Farisi Regular"/>
                  <a:sym typeface="Farisi Regular"/>
                </a:rPr>
                <a:t>تحقق من فهمك</a:t>
              </a:r>
            </a:p>
          </p:txBody>
        </p:sp>
      </p:grpSp>
      <p:pic>
        <p:nvPicPr>
          <p:cNvPr id="311" name="IMG_4746.png" descr="IMG_4746.png"/>
          <p:cNvPicPr>
            <a:picLocks noChangeAspect="1"/>
          </p:cNvPicPr>
          <p:nvPr/>
        </p:nvPicPr>
        <p:blipFill>
          <a:blip r:embed="rId5"/>
          <a:srcRect t="35307"/>
          <a:stretch>
            <a:fillRect/>
          </a:stretch>
        </p:blipFill>
        <p:spPr>
          <a:xfrm>
            <a:off x="3402012" y="4463669"/>
            <a:ext cx="17933754" cy="8873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2836.png" descr="IMG_283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345" y="575175"/>
            <a:ext cx="4331880" cy="389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473" y="6199928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2" fill="hold" grpId="3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1" grpId="3" animBg="1" advAuto="0"/>
      <p:bldP spid="312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مستطيل مستدير الزوايا"/>
          <p:cNvSpPr/>
          <p:nvPr/>
        </p:nvSpPr>
        <p:spPr>
          <a:xfrm>
            <a:off x="14371897" y="2174822"/>
            <a:ext cx="4433692" cy="3999501"/>
          </a:xfrm>
          <a:prstGeom prst="roundRect">
            <a:avLst>
              <a:gd name="adj" fmla="val 9526"/>
            </a:avLst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17" name="صورة 3" descr="صورة 3"/>
          <p:cNvPicPr>
            <a:picLocks noChangeAspect="1"/>
          </p:cNvPicPr>
          <p:nvPr/>
        </p:nvPicPr>
        <p:blipFill>
          <a:blip r:embed="rId3"/>
          <a:srcRect l="75018" t="22660" r="1726"/>
          <a:stretch>
            <a:fillRect/>
          </a:stretch>
        </p:blipFill>
        <p:spPr>
          <a:xfrm>
            <a:off x="14537325" y="2454913"/>
            <a:ext cx="3727058" cy="3430805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مستطيل مستدير الزوايا"/>
          <p:cNvSpPr/>
          <p:nvPr/>
        </p:nvSpPr>
        <p:spPr>
          <a:xfrm>
            <a:off x="14371897" y="6666947"/>
            <a:ext cx="4433692" cy="3908808"/>
          </a:xfrm>
          <a:prstGeom prst="roundRect">
            <a:avLst>
              <a:gd name="adj" fmla="val 9747"/>
            </a:avLst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9" name="مستطيل مستدير الزوايا"/>
          <p:cNvSpPr/>
          <p:nvPr/>
        </p:nvSpPr>
        <p:spPr>
          <a:xfrm>
            <a:off x="4807577" y="2174822"/>
            <a:ext cx="4174332" cy="3999501"/>
          </a:xfrm>
          <a:prstGeom prst="roundRect">
            <a:avLst>
              <a:gd name="adj" fmla="val 9526"/>
            </a:avLst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0" name="مستطيل مستدير الزوايا"/>
          <p:cNvSpPr/>
          <p:nvPr/>
        </p:nvSpPr>
        <p:spPr>
          <a:xfrm>
            <a:off x="4706771" y="6621600"/>
            <a:ext cx="4275138" cy="3999501"/>
          </a:xfrm>
          <a:prstGeom prst="roundRect">
            <a:avLst>
              <a:gd name="adj" fmla="val 9526"/>
            </a:avLst>
          </a:prstGeom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1" name="صورة 3" descr="صورة 3"/>
          <p:cNvPicPr>
            <a:picLocks noChangeAspect="1"/>
          </p:cNvPicPr>
          <p:nvPr/>
        </p:nvPicPr>
        <p:blipFill>
          <a:blip r:embed="rId3"/>
          <a:srcRect l="47985" t="16490" r="25534"/>
          <a:stretch>
            <a:fillRect/>
          </a:stretch>
        </p:blipFill>
        <p:spPr>
          <a:xfrm>
            <a:off x="4883353" y="2499072"/>
            <a:ext cx="4023034" cy="3511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صورة 3" descr="صورة 3"/>
          <p:cNvPicPr>
            <a:picLocks noChangeAspect="1"/>
          </p:cNvPicPr>
          <p:nvPr/>
        </p:nvPicPr>
        <p:blipFill>
          <a:blip r:embed="rId3"/>
          <a:srcRect l="24850" t="14045" r="50000"/>
          <a:stretch>
            <a:fillRect/>
          </a:stretch>
        </p:blipFill>
        <p:spPr>
          <a:xfrm>
            <a:off x="14735695" y="6777469"/>
            <a:ext cx="3897979" cy="3687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صورة 3" descr="صورة 3"/>
          <p:cNvPicPr>
            <a:picLocks noChangeAspect="1"/>
          </p:cNvPicPr>
          <p:nvPr/>
        </p:nvPicPr>
        <p:blipFill>
          <a:blip r:embed="rId3"/>
          <a:srcRect t="21392" r="75247"/>
          <a:stretch>
            <a:fillRect/>
          </a:stretch>
        </p:blipFill>
        <p:spPr>
          <a:xfrm>
            <a:off x="5098089" y="6947728"/>
            <a:ext cx="3808317" cy="3347538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مستطيل مستدير الزوايا"/>
          <p:cNvSpPr/>
          <p:nvPr/>
        </p:nvSpPr>
        <p:spPr>
          <a:xfrm>
            <a:off x="8851944" y="4199972"/>
            <a:ext cx="5659982" cy="3999501"/>
          </a:xfrm>
          <a:prstGeom prst="roundRect">
            <a:avLst>
              <a:gd name="adj" fmla="val 9526"/>
            </a:avLst>
          </a:prstGeom>
          <a:solidFill>
            <a:srgbClr val="FFFFFF"/>
          </a:solidFill>
          <a:ln w="50800">
            <a:solidFill>
              <a:srgbClr val="4F81BD"/>
            </a:solidFill>
          </a:ln>
          <a:effectLst>
            <a:outerShdw blurRad="254000" dist="25400" dir="5400000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5" name="صورة 3" descr="صورة 3"/>
          <p:cNvPicPr>
            <a:picLocks noChangeAspect="1"/>
          </p:cNvPicPr>
          <p:nvPr/>
        </p:nvPicPr>
        <p:blipFill>
          <a:blip r:embed="rId3"/>
          <a:srcRect l="66489" b="80221"/>
          <a:stretch>
            <a:fillRect/>
          </a:stretch>
        </p:blipFill>
        <p:spPr>
          <a:xfrm>
            <a:off x="9255652" y="4785727"/>
            <a:ext cx="4852836" cy="792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صورة 3" descr="صورة 3"/>
          <p:cNvPicPr>
            <a:picLocks noChangeAspect="1"/>
          </p:cNvPicPr>
          <p:nvPr/>
        </p:nvPicPr>
        <p:blipFill>
          <a:blip r:embed="rId3"/>
          <a:srcRect l="33963" r="32319" b="79967"/>
          <a:stretch>
            <a:fillRect/>
          </a:stretch>
        </p:blipFill>
        <p:spPr>
          <a:xfrm>
            <a:off x="9265803" y="5709978"/>
            <a:ext cx="4832307" cy="794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صورة 3" descr="صورة 3"/>
          <p:cNvPicPr>
            <a:picLocks noChangeAspect="1"/>
          </p:cNvPicPr>
          <p:nvPr/>
        </p:nvPicPr>
        <p:blipFill>
          <a:blip r:embed="rId3"/>
          <a:srcRect r="66674" b="84035"/>
          <a:stretch>
            <a:fillRect/>
          </a:stretch>
        </p:blipFill>
        <p:spPr>
          <a:xfrm>
            <a:off x="9265803" y="6635817"/>
            <a:ext cx="4832062" cy="640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742" y="-1441666"/>
            <a:ext cx="5616239" cy="561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تجميع"/>
          <p:cNvGrpSpPr/>
          <p:nvPr/>
        </p:nvGrpSpPr>
        <p:grpSpPr>
          <a:xfrm>
            <a:off x="7742929" y="-435491"/>
            <a:ext cx="6992766" cy="3603889"/>
            <a:chOff x="0" y="0"/>
            <a:chExt cx="6992764" cy="3603888"/>
          </a:xfrm>
        </p:grpSpPr>
        <p:pic>
          <p:nvPicPr>
            <p:cNvPr id="329" name="صورة 19" descr="صورة 19"/>
            <p:cNvPicPr>
              <a:picLocks noChangeAspect="1"/>
            </p:cNvPicPr>
            <p:nvPr/>
          </p:nvPicPr>
          <p:blipFill>
            <a:blip r:embed="rId5"/>
            <a:srcRect l="60761" t="16928" r="6292" b="27246"/>
            <a:stretch>
              <a:fillRect/>
            </a:stretch>
          </p:blipFill>
          <p:spPr>
            <a:xfrm>
              <a:off x="0" y="0"/>
              <a:ext cx="2562267" cy="2894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صورة 20" descr="صورة 20"/>
            <p:cNvPicPr>
              <a:picLocks/>
            </p:cNvPicPr>
            <p:nvPr/>
          </p:nvPicPr>
          <p:blipFill>
            <a:blip r:embed="rId6"/>
            <a:srcRect l="31460" t="32145" b="32238"/>
            <a:stretch>
              <a:fillRect/>
            </a:stretch>
          </p:blipFill>
          <p:spPr>
            <a:xfrm>
              <a:off x="605248" y="1077659"/>
              <a:ext cx="6387517" cy="2212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1" name="مهارات التفكير العليا"/>
            <p:cNvSpPr txBox="1"/>
            <p:nvPr/>
          </p:nvSpPr>
          <p:spPr>
            <a:xfrm>
              <a:off x="1561491" y="1101302"/>
              <a:ext cx="5252499" cy="2502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66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          مهارات التفكير العليا</a:t>
              </a:r>
            </a:p>
          </p:txBody>
        </p:sp>
      </p:grpSp>
      <p:sp>
        <p:nvSpPr>
          <p:cNvPr id="33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تجميع"/>
          <p:cNvGrpSpPr/>
          <p:nvPr/>
        </p:nvGrpSpPr>
        <p:grpSpPr>
          <a:xfrm>
            <a:off x="10901261" y="575175"/>
            <a:ext cx="8334831" cy="4295555"/>
            <a:chOff x="0" y="0"/>
            <a:chExt cx="8334830" cy="4295553"/>
          </a:xfrm>
        </p:grpSpPr>
        <p:pic>
          <p:nvPicPr>
            <p:cNvPr id="335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6"/>
            <a:stretch>
              <a:fillRect/>
            </a:stretch>
          </p:blipFill>
          <p:spPr>
            <a:xfrm>
              <a:off x="0" y="0"/>
              <a:ext cx="3054022" cy="34499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721409" y="1284486"/>
              <a:ext cx="7613422" cy="263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تحصيلي"/>
            <p:cNvSpPr txBox="1"/>
            <p:nvPr/>
          </p:nvSpPr>
          <p:spPr>
            <a:xfrm>
              <a:off x="1861176" y="1312666"/>
              <a:ext cx="6260568" cy="2982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rtl="0">
                <a:defRPr sz="66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          </a:t>
              </a:r>
              <a:r>
                <a:rPr sz="10200">
                  <a:latin typeface="Farisi Regular"/>
                  <a:ea typeface="Farisi Regular"/>
                  <a:cs typeface="Farisi Regular"/>
                  <a:sym typeface="Farisi Regular"/>
                </a:rPr>
                <a:t>تحصيلي</a:t>
              </a:r>
            </a:p>
          </p:txBody>
        </p:sp>
      </p:grpSp>
      <p:pic>
        <p:nvPicPr>
          <p:cNvPr id="339" name="IMG_4744.png" descr="IMG_47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364" y="3436292"/>
            <a:ext cx="11279271" cy="920587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1" animBg="1" advAuto="0"/>
      <p:bldP spid="33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البرمجة الخطية والحل الأمثل"/>
          <p:cNvSpPr txBox="1"/>
          <p:nvPr/>
        </p:nvSpPr>
        <p:spPr>
          <a:xfrm>
            <a:off x="7596971" y="7440262"/>
            <a:ext cx="9177358" cy="145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0000">
                <a:solidFill>
                  <a:srgbClr val="7C964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البرمجة الخطية والحل الأمثل </a:t>
            </a:r>
          </a:p>
        </p:txBody>
      </p:sp>
      <p:pic>
        <p:nvPicPr>
          <p:cNvPr id="184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525" y="293639"/>
            <a:ext cx="7873064" cy="78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عنوان الدرس…"/>
          <p:cNvSpPr txBox="1"/>
          <p:nvPr/>
        </p:nvSpPr>
        <p:spPr>
          <a:xfrm>
            <a:off x="9950464" y="2493065"/>
            <a:ext cx="4483072" cy="272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defTabSz="1828800" rtl="0">
              <a:defRPr sz="10000">
                <a:solidFill>
                  <a:srgbClr val="7C9647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عنوان الدرس </a:t>
            </a:r>
          </a:p>
          <a:p>
            <a:pPr defTabSz="1828800" rtl="0">
              <a:defRPr sz="10000">
                <a:solidFill>
                  <a:srgbClr val="7C9647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١-٦</a:t>
            </a:r>
          </a:p>
        </p:txBody>
      </p:sp>
      <p:sp>
        <p:nvSpPr>
          <p:cNvPr id="18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250" y="4350695"/>
            <a:ext cx="4320614" cy="2005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6858000"/>
            <a:ext cx="4291864" cy="45937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وسيلة شرح على شكل سحابة 4"/>
          <p:cNvGrpSpPr/>
          <p:nvPr/>
        </p:nvGrpSpPr>
        <p:grpSpPr>
          <a:xfrm>
            <a:off x="4481558" y="4414373"/>
            <a:ext cx="7296340" cy="3464695"/>
            <a:chOff x="0" y="-15592"/>
            <a:chExt cx="7296339" cy="3464693"/>
          </a:xfrm>
        </p:grpSpPr>
        <p:sp>
          <p:nvSpPr>
            <p:cNvPr id="190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عددي خطوات حل نظام متباينات خطية بيانيا."/>
            <p:cNvSpPr txBox="1"/>
            <p:nvPr/>
          </p:nvSpPr>
          <p:spPr>
            <a:xfrm>
              <a:off x="647054" y="-15593"/>
              <a:ext cx="6002232" cy="3037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عددي خطوات حل نظام متباينات خطية بيانيا.</a:t>
              </a:r>
            </a:p>
          </p:txBody>
        </p:sp>
      </p:grpSp>
      <p:grpSp>
        <p:nvGrpSpPr>
          <p:cNvPr id="203" name="وسيلة شرح على شكل سحابة 5"/>
          <p:cNvGrpSpPr/>
          <p:nvPr/>
        </p:nvGrpSpPr>
        <p:grpSpPr>
          <a:xfrm>
            <a:off x="4481558" y="7879067"/>
            <a:ext cx="7296340" cy="3449102"/>
            <a:chOff x="0" y="0"/>
            <a:chExt cx="7296339" cy="3449101"/>
          </a:xfrm>
        </p:grpSpPr>
        <p:sp>
          <p:nvSpPr>
            <p:cNvPr id="197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كيف يتم تحديد رؤوس منطقة حل نظام متباينات خطية"/>
            <p:cNvSpPr/>
            <p:nvPr/>
          </p:nvSpPr>
          <p:spPr>
            <a:xfrm>
              <a:off x="777777" y="1516230"/>
              <a:ext cx="5875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يتم تحديد رؤوس منطقة حل نظام متباينات خطية</a:t>
              </a:r>
            </a:p>
          </p:txBody>
        </p:sp>
      </p:grpSp>
      <p:pic>
        <p:nvPicPr>
          <p:cNvPr id="204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5997378" y="2635018"/>
            <a:ext cx="4066897" cy="4346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5997378" y="6981594"/>
            <a:ext cx="4066897" cy="43464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تجميع"/>
          <p:cNvGrpSpPr/>
          <p:nvPr/>
        </p:nvGrpSpPr>
        <p:grpSpPr>
          <a:xfrm>
            <a:off x="3426999" y="354252"/>
            <a:ext cx="7878012" cy="4066472"/>
            <a:chOff x="0" y="0"/>
            <a:chExt cx="7878010" cy="4066471"/>
          </a:xfrm>
        </p:grpSpPr>
        <p:pic>
          <p:nvPicPr>
            <p:cNvPr id="206" name="صورة 19" descr="صورة 19"/>
            <p:cNvPicPr>
              <a:picLocks noChangeAspect="1"/>
            </p:cNvPicPr>
            <p:nvPr/>
          </p:nvPicPr>
          <p:blipFill>
            <a:blip r:embed="rId6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صورة 20" descr="صورة 20"/>
            <p:cNvPicPr>
              <a:picLocks/>
            </p:cNvPicPr>
            <p:nvPr/>
          </p:nvPicPr>
          <p:blipFill>
            <a:blip r:embed="rId7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اهداف الدرس"/>
            <p:cNvSpPr txBox="1"/>
            <p:nvPr/>
          </p:nvSpPr>
          <p:spPr>
            <a:xfrm>
              <a:off x="1759168" y="1234371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</a:t>
              </a:r>
            </a:p>
          </p:txBody>
        </p:sp>
      </p:grpSp>
      <p:sp>
        <p:nvSpPr>
          <p:cNvPr id="21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3" animBg="1" advAuto="0"/>
      <p:bldP spid="189" grpId="7" animBg="1" advAuto="0"/>
      <p:bldP spid="196" grpId="4" animBg="1" advAuto="0"/>
      <p:bldP spid="203" grpId="5" animBg="1" advAuto="0"/>
      <p:bldP spid="204" grpId="2" animBg="1" advAuto="0"/>
      <p:bldP spid="205" grpId="6" animBg="1" advAuto="0"/>
      <p:bldP spid="20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تجميع"/>
          <p:cNvGrpSpPr/>
          <p:nvPr/>
        </p:nvGrpSpPr>
        <p:grpSpPr>
          <a:xfrm>
            <a:off x="3229665" y="514334"/>
            <a:ext cx="7878012" cy="4066472"/>
            <a:chOff x="0" y="0"/>
            <a:chExt cx="7878010" cy="4066471"/>
          </a:xfrm>
        </p:grpSpPr>
        <p:pic>
          <p:nvPicPr>
            <p:cNvPr id="212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صورة 20" descr="صورة 20"/>
            <p:cNvPicPr>
              <a:picLocks/>
            </p:cNvPicPr>
            <p:nvPr/>
          </p:nvPicPr>
          <p:blipFill>
            <a:blip r:embed="rId4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مفردات الدرس"/>
            <p:cNvSpPr txBox="1"/>
            <p:nvPr/>
          </p:nvSpPr>
          <p:spPr>
            <a:xfrm>
              <a:off x="1759168" y="1234371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216" name="IMG_2814.png" descr="IMG_28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024" y="3069222"/>
            <a:ext cx="12061322" cy="672015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القيود"/>
          <p:cNvSpPr txBox="1"/>
          <p:nvPr/>
        </p:nvSpPr>
        <p:spPr>
          <a:xfrm>
            <a:off x="16889262" y="8743658"/>
            <a:ext cx="4446739" cy="83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800" b="1"/>
            </a:lvl1pPr>
          </a:lstStyle>
          <a:p>
            <a:pPr rtl="0">
              <a:defRPr/>
            </a:pPr>
            <a:r>
              <a:t>القيود</a:t>
            </a:r>
          </a:p>
        </p:txBody>
      </p:sp>
      <p:sp>
        <p:nvSpPr>
          <p:cNvPr id="218" name="البرمجة…"/>
          <p:cNvSpPr txBox="1"/>
          <p:nvPr/>
        </p:nvSpPr>
        <p:spPr>
          <a:xfrm>
            <a:off x="13850122" y="8502615"/>
            <a:ext cx="4691729" cy="170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البرمجة </a:t>
            </a:r>
          </a:p>
          <a:p>
            <a:pPr rtl="0">
              <a:defRPr sz="4800" b="1"/>
            </a:pPr>
            <a:r>
              <a:t>الخطية</a:t>
            </a:r>
          </a:p>
        </p:txBody>
      </p:sp>
      <p:sp>
        <p:nvSpPr>
          <p:cNvPr id="219" name="محدود"/>
          <p:cNvSpPr txBox="1"/>
          <p:nvPr/>
        </p:nvSpPr>
        <p:spPr>
          <a:xfrm>
            <a:off x="11107677" y="8743658"/>
            <a:ext cx="4276155" cy="83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800" b="1"/>
            </a:lvl1pPr>
          </a:lstStyle>
          <a:p>
            <a:pPr rtl="0">
              <a:defRPr/>
            </a:pPr>
            <a:r>
              <a:t>محدود</a:t>
            </a:r>
          </a:p>
        </p:txBody>
      </p:sp>
      <p:sp>
        <p:nvSpPr>
          <p:cNvPr id="220" name="غير محدود"/>
          <p:cNvSpPr txBox="1"/>
          <p:nvPr/>
        </p:nvSpPr>
        <p:spPr>
          <a:xfrm>
            <a:off x="7842939" y="8698114"/>
            <a:ext cx="4952479" cy="86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800" b="1"/>
            </a:lvl1pPr>
          </a:lstStyle>
          <a:p>
            <a:pPr rtl="0">
              <a:defRPr/>
            </a:pPr>
            <a:r>
              <a:t>غير محدود</a:t>
            </a:r>
          </a:p>
        </p:txBody>
      </p:sp>
      <p:sp>
        <p:nvSpPr>
          <p:cNvPr id="221" name="الحل…"/>
          <p:cNvSpPr txBox="1"/>
          <p:nvPr/>
        </p:nvSpPr>
        <p:spPr>
          <a:xfrm>
            <a:off x="3926194" y="8308136"/>
            <a:ext cx="6399471" cy="170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rtl="0">
              <a:defRPr sz="4800" b="1"/>
            </a:pPr>
            <a:r>
              <a:t>الحل</a:t>
            </a:r>
          </a:p>
          <a:p>
            <a:pPr rtl="0">
              <a:defRPr sz="4800" b="1"/>
            </a:pPr>
            <a:r>
              <a:t> الأمثل</a:t>
            </a:r>
          </a:p>
        </p:txBody>
      </p:sp>
      <p:pic>
        <p:nvPicPr>
          <p:cNvPr id="222" name="IMG_2814.png" descr="IMG_2814.png"/>
          <p:cNvPicPr>
            <a:picLocks noChangeAspect="1"/>
          </p:cNvPicPr>
          <p:nvPr/>
        </p:nvPicPr>
        <p:blipFill>
          <a:blip r:embed="rId5"/>
          <a:srcRect t="41643" r="63895" b="13454"/>
          <a:stretch>
            <a:fillRect/>
          </a:stretch>
        </p:blipFill>
        <p:spPr>
          <a:xfrm>
            <a:off x="5379672" y="5736870"/>
            <a:ext cx="4939148" cy="3422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82819" y="11456999"/>
            <a:ext cx="208989" cy="349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rtl="0">
              <a:defRPr/>
            </a:pPr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  <p:bldP spid="216" grpId="2" animBg="1" advAuto="0"/>
      <p:bldP spid="217" grpId="4" animBg="1" advAuto="0"/>
      <p:bldP spid="218" grpId="5" animBg="1" advAuto="0"/>
      <p:bldP spid="219" grpId="6" animBg="1" advAuto="0"/>
      <p:bldP spid="220" grpId="7" animBg="1" advAuto="0"/>
      <p:bldP spid="221" grpId="8" animBg="1" advAuto="0"/>
      <p:bldP spid="222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4703.png" descr="IMG_47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29" y="839885"/>
            <a:ext cx="14977342" cy="1203623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مستطيل مستدير الزوايا"/>
          <p:cNvSpPr/>
          <p:nvPr/>
        </p:nvSpPr>
        <p:spPr>
          <a:xfrm>
            <a:off x="13857768" y="9183885"/>
            <a:ext cx="5797503" cy="2450956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هل تستطيع الشركة إنتاج   2000ثوب من المقاس…"/>
          <p:cNvSpPr txBox="1"/>
          <p:nvPr/>
        </p:nvSpPr>
        <p:spPr>
          <a:xfrm>
            <a:off x="13673269" y="9308558"/>
            <a:ext cx="6466552" cy="2285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/>
          <a:p>
            <a:pPr defTabSz="1828800" rtl="0">
              <a:defRPr sz="40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هل تستطيع الشركة إنتاج   2000ثوب من المقاس</a:t>
            </a:r>
          </a:p>
          <a:p>
            <a:pPr defTabSz="1828800" rtl="0">
              <a:defRPr sz="40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الصغير في اليوم الواحد؟</a:t>
            </a:r>
          </a:p>
        </p:txBody>
      </p:sp>
      <p:sp>
        <p:nvSpPr>
          <p:cNvPr id="228" name="مستطيل مستدير الزوايا"/>
          <p:cNvSpPr/>
          <p:nvPr/>
        </p:nvSpPr>
        <p:spPr>
          <a:xfrm>
            <a:off x="6933132" y="9225996"/>
            <a:ext cx="5797503" cy="2450957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50800">
            <a:solidFill>
              <a:srgbClr val="4F81BD"/>
            </a:solidFill>
          </a:ln>
          <a:effectLst>
            <a:outerShdw blurRad="381000" dist="12700" dir="5400000" rotWithShape="0">
              <a:srgbClr val="000000"/>
            </a:outerShdw>
          </a:effectLst>
        </p:spPr>
        <p:txBody>
          <a:bodyPr tIns="91439" bIns="91439" anchor="ctr"/>
          <a:lstStyle/>
          <a:p>
            <a:pPr algn="l" defTabSz="1828800" rtl="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ما تكلفة إنتاج   1000ثوب من المقاس الصغير؟"/>
          <p:cNvSpPr txBox="1"/>
          <p:nvPr/>
        </p:nvSpPr>
        <p:spPr>
          <a:xfrm>
            <a:off x="7031372" y="9308558"/>
            <a:ext cx="5724663" cy="2432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/>
          <a:p>
            <a:pPr defTabSz="1828800" rtl="0">
              <a:defRPr sz="40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ما تكلفة إنتاج   1000ثوب من المقاس الصغير؟</a:t>
            </a:r>
          </a:p>
        </p:txBody>
      </p:sp>
      <p:sp>
        <p:nvSpPr>
          <p:cNvPr id="23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4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  <p:bldP spid="227" grpId="2" animBg="1" advAuto="0"/>
      <p:bldP spid="228" grpId="3" animBg="1" advAuto="0"/>
      <p:bldP spid="229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4707.png" descr="IMG_47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73" y="907992"/>
            <a:ext cx="15668513" cy="1190001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3"/>
          <a:srcRect t="63815" r="3527"/>
          <a:stretch>
            <a:fillRect/>
          </a:stretch>
        </p:blipFill>
        <p:spPr>
          <a:xfrm>
            <a:off x="4862734" y="3810793"/>
            <a:ext cx="13820268" cy="716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3" descr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12668" y="4759833"/>
            <a:ext cx="7181851" cy="287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18" descr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3901" y="6624764"/>
            <a:ext cx="3243553" cy="3033161"/>
          </a:xfrm>
          <a:prstGeom prst="rect">
            <a:avLst/>
          </a:prstGeom>
          <a:ln w="12700">
            <a:miter lim="400000"/>
          </a:ln>
          <a:effectLst>
            <a:outerShdw blurRad="381000" dist="12700" dir="5400000" rotWithShape="0">
              <a:srgbClr val="000000"/>
            </a:outerShdw>
          </a:effectLst>
        </p:spPr>
      </p:pic>
      <p:pic>
        <p:nvPicPr>
          <p:cNvPr id="238" name="IMG_4684.png" descr="IMG_468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5228" y="5443466"/>
            <a:ext cx="4850226" cy="4850226"/>
          </a:xfrm>
          <a:prstGeom prst="rect">
            <a:avLst/>
          </a:prstGeom>
          <a:ln w="12700">
            <a:miter lim="400000"/>
          </a:ln>
          <a:effectLst>
            <a:outerShdw blurRad="381000" dist="12700" dir="5400000" rotWithShape="0">
              <a:srgbClr val="000000"/>
            </a:outerShdw>
          </a:effectLst>
        </p:spPr>
      </p:pic>
      <p:grpSp>
        <p:nvGrpSpPr>
          <p:cNvPr id="242" name="تجميع"/>
          <p:cNvGrpSpPr/>
          <p:nvPr/>
        </p:nvGrpSpPr>
        <p:grpSpPr>
          <a:xfrm>
            <a:off x="10804704" y="0"/>
            <a:ext cx="7878012" cy="4066472"/>
            <a:chOff x="0" y="0"/>
            <a:chExt cx="7878010" cy="4066471"/>
          </a:xfrm>
        </p:grpSpPr>
        <p:pic>
          <p:nvPicPr>
            <p:cNvPr id="239" name="صورة 19" descr="صورة 19"/>
            <p:cNvPicPr>
              <a:picLocks noChangeAspect="1"/>
            </p:cNvPicPr>
            <p:nvPr/>
          </p:nvPicPr>
          <p:blipFill>
            <a:blip r:embed="rId7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صورة 20" descr="صورة 20"/>
            <p:cNvPicPr>
              <a:picLocks/>
            </p:cNvPicPr>
            <p:nvPr/>
          </p:nvPicPr>
          <p:blipFill>
            <a:blip r:embed="rId8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مثال"/>
            <p:cNvSpPr txBox="1"/>
            <p:nvPr/>
          </p:nvSpPr>
          <p:spPr>
            <a:xfrm>
              <a:off x="1759168" y="1234371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          مثال</a:t>
              </a:r>
            </a:p>
          </p:txBody>
        </p:sp>
      </p:grpSp>
      <p:pic>
        <p:nvPicPr>
          <p:cNvPr id="243" name="IMG_2840.png" descr="IMG_284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558" y="-244289"/>
            <a:ext cx="4548700" cy="4548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2834.png" descr="IMG_283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9463" y="4759833"/>
            <a:ext cx="4972340" cy="450893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28" dur="1000" fill="hold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xit" presetSubtype="32" fill="hold" grpId="6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32" dur="100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4" animBg="1" advAuto="0"/>
      <p:bldP spid="237" grpId="6" animBg="1" advAuto="0"/>
      <p:bldP spid="238" grpId="3" animBg="1" advAuto="0"/>
      <p:bldP spid="238" grpId="5" animBg="1" advAuto="0"/>
      <p:bldP spid="242" grpId="1" animBg="1" advAuto="0"/>
      <p:bldP spid="24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990879F7-A777-41F1-9220-D7F5216D6D78-L0-001.png" descr="990879F7-A777-41F1-9220-D7F5216D6D78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75" y="3055399"/>
            <a:ext cx="13008450" cy="760520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G_4712.png" descr="IMG_4712.png"/>
          <p:cNvPicPr>
            <a:picLocks noChangeAspect="1"/>
          </p:cNvPicPr>
          <p:nvPr/>
        </p:nvPicPr>
        <p:blipFill>
          <a:blip r:embed="rId3"/>
          <a:srcRect l="57936" t="23051" b="54342"/>
          <a:stretch>
            <a:fillRect/>
          </a:stretch>
        </p:blipFill>
        <p:spPr>
          <a:xfrm>
            <a:off x="13269347" y="3600497"/>
            <a:ext cx="8625743" cy="38198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تجميع"/>
          <p:cNvGrpSpPr/>
          <p:nvPr/>
        </p:nvGrpSpPr>
        <p:grpSpPr>
          <a:xfrm>
            <a:off x="10425705" y="0"/>
            <a:ext cx="7878012" cy="4066472"/>
            <a:chOff x="0" y="0"/>
            <a:chExt cx="7878010" cy="4066471"/>
          </a:xfrm>
        </p:grpSpPr>
        <p:pic>
          <p:nvPicPr>
            <p:cNvPr id="251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صورة 20" descr="صورة 20"/>
            <p:cNvPicPr>
              <a:picLocks/>
            </p:cNvPicPr>
            <p:nvPr/>
          </p:nvPicPr>
          <p:blipFill>
            <a:blip r:embed="rId5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النص"/>
            <p:cNvSpPr txBox="1"/>
            <p:nvPr/>
          </p:nvSpPr>
          <p:spPr>
            <a:xfrm>
              <a:off x="1759168" y="1234371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         </a:t>
              </a:r>
            </a:p>
          </p:txBody>
        </p:sp>
      </p:grpSp>
      <p:pic>
        <p:nvPicPr>
          <p:cNvPr id="255" name="IMG_4712.png" descr="IMG_4712.png"/>
          <p:cNvPicPr>
            <a:picLocks noChangeAspect="1"/>
          </p:cNvPicPr>
          <p:nvPr/>
        </p:nvPicPr>
        <p:blipFill>
          <a:blip r:embed="rId3"/>
          <a:srcRect l="57936" b="75680"/>
          <a:stretch>
            <a:fillRect/>
          </a:stretch>
        </p:blipFill>
        <p:spPr>
          <a:xfrm>
            <a:off x="11670852" y="-1293480"/>
            <a:ext cx="9211215" cy="4388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73" y="6199928"/>
            <a:ext cx="9169801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32" fill="hold" grpId="2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2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3" animBg="1" advAuto="0"/>
      <p:bldP spid="254" grpId="1" animBg="1" advAuto="0"/>
      <p:bldP spid="255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مخصص</PresentationFormat>
  <Paragraphs>42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Farah Regular</vt:lpstr>
      <vt:lpstr>Farisi Regular</vt:lpstr>
      <vt:lpstr>Geeza Pro Regular</vt:lpstr>
      <vt:lpstr>Helvetica Neue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2023-07-13T17:16:42Z</dcterms:modified>
</cp:coreProperties>
</file>