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Calibri"/>
      </a:defRPr>
    </a:lvl1pPr>
    <a:lvl2pPr indent="228600" rtl="1" latinLnBrk="0">
      <a:defRPr sz="1200">
        <a:latin typeface="+mj-lt"/>
        <a:ea typeface="+mj-ea"/>
        <a:cs typeface="+mj-cs"/>
        <a:sym typeface="Calibri"/>
      </a:defRPr>
    </a:lvl2pPr>
    <a:lvl3pPr indent="457200" rtl="1" latinLnBrk="0">
      <a:defRPr sz="1200">
        <a:latin typeface="+mj-lt"/>
        <a:ea typeface="+mj-ea"/>
        <a:cs typeface="+mj-cs"/>
        <a:sym typeface="Calibri"/>
      </a:defRPr>
    </a:lvl3pPr>
    <a:lvl4pPr indent="685800" rtl="1" latinLnBrk="0">
      <a:defRPr sz="1200">
        <a:latin typeface="+mj-lt"/>
        <a:ea typeface="+mj-ea"/>
        <a:cs typeface="+mj-cs"/>
        <a:sym typeface="Calibri"/>
      </a:defRPr>
    </a:lvl4pPr>
    <a:lvl5pPr indent="914400" rtl="1" latinLnBrk="0">
      <a:defRPr sz="1200">
        <a:latin typeface="+mj-lt"/>
        <a:ea typeface="+mj-ea"/>
        <a:cs typeface="+mj-cs"/>
        <a:sym typeface="Calibri"/>
      </a:defRPr>
    </a:lvl5pPr>
    <a:lvl6pPr indent="1143000" rtl="1" latinLnBrk="0">
      <a:defRPr sz="1200">
        <a:latin typeface="+mj-lt"/>
        <a:ea typeface="+mj-ea"/>
        <a:cs typeface="+mj-cs"/>
        <a:sym typeface="Calibri"/>
      </a:defRPr>
    </a:lvl6pPr>
    <a:lvl7pPr indent="1371600" rtl="1" latinLnBrk="0">
      <a:defRPr sz="1200">
        <a:latin typeface="+mj-lt"/>
        <a:ea typeface="+mj-ea"/>
        <a:cs typeface="+mj-cs"/>
        <a:sym typeface="Calibri"/>
      </a:defRPr>
    </a:lvl7pPr>
    <a:lvl8pPr indent="1600200" rtl="1" latinLnBrk="0">
      <a:defRPr sz="1200">
        <a:latin typeface="+mj-lt"/>
        <a:ea typeface="+mj-ea"/>
        <a:cs typeface="+mj-cs"/>
        <a:sym typeface="Calibri"/>
      </a:defRPr>
    </a:lvl8pPr>
    <a:lvl9pPr indent="1828800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صورة"/>
          <p:cNvSpPr>
            <a:spLocks noGrp="1"/>
          </p:cNvSpPr>
          <p:nvPr>
            <p:ph type="pic" idx="21"/>
          </p:nvPr>
        </p:nvSpPr>
        <p:spPr>
          <a:xfrm>
            <a:off x="-667866" y="0"/>
            <a:ext cx="10479732" cy="69919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4454163" y="6536531"/>
            <a:ext cx="230912" cy="242992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22543" y="6395577"/>
            <a:ext cx="264258" cy="2866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454" y="3635835"/>
            <a:ext cx="3715462" cy="371546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قدرات"/>
          <p:cNvSpPr txBox="1"/>
          <p:nvPr/>
        </p:nvSpPr>
        <p:spPr>
          <a:xfrm>
            <a:off x="6148327" y="5052798"/>
            <a:ext cx="2237799" cy="88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22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5821" y="4921667"/>
            <a:ext cx="1667266" cy="2025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5079.png" descr="IMG_507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1" y="-683189"/>
            <a:ext cx="9105998" cy="4552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3"/>
          <a:srcRect l="51549" t="10763" r="4512" b="69239"/>
          <a:stretch>
            <a:fillRect/>
          </a:stretch>
        </p:blipFill>
        <p:spPr>
          <a:xfrm>
            <a:off x="5253337" y="873299"/>
            <a:ext cx="3113700" cy="1056161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855" y="873299"/>
            <a:ext cx="2019301" cy="1647826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3"/>
          <a:srcRect l="70119" t="58602" r="4665" b="24604"/>
          <a:stretch>
            <a:fillRect/>
          </a:stretch>
        </p:blipFill>
        <p:spPr>
          <a:xfrm>
            <a:off x="6569308" y="3429000"/>
            <a:ext cx="1786871" cy="886925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68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4083" y="-653828"/>
            <a:ext cx="4110339" cy="411033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المحددات من…"/>
          <p:cNvSpPr txBox="1"/>
          <p:nvPr/>
        </p:nvSpPr>
        <p:spPr>
          <a:xfrm>
            <a:off x="5901454" y="-1"/>
            <a:ext cx="1817647" cy="91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lnSpc>
                <a:spcPct val="75000"/>
              </a:lnSpc>
              <a:defRPr sz="2800">
                <a:solidFill>
                  <a:srgbClr val="DDDDDD"/>
                </a:solidFill>
              </a:defRPr>
            </a:pPr>
            <a:r>
              <a:t>المحددات من</a:t>
            </a:r>
          </a:p>
          <a:p>
            <a:pPr rtl="0">
              <a:lnSpc>
                <a:spcPct val="75000"/>
              </a:lnSpc>
              <a:defRPr sz="2800">
                <a:solidFill>
                  <a:srgbClr val="DDDDDD"/>
                </a:solidFill>
              </a:defRPr>
            </a:pPr>
            <a:r>
              <a:t> الدرجة الثانية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3"/>
          <a:srcRect l="67801" t="43600"/>
          <a:stretch>
            <a:fillRect/>
          </a:stretch>
        </p:blipFill>
        <p:spPr>
          <a:xfrm>
            <a:off x="4216845" y="3036780"/>
            <a:ext cx="1928257" cy="89879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2" name="IMG_2827.png" descr="IMG_28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450" y="414291"/>
            <a:ext cx="9853028" cy="6029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3"/>
          <a:srcRect t="47785" r="68147"/>
          <a:stretch>
            <a:fillRect/>
          </a:stretch>
        </p:blipFill>
        <p:spPr>
          <a:xfrm>
            <a:off x="4192041" y="4055593"/>
            <a:ext cx="1978137" cy="862896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/>
          <a:srcRect l="67801" b="56294"/>
          <a:stretch>
            <a:fillRect/>
          </a:stretch>
        </p:blipFill>
        <p:spPr>
          <a:xfrm>
            <a:off x="6335938" y="2825383"/>
            <a:ext cx="1829237" cy="660741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02" y="1156855"/>
            <a:ext cx="6814531" cy="4544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3"/>
          <a:srcRect l="65991" b="66512"/>
          <a:stretch>
            <a:fillRect/>
          </a:stretch>
        </p:blipFill>
        <p:spPr>
          <a:xfrm>
            <a:off x="3824824" y="947499"/>
            <a:ext cx="3885638" cy="953723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3"/>
          <a:srcRect l="64691" t="29995"/>
          <a:stretch>
            <a:fillRect/>
          </a:stretch>
        </p:blipFill>
        <p:spPr>
          <a:xfrm>
            <a:off x="4572000" y="2096690"/>
            <a:ext cx="2695993" cy="1332361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80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745" y="465307"/>
            <a:ext cx="3262767" cy="3262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3"/>
          <a:srcRect t="27387" r="64041"/>
          <a:stretch>
            <a:fillRect/>
          </a:stretch>
        </p:blipFill>
        <p:spPr>
          <a:xfrm>
            <a:off x="5361319" y="2238375"/>
            <a:ext cx="2729830" cy="1374048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3"/>
          <a:srcRect l="65991" b="66512"/>
          <a:stretch>
            <a:fillRect/>
          </a:stretch>
        </p:blipFill>
        <p:spPr>
          <a:xfrm>
            <a:off x="5044595" y="1252538"/>
            <a:ext cx="3362945" cy="825428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84" name="صورة 1" descr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4" y="809625"/>
            <a:ext cx="1763689" cy="1428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183" y="1596352"/>
            <a:ext cx="6305551" cy="3665296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8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83" y="1066800"/>
            <a:ext cx="2095501" cy="2362200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88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2499" y="-235634"/>
            <a:ext cx="2604867" cy="2604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3"/>
          <a:srcRect l="34480" t="12648" r="1626" b="65738"/>
          <a:stretch>
            <a:fillRect/>
          </a:stretch>
        </p:blipFill>
        <p:spPr>
          <a:xfrm>
            <a:off x="3302708" y="1094887"/>
            <a:ext cx="5696249" cy="1169319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9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31" y="4399451"/>
            <a:ext cx="2028826" cy="221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2" descr="Picture 2"/>
          <p:cNvPicPr>
            <a:picLocks noChangeAspect="1"/>
          </p:cNvPicPr>
          <p:nvPr/>
        </p:nvPicPr>
        <p:blipFill>
          <a:blip r:embed="rId3"/>
          <a:srcRect t="9534" r="68607" b="21794"/>
          <a:stretch>
            <a:fillRect/>
          </a:stretch>
        </p:blipFill>
        <p:spPr>
          <a:xfrm>
            <a:off x="1027821" y="754170"/>
            <a:ext cx="2274906" cy="301983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93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797" y="3429000"/>
            <a:ext cx="2604868" cy="2604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19" y="914006"/>
            <a:ext cx="6860482" cy="176722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96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328" y="166233"/>
            <a:ext cx="3262768" cy="3262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صورة 1" descr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67" y="2209800"/>
            <a:ext cx="5745733" cy="194813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99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16" y="797099"/>
            <a:ext cx="2214579" cy="164307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3"/>
          <a:srcRect t="48258"/>
          <a:stretch>
            <a:fillRect/>
          </a:stretch>
        </p:blipFill>
        <p:spPr>
          <a:xfrm>
            <a:off x="995362" y="1539054"/>
            <a:ext cx="8148639" cy="2799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64" y="702874"/>
            <a:ext cx="3715461" cy="371546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عنوان الدرس"/>
          <p:cNvSpPr txBox="1"/>
          <p:nvPr/>
        </p:nvSpPr>
        <p:spPr>
          <a:xfrm>
            <a:off x="5016192" y="1898753"/>
            <a:ext cx="3332688" cy="8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عنوان الدرس</a:t>
            </a:r>
          </a:p>
        </p:txBody>
      </p:sp>
      <p:sp>
        <p:nvSpPr>
          <p:cNvPr id="127" name="المحددات وقاعدة كرامر"/>
          <p:cNvSpPr txBox="1"/>
          <p:nvPr/>
        </p:nvSpPr>
        <p:spPr>
          <a:xfrm>
            <a:off x="1910500" y="3962827"/>
            <a:ext cx="6438380" cy="91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100" b="1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المحددات وقاعدة كرامر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951721"/>
            <a:ext cx="6506486" cy="5540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6416"/>
            <a:ext cx="2105025" cy="225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2" y="-576017"/>
            <a:ext cx="2604867" cy="2604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3"/>
          <a:srcRect l="64949" r="1867"/>
          <a:stretch>
            <a:fillRect/>
          </a:stretch>
        </p:blipFill>
        <p:spPr>
          <a:xfrm>
            <a:off x="4572000" y="1119417"/>
            <a:ext cx="2452716" cy="1457326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208" name="IMG_5077.png" descr="IMG_50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328" y="166233"/>
            <a:ext cx="3262768" cy="3262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3"/>
          <a:srcRect l="69792" r="1867" b="66161"/>
          <a:stretch>
            <a:fillRect/>
          </a:stretch>
        </p:blipFill>
        <p:spPr>
          <a:xfrm>
            <a:off x="6320157" y="1151001"/>
            <a:ext cx="2094772" cy="493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3"/>
          <a:srcRect r="64822"/>
          <a:stretch>
            <a:fillRect/>
          </a:stretch>
        </p:blipFill>
        <p:spPr>
          <a:xfrm>
            <a:off x="5814935" y="1971675"/>
            <a:ext cx="2600106" cy="1457325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212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0753" y="-1066267"/>
            <a:ext cx="6233215" cy="4927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81" y="1098383"/>
            <a:ext cx="7197386" cy="3703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3"/>
          <a:srcRect l="59550"/>
          <a:stretch>
            <a:fillRect/>
          </a:stretch>
        </p:blipFill>
        <p:spPr>
          <a:xfrm>
            <a:off x="4482816" y="1067045"/>
            <a:ext cx="2731618" cy="2014539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217" name="IMG_5077.png" descr="IMG_507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09540" y="442959"/>
            <a:ext cx="3262767" cy="3262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3"/>
          <a:srcRect l="71398" b="76820"/>
          <a:stretch>
            <a:fillRect/>
          </a:stretch>
        </p:blipFill>
        <p:spPr>
          <a:xfrm>
            <a:off x="6096685" y="1464929"/>
            <a:ext cx="2741870" cy="662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4556.png" descr="IMG_45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71" y="577553"/>
            <a:ext cx="7522725" cy="3761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2" descr="Picture 2"/>
          <p:cNvPicPr>
            <a:picLocks noChangeAspect="1"/>
          </p:cNvPicPr>
          <p:nvPr/>
        </p:nvPicPr>
        <p:blipFill>
          <a:blip r:embed="rId3"/>
          <a:srcRect t="25084" r="61577"/>
          <a:stretch>
            <a:fillRect/>
          </a:stretch>
        </p:blipFill>
        <p:spPr>
          <a:xfrm>
            <a:off x="6054468" y="2127604"/>
            <a:ext cx="2594756" cy="1509206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G_5073.png" descr="IMG_507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74" y="631666"/>
            <a:ext cx="7799762" cy="5965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5074.png" descr="IMG_50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249"/>
            <a:ext cx="9144000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333" y="0"/>
            <a:ext cx="2331616" cy="2098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64" y="702874"/>
            <a:ext cx="3715461" cy="371546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تحصيلي"/>
          <p:cNvSpPr txBox="1"/>
          <p:nvPr/>
        </p:nvSpPr>
        <p:spPr>
          <a:xfrm>
            <a:off x="5563636" y="1930336"/>
            <a:ext cx="2237799" cy="88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30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336"/>
            <a:ext cx="1667266" cy="2025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5075.png" descr="IMG_507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675" y="3356042"/>
            <a:ext cx="7003916" cy="3501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4" y="1594120"/>
            <a:ext cx="2438335" cy="1463002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3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431" y="4553449"/>
            <a:ext cx="2324101" cy="1895476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grpSp>
        <p:nvGrpSpPr>
          <p:cNvPr id="137" name="وسيلة شرح على شكل سحابة 3"/>
          <p:cNvGrpSpPr/>
          <p:nvPr/>
        </p:nvGrpSpPr>
        <p:grpSpPr>
          <a:xfrm>
            <a:off x="1208079" y="3169348"/>
            <a:ext cx="3648171" cy="1724551"/>
            <a:chOff x="0" y="0"/>
            <a:chExt cx="3648169" cy="1724550"/>
          </a:xfrm>
        </p:grpSpPr>
        <p:sp>
          <p:nvSpPr>
            <p:cNvPr id="131" name="الشكل"/>
            <p:cNvSpPr/>
            <p:nvPr/>
          </p:nvSpPr>
          <p:spPr>
            <a:xfrm>
              <a:off x="-1" y="-1"/>
              <a:ext cx="3648171" cy="150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2" name="دائرة"/>
            <p:cNvSpPr/>
            <p:nvPr/>
          </p:nvSpPr>
          <p:spPr>
            <a:xfrm>
              <a:off x="1080179" y="1385590"/>
              <a:ext cx="250035" cy="25003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دائرة"/>
            <p:cNvSpPr/>
            <p:nvPr/>
          </p:nvSpPr>
          <p:spPr>
            <a:xfrm>
              <a:off x="1025905" y="1545788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" name="دائرة"/>
            <p:cNvSpPr/>
            <p:nvPr/>
          </p:nvSpPr>
          <p:spPr>
            <a:xfrm>
              <a:off x="1024070" y="1641206"/>
              <a:ext cx="83345" cy="8334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5" name="الشكل"/>
            <p:cNvSpPr/>
            <p:nvPr/>
          </p:nvSpPr>
          <p:spPr>
            <a:xfrm>
              <a:off x="185246" y="76432"/>
              <a:ext cx="3342942" cy="127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6" name="عددي طرق حل نظام معادلتين خطيتين جبريا؟"/>
            <p:cNvSpPr txBox="1"/>
            <p:nvPr/>
          </p:nvSpPr>
          <p:spPr>
            <a:xfrm>
              <a:off x="505229" y="24834"/>
              <a:ext cx="2379978" cy="1371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lvl1pPr>
            </a:lstStyle>
            <a:p>
              <a:pPr rtl="0">
                <a:defRPr/>
              </a:pPr>
              <a:r>
                <a:t>عددي طرق حل نظام معادلتين خطيتين جبريا؟</a:t>
              </a:r>
            </a:p>
          </p:txBody>
        </p:sp>
      </p:grpSp>
      <p:pic>
        <p:nvPicPr>
          <p:cNvPr id="138" name="IMG_4690.png" descr="IMG_46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712" y="706123"/>
            <a:ext cx="2590501" cy="2826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4690.png" descr="IMG_46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712" y="4031623"/>
            <a:ext cx="2590501" cy="282637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مفردات الدرس"/>
          <p:cNvSpPr txBox="1"/>
          <p:nvPr/>
        </p:nvSpPr>
        <p:spPr>
          <a:xfrm>
            <a:off x="5594100" y="-1"/>
            <a:ext cx="2292255" cy="619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>
                <a:solidFill>
                  <a:srgbClr val="DDDDDD"/>
                </a:solidFill>
              </a:defRPr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2" animBg="1" advAuto="0"/>
      <p:bldP spid="13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 descr="Picture 4"/>
          <p:cNvPicPr>
            <a:picLocks noChangeAspect="1"/>
          </p:cNvPicPr>
          <p:nvPr/>
        </p:nvPicPr>
        <p:blipFill>
          <a:blip r:embed="rId3"/>
          <a:srcRect l="43710" t="10343" b="73882"/>
          <a:stretch>
            <a:fillRect/>
          </a:stretch>
        </p:blipFill>
        <p:spPr>
          <a:xfrm>
            <a:off x="3434109" y="862271"/>
            <a:ext cx="1230064" cy="689370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3"/>
          <a:srcRect t="23857" b="60893"/>
          <a:stretch>
            <a:fillRect/>
          </a:stretch>
        </p:blipFill>
        <p:spPr>
          <a:xfrm>
            <a:off x="2818953" y="1618387"/>
            <a:ext cx="2741143" cy="836003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3"/>
          <a:srcRect t="39205" b="45044"/>
          <a:stretch>
            <a:fillRect/>
          </a:stretch>
        </p:blipFill>
        <p:spPr>
          <a:xfrm>
            <a:off x="2818953" y="2520949"/>
            <a:ext cx="2741197" cy="863459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45" name="Picture 4" descr="Picture 4"/>
          <p:cNvPicPr>
            <a:picLocks noChangeAspect="1"/>
          </p:cNvPicPr>
          <p:nvPr/>
        </p:nvPicPr>
        <p:blipFill>
          <a:blip r:embed="rId3"/>
          <a:srcRect l="34033" t="52385" b="30196"/>
          <a:stretch>
            <a:fillRect/>
          </a:stretch>
        </p:blipFill>
        <p:spPr>
          <a:xfrm>
            <a:off x="3434109" y="3451294"/>
            <a:ext cx="1510813" cy="797842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3"/>
          <a:srcRect l="14013" t="67900" b="16015"/>
          <a:stretch>
            <a:fillRect/>
          </a:stretch>
        </p:blipFill>
        <p:spPr>
          <a:xfrm>
            <a:off x="3041996" y="4315757"/>
            <a:ext cx="2295314" cy="858656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3"/>
          <a:srcRect l="34367" t="82748"/>
          <a:stretch>
            <a:fillRect/>
          </a:stretch>
        </p:blipFill>
        <p:spPr>
          <a:xfrm>
            <a:off x="3348582" y="5246101"/>
            <a:ext cx="1681989" cy="884203"/>
          </a:xfrm>
          <a:prstGeom prst="rect">
            <a:avLst/>
          </a:prstGeom>
          <a:ln>
            <a:solidFill>
              <a:srgbClr val="FFC000"/>
            </a:solidFill>
            <a:miter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48" name="IMG_4689.png" descr="IMG_46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843" y="403027"/>
            <a:ext cx="3408979" cy="340897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مفردات الدرس"/>
          <p:cNvSpPr txBox="1"/>
          <p:nvPr/>
        </p:nvSpPr>
        <p:spPr>
          <a:xfrm>
            <a:off x="6218435" y="1756243"/>
            <a:ext cx="2478395" cy="702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800">
                <a:solidFill>
                  <a:srgbClr val="DDDDDD"/>
                </a:solidFill>
              </a:defRPr>
            </a:lvl1pPr>
          </a:lstStyle>
          <a:p>
            <a:pPr rtl="0">
              <a:defRPr/>
            </a:pPr>
            <a:r>
              <a:t>مفردات الدرس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3" grpId="2" animBg="1" advAuto="0"/>
      <p:bldP spid="144" grpId="3" animBg="1" advAuto="0"/>
      <p:bldP spid="145" grpId="4" animBg="1" advAuto="0"/>
      <p:bldP spid="146" grpId="5" animBg="1" advAuto="0"/>
      <p:bldP spid="147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9917.MP4" descr="IMG_9917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0939" y="1993468"/>
            <a:ext cx="6676259" cy="3755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0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قال تعالى :( مَّثَلُ الَّذِينَ يُنفِقُونَ أَمْوَالَهُمْ فِي سَبِيلِ اللَّهِ كَمَثَلِ حَبَّةٍ أَنبَتَتْ سَبْعَ سَنَابِلَ فِي كُلِّ سُنبُلَةٍ مِّائَةُ حَبَّةٍ ۗ وَاللَّهُ يُضَاعِفُ لِمَن يَشَاءُ ۗ وَاللَّهُ وَاسِعٌ عَلِيمٌ) (261)"/>
          <p:cNvSpPr txBox="1"/>
          <p:nvPr/>
        </p:nvSpPr>
        <p:spPr>
          <a:xfrm>
            <a:off x="2709491" y="1586270"/>
            <a:ext cx="5525267" cy="317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3500"/>
            </a:pPr>
            <a:r>
              <a:t>قال تعالى :( مَّثَلُ الَّذِينَ يُنفِقُونَ أَمْوَالَهُمْ فِي سَبِيلِ اللَّهِ كَمَثَلِ حَبَّةٍ أَنبَتَتْ </a:t>
            </a:r>
            <a:r>
              <a:rPr>
                <a:solidFill>
                  <a:srgbClr val="E22400"/>
                </a:solidFill>
              </a:rPr>
              <a:t>سَبْعَ</a:t>
            </a:r>
            <a:r>
              <a:t> سَنَابِلَ فِي كُلِّ سُنبُلَةٍ </a:t>
            </a:r>
            <a:r>
              <a:rPr>
                <a:solidFill>
                  <a:srgbClr val="E22400"/>
                </a:solidFill>
              </a:rPr>
              <a:t>مِّائَةُ</a:t>
            </a:r>
            <a:r>
              <a:t> حَبَّةٍ ۗ وَاللَّهُ يُضَاعِفُ لِمَن يَشَاءُ ۗ وَاللَّهُ وَاسِعٌ عَلِيمٌ) (261)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17" y="1062119"/>
            <a:ext cx="6884670" cy="2850288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156" name="ما الطريقة التي تعرفينها لحساب مساحة المثلث ؟"/>
          <p:cNvSpPr txBox="1"/>
          <p:nvPr/>
        </p:nvSpPr>
        <p:spPr>
          <a:xfrm>
            <a:off x="6167797" y="4703541"/>
            <a:ext cx="2379978" cy="137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ما الطريقة التي تعرفينها لحساب مساحة المثلث ؟</a:t>
            </a:r>
          </a:p>
        </p:txBody>
      </p:sp>
      <p:sp>
        <p:nvSpPr>
          <p:cNvPr id="157" name="لماذا يصعب استعمال الصيغة السابقة في هذه الحالة ؟"/>
          <p:cNvSpPr txBox="1"/>
          <p:nvPr/>
        </p:nvSpPr>
        <p:spPr>
          <a:xfrm>
            <a:off x="2269436" y="4698836"/>
            <a:ext cx="2852956" cy="137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لماذا يصعب استعمال الصيغة السابقة في هذه الحالة ؟</a:t>
            </a:r>
          </a:p>
        </p:txBody>
      </p:sp>
      <p:pic>
        <p:nvPicPr>
          <p:cNvPr id="158" name="IMG_4684.png" descr="IMG_4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987" y="3920401"/>
            <a:ext cx="2937600" cy="293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4684.png" descr="IMG_4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14" y="3920401"/>
            <a:ext cx="2937600" cy="293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253" y="1610748"/>
            <a:ext cx="6900581" cy="299415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045" y="1753576"/>
            <a:ext cx="4904780" cy="3266260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</p:bldLst>
  </p:timing>
</p:sld>
</file>

<file path=ppt/theme/theme1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عرض على الشاشة (4:3)</PresentationFormat>
  <Paragraphs>12</Paragraphs>
  <Slides>28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2" baseType="lpstr">
      <vt:lpstr>Arial</vt:lpstr>
      <vt:lpstr>Calibri</vt:lpstr>
      <vt:lpstr>Helvetica Neue Light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2023-07-13T17:14:39Z</dcterms:modified>
</cp:coreProperties>
</file>