
<file path=[Content_Types].xml><?xml version="1.0" encoding="utf-8"?>
<Types xmlns="http://schemas.openxmlformats.org/package/2006/content-types">
  <Default Extension="bmp" ContentType="image/bmp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j-lt"/>
        <a:ea typeface="+mj-ea"/>
        <a:cs typeface="+mj-cs"/>
        <a:sym typeface="Calibri"/>
      </a:defRPr>
    </a:lvl1pPr>
    <a:lvl2pPr indent="228600" algn="r" rtl="1" latinLnBrk="0">
      <a:defRPr sz="1200">
        <a:latin typeface="+mj-lt"/>
        <a:ea typeface="+mj-ea"/>
        <a:cs typeface="+mj-cs"/>
        <a:sym typeface="Calibri"/>
      </a:defRPr>
    </a:lvl2pPr>
    <a:lvl3pPr indent="457200" algn="r" rtl="1" latinLnBrk="0">
      <a:defRPr sz="1200">
        <a:latin typeface="+mj-lt"/>
        <a:ea typeface="+mj-ea"/>
        <a:cs typeface="+mj-cs"/>
        <a:sym typeface="Calibri"/>
      </a:defRPr>
    </a:lvl3pPr>
    <a:lvl4pPr indent="685800" algn="r" rtl="1" latinLnBrk="0">
      <a:defRPr sz="1200">
        <a:latin typeface="+mj-lt"/>
        <a:ea typeface="+mj-ea"/>
        <a:cs typeface="+mj-cs"/>
        <a:sym typeface="Calibri"/>
      </a:defRPr>
    </a:lvl4pPr>
    <a:lvl5pPr indent="914400" algn="r" rtl="1" latinLnBrk="0">
      <a:defRPr sz="1200">
        <a:latin typeface="+mj-lt"/>
        <a:ea typeface="+mj-ea"/>
        <a:cs typeface="+mj-cs"/>
        <a:sym typeface="Calibri"/>
      </a:defRPr>
    </a:lvl5pPr>
    <a:lvl6pPr indent="1143000" algn="r" rtl="1" latinLnBrk="0">
      <a:defRPr sz="1200">
        <a:latin typeface="+mj-lt"/>
        <a:ea typeface="+mj-ea"/>
        <a:cs typeface="+mj-cs"/>
        <a:sym typeface="Calibri"/>
      </a:defRPr>
    </a:lvl6pPr>
    <a:lvl7pPr indent="1371600" algn="r" rtl="1" latinLnBrk="0">
      <a:defRPr sz="1200">
        <a:latin typeface="+mj-lt"/>
        <a:ea typeface="+mj-ea"/>
        <a:cs typeface="+mj-cs"/>
        <a:sym typeface="Calibri"/>
      </a:defRPr>
    </a:lvl7pPr>
    <a:lvl8pPr indent="1600200" algn="r" rtl="1" latinLnBrk="0">
      <a:defRPr sz="1200">
        <a:latin typeface="+mj-lt"/>
        <a:ea typeface="+mj-ea"/>
        <a:cs typeface="+mj-cs"/>
        <a:sym typeface="Calibri"/>
      </a:defRPr>
    </a:lvl8pPr>
    <a:lvl9pPr indent="1828800" algn="r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04814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609629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91444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21926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1" cy="908051"/>
          </a:xfrm>
          <a:prstGeom prst="rect">
            <a:avLst/>
          </a:prstGeo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1" cy="10001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304814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914446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1219261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519138" indent="-214323">
              <a:spcBef>
                <a:spcPts val="400"/>
              </a:spcBef>
              <a:defRPr sz="1800"/>
            </a:lvl2pPr>
            <a:lvl3pPr marL="820656" indent="-211026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3" indent="-228612">
              <a:spcBef>
                <a:spcPts val="400"/>
              </a:spcBef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0" cy="42650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304814">
              <a:spcBef>
                <a:spcPts val="300"/>
              </a:spcBef>
              <a:buSzTx/>
              <a:buFontTx/>
              <a:buNone/>
              <a:defRPr sz="1600" b="1"/>
            </a:lvl2pPr>
            <a:lvl3pPr marL="0" indent="609629">
              <a:spcBef>
                <a:spcPts val="300"/>
              </a:spcBef>
              <a:buSzTx/>
              <a:buFontTx/>
              <a:buNone/>
              <a:defRPr sz="1600" b="1"/>
            </a:lvl3pPr>
            <a:lvl4pPr marL="0" indent="914446">
              <a:spcBef>
                <a:spcPts val="300"/>
              </a:spcBef>
              <a:buSzTx/>
              <a:buFontTx/>
              <a:buNone/>
              <a:defRPr sz="1600" b="1"/>
            </a:lvl4pPr>
            <a:lvl5pPr marL="0" indent="1219261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8" cy="426508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6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1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200"/>
              </a:spcBef>
              <a:buSzTx/>
              <a:buFontTx/>
              <a:buNone/>
              <a:defRPr sz="9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1" cy="377825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1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1" cy="5365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304814">
              <a:spcBef>
                <a:spcPts val="200"/>
              </a:spcBef>
              <a:buSzTx/>
              <a:buFontTx/>
              <a:buNone/>
              <a:defRPr sz="900"/>
            </a:lvl2pPr>
            <a:lvl3pPr marL="0" indent="609629">
              <a:spcBef>
                <a:spcPts val="200"/>
              </a:spcBef>
              <a:buSzTx/>
              <a:buFontTx/>
              <a:buNone/>
              <a:defRPr sz="900"/>
            </a:lvl3pPr>
            <a:lvl4pPr marL="0" indent="914446">
              <a:spcBef>
                <a:spcPts val="200"/>
              </a:spcBef>
              <a:buSzTx/>
              <a:buFontTx/>
              <a:buNone/>
              <a:defRPr sz="900"/>
            </a:lvl4pPr>
            <a:lvl5pPr marL="0" indent="1219261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583872" y="4261267"/>
            <a:ext cx="207328" cy="19601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6096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10" marR="0" indent="-228610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27076" marR="0" indent="-222261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809665" marR="0" indent="-200035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160642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465458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770273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075088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379903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2684719" marR="0" indent="-246197" algn="l" defTabSz="609629" rtl="1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2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3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7.png"/><Relationship Id="rId5" Type="http://schemas.openxmlformats.org/officeDocument/2006/relationships/image" Target="../media/image8.png"/><Relationship Id="rId10" Type="http://schemas.openxmlformats.org/officeDocument/2006/relationships/image" Target="../media/image76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_Shark_s1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84.b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hyperlink" Target="https://www.youtube.com/channel/UCoraIMzqE0-rYg6c7TfL-RA" TargetMode="External"/><Relationship Id="rId4" Type="http://schemas.openxmlformats.org/officeDocument/2006/relationships/hyperlink" Target="https://twitter.com/A_Shark_s?s=09" TargetMode="External"/><Relationship Id="rId9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25" descr="صورة 25"/>
          <p:cNvPicPr>
            <a:picLocks noChangeAspect="1"/>
          </p:cNvPicPr>
          <p:nvPr/>
        </p:nvPicPr>
        <p:blipFill>
          <a:blip r:embed="rId3"/>
          <a:srcRect l="28864" t="57817" r="27760" b="6103"/>
          <a:stretch>
            <a:fillRect/>
          </a:stretch>
        </p:blipFill>
        <p:spPr>
          <a:xfrm>
            <a:off x="6272993" y="4833594"/>
            <a:ext cx="3345387" cy="15652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" name="Group 3"/>
          <p:cNvGrpSpPr/>
          <p:nvPr/>
        </p:nvGrpSpPr>
        <p:grpSpPr>
          <a:xfrm>
            <a:off x="4707847" y="1865045"/>
            <a:ext cx="6296836" cy="3002486"/>
            <a:chOff x="0" y="0"/>
            <a:chExt cx="6296835" cy="3002485"/>
          </a:xfrm>
        </p:grpSpPr>
        <p:sp>
          <p:nvSpPr>
            <p:cNvPr id="95" name="TextBox 4"/>
            <p:cNvSpPr txBox="1"/>
            <p:nvPr/>
          </p:nvSpPr>
          <p:spPr>
            <a:xfrm>
              <a:off x="0" y="0"/>
              <a:ext cx="6296836" cy="2347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609629" rtl="0">
                <a:lnSpc>
                  <a:spcPts val="8800"/>
                </a:lnSpc>
                <a:defRPr sz="8000">
                  <a:solidFill>
                    <a:srgbClr val="204295"/>
                  </a:solidFill>
                  <a:latin typeface="Andalus"/>
                  <a:ea typeface="Andalus"/>
                  <a:cs typeface="Andalus"/>
                  <a:sym typeface="Andalus"/>
                </a:defRPr>
              </a:pPr>
              <a:r>
                <a:t>الفصل الأول</a:t>
              </a:r>
            </a:p>
            <a:p>
              <a:pPr algn="ctr" defTabSz="609629" rtl="0">
                <a:lnSpc>
                  <a:spcPts val="8800"/>
                </a:lnSpc>
                <a:defRPr sz="8000">
                  <a:solidFill>
                    <a:srgbClr val="204295"/>
                  </a:solidFill>
                  <a:latin typeface="Andalus"/>
                  <a:ea typeface="Andalus"/>
                  <a:cs typeface="Andalus"/>
                  <a:sym typeface="Andalus"/>
                </a:defRPr>
              </a:pPr>
              <a:r>
                <a:t> رياضيات </a:t>
              </a:r>
              <a:r>
                <a:rPr>
                  <a:latin typeface="Arabic Typesetting"/>
                  <a:ea typeface="Arabic Typesetting"/>
                  <a:cs typeface="Arabic Typesetting"/>
                  <a:sym typeface="Arabic Typesetting"/>
                </a:rPr>
                <a:t>5</a:t>
              </a:r>
            </a:p>
          </p:txBody>
        </p:sp>
        <p:sp>
          <p:nvSpPr>
            <p:cNvPr id="96" name="TextBox 5"/>
            <p:cNvSpPr txBox="1"/>
            <p:nvPr/>
          </p:nvSpPr>
          <p:spPr>
            <a:xfrm>
              <a:off x="642246" y="2454948"/>
              <a:ext cx="5288243" cy="547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609629">
                <a:lnSpc>
                  <a:spcPts val="3900"/>
                </a:lnSpc>
                <a:defRPr sz="3600">
                  <a:solidFill>
                    <a:srgbClr val="CA9774"/>
                  </a:solidFill>
                  <a:latin typeface="Andalus"/>
                  <a:ea typeface="Andalus"/>
                  <a:cs typeface="Andalus"/>
                  <a:sym typeface="Andalus"/>
                </a:defRPr>
              </a:lvl1pPr>
            </a:lstStyle>
            <a:p>
              <a:pPr rtl="0">
                <a:defRPr/>
              </a:pPr>
              <a:r>
                <a:t>العام الدراسي 1443هـ</a:t>
              </a:r>
            </a:p>
          </p:txBody>
        </p:sp>
      </p:grpSp>
      <p:sp>
        <p:nvSpPr>
          <p:cNvPr id="98" name="TextBox 3"/>
          <p:cNvSpPr txBox="1"/>
          <p:nvPr/>
        </p:nvSpPr>
        <p:spPr>
          <a:xfrm>
            <a:off x="4970581" y="5278739"/>
            <a:ext cx="5771367" cy="568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2400">
                <a:solidFill>
                  <a:srgbClr val="984807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إعداد: أ/عبدالعزيز الشريف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صورة 18" descr="صورة 18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937226" y="1714791"/>
            <a:ext cx="3730241" cy="2811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صورة 14" descr="صورة 14"/>
          <p:cNvPicPr>
            <a:picLocks noChangeAspect="1"/>
          </p:cNvPicPr>
          <p:nvPr/>
        </p:nvPicPr>
        <p:blipFill>
          <a:blip r:embed="rId4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223" name="صورة 2" descr="صورة 2"/>
          <p:cNvPicPr>
            <a:picLocks noChangeAspect="1"/>
          </p:cNvPicPr>
          <p:nvPr/>
        </p:nvPicPr>
        <p:blipFill>
          <a:blip r:embed="rId6"/>
          <a:srcRect l="1015" t="9499" r="9387" b="74541"/>
          <a:stretch>
            <a:fillRect/>
          </a:stretch>
        </p:blipFill>
        <p:spPr>
          <a:xfrm>
            <a:off x="4296845" y="2527456"/>
            <a:ext cx="6320618" cy="845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صورة 15" descr="صورة 15"/>
          <p:cNvPicPr>
            <a:picLocks noChangeAspect="1"/>
          </p:cNvPicPr>
          <p:nvPr/>
        </p:nvPicPr>
        <p:blipFill>
          <a:blip r:embed="rId7"/>
          <a:srcRect l="27188" t="26466" r="35392" b="20399"/>
          <a:stretch>
            <a:fillRect/>
          </a:stretch>
        </p:blipFill>
        <p:spPr>
          <a:xfrm>
            <a:off x="1620076" y="2136913"/>
            <a:ext cx="2304836" cy="2024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صورة 16" descr="صورة 16"/>
          <p:cNvPicPr>
            <a:picLocks noChangeAspect="1"/>
          </p:cNvPicPr>
          <p:nvPr/>
        </p:nvPicPr>
        <p:blipFill>
          <a:blip r:embed="rId6"/>
          <a:srcRect l="1270" t="87254" r="9386"/>
          <a:stretch>
            <a:fillRect/>
          </a:stretch>
        </p:blipFill>
        <p:spPr>
          <a:xfrm>
            <a:off x="4217540" y="5122271"/>
            <a:ext cx="6399924" cy="57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 17" descr="صورة 17"/>
          <p:cNvPicPr>
            <a:picLocks noChangeAspect="1"/>
          </p:cNvPicPr>
          <p:nvPr/>
        </p:nvPicPr>
        <p:blipFill>
          <a:blip r:embed="rId6"/>
          <a:srcRect l="1270" t="79397" r="9387" b="12039"/>
          <a:stretch>
            <a:fillRect/>
          </a:stretch>
        </p:blipFill>
        <p:spPr>
          <a:xfrm>
            <a:off x="3826377" y="4061318"/>
            <a:ext cx="6728067" cy="40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صورة 10" descr="صورة 10"/>
          <p:cNvPicPr>
            <a:picLocks noChangeAspect="1"/>
          </p:cNvPicPr>
          <p:nvPr/>
        </p:nvPicPr>
        <p:blipFill>
          <a:blip r:embed="rId8"/>
          <a:srcRect r="74364" b="55396"/>
          <a:stretch>
            <a:fillRect/>
          </a:stretch>
        </p:blipFill>
        <p:spPr>
          <a:xfrm>
            <a:off x="240302" y="4350410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165597" y="1896646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مربع نص 21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1A</a:t>
            </a:r>
          </a:p>
        </p:txBody>
      </p:sp>
      <p:pic>
        <p:nvPicPr>
          <p:cNvPr id="234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620960" y="1896646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مربع نص 24"/>
          <p:cNvSpPr txBox="1"/>
          <p:nvPr/>
        </p:nvSpPr>
        <p:spPr>
          <a:xfrm>
            <a:off x="4675920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1B</a:t>
            </a:r>
          </a:p>
        </p:txBody>
      </p:sp>
      <p:pic>
        <p:nvPicPr>
          <p:cNvPr id="236" name="صورة 18" descr="صورة 18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38" y="2052372"/>
            <a:ext cx="7274383" cy="84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244" name="صورة 16" descr="صورة 16"/>
          <p:cNvPicPr>
            <a:picLocks noChangeAspect="1"/>
          </p:cNvPicPr>
          <p:nvPr/>
        </p:nvPicPr>
        <p:blipFill>
          <a:blip r:embed="rId6"/>
          <a:srcRect r="73608" b="58475"/>
          <a:stretch>
            <a:fillRect/>
          </a:stretch>
        </p:blipFill>
        <p:spPr>
          <a:xfrm>
            <a:off x="182879" y="4505426"/>
            <a:ext cx="2712641" cy="2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صورة 10" descr="صورة 10"/>
          <p:cNvPicPr>
            <a:picLocks noChangeAspect="1"/>
          </p:cNvPicPr>
          <p:nvPr/>
        </p:nvPicPr>
        <p:blipFill>
          <a:blip r:embed="rId7"/>
          <a:srcRect l="46004" t="29398" r="4420" b="2243"/>
          <a:stretch>
            <a:fillRect/>
          </a:stretch>
        </p:blipFill>
        <p:spPr>
          <a:xfrm>
            <a:off x="6408554" y="3046895"/>
            <a:ext cx="3803200" cy="349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صورة 27" descr="صورة 27"/>
          <p:cNvPicPr>
            <a:picLocks noChangeAspect="1"/>
          </p:cNvPicPr>
          <p:nvPr/>
        </p:nvPicPr>
        <p:blipFill>
          <a:blip r:embed="rId7"/>
          <a:srcRect b="79614"/>
          <a:stretch>
            <a:fillRect/>
          </a:stretch>
        </p:blipFill>
        <p:spPr>
          <a:xfrm>
            <a:off x="2985187" y="1948856"/>
            <a:ext cx="6961989" cy="947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صورة 28" descr="صورة 28"/>
          <p:cNvPicPr>
            <a:picLocks noChangeAspect="1"/>
          </p:cNvPicPr>
          <p:nvPr/>
        </p:nvPicPr>
        <p:blipFill>
          <a:blip r:embed="rId7"/>
          <a:srcRect l="670" t="28120" r="53285" b="3521"/>
          <a:stretch>
            <a:fillRect/>
          </a:stretch>
        </p:blipFill>
        <p:spPr>
          <a:xfrm>
            <a:off x="2643289" y="3026006"/>
            <a:ext cx="3438186" cy="3405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172611" y="1954213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مربع نص 21"/>
          <p:cNvSpPr txBox="1"/>
          <p:nvPr/>
        </p:nvSpPr>
        <p:spPr>
          <a:xfrm>
            <a:off x="10145750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</a:t>
            </a:r>
          </a:p>
        </p:txBody>
      </p:sp>
      <p:pic>
        <p:nvPicPr>
          <p:cNvPr id="254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54084" y="1954213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مربع نص 24"/>
          <p:cNvSpPr txBox="1"/>
          <p:nvPr/>
        </p:nvSpPr>
        <p:spPr>
          <a:xfrm>
            <a:off x="4527224" y="2161014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</a:t>
            </a:r>
          </a:p>
        </p:txBody>
      </p:sp>
      <p:pic>
        <p:nvPicPr>
          <p:cNvPr id="256" name="صورة 18" descr="صورة 18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649" y="2543461"/>
            <a:ext cx="1956849" cy="111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صورة 11" descr="صورة 11"/>
          <p:cNvPicPr>
            <a:picLocks noChangeAspect="1"/>
          </p:cNvPicPr>
          <p:nvPr/>
        </p:nvPicPr>
        <p:blipFill>
          <a:blip r:embed="rId5"/>
          <a:srcRect l="4992" t="168" r="54963" b="73680"/>
          <a:stretch>
            <a:fillRect/>
          </a:stretch>
        </p:blipFill>
        <p:spPr>
          <a:xfrm>
            <a:off x="4592275" y="694292"/>
            <a:ext cx="3007448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Box 15"/>
          <p:cNvSpPr txBox="1"/>
          <p:nvPr/>
        </p:nvSpPr>
        <p:spPr>
          <a:xfrm>
            <a:off x="4991032" y="1240675"/>
            <a:ext cx="2209934" cy="95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إيجاد المجال و المدى</a:t>
            </a:r>
          </a:p>
        </p:txBody>
      </p:sp>
      <p:sp>
        <p:nvSpPr>
          <p:cNvPr id="264" name="TextBox 15"/>
          <p:cNvSpPr txBox="1"/>
          <p:nvPr/>
        </p:nvSpPr>
        <p:spPr>
          <a:xfrm>
            <a:off x="8970008" y="2623375"/>
            <a:ext cx="2209934" cy="1466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المجال</a:t>
            </a:r>
          </a:p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يكون على محور </a:t>
            </a:r>
            <a:r>
              <a:t>x</a:t>
            </a:r>
          </a:p>
        </p:txBody>
      </p:sp>
      <p:pic>
        <p:nvPicPr>
          <p:cNvPr id="26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04" y="2543461"/>
            <a:ext cx="1956849" cy="111413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Box 15"/>
          <p:cNvSpPr txBox="1"/>
          <p:nvPr/>
        </p:nvSpPr>
        <p:spPr>
          <a:xfrm>
            <a:off x="1012060" y="2564955"/>
            <a:ext cx="2209934" cy="149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المدى </a:t>
            </a:r>
          </a:p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يكون على محور </a:t>
            </a:r>
            <a:r>
              <a:t>y</a:t>
            </a:r>
          </a:p>
        </p:txBody>
      </p:sp>
      <p:sp>
        <p:nvSpPr>
          <p:cNvPr id="267" name="موصل: منحني 61"/>
          <p:cNvSpPr/>
          <p:nvPr/>
        </p:nvSpPr>
        <p:spPr>
          <a:xfrm>
            <a:off x="6637442" y="2027344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8" name="موصل: منحني 64"/>
          <p:cNvSpPr/>
          <p:nvPr/>
        </p:nvSpPr>
        <p:spPr>
          <a:xfrm flipH="1">
            <a:off x="2176731" y="2028095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69" name="صورة 2" descr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123" y="3767339"/>
            <a:ext cx="2571751" cy="255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موصل: منحني 50"/>
          <p:cNvSpPr/>
          <p:nvPr/>
        </p:nvSpPr>
        <p:spPr>
          <a:xfrm rot="10800000" flipV="1">
            <a:off x="6930976" y="3648104"/>
            <a:ext cx="3100423" cy="1096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5400"/>
                  <a:pt x="21600" y="10800"/>
                </a:cubicBezTo>
                <a:cubicBezTo>
                  <a:pt x="21600" y="16200"/>
                  <a:pt x="21553" y="21600"/>
                  <a:pt x="21506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1" name="موصل: منحني 58"/>
          <p:cNvSpPr/>
          <p:nvPr/>
        </p:nvSpPr>
        <p:spPr>
          <a:xfrm>
            <a:off x="1981778" y="3679001"/>
            <a:ext cx="4114221" cy="454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5" y="0"/>
                  <a:pt x="31" y="5400"/>
                  <a:pt x="31" y="10800"/>
                </a:cubicBezTo>
                <a:cubicBezTo>
                  <a:pt x="31" y="16200"/>
                  <a:pt x="10815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Box 15"/>
          <p:cNvSpPr txBox="1"/>
          <p:nvPr/>
        </p:nvSpPr>
        <p:spPr>
          <a:xfrm>
            <a:off x="6251368" y="910089"/>
            <a:ext cx="3788077" cy="121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إيجاد المجال و المدى</a:t>
            </a:r>
          </a:p>
        </p:txBody>
      </p:sp>
      <p:pic>
        <p:nvPicPr>
          <p:cNvPr id="275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2</a:t>
            </a:r>
          </a:p>
        </p:txBody>
      </p:sp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صورة 34" descr="صورة 34"/>
          <p:cNvPicPr>
            <a:picLocks noChangeAspect="1"/>
          </p:cNvPicPr>
          <p:nvPr/>
        </p:nvPicPr>
        <p:blipFill>
          <a:blip r:embed="rId6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صورة 29" descr="صورة 29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2512175" y="2301628"/>
            <a:ext cx="3730242" cy="3054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صورة 12" descr="صورة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46" y="2754086"/>
            <a:ext cx="2248931" cy="215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صورة 3" descr="صورة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782" y="2560839"/>
            <a:ext cx="5036018" cy="534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980" y="3429000"/>
            <a:ext cx="2365484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980" y="4135144"/>
            <a:ext cx="2365484" cy="48126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15"/>
          <p:cNvSpPr txBox="1"/>
          <p:nvPr/>
        </p:nvSpPr>
        <p:spPr>
          <a:xfrm>
            <a:off x="8444316" y="3428999"/>
            <a:ext cx="2365484" cy="5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المجال</a:t>
            </a:r>
          </a:p>
        </p:txBody>
      </p:sp>
      <p:sp>
        <p:nvSpPr>
          <p:cNvPr id="285" name="TextBox 15"/>
          <p:cNvSpPr txBox="1"/>
          <p:nvPr/>
        </p:nvSpPr>
        <p:spPr>
          <a:xfrm>
            <a:off x="8444317" y="4168774"/>
            <a:ext cx="2365484" cy="5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المدى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465" y="2103453"/>
            <a:ext cx="8050698" cy="181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60959" y="1983324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808" y="4321276"/>
            <a:ext cx="8357729" cy="1864536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مربع نص 2"/>
          <p:cNvSpPr txBox="1"/>
          <p:nvPr/>
        </p:nvSpPr>
        <p:spPr>
          <a:xfrm>
            <a:off x="10324715" y="2268736"/>
            <a:ext cx="605957" cy="67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AF_Taif Normal"/>
                <a:ea typeface="AF_Taif Normal"/>
                <a:cs typeface="AF_Taif Normal"/>
                <a:sym typeface="AF_Taif Normal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AF_Taif Normal"/>
                <a:ea typeface="AF_Taif Normal"/>
                <a:cs typeface="AF_Taif Normal"/>
                <a:sym typeface="AF_Taif Normal"/>
              </a:rPr>
              <a:t>المجال</a:t>
            </a:r>
          </a:p>
        </p:txBody>
      </p:sp>
      <p:pic>
        <p:nvPicPr>
          <p:cNvPr id="292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9830967" y="4112951"/>
            <a:ext cx="836738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مربع نص 34"/>
          <p:cNvSpPr txBox="1"/>
          <p:nvPr/>
        </p:nvSpPr>
        <p:spPr>
          <a:xfrm>
            <a:off x="9929924" y="4397052"/>
            <a:ext cx="605957" cy="76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F_Taif Normal"/>
                <a:ea typeface="AF_Taif Normal"/>
                <a:cs typeface="AF_Taif Normal"/>
                <a:sym typeface="AF_Taif Normal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AF_Taif Normal"/>
                <a:ea typeface="AF_Taif Normal"/>
                <a:cs typeface="AF_Taif Normal"/>
                <a:sym typeface="AF_Taif Normal"/>
              </a:rPr>
              <a:t>المدى</a:t>
            </a:r>
          </a:p>
        </p:txBody>
      </p:sp>
      <p:pic>
        <p:nvPicPr>
          <p:cNvPr id="294" name="صورة 15" descr="صورة 15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صورة 16" descr="صورة 16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صورة 18" descr="صورة 18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2869344" y="3070125"/>
            <a:ext cx="4096645" cy="308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صورة 19" descr="صورة 19"/>
          <p:cNvPicPr>
            <a:picLocks noChangeAspect="1"/>
          </p:cNvPicPr>
          <p:nvPr/>
        </p:nvPicPr>
        <p:blipFill>
          <a:blip r:embed="rId5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302" name="صورة 23" descr="صورة 23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6672473" y="3070124"/>
            <a:ext cx="4096645" cy="308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صورة 12" descr="صورة 12"/>
          <p:cNvPicPr>
            <a:picLocks noChangeAspect="1"/>
          </p:cNvPicPr>
          <p:nvPr/>
        </p:nvPicPr>
        <p:blipFill>
          <a:blip r:embed="rId6"/>
          <a:srcRect l="17520" t="23270" r="53905" b="9710"/>
          <a:stretch>
            <a:fillRect/>
          </a:stretch>
        </p:blipFill>
        <p:spPr>
          <a:xfrm>
            <a:off x="3691185" y="3676277"/>
            <a:ext cx="2446171" cy="192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صورة 24" descr="صورة 24"/>
          <p:cNvPicPr>
            <a:picLocks noChangeAspect="1"/>
          </p:cNvPicPr>
          <p:nvPr/>
        </p:nvPicPr>
        <p:blipFill>
          <a:blip r:embed="rId6"/>
          <a:srcRect l="64111" t="22666" r="6451" b="7253"/>
          <a:stretch>
            <a:fillRect/>
          </a:stretch>
        </p:blipFill>
        <p:spPr>
          <a:xfrm>
            <a:off x="7579583" y="3691677"/>
            <a:ext cx="2374154" cy="192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صورة 13" descr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573" y="2098257"/>
            <a:ext cx="5036019" cy="534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صورة 10" descr="صورة 10"/>
          <p:cNvPicPr>
            <a:picLocks noChangeAspect="1"/>
          </p:cNvPicPr>
          <p:nvPr/>
        </p:nvPicPr>
        <p:blipFill>
          <a:blip r:embed="rId8"/>
          <a:srcRect r="74364" b="55396"/>
          <a:stretch>
            <a:fillRect/>
          </a:stretch>
        </p:blipFill>
        <p:spPr>
          <a:xfrm>
            <a:off x="220440" y="4314009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242" y="1896917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9190031" y="1761428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465" y="4588590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7075626" y="4282113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مربع نص 2"/>
          <p:cNvSpPr txBox="1"/>
          <p:nvPr/>
        </p:nvSpPr>
        <p:spPr>
          <a:xfrm>
            <a:off x="9272354" y="189691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2A</a:t>
            </a:r>
          </a:p>
        </p:txBody>
      </p:sp>
      <p:sp>
        <p:nvSpPr>
          <p:cNvPr id="314" name="مربع نص 34"/>
          <p:cNvSpPr txBox="1"/>
          <p:nvPr/>
        </p:nvSpPr>
        <p:spPr>
          <a:xfrm>
            <a:off x="7150071" y="4529856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2B</a:t>
            </a:r>
          </a:p>
        </p:txBody>
      </p:sp>
      <p:pic>
        <p:nvPicPr>
          <p:cNvPr id="315" name="صورة 15" descr="صورة 15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صورة 16" descr="صورة 16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023" y="2367703"/>
            <a:ext cx="6548878" cy="763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323" name="صورة 16" descr="صورة 16"/>
          <p:cNvPicPr>
            <a:picLocks noChangeAspect="1"/>
          </p:cNvPicPr>
          <p:nvPr/>
        </p:nvPicPr>
        <p:blipFill>
          <a:blip r:embed="rId6"/>
          <a:srcRect r="73608" b="58475"/>
          <a:stretch>
            <a:fillRect/>
          </a:stretch>
        </p:blipFill>
        <p:spPr>
          <a:xfrm>
            <a:off x="182879" y="4505426"/>
            <a:ext cx="2712641" cy="2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صورة 13" descr="صورة 13"/>
          <p:cNvPicPr>
            <a:picLocks noChangeAspect="1"/>
          </p:cNvPicPr>
          <p:nvPr/>
        </p:nvPicPr>
        <p:blipFill>
          <a:blip r:embed="rId7"/>
          <a:srcRect l="9784" r="2" b="75660"/>
          <a:stretch>
            <a:fillRect/>
          </a:stretch>
        </p:blipFill>
        <p:spPr>
          <a:xfrm>
            <a:off x="4192475" y="2297302"/>
            <a:ext cx="5405835" cy="777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3130" y="21600"/>
                </a:lnTo>
                <a:lnTo>
                  <a:pt x="13130" y="14242"/>
                </a:lnTo>
                <a:lnTo>
                  <a:pt x="16437" y="14242"/>
                </a:lnTo>
                <a:lnTo>
                  <a:pt x="1643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صورة 14" descr="صورة 14"/>
          <p:cNvPicPr>
            <a:picLocks noChangeAspect="1"/>
          </p:cNvPicPr>
          <p:nvPr/>
        </p:nvPicPr>
        <p:blipFill>
          <a:blip r:embed="rId7"/>
          <a:srcRect l="53130" t="25935" r="2460" b="6251"/>
          <a:stretch>
            <a:fillRect/>
          </a:stretch>
        </p:blipFill>
        <p:spPr>
          <a:xfrm>
            <a:off x="7132036" y="3726087"/>
            <a:ext cx="3208745" cy="261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صورة 17" descr="صورة 17"/>
          <p:cNvPicPr>
            <a:picLocks noChangeAspect="1"/>
          </p:cNvPicPr>
          <p:nvPr/>
        </p:nvPicPr>
        <p:blipFill>
          <a:blip r:embed="rId7"/>
          <a:srcRect l="11334" t="25592" r="49259" b="6457"/>
          <a:stretch>
            <a:fillRect/>
          </a:stretch>
        </p:blipFill>
        <p:spPr>
          <a:xfrm>
            <a:off x="3621023" y="3674336"/>
            <a:ext cx="2897950" cy="2662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15669">
            <a:off x="1686486" y="6372414"/>
            <a:ext cx="146242" cy="14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15669">
            <a:off x="636052" y="6126026"/>
            <a:ext cx="252551" cy="25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5669">
            <a:off x="1347585" y="5967557"/>
            <a:ext cx="90205" cy="90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69514">
            <a:off x="2577844" y="291299"/>
            <a:ext cx="735498" cy="466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15669">
            <a:off x="2872471" y="1076396"/>
            <a:ext cx="146242" cy="14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6" descr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5669">
            <a:off x="3321620" y="812965"/>
            <a:ext cx="90205" cy="90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2012">
            <a:off x="689243" y="5250165"/>
            <a:ext cx="499318" cy="71591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مستطيل 9"/>
          <p:cNvSpPr/>
          <p:nvPr/>
        </p:nvSpPr>
        <p:spPr>
          <a:xfrm>
            <a:off x="8029478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مخطط انسيابي: إدخال يدوي 10"/>
          <p:cNvSpPr/>
          <p:nvPr/>
        </p:nvSpPr>
        <p:spPr>
          <a:xfrm rot="5400000">
            <a:off x="8092351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7933C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مستطيل 79"/>
          <p:cNvSpPr/>
          <p:nvPr/>
        </p:nvSpPr>
        <p:spPr>
          <a:xfrm>
            <a:off x="4552939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مخطط انسيابي: إدخال يدوي 80"/>
          <p:cNvSpPr/>
          <p:nvPr/>
        </p:nvSpPr>
        <p:spPr>
          <a:xfrm rot="5400000">
            <a:off x="4615812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76092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مستطيل 81"/>
          <p:cNvSpPr/>
          <p:nvPr/>
        </p:nvSpPr>
        <p:spPr>
          <a:xfrm>
            <a:off x="1076400" y="1956884"/>
            <a:ext cx="3166898" cy="544531"/>
          </a:xfrm>
          <a:prstGeom prst="rect">
            <a:avLst/>
          </a:prstGeom>
          <a:ln w="25400">
            <a:solidFill>
              <a:srgbClr val="D18C03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مخطط انسيابي: إدخال يدوي 82"/>
          <p:cNvSpPr/>
          <p:nvPr/>
        </p:nvSpPr>
        <p:spPr>
          <a:xfrm rot="5400000">
            <a:off x="1139273" y="1616611"/>
            <a:ext cx="544533" cy="773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FFFFFF"/>
            </a:solidFill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سداسي 12"/>
          <p:cNvSpPr/>
          <p:nvPr/>
        </p:nvSpPr>
        <p:spPr>
          <a:xfrm>
            <a:off x="1813642" y="3361963"/>
            <a:ext cx="2320470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سداسي 83"/>
          <p:cNvSpPr/>
          <p:nvPr/>
        </p:nvSpPr>
        <p:spPr>
          <a:xfrm>
            <a:off x="3834076" y="4361079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سداسي 84"/>
          <p:cNvSpPr/>
          <p:nvPr/>
        </p:nvSpPr>
        <p:spPr>
          <a:xfrm>
            <a:off x="5854510" y="3311135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سداسي 85"/>
          <p:cNvSpPr/>
          <p:nvPr/>
        </p:nvSpPr>
        <p:spPr>
          <a:xfrm>
            <a:off x="7826730" y="4392088"/>
            <a:ext cx="2320471" cy="1998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0" y="0"/>
                </a:lnTo>
                <a:lnTo>
                  <a:pt x="16950" y="0"/>
                </a:lnTo>
                <a:lnTo>
                  <a:pt x="21600" y="10800"/>
                </a:lnTo>
                <a:lnTo>
                  <a:pt x="16950" y="21600"/>
                </a:lnTo>
                <a:lnTo>
                  <a:pt x="4650" y="21600"/>
                </a:lnTo>
                <a:close/>
              </a:path>
            </a:pathLst>
          </a:custGeom>
          <a:ln w="38100">
            <a:solidFill>
              <a:srgbClr val="254061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6424" y="2863387"/>
            <a:ext cx="1924675" cy="927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 19" descr="صورة 19"/>
          <p:cNvPicPr>
            <a:picLocks noChangeAspect="1"/>
          </p:cNvPicPr>
          <p:nvPr/>
        </p:nvPicPr>
        <p:blipFill>
          <a:blip r:embed="rId10"/>
          <a:srcRect l="6956" t="44644" r="48793" b="33852"/>
          <a:stretch>
            <a:fillRect/>
          </a:stretch>
        </p:blipFill>
        <p:spPr>
          <a:xfrm>
            <a:off x="3997180" y="4474093"/>
            <a:ext cx="2578217" cy="1772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 87" descr="صورة 87"/>
          <p:cNvPicPr>
            <a:picLocks noChangeAspect="1"/>
          </p:cNvPicPr>
          <p:nvPr/>
        </p:nvPicPr>
        <p:blipFill>
          <a:blip r:embed="rId10"/>
          <a:srcRect l="53643" t="44587" r="9214" b="33908"/>
          <a:stretch>
            <a:fillRect/>
          </a:stretch>
        </p:blipFill>
        <p:spPr>
          <a:xfrm>
            <a:off x="5798534" y="3424149"/>
            <a:ext cx="2164029" cy="1772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 88" descr="صورة 88"/>
          <p:cNvPicPr>
            <a:picLocks noChangeAspect="1"/>
          </p:cNvPicPr>
          <p:nvPr/>
        </p:nvPicPr>
        <p:blipFill>
          <a:blip r:embed="rId10"/>
          <a:srcRect l="1591" t="18137" r="61267" b="62241"/>
          <a:stretch>
            <a:fillRect/>
          </a:stretch>
        </p:blipFill>
        <p:spPr>
          <a:xfrm>
            <a:off x="1465247" y="3311135"/>
            <a:ext cx="2305210" cy="1722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صورة 89" descr="صورة 89"/>
          <p:cNvPicPr>
            <a:picLocks noChangeAspect="1"/>
          </p:cNvPicPr>
          <p:nvPr/>
        </p:nvPicPr>
        <p:blipFill>
          <a:blip r:embed="rId10"/>
          <a:srcRect l="52142" t="15914" r="5225" b="63520"/>
          <a:stretch>
            <a:fillRect/>
          </a:stretch>
        </p:blipFill>
        <p:spPr>
          <a:xfrm>
            <a:off x="7623929" y="4166060"/>
            <a:ext cx="2649486" cy="180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980" y="3554217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مربع نص 90"/>
          <p:cNvSpPr txBox="1"/>
          <p:nvPr/>
        </p:nvSpPr>
        <p:spPr>
          <a:xfrm>
            <a:off x="8223876" y="3666249"/>
            <a:ext cx="1507662" cy="69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الالتزام بارتداء الكمامة</a:t>
            </a:r>
          </a:p>
        </p:txBody>
      </p:sp>
      <p:pic>
        <p:nvPicPr>
          <p:cNvPr id="125" name="Picture 6" descr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4988" y="5527490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ربع نص 93"/>
          <p:cNvSpPr txBox="1"/>
          <p:nvPr/>
        </p:nvSpPr>
        <p:spPr>
          <a:xfrm>
            <a:off x="5969148" y="5642216"/>
            <a:ext cx="1507662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عدم المصافحة</a:t>
            </a:r>
          </a:p>
        </p:txBody>
      </p:sp>
      <p:pic>
        <p:nvPicPr>
          <p:cNvPr id="127" name="Picture 6" descr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1893" y="3546795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مربع نص 95"/>
          <p:cNvSpPr txBox="1"/>
          <p:nvPr/>
        </p:nvSpPr>
        <p:spPr>
          <a:xfrm>
            <a:off x="3881497" y="3641816"/>
            <a:ext cx="1507663" cy="393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غسل اليدين</a:t>
            </a:r>
          </a:p>
        </p:txBody>
      </p:sp>
      <p:pic>
        <p:nvPicPr>
          <p:cNvPr id="129" name="Picture 6" descr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2028" y="5588213"/>
            <a:ext cx="1665682" cy="54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مربع نص 97"/>
          <p:cNvSpPr txBox="1"/>
          <p:nvPr/>
        </p:nvSpPr>
        <p:spPr>
          <a:xfrm>
            <a:off x="2021102" y="5702689"/>
            <a:ext cx="1507662" cy="69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376092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YAEXDqNEkMM 1"/>
                <a:ea typeface="YAEXDqNEkMM 1"/>
                <a:cs typeface="YAEXDqNEkMM 1"/>
                <a:sym typeface="YAEXDqNEkMM 1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التباعد الاجتماعي</a:t>
            </a:r>
          </a:p>
        </p:txBody>
      </p:sp>
      <p:sp>
        <p:nvSpPr>
          <p:cNvPr id="131" name="TextBox 5"/>
          <p:cNvSpPr txBox="1"/>
          <p:nvPr/>
        </p:nvSpPr>
        <p:spPr>
          <a:xfrm>
            <a:off x="10007338" y="1956884"/>
            <a:ext cx="1101912" cy="49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التاريخ:</a:t>
            </a:r>
          </a:p>
        </p:txBody>
      </p:sp>
      <p:sp>
        <p:nvSpPr>
          <p:cNvPr id="132" name="TextBox 5"/>
          <p:cNvSpPr txBox="1"/>
          <p:nvPr/>
        </p:nvSpPr>
        <p:spPr>
          <a:xfrm>
            <a:off x="6505340" y="1956884"/>
            <a:ext cx="1101912" cy="49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اليوم:</a:t>
            </a:r>
          </a:p>
        </p:txBody>
      </p:sp>
      <p:sp>
        <p:nvSpPr>
          <p:cNvPr id="133" name="TextBox 5"/>
          <p:cNvSpPr txBox="1"/>
          <p:nvPr/>
        </p:nvSpPr>
        <p:spPr>
          <a:xfrm>
            <a:off x="3059514" y="1977700"/>
            <a:ext cx="1101912" cy="49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3900"/>
              </a:lnSpc>
              <a:defRPr sz="2400">
                <a:solidFill>
                  <a:srgbClr val="CA9774"/>
                </a:solidFill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المادة: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60959" y="1967962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81803" y="1946341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مربع نص 2"/>
          <p:cNvSpPr txBox="1"/>
          <p:nvPr/>
        </p:nvSpPr>
        <p:spPr>
          <a:xfrm>
            <a:off x="10210908" y="2153142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6</a:t>
            </a:r>
          </a:p>
        </p:txBody>
      </p:sp>
      <p:sp>
        <p:nvSpPr>
          <p:cNvPr id="334" name="مربع نص 34"/>
          <p:cNvSpPr txBox="1"/>
          <p:nvPr/>
        </p:nvSpPr>
        <p:spPr>
          <a:xfrm>
            <a:off x="4517392" y="21432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7</a:t>
            </a:r>
          </a:p>
        </p:txBody>
      </p:sp>
      <p:pic>
        <p:nvPicPr>
          <p:cNvPr id="335" name="صورة 15" descr="صورة 15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صورة 16" descr="صورة 16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27" y="5812785"/>
            <a:ext cx="5367355" cy="830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332" y="1315949"/>
            <a:ext cx="9056421" cy="1400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صورة 8" descr="صورة 8"/>
          <p:cNvPicPr>
            <a:picLocks noChangeAspect="1"/>
          </p:cNvPicPr>
          <p:nvPr/>
        </p:nvPicPr>
        <p:blipFill>
          <a:blip r:embed="rId5"/>
          <a:srcRect l="30030" t="39185" r="32903" b="11258"/>
          <a:stretch>
            <a:fillRect/>
          </a:stretch>
        </p:blipFill>
        <p:spPr>
          <a:xfrm>
            <a:off x="3511827" y="2813625"/>
            <a:ext cx="4518993" cy="290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صورة 11" descr="صورة 11"/>
          <p:cNvPicPr>
            <a:picLocks noChangeAspect="1"/>
          </p:cNvPicPr>
          <p:nvPr/>
        </p:nvPicPr>
        <p:blipFill>
          <a:blip r:embed="rId5"/>
          <a:srcRect l="837" t="8488" b="60474"/>
          <a:stretch>
            <a:fillRect/>
          </a:stretch>
        </p:blipFill>
        <p:spPr>
          <a:xfrm>
            <a:off x="1476548" y="1315947"/>
            <a:ext cx="9316205" cy="1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صورة 12" descr="صورة 12"/>
          <p:cNvPicPr>
            <a:picLocks noChangeAspect="1"/>
          </p:cNvPicPr>
          <p:nvPr/>
        </p:nvPicPr>
        <p:blipFill>
          <a:blip r:embed="rId5"/>
          <a:srcRect l="47857" t="87453" r="4891" b="1337"/>
          <a:stretch>
            <a:fillRect/>
          </a:stretch>
        </p:blipFill>
        <p:spPr>
          <a:xfrm>
            <a:off x="3673154" y="5888280"/>
            <a:ext cx="5044698" cy="574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7" name="TextBox 15"/>
              <p:cNvSpPr txBox="1"/>
              <p:nvPr/>
            </p:nvSpPr>
            <p:spPr>
              <a:xfrm>
                <a:off x="6251368" y="910089"/>
                <a:ext cx="3788077" cy="5922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rtl="0">
                  <a:defRPr sz="3600" b="1">
                    <a:latin typeface="Aldhabi"/>
                    <a:ea typeface="Aldhabi"/>
                    <a:cs typeface="Aldhabi"/>
                    <a:sym typeface="Aldhabi"/>
                  </a:defRPr>
                </a:pPr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إيجاد المقطع </a:t>
                </a:r>
                <a14:m>
                  <m:oMath xmlns:m="http://schemas.openxmlformats.org/officeDocument/2006/math"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sz="3396"/>
              </a:p>
            </p:txBody>
          </p:sp>
        </mc:Choice>
        <mc:Fallback>
          <p:sp>
            <p:nvSpPr>
              <p:cNvPr id="347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368" y="910089"/>
                <a:ext cx="3788077" cy="592251"/>
              </a:xfrm>
              <a:prstGeom prst="rect">
                <a:avLst/>
              </a:prstGeom>
              <a:blipFill>
                <a:blip r:embed="rId4"/>
                <a:stretch>
                  <a:fillRect t="-19588" b="-443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3</a:t>
            </a:r>
          </a:p>
        </p:txBody>
      </p:sp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صورة 34" descr="صورة 34"/>
          <p:cNvPicPr>
            <a:picLocks noChangeAspect="1"/>
          </p:cNvPicPr>
          <p:nvPr/>
        </p:nvPicPr>
        <p:blipFill>
          <a:blip r:embed="rId7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صورة 29" descr="صورة 29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6932141" y="2798191"/>
            <a:ext cx="4277692" cy="3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2" y="-12912"/>
            <a:ext cx="2365483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76" y="143388"/>
            <a:ext cx="2365484" cy="48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صورة 21" descr="صورة 21"/>
          <p:cNvPicPr>
            <a:picLocks noChangeAspect="1"/>
          </p:cNvPicPr>
          <p:nvPr/>
        </p:nvPicPr>
        <p:blipFill>
          <a:blip r:embed="rId9"/>
          <a:srcRect l="13486" t="18476" r="28096" b="73468"/>
          <a:stretch>
            <a:fillRect/>
          </a:stretch>
        </p:blipFill>
        <p:spPr>
          <a:xfrm>
            <a:off x="3485693" y="2235181"/>
            <a:ext cx="7122145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صورة 22" descr="صورة 22"/>
          <p:cNvPicPr>
            <a:picLocks noChangeAspect="1"/>
          </p:cNvPicPr>
          <p:nvPr/>
        </p:nvPicPr>
        <p:blipFill>
          <a:blip r:embed="rId9"/>
          <a:srcRect l="48647" t="25364" r="28174" b="35533"/>
          <a:stretch>
            <a:fillRect/>
          </a:stretch>
        </p:blipFill>
        <p:spPr>
          <a:xfrm>
            <a:off x="7777592" y="3597114"/>
            <a:ext cx="2521516" cy="208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صورة 24" descr="صورة 24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3077175" y="2781523"/>
            <a:ext cx="4277692" cy="3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صورة 27" descr="صورة 27"/>
          <p:cNvPicPr>
            <a:picLocks noChangeAspect="1"/>
          </p:cNvPicPr>
          <p:nvPr/>
        </p:nvPicPr>
        <p:blipFill>
          <a:blip r:embed="rId9"/>
          <a:srcRect l="16839" t="25364" r="60965" b="36035"/>
          <a:stretch>
            <a:fillRect/>
          </a:stretch>
        </p:blipFill>
        <p:spPr>
          <a:xfrm>
            <a:off x="3803284" y="3406247"/>
            <a:ext cx="2706131" cy="230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صورة 28"/>
          <p:cNvGrpSpPr/>
          <p:nvPr/>
        </p:nvGrpSpPr>
        <p:grpSpPr>
          <a:xfrm>
            <a:off x="1245704" y="1683026"/>
            <a:ext cx="1468417" cy="2597427"/>
            <a:chOff x="0" y="0"/>
            <a:chExt cx="1468416" cy="2597426"/>
          </a:xfrm>
        </p:grpSpPr>
        <p:sp>
          <p:nvSpPr>
            <p:cNvPr id="359" name="مستطيل"/>
            <p:cNvSpPr/>
            <p:nvPr/>
          </p:nvSpPr>
          <p:spPr>
            <a:xfrm>
              <a:off x="0" y="0"/>
              <a:ext cx="1468417" cy="259742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60" name="image70.png" descr="image70.png"/>
            <p:cNvPicPr>
              <a:picLocks noChangeAspect="1"/>
            </p:cNvPicPr>
            <p:nvPr/>
          </p:nvPicPr>
          <p:blipFill>
            <a:blip r:embed="rId10"/>
            <a:srcRect l="75972" t="18588" r="4645" b="11442"/>
            <a:stretch>
              <a:fillRect/>
            </a:stretch>
          </p:blipFill>
          <p:spPr>
            <a:xfrm>
              <a:off x="0" y="0"/>
              <a:ext cx="1468417" cy="2597427"/>
            </a:xfrm>
            <a:prstGeom prst="rect">
              <a:avLst/>
            </a:pr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284" y="2697753"/>
            <a:ext cx="4375971" cy="17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95590" y="2490546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85" y="2507412"/>
            <a:ext cx="4375971" cy="1789178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مربع نص 2"/>
          <p:cNvSpPr txBox="1"/>
          <p:nvPr/>
        </p:nvSpPr>
        <p:spPr>
          <a:xfrm>
            <a:off x="10386468" y="2571368"/>
            <a:ext cx="463874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pic>
        <p:nvPicPr>
          <p:cNvPr id="368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642856" y="2223521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مربع نص 34"/>
          <p:cNvSpPr txBox="1"/>
          <p:nvPr/>
        </p:nvSpPr>
        <p:spPr>
          <a:xfrm>
            <a:off x="4743024" y="2430322"/>
            <a:ext cx="463874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pic>
        <p:nvPicPr>
          <p:cNvPr id="370" name="صورة 19" descr="صورة 19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17" y="5749521"/>
            <a:ext cx="8146067" cy="670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صورة 21" descr="صورة 21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7061352" y="2013079"/>
            <a:ext cx="4406044" cy="2227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صورة 14" descr="صورة 14"/>
          <p:cNvPicPr>
            <a:picLocks noChangeAspect="1"/>
          </p:cNvPicPr>
          <p:nvPr/>
        </p:nvPicPr>
        <p:blipFill>
          <a:blip r:embed="rId5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379" name="صورة 3" descr="صورة 3"/>
          <p:cNvPicPr>
            <a:picLocks noChangeAspect="1"/>
          </p:cNvPicPr>
          <p:nvPr/>
        </p:nvPicPr>
        <p:blipFill>
          <a:blip r:embed="rId7"/>
          <a:srcRect l="41427" t="29725" r="26616" b="27232"/>
          <a:stretch>
            <a:fillRect/>
          </a:stretch>
        </p:blipFill>
        <p:spPr>
          <a:xfrm>
            <a:off x="7890757" y="2340611"/>
            <a:ext cx="2623938" cy="14726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2" name="صورة 12"/>
          <p:cNvGrpSpPr/>
          <p:nvPr/>
        </p:nvGrpSpPr>
        <p:grpSpPr>
          <a:xfrm>
            <a:off x="1661298" y="1315999"/>
            <a:ext cx="1741428" cy="2700162"/>
            <a:chOff x="0" y="0"/>
            <a:chExt cx="1741427" cy="2700161"/>
          </a:xfrm>
        </p:grpSpPr>
        <p:sp>
          <p:nvSpPr>
            <p:cNvPr id="380" name="مستطيل"/>
            <p:cNvSpPr/>
            <p:nvPr/>
          </p:nvSpPr>
          <p:spPr>
            <a:xfrm>
              <a:off x="0" y="0"/>
              <a:ext cx="1741428" cy="270016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81" name="image72.png" descr="image72.png"/>
            <p:cNvPicPr>
              <a:picLocks noChangeAspect="1"/>
            </p:cNvPicPr>
            <p:nvPr/>
          </p:nvPicPr>
          <p:blipFill>
            <a:blip r:embed="rId8"/>
            <a:srcRect l="77228" t="4840" r="2880" b="21138"/>
            <a:stretch>
              <a:fillRect/>
            </a:stretch>
          </p:blipFill>
          <p:spPr>
            <a:xfrm>
              <a:off x="0" y="0"/>
              <a:ext cx="1741428" cy="2700162"/>
            </a:xfrm>
            <a:prstGeom prst="rect">
              <a:avLst/>
            </a:pr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83" name="صورة 20" descr="صورة 20"/>
          <p:cNvPicPr>
            <a:picLocks noChangeAspect="1"/>
          </p:cNvPicPr>
          <p:nvPr/>
        </p:nvPicPr>
        <p:blipFill>
          <a:blip r:embed="rId7"/>
          <a:srcRect l="1765" t="78797" r="23986" b="3638"/>
          <a:stretch>
            <a:fillRect/>
          </a:stretch>
        </p:blipFill>
        <p:spPr>
          <a:xfrm>
            <a:off x="2802345" y="5684010"/>
            <a:ext cx="7731209" cy="762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صورة 22" descr="صورة 22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3484714" y="3364884"/>
            <a:ext cx="4406044" cy="222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صورة 19" descr="صورة 19"/>
          <p:cNvPicPr>
            <a:picLocks noChangeAspect="1"/>
          </p:cNvPicPr>
          <p:nvPr/>
        </p:nvPicPr>
        <p:blipFill>
          <a:blip r:embed="rId7"/>
          <a:srcRect l="10543" t="29492" r="61014" b="26682"/>
          <a:stretch>
            <a:fillRect/>
          </a:stretch>
        </p:blipFill>
        <p:spPr>
          <a:xfrm>
            <a:off x="4400660" y="3765767"/>
            <a:ext cx="2350708" cy="1509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صورة 15" descr="صورة 15"/>
          <p:cNvPicPr>
            <a:picLocks noChangeAspect="1"/>
          </p:cNvPicPr>
          <p:nvPr/>
        </p:nvPicPr>
        <p:blipFill>
          <a:blip r:embed="rId9"/>
          <a:srcRect r="74364" b="55396"/>
          <a:stretch>
            <a:fillRect/>
          </a:stretch>
        </p:blipFill>
        <p:spPr>
          <a:xfrm>
            <a:off x="232401" y="4348622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16490" y="1967962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مربع نص 21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3A</a:t>
            </a:r>
          </a:p>
        </p:txBody>
      </p:sp>
      <p:pic>
        <p:nvPicPr>
          <p:cNvPr id="393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30854" y="1892774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مربع نص 24"/>
          <p:cNvSpPr txBox="1"/>
          <p:nvPr/>
        </p:nvSpPr>
        <p:spPr>
          <a:xfrm>
            <a:off x="4621327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3B</a:t>
            </a:r>
          </a:p>
        </p:txBody>
      </p:sp>
      <p:pic>
        <p:nvPicPr>
          <p:cNvPr id="395" name="صورة 18" descr="صورة 18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Box 15"/>
          <p:cNvSpPr txBox="1"/>
          <p:nvPr/>
        </p:nvSpPr>
        <p:spPr>
          <a:xfrm>
            <a:off x="6251368" y="910089"/>
            <a:ext cx="3788077" cy="59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إيجاد الأصفار</a:t>
            </a:r>
          </a:p>
        </p:txBody>
      </p:sp>
      <p:pic>
        <p:nvPicPr>
          <p:cNvPr id="40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4</a:t>
            </a:r>
          </a:p>
        </p:txBody>
      </p:sp>
      <p:pic>
        <p:nvPicPr>
          <p:cNvPr id="40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صورة 34" descr="صورة 34"/>
          <p:cNvPicPr>
            <a:picLocks noChangeAspect="1"/>
          </p:cNvPicPr>
          <p:nvPr/>
        </p:nvPicPr>
        <p:blipFill>
          <a:blip r:embed="rId6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صورة 29" descr="صورة 29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2798427" y="3262896"/>
            <a:ext cx="4847919" cy="3388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صورة 2" descr="صورة 2"/>
          <p:cNvPicPr>
            <a:picLocks noChangeAspect="1"/>
          </p:cNvPicPr>
          <p:nvPr/>
        </p:nvPicPr>
        <p:blipFill>
          <a:blip r:embed="rId7"/>
          <a:srcRect l="3503" t="21198" r="69476" b="35440"/>
          <a:stretch>
            <a:fillRect/>
          </a:stretch>
        </p:blipFill>
        <p:spPr>
          <a:xfrm>
            <a:off x="3735810" y="3830270"/>
            <a:ext cx="3011830" cy="230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صورة 21" descr="صورة 21"/>
          <p:cNvPicPr>
            <a:picLocks noChangeAspect="1"/>
          </p:cNvPicPr>
          <p:nvPr/>
        </p:nvPicPr>
        <p:blipFill>
          <a:blip r:embed="rId7"/>
          <a:srcRect l="29424" t="18736" r="11838" b="60656"/>
          <a:stretch>
            <a:fillRect/>
          </a:stretch>
        </p:blipFill>
        <p:spPr>
          <a:xfrm>
            <a:off x="3252677" y="2174511"/>
            <a:ext cx="7043849" cy="117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465" y="2103453"/>
            <a:ext cx="8050698" cy="1814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808" y="4321276"/>
            <a:ext cx="8357729" cy="1864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صورة 7" descr="صورة 7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17" y="5749521"/>
            <a:ext cx="8146067" cy="670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صورة 21" descr="صورة 21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2745717" y="2859260"/>
            <a:ext cx="4406044" cy="2227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صورة 14" descr="صورة 14"/>
          <p:cNvPicPr>
            <a:picLocks noChangeAspect="1"/>
          </p:cNvPicPr>
          <p:nvPr/>
        </p:nvPicPr>
        <p:blipFill>
          <a:blip r:embed="rId5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421" name="صورة 22" descr="صورة 22"/>
          <p:cNvPicPr>
            <a:picLocks noChangeAspect="1"/>
          </p:cNvPicPr>
          <p:nvPr/>
        </p:nvPicPr>
        <p:blipFill>
          <a:blip r:embed="rId4"/>
          <a:srcRect l="21193" t="58275" r="52231"/>
          <a:stretch>
            <a:fillRect/>
          </a:stretch>
        </p:blipFill>
        <p:spPr>
          <a:xfrm>
            <a:off x="6918697" y="2252108"/>
            <a:ext cx="4406044" cy="2227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صورة 2" descr="صورة 2"/>
          <p:cNvPicPr>
            <a:picLocks noChangeAspect="1"/>
          </p:cNvPicPr>
          <p:nvPr/>
        </p:nvPicPr>
        <p:blipFill>
          <a:blip r:embed="rId7"/>
          <a:srcRect l="5802" t="17941" r="55214" b="33952"/>
          <a:stretch>
            <a:fillRect/>
          </a:stretch>
        </p:blipFill>
        <p:spPr>
          <a:xfrm>
            <a:off x="3537891" y="3142050"/>
            <a:ext cx="2588634" cy="160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صورة 15" descr="صورة 15"/>
          <p:cNvPicPr>
            <a:picLocks noChangeAspect="1"/>
          </p:cNvPicPr>
          <p:nvPr/>
        </p:nvPicPr>
        <p:blipFill>
          <a:blip r:embed="rId7"/>
          <a:srcRect l="53137" t="17156" r="7269" b="33011"/>
          <a:stretch>
            <a:fillRect/>
          </a:stretch>
        </p:blipFill>
        <p:spPr>
          <a:xfrm>
            <a:off x="7764668" y="2516301"/>
            <a:ext cx="2497607" cy="1621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صورة 10" descr="صورة 10"/>
          <p:cNvPicPr>
            <a:picLocks noChangeAspect="1"/>
          </p:cNvPicPr>
          <p:nvPr/>
        </p:nvPicPr>
        <p:blipFill>
          <a:blip r:embed="rId8"/>
          <a:srcRect r="74364" b="55396"/>
          <a:stretch>
            <a:fillRect/>
          </a:stretch>
        </p:blipFill>
        <p:spPr>
          <a:xfrm>
            <a:off x="240302" y="4350410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165597" y="1967962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64808" y="1964091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مربع نص 21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4A</a:t>
            </a:r>
          </a:p>
        </p:txBody>
      </p:sp>
      <p:sp>
        <p:nvSpPr>
          <p:cNvPr id="432" name="مربع نص 24"/>
          <p:cNvSpPr txBox="1"/>
          <p:nvPr/>
        </p:nvSpPr>
        <p:spPr>
          <a:xfrm>
            <a:off x="4621327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4B</a:t>
            </a:r>
          </a:p>
        </p:txBody>
      </p:sp>
      <p:pic>
        <p:nvPicPr>
          <p:cNvPr id="433" name="صورة 18" descr="صورة 18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صورة 26" descr="صورة 26"/>
          <p:cNvPicPr>
            <a:picLocks noChangeAspect="1"/>
          </p:cNvPicPr>
          <p:nvPr/>
        </p:nvPicPr>
        <p:blipFill>
          <a:blip r:embed="rId3"/>
          <a:srcRect l="28040" r="28917" b="72822"/>
          <a:stretch>
            <a:fillRect/>
          </a:stretch>
        </p:blipFill>
        <p:spPr>
          <a:xfrm rot="10800000">
            <a:off x="4980342" y="4560285"/>
            <a:ext cx="2397933" cy="85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صورة 15" descr="صورة 15"/>
          <p:cNvPicPr>
            <a:picLocks noChangeAspect="1"/>
          </p:cNvPicPr>
          <p:nvPr/>
        </p:nvPicPr>
        <p:blipFill>
          <a:blip r:embed="rId4"/>
          <a:srcRect l="60765" b="60469"/>
          <a:stretch>
            <a:fillRect/>
          </a:stretch>
        </p:blipFill>
        <p:spPr>
          <a:xfrm>
            <a:off x="3548943" y="396356"/>
            <a:ext cx="6034061" cy="1772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صورة 19" descr="صورة 19"/>
          <p:cNvPicPr>
            <a:picLocks noChangeAspect="1"/>
          </p:cNvPicPr>
          <p:nvPr/>
        </p:nvPicPr>
        <p:blipFill>
          <a:blip r:embed="rId5"/>
          <a:srcRect l="28040" r="28917" b="72822"/>
          <a:stretch>
            <a:fillRect/>
          </a:stretch>
        </p:blipFill>
        <p:spPr>
          <a:xfrm rot="10800000">
            <a:off x="7786626" y="2521517"/>
            <a:ext cx="2397933" cy="85165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3"/>
          <p:cNvSpPr txBox="1"/>
          <p:nvPr/>
        </p:nvSpPr>
        <p:spPr>
          <a:xfrm>
            <a:off x="3897733" y="692725"/>
            <a:ext cx="4903357" cy="1186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 rtl="0">
              <a:lnSpc>
                <a:spcPts val="4600"/>
              </a:lnSpc>
              <a:defRPr sz="3200">
                <a:latin typeface="Andalus"/>
                <a:ea typeface="Andalus"/>
                <a:cs typeface="Andalus"/>
                <a:sym typeface="Andalus"/>
              </a:defRPr>
            </a:pPr>
            <a:r>
              <a:t>2-1 تحليل التمثيلات البيانية</a:t>
            </a:r>
          </a:p>
          <a:p>
            <a:pPr algn="ctr" defTabSz="609629" rtl="0">
              <a:lnSpc>
                <a:spcPts val="4600"/>
              </a:lnSpc>
              <a:defRPr sz="3200">
                <a:latin typeface="Andalus"/>
                <a:ea typeface="Andalus"/>
                <a:cs typeface="Andalus"/>
                <a:sym typeface="Andalus"/>
              </a:defRPr>
            </a:pPr>
            <a:r>
              <a:t> للدوال والعلاقات</a:t>
            </a:r>
          </a:p>
        </p:txBody>
      </p:sp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15"/>
          <p:cNvSpPr txBox="1"/>
          <p:nvPr/>
        </p:nvSpPr>
        <p:spPr>
          <a:xfrm>
            <a:off x="7912168" y="2689423"/>
            <a:ext cx="1670837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فيما سبق</a:t>
            </a:r>
          </a:p>
        </p:txBody>
      </p:sp>
      <p:pic>
        <p:nvPicPr>
          <p:cNvPr id="141" name="صورة 24" descr="صورة 24"/>
          <p:cNvPicPr>
            <a:picLocks noChangeAspect="1"/>
          </p:cNvPicPr>
          <p:nvPr/>
        </p:nvPicPr>
        <p:blipFill>
          <a:blip r:embed="rId7"/>
          <a:srcRect l="4992" t="168" r="54963" b="73680"/>
          <a:stretch>
            <a:fillRect/>
          </a:stretch>
        </p:blipFill>
        <p:spPr>
          <a:xfrm>
            <a:off x="7378273" y="3276972"/>
            <a:ext cx="3007448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5"/>
          <p:cNvSpPr txBox="1"/>
          <p:nvPr/>
        </p:nvSpPr>
        <p:spPr>
          <a:xfrm>
            <a:off x="5159204" y="4730903"/>
            <a:ext cx="1670837" cy="52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و الآن</a:t>
            </a:r>
          </a:p>
        </p:txBody>
      </p:sp>
      <p:pic>
        <p:nvPicPr>
          <p:cNvPr id="143" name="صورة 25" descr="صورة 25"/>
          <p:cNvPicPr>
            <a:picLocks noChangeAspect="1"/>
          </p:cNvPicPr>
          <p:nvPr/>
        </p:nvPicPr>
        <p:blipFill>
          <a:blip r:embed="rId7"/>
          <a:srcRect l="4530" t="168" r="54651" b="73680"/>
          <a:stretch>
            <a:fillRect/>
          </a:stretch>
        </p:blipFill>
        <p:spPr>
          <a:xfrm>
            <a:off x="2743193" y="5290219"/>
            <a:ext cx="6839812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15"/>
          <p:cNvSpPr txBox="1"/>
          <p:nvPr/>
        </p:nvSpPr>
        <p:spPr>
          <a:xfrm>
            <a:off x="7243263" y="3630864"/>
            <a:ext cx="3329379" cy="10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sz="2400" b="1">
                <a:solidFill>
                  <a:srgbClr val="17375E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درست الدوال وكيفية إيجاد قيمها</a:t>
            </a:r>
          </a:p>
        </p:txBody>
      </p:sp>
      <p:sp>
        <p:nvSpPr>
          <p:cNvPr id="145" name="TextBox 15"/>
          <p:cNvSpPr txBox="1"/>
          <p:nvPr/>
        </p:nvSpPr>
        <p:spPr>
          <a:xfrm>
            <a:off x="2505487" y="5681155"/>
            <a:ext cx="6947608" cy="1720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71500" indent="-571500" rtl="0">
              <a:buSzPct val="100000"/>
              <a:buFont typeface="Arial"/>
              <a:buChar char="•"/>
              <a:defRPr sz="2400" b="1">
                <a:solidFill>
                  <a:srgbClr val="17375E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أستعمل التمثيل البياني لتقدير قيم الدالة وإيجاد مجالها ومداها</a:t>
            </a:r>
          </a:p>
          <a:p>
            <a:pPr marL="571500" indent="-571500" rtl="0">
              <a:buSzPct val="100000"/>
              <a:buFont typeface="Arial"/>
              <a:buChar char="•"/>
              <a:defRPr sz="2400" b="1">
                <a:solidFill>
                  <a:srgbClr val="17375E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أستكشف تماثل منحنيات الدوال</a:t>
            </a:r>
            <a:r>
              <a:t>, </a:t>
            </a:r>
            <a:r>
              <a:rPr>
                <a:latin typeface="Akhbar MT"/>
                <a:ea typeface="Akhbar MT"/>
                <a:cs typeface="Akhbar MT"/>
                <a:sym typeface="Akhbar MT"/>
              </a:rPr>
              <a:t>وأحدد الدوال الزوجية و الدوال الفردية</a:t>
            </a:r>
            <a:r>
              <a:t>.</a:t>
            </a:r>
          </a:p>
        </p:txBody>
      </p:sp>
      <p:pic>
        <p:nvPicPr>
          <p:cNvPr id="146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51050">
            <a:off x="1746605" y="2173171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5"/>
          <p:cNvSpPr txBox="1"/>
          <p:nvPr/>
        </p:nvSpPr>
        <p:spPr>
          <a:xfrm rot="21180434">
            <a:off x="1068502" y="2129994"/>
            <a:ext cx="3329379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b="1">
                <a:solidFill>
                  <a:srgbClr val="17375E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رابط الدرس الرقمي</a:t>
            </a:r>
          </a:p>
        </p:txBody>
      </p:sp>
      <p:grpSp>
        <p:nvGrpSpPr>
          <p:cNvPr id="150" name="صورة 3"/>
          <p:cNvGrpSpPr/>
          <p:nvPr/>
        </p:nvGrpSpPr>
        <p:grpSpPr>
          <a:xfrm>
            <a:off x="2120369" y="2832637"/>
            <a:ext cx="1567908" cy="1556378"/>
            <a:chOff x="0" y="0"/>
            <a:chExt cx="1567906" cy="1556376"/>
          </a:xfrm>
        </p:grpSpPr>
        <p:sp>
          <p:nvSpPr>
            <p:cNvPr id="148" name="مستطيل"/>
            <p:cNvSpPr/>
            <p:nvPr/>
          </p:nvSpPr>
          <p:spPr>
            <a:xfrm>
              <a:off x="0" y="0"/>
              <a:ext cx="1567907" cy="155637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49" name="image30.png" descr="image3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567907" cy="1556377"/>
            </a:xfrm>
            <a:prstGeom prst="rect">
              <a:avLst/>
            </a:prstGeom>
            <a:ln w="190500" cap="sq">
              <a:solidFill>
                <a:srgbClr val="FFFFCC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151" name="صورة 18" descr="صورة 18"/>
          <p:cNvPicPr>
            <a:picLocks noChangeAspect="1"/>
          </p:cNvPicPr>
          <p:nvPr/>
        </p:nvPicPr>
        <p:blipFill>
          <a:blip r:embed="rId10"/>
          <a:srcRect t="52719" r="73400"/>
          <a:stretch>
            <a:fillRect/>
          </a:stretch>
        </p:blipFill>
        <p:spPr>
          <a:xfrm>
            <a:off x="211062" y="4482391"/>
            <a:ext cx="2397935" cy="2397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38" y="2052372"/>
            <a:ext cx="7274383" cy="84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441" name="صورة 16" descr="صورة 16"/>
          <p:cNvPicPr>
            <a:picLocks noChangeAspect="1"/>
          </p:cNvPicPr>
          <p:nvPr/>
        </p:nvPicPr>
        <p:blipFill>
          <a:blip r:embed="rId6"/>
          <a:srcRect r="73608" b="58475"/>
          <a:stretch>
            <a:fillRect/>
          </a:stretch>
        </p:blipFill>
        <p:spPr>
          <a:xfrm>
            <a:off x="182879" y="4505426"/>
            <a:ext cx="2712641" cy="2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صورة 2" descr="صورة 2"/>
          <p:cNvPicPr>
            <a:picLocks noChangeAspect="1"/>
          </p:cNvPicPr>
          <p:nvPr/>
        </p:nvPicPr>
        <p:blipFill>
          <a:blip r:embed="rId7"/>
          <a:srcRect l="60061" t="26990" r="1327" b="7500"/>
          <a:stretch>
            <a:fillRect/>
          </a:stretch>
        </p:blipFill>
        <p:spPr>
          <a:xfrm>
            <a:off x="6801393" y="3444142"/>
            <a:ext cx="3240228" cy="2795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صورة 10" descr="صورة 10"/>
          <p:cNvPicPr>
            <a:picLocks noChangeAspect="1"/>
          </p:cNvPicPr>
          <p:nvPr/>
        </p:nvPicPr>
        <p:blipFill>
          <a:blip r:embed="rId7"/>
          <a:srcRect l="14969" r="1816" b="75131"/>
          <a:stretch>
            <a:fillRect/>
          </a:stretch>
        </p:blipFill>
        <p:spPr>
          <a:xfrm>
            <a:off x="4001723" y="1935215"/>
            <a:ext cx="5599343" cy="85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صورة 11" descr="صورة 11"/>
          <p:cNvPicPr>
            <a:picLocks noChangeAspect="1"/>
          </p:cNvPicPr>
          <p:nvPr/>
        </p:nvPicPr>
        <p:blipFill>
          <a:blip r:embed="rId7"/>
          <a:srcRect l="18127" t="28439" r="43260" b="7499"/>
          <a:stretch>
            <a:fillRect/>
          </a:stretch>
        </p:blipFill>
        <p:spPr>
          <a:xfrm>
            <a:off x="3360871" y="3506025"/>
            <a:ext cx="3240227" cy="2733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13125" y="1946341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12631" y="1946341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مربع نص 2"/>
          <p:cNvSpPr txBox="1"/>
          <p:nvPr/>
        </p:nvSpPr>
        <p:spPr>
          <a:xfrm>
            <a:off x="10247555" y="2153142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11</a:t>
            </a:r>
          </a:p>
        </p:txBody>
      </p:sp>
      <p:sp>
        <p:nvSpPr>
          <p:cNvPr id="452" name="مربع نص 34"/>
          <p:cNvSpPr txBox="1"/>
          <p:nvPr/>
        </p:nvSpPr>
        <p:spPr>
          <a:xfrm>
            <a:off x="4569646" y="21432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12</a:t>
            </a:r>
          </a:p>
        </p:txBody>
      </p:sp>
      <p:pic>
        <p:nvPicPr>
          <p:cNvPr id="453" name="صورة 15" descr="صورة 15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صورة 16" descr="صورة 16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183" y="5347937"/>
            <a:ext cx="4428628" cy="112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صورة 11" descr="صورة 11"/>
          <p:cNvPicPr>
            <a:picLocks noChangeAspect="1"/>
          </p:cNvPicPr>
          <p:nvPr/>
        </p:nvPicPr>
        <p:blipFill>
          <a:blip r:embed="rId5"/>
          <a:srcRect l="4992" t="168" r="54963" b="73680"/>
          <a:stretch>
            <a:fillRect/>
          </a:stretch>
        </p:blipFill>
        <p:spPr>
          <a:xfrm>
            <a:off x="4653991" y="2276473"/>
            <a:ext cx="3007448" cy="1398818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extBox 15"/>
          <p:cNvSpPr txBox="1"/>
          <p:nvPr/>
        </p:nvSpPr>
        <p:spPr>
          <a:xfrm>
            <a:off x="4841494" y="2609500"/>
            <a:ext cx="2608690" cy="146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لتمثيلات العلاقات البيانية نوعان من التماثل</a:t>
            </a:r>
          </a:p>
        </p:txBody>
      </p:sp>
      <p:pic>
        <p:nvPicPr>
          <p:cNvPr id="461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648" y="411537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TextBox 15"/>
          <p:cNvSpPr txBox="1"/>
          <p:nvPr/>
        </p:nvSpPr>
        <p:spPr>
          <a:xfrm>
            <a:off x="8968992" y="4115370"/>
            <a:ext cx="2568161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التماثل حول مستقيم</a:t>
            </a:r>
          </a:p>
        </p:txBody>
      </p:sp>
      <p:pic>
        <p:nvPicPr>
          <p:cNvPr id="463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220" y="4125643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TextBox 15"/>
          <p:cNvSpPr txBox="1"/>
          <p:nvPr/>
        </p:nvSpPr>
        <p:spPr>
          <a:xfrm>
            <a:off x="1096404" y="4125643"/>
            <a:ext cx="2209933" cy="95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solidFill>
                  <a:srgbClr val="00B05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التماثل حول نقطة</a:t>
            </a:r>
          </a:p>
        </p:txBody>
      </p:sp>
      <p:sp>
        <p:nvSpPr>
          <p:cNvPr id="465" name="موصل: منحني 61"/>
          <p:cNvSpPr/>
          <p:nvPr/>
        </p:nvSpPr>
        <p:spPr>
          <a:xfrm>
            <a:off x="6699159" y="3609526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6" name="موصل: منحني 64"/>
          <p:cNvSpPr/>
          <p:nvPr/>
        </p:nvSpPr>
        <p:spPr>
          <a:xfrm flipH="1">
            <a:off x="2238447" y="3610276"/>
            <a:ext cx="3515281" cy="431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780" y="0"/>
                  <a:pt x="21560" y="5400"/>
                  <a:pt x="21560" y="10800"/>
                </a:cubicBezTo>
                <a:cubicBezTo>
                  <a:pt x="21560" y="16200"/>
                  <a:pt x="21580" y="21600"/>
                  <a:pt x="21600" y="21600"/>
                </a:cubicBezTo>
              </a:path>
            </a:pathLst>
          </a:custGeom>
          <a:ln w="28575">
            <a:solidFill>
              <a:srgbClr val="953735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7" name="رابط كسهم مستقيم 68"/>
          <p:cNvSpPr/>
          <p:nvPr/>
        </p:nvSpPr>
        <p:spPr>
          <a:xfrm flipH="1">
            <a:off x="10307864" y="4682464"/>
            <a:ext cx="3" cy="652894"/>
          </a:xfrm>
          <a:prstGeom prst="line">
            <a:avLst/>
          </a:prstGeom>
          <a:ln w="28575">
            <a:solidFill>
              <a:srgbClr val="BE4B4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8" name="مربع نص 70"/>
          <p:cNvSpPr txBox="1"/>
          <p:nvPr/>
        </p:nvSpPr>
        <p:spPr>
          <a:xfrm>
            <a:off x="7220744" y="5434188"/>
            <a:ext cx="3965033" cy="15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70C0"/>
                </a:solidFill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حيث يمكن طي الشكل على المستقيم لينطبق نصفا المنحنى تماماً</a:t>
            </a:r>
          </a:p>
        </p:txBody>
      </p:sp>
      <p:pic>
        <p:nvPicPr>
          <p:cNvPr id="469" name="صورة 47" descr="صورة 47"/>
          <p:cNvPicPr>
            <a:picLocks noChangeAspect="1"/>
          </p:cNvPicPr>
          <p:nvPr/>
        </p:nvPicPr>
        <p:blipFill>
          <a:blip r:embed="rId7"/>
          <a:srcRect l="34232" t="307" r="40894" b="62717"/>
          <a:stretch>
            <a:fillRect/>
          </a:stretch>
        </p:blipFill>
        <p:spPr>
          <a:xfrm>
            <a:off x="4236114" y="372492"/>
            <a:ext cx="3545717" cy="1672959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extBox 3"/>
          <p:cNvSpPr txBox="1"/>
          <p:nvPr/>
        </p:nvSpPr>
        <p:spPr>
          <a:xfrm>
            <a:off x="3871548" y="1084477"/>
            <a:ext cx="4783538" cy="66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التماثل</a:t>
            </a:r>
          </a:p>
        </p:txBody>
      </p:sp>
      <p:pic>
        <p:nvPicPr>
          <p:cNvPr id="47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49" y="5261686"/>
            <a:ext cx="4428627" cy="112661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2" name="مربع نص 50"/>
              <p:cNvSpPr txBox="1"/>
              <p:nvPr/>
            </p:nvSpPr>
            <p:spPr>
              <a:xfrm>
                <a:off x="358910" y="5347937"/>
                <a:ext cx="3965033" cy="15909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rtl="0">
                  <a:defRPr sz="2800" b="1">
                    <a:solidFill>
                      <a:srgbClr val="0070C0"/>
                    </a:solidFill>
                  </a:defRPr>
                </a:pPr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أي اذا تم تدوير الشكل بزاوية قياسها </a:t>
                </a:r>
                <a14:m>
                  <m:oMath xmlns:m="http://schemas.openxmlformats.org/officeDocument/2006/math"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>
                    <a:latin typeface="Akhbar MT"/>
                    <a:ea typeface="Akhbar MT"/>
                    <a:cs typeface="Akhbar MT"/>
                    <a:sym typeface="Akhbar MT"/>
                  </a:rPr>
                  <a:t>حول النقطة فإنه لا يتغير</a:t>
                </a:r>
                <a:r>
                  <a:t>.</a:t>
                </a:r>
                <a:endParaRPr sz="2641"/>
              </a:p>
            </p:txBody>
          </p:sp>
        </mc:Choice>
        <mc:Fallback>
          <p:sp>
            <p:nvSpPr>
              <p:cNvPr id="472" name="مربع نص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10" y="5347937"/>
                <a:ext cx="3965033" cy="1590982"/>
              </a:xfrm>
              <a:prstGeom prst="rect">
                <a:avLst/>
              </a:prstGeom>
              <a:blipFill>
                <a:blip r:embed="rId8"/>
                <a:stretch>
                  <a:fillRect t="-3831" r="-430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3" name="رابط كسهم مستقيم 51"/>
          <p:cNvSpPr/>
          <p:nvPr/>
        </p:nvSpPr>
        <p:spPr>
          <a:xfrm flipH="1">
            <a:off x="2238446" y="4603535"/>
            <a:ext cx="4" cy="652894"/>
          </a:xfrm>
          <a:prstGeom prst="line">
            <a:avLst/>
          </a:prstGeom>
          <a:ln w="28575">
            <a:solidFill>
              <a:srgbClr val="BE4B4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صورة 47" descr="صورة 47"/>
          <p:cNvPicPr>
            <a:picLocks noChangeAspect="1"/>
          </p:cNvPicPr>
          <p:nvPr/>
        </p:nvPicPr>
        <p:blipFill>
          <a:blip r:embed="rId4"/>
          <a:srcRect l="34232" t="307" r="40894" b="62717"/>
          <a:stretch>
            <a:fillRect/>
          </a:stretch>
        </p:blipFill>
        <p:spPr>
          <a:xfrm>
            <a:off x="4421709" y="293905"/>
            <a:ext cx="3348581" cy="13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TextBox 3"/>
          <p:cNvSpPr txBox="1"/>
          <p:nvPr/>
        </p:nvSpPr>
        <p:spPr>
          <a:xfrm>
            <a:off x="3971321" y="774124"/>
            <a:ext cx="4783538" cy="618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36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اختبارات التماثل</a:t>
            </a:r>
          </a:p>
        </p:txBody>
      </p:sp>
      <p:grpSp>
        <p:nvGrpSpPr>
          <p:cNvPr id="480" name="صورة 2"/>
          <p:cNvGrpSpPr/>
          <p:nvPr/>
        </p:nvGrpSpPr>
        <p:grpSpPr>
          <a:xfrm>
            <a:off x="1214304" y="1866046"/>
            <a:ext cx="2487926" cy="2401100"/>
            <a:chOff x="0" y="0"/>
            <a:chExt cx="2487925" cy="2401099"/>
          </a:xfrm>
        </p:grpSpPr>
        <p:sp>
          <p:nvSpPr>
            <p:cNvPr id="478" name="مستطيل"/>
            <p:cNvSpPr/>
            <p:nvPr/>
          </p:nvSpPr>
          <p:spPr>
            <a:xfrm rot="20967616">
              <a:off x="168630" y="179469"/>
              <a:ext cx="2150665" cy="204216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79" name="image78.png" descr="image78.png"/>
            <p:cNvPicPr>
              <a:picLocks noChangeAspect="1"/>
            </p:cNvPicPr>
            <p:nvPr/>
          </p:nvPicPr>
          <p:blipFill>
            <a:blip r:embed="rId5"/>
            <a:srcRect l="77392" t="4852" r="4967" b="64683"/>
            <a:stretch>
              <a:fillRect/>
            </a:stretch>
          </p:blipFill>
          <p:spPr>
            <a:xfrm rot="20967616">
              <a:off x="168630" y="179469"/>
              <a:ext cx="2150666" cy="2042161"/>
            </a:xfrm>
            <a:prstGeom prst="rect">
              <a:avLst/>
            </a:pr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81" name="صورة 7" descr="صورة 7"/>
          <p:cNvPicPr>
            <a:picLocks noChangeAspect="1"/>
          </p:cNvPicPr>
          <p:nvPr/>
        </p:nvPicPr>
        <p:blipFill>
          <a:blip r:embed="rId6"/>
          <a:srcRect l="7118" t="13676" r="5482" b="3324"/>
          <a:stretch>
            <a:fillRect/>
          </a:stretch>
        </p:blipFill>
        <p:spPr>
          <a:xfrm>
            <a:off x="3888028" y="2821279"/>
            <a:ext cx="6162736" cy="3950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صورة 27" descr="صورة 27"/>
          <p:cNvPicPr>
            <a:picLocks noChangeAspect="1"/>
          </p:cNvPicPr>
          <p:nvPr/>
        </p:nvPicPr>
        <p:blipFill>
          <a:blip r:embed="rId7"/>
          <a:srcRect r="74886" b="57186"/>
          <a:stretch>
            <a:fillRect/>
          </a:stretch>
        </p:blipFill>
        <p:spPr>
          <a:xfrm>
            <a:off x="136408" y="4296588"/>
            <a:ext cx="2580656" cy="2474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صورة 28" descr="صورة 28"/>
          <p:cNvPicPr>
            <a:picLocks noChangeAspect="1"/>
          </p:cNvPicPr>
          <p:nvPr/>
        </p:nvPicPr>
        <p:blipFill>
          <a:blip r:embed="rId8"/>
          <a:srcRect l="28712" r="28849" b="71891"/>
          <a:stretch>
            <a:fillRect/>
          </a:stretch>
        </p:blipFill>
        <p:spPr>
          <a:xfrm rot="10800000">
            <a:off x="7732270" y="1866046"/>
            <a:ext cx="2407100" cy="896808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TextBox 15"/>
          <p:cNvSpPr txBox="1"/>
          <p:nvPr/>
        </p:nvSpPr>
        <p:spPr>
          <a:xfrm>
            <a:off x="6727656" y="2067486"/>
            <a:ext cx="4054405" cy="39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مفهوم أساسي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extBox 15"/>
          <p:cNvSpPr txBox="1"/>
          <p:nvPr/>
        </p:nvSpPr>
        <p:spPr>
          <a:xfrm>
            <a:off x="6251368" y="910089"/>
            <a:ext cx="3788077" cy="59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اختبار التماثل</a:t>
            </a:r>
          </a:p>
        </p:txBody>
      </p:sp>
      <p:pic>
        <p:nvPicPr>
          <p:cNvPr id="48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5</a:t>
            </a:r>
          </a:p>
        </p:txBody>
      </p:sp>
      <p:pic>
        <p:nvPicPr>
          <p:cNvPr id="49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صورة 34" descr="صورة 34"/>
          <p:cNvPicPr>
            <a:picLocks noChangeAspect="1"/>
          </p:cNvPicPr>
          <p:nvPr/>
        </p:nvPicPr>
        <p:blipFill>
          <a:blip r:embed="rId6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صورة 29" descr="صورة 29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7090937" y="3230528"/>
            <a:ext cx="3289606" cy="265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صورة 10" descr="صورة 10"/>
          <p:cNvPicPr>
            <a:picLocks noChangeAspect="1"/>
          </p:cNvPicPr>
          <p:nvPr/>
        </p:nvPicPr>
        <p:blipFill>
          <a:blip r:embed="rId7"/>
          <a:srcRect l="6586" t="26121" r="25915" b="56668"/>
          <a:stretch>
            <a:fillRect/>
          </a:stretch>
        </p:blipFill>
        <p:spPr>
          <a:xfrm>
            <a:off x="2662970" y="2274890"/>
            <a:ext cx="7998773" cy="656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" name="صورة 11"/>
          <p:cNvGrpSpPr/>
          <p:nvPr/>
        </p:nvGrpSpPr>
        <p:grpSpPr>
          <a:xfrm>
            <a:off x="669086" y="2510103"/>
            <a:ext cx="2287663" cy="1830602"/>
            <a:chOff x="0" y="0"/>
            <a:chExt cx="2287662" cy="1830601"/>
          </a:xfrm>
        </p:grpSpPr>
        <p:sp>
          <p:nvSpPr>
            <p:cNvPr id="494" name="مستطيل"/>
            <p:cNvSpPr/>
            <p:nvPr/>
          </p:nvSpPr>
          <p:spPr>
            <a:xfrm rot="21188965">
              <a:off x="87278" y="120350"/>
              <a:ext cx="2113105" cy="158990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5" name="image82.png" descr="image82.png"/>
            <p:cNvPicPr>
              <a:picLocks noChangeAspect="1"/>
            </p:cNvPicPr>
            <p:nvPr/>
          </p:nvPicPr>
          <p:blipFill>
            <a:blip r:embed="rId8"/>
            <a:srcRect l="77853" t="12809" r="3398" b="47372"/>
            <a:stretch>
              <a:fillRect/>
            </a:stretch>
          </p:blipFill>
          <p:spPr>
            <a:xfrm rot="21188965">
              <a:off x="87278" y="120350"/>
              <a:ext cx="2113105" cy="1589901"/>
            </a:xfrm>
            <a:prstGeom prst="rect">
              <a:avLst/>
            </a:pr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97" name="صورة 12" descr="صورة 12"/>
          <p:cNvPicPr>
            <a:picLocks noChangeAspect="1"/>
          </p:cNvPicPr>
          <p:nvPr/>
        </p:nvPicPr>
        <p:blipFill>
          <a:blip r:embed="rId7"/>
          <a:srcRect l="4482" t="46257" r="78898" b="7533"/>
          <a:stretch>
            <a:fillRect/>
          </a:stretch>
        </p:blipFill>
        <p:spPr>
          <a:xfrm>
            <a:off x="7615040" y="3562815"/>
            <a:ext cx="2026407" cy="199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صورة 13" descr="صورة 13"/>
          <p:cNvPicPr>
            <a:picLocks noChangeAspect="1"/>
          </p:cNvPicPr>
          <p:nvPr/>
        </p:nvPicPr>
        <p:blipFill>
          <a:blip r:embed="rId7"/>
          <a:srcRect l="60274" t="44395" r="26554" b="44583"/>
          <a:stretch>
            <a:fillRect/>
          </a:stretch>
        </p:blipFill>
        <p:spPr>
          <a:xfrm>
            <a:off x="7932852" y="5950254"/>
            <a:ext cx="1605777" cy="47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صورة 17" descr="صورة 17"/>
          <p:cNvPicPr>
            <a:picLocks noChangeAspect="1"/>
          </p:cNvPicPr>
          <p:nvPr/>
        </p:nvPicPr>
        <p:blipFill>
          <a:blip r:embed="rId9"/>
          <a:srcRect l="78632" t="9541" r="6321" b="72930"/>
          <a:stretch>
            <a:fillRect/>
          </a:stretch>
        </p:blipFill>
        <p:spPr>
          <a:xfrm>
            <a:off x="4856938" y="5859518"/>
            <a:ext cx="1563723" cy="597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صورة 18" descr="صورة 18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4030012" y="3215200"/>
            <a:ext cx="3289606" cy="265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صورة 3" descr="صورة 3"/>
          <p:cNvPicPr>
            <a:picLocks noChangeAspect="1"/>
          </p:cNvPicPr>
          <p:nvPr/>
        </p:nvPicPr>
        <p:blipFill>
          <a:blip r:embed="rId9"/>
          <a:srcRect l="5502" t="15441" r="73230" b="22235"/>
          <a:stretch>
            <a:fillRect/>
          </a:stretch>
        </p:blipFill>
        <p:spPr>
          <a:xfrm>
            <a:off x="4592670" y="3558640"/>
            <a:ext cx="2066236" cy="1929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15" y="1863903"/>
            <a:ext cx="7304049" cy="4815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38956"/>
            <a:ext cx="2865315" cy="231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صورة 12" descr="صورة 12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199102" y="1918558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صورة 8" descr="صورة 8"/>
          <p:cNvPicPr>
            <a:picLocks noChangeAspect="1"/>
          </p:cNvPicPr>
          <p:nvPr/>
        </p:nvPicPr>
        <p:blipFill>
          <a:blip r:embed="rId8"/>
          <a:srcRect l="4482" t="46257" r="78898" b="7533"/>
          <a:stretch>
            <a:fillRect/>
          </a:stretch>
        </p:blipFill>
        <p:spPr>
          <a:xfrm>
            <a:off x="1574529" y="2071243"/>
            <a:ext cx="1765043" cy="173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صورة 9" descr="صورة 9"/>
          <p:cNvPicPr>
            <a:picLocks noChangeAspect="1"/>
          </p:cNvPicPr>
          <p:nvPr/>
        </p:nvPicPr>
        <p:blipFill>
          <a:blip r:embed="rId8"/>
          <a:srcRect l="60274" t="44395" r="26554" b="44582"/>
          <a:stretch>
            <a:fillRect/>
          </a:stretch>
        </p:blipFill>
        <p:spPr>
          <a:xfrm>
            <a:off x="1763991" y="3934795"/>
            <a:ext cx="1398667" cy="41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مربع نص 11"/>
          <p:cNvSpPr txBox="1"/>
          <p:nvPr/>
        </p:nvSpPr>
        <p:spPr>
          <a:xfrm>
            <a:off x="10134533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pic>
        <p:nvPicPr>
          <p:cNvPr id="511" name="صورة 16" descr="صورة 16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صورة 6" descr="صورة 6"/>
          <p:cNvPicPr>
            <a:picLocks noChangeAspect="1"/>
          </p:cNvPicPr>
          <p:nvPr/>
        </p:nvPicPr>
        <p:blipFill>
          <a:blip r:embed="rId6"/>
          <a:srcRect l="78632" t="9541" r="6320" b="72930"/>
          <a:stretch>
            <a:fillRect/>
          </a:stretch>
        </p:blipFill>
        <p:spPr>
          <a:xfrm>
            <a:off x="1824105" y="3948352"/>
            <a:ext cx="1368447" cy="523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صورة 7" descr="صورة 7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1139462" y="1771164"/>
            <a:ext cx="2878807" cy="232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صورة 16" descr="صورة 16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 rot="16200000">
            <a:off x="10199174" y="1979115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صورة 8" descr="صورة 8"/>
          <p:cNvPicPr>
            <a:picLocks noChangeAspect="1"/>
          </p:cNvPicPr>
          <p:nvPr/>
        </p:nvPicPr>
        <p:blipFill>
          <a:blip r:embed="rId6"/>
          <a:srcRect l="5503" t="15441" r="73230" b="22235"/>
          <a:stretch>
            <a:fillRect/>
          </a:stretch>
        </p:blipFill>
        <p:spPr>
          <a:xfrm>
            <a:off x="1647221" y="2122390"/>
            <a:ext cx="1795347" cy="1602118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مربع نص 12"/>
          <p:cNvSpPr txBox="1"/>
          <p:nvPr/>
        </p:nvSpPr>
        <p:spPr>
          <a:xfrm>
            <a:off x="10145750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pic>
        <p:nvPicPr>
          <p:cNvPr id="522" name="صورة 17" descr="صورة 17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صورة 21" descr="صورة 21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2745717" y="2807540"/>
            <a:ext cx="4155668" cy="2345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صورة 14" descr="صورة 14"/>
          <p:cNvPicPr>
            <a:picLocks noChangeAspect="1"/>
          </p:cNvPicPr>
          <p:nvPr/>
        </p:nvPicPr>
        <p:blipFill>
          <a:blip r:embed="rId4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529" name="صورة 22" descr="صورة 22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6985603" y="2252109"/>
            <a:ext cx="3864532" cy="2307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صورة 3" descr="صورة 3"/>
          <p:cNvPicPr>
            <a:picLocks noChangeAspect="1"/>
          </p:cNvPicPr>
          <p:nvPr/>
        </p:nvPicPr>
        <p:blipFill>
          <a:blip r:embed="rId6"/>
          <a:srcRect l="15845" t="19476" r="49995" b="9940"/>
          <a:stretch>
            <a:fillRect/>
          </a:stretch>
        </p:blipFill>
        <p:spPr>
          <a:xfrm>
            <a:off x="3476704" y="3114293"/>
            <a:ext cx="2547255" cy="170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صورة 12" descr="صورة 12"/>
          <p:cNvPicPr>
            <a:picLocks noChangeAspect="1"/>
          </p:cNvPicPr>
          <p:nvPr/>
        </p:nvPicPr>
        <p:blipFill>
          <a:blip r:embed="rId6"/>
          <a:srcRect l="63058" t="18816" r="7361" b="15130"/>
          <a:stretch>
            <a:fillRect/>
          </a:stretch>
        </p:blipFill>
        <p:spPr>
          <a:xfrm>
            <a:off x="7721078" y="2530302"/>
            <a:ext cx="2309363" cy="167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صورة 10" descr="صورة 10"/>
          <p:cNvPicPr>
            <a:picLocks noChangeAspect="1"/>
          </p:cNvPicPr>
          <p:nvPr/>
        </p:nvPicPr>
        <p:blipFill>
          <a:blip r:embed="rId7"/>
          <a:srcRect r="74364" b="55396"/>
          <a:stretch>
            <a:fillRect/>
          </a:stretch>
        </p:blipFill>
        <p:spPr>
          <a:xfrm>
            <a:off x="240302" y="4350410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15" y="1863903"/>
            <a:ext cx="7304049" cy="4815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صورة 19" descr="صورة 19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10054872" y="1969697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مربع نص 11"/>
          <p:cNvSpPr txBox="1"/>
          <p:nvPr/>
        </p:nvSpPr>
        <p:spPr>
          <a:xfrm>
            <a:off x="10134533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5A</a:t>
            </a:r>
          </a:p>
        </p:txBody>
      </p:sp>
      <p:pic>
        <p:nvPicPr>
          <p:cNvPr id="539" name="صورة 16" descr="صورة 16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639336" y="1646345"/>
            <a:ext cx="3864533" cy="2307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صورة 18" descr="صورة 18"/>
          <p:cNvPicPr>
            <a:picLocks noChangeAspect="1"/>
          </p:cNvPicPr>
          <p:nvPr/>
        </p:nvPicPr>
        <p:blipFill>
          <a:blip r:embed="rId8"/>
          <a:srcRect l="63058" t="18816" r="7361" b="15130"/>
          <a:stretch>
            <a:fillRect/>
          </a:stretch>
        </p:blipFill>
        <p:spPr>
          <a:xfrm>
            <a:off x="1374811" y="1924538"/>
            <a:ext cx="2309362" cy="167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صورة 20" descr="صورة 20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صورة 20" descr="صورة 20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10114505" y="1979115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مربع نص 12"/>
          <p:cNvSpPr txBox="1"/>
          <p:nvPr/>
        </p:nvSpPr>
        <p:spPr>
          <a:xfrm>
            <a:off x="10205384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5B</a:t>
            </a:r>
          </a:p>
        </p:txBody>
      </p:sp>
      <p:pic>
        <p:nvPicPr>
          <p:cNvPr id="549" name="صورة 16" descr="صورة 16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677385" y="1765087"/>
            <a:ext cx="4155668" cy="2345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صورة 18" descr="صورة 18"/>
          <p:cNvPicPr>
            <a:picLocks noChangeAspect="1"/>
          </p:cNvPicPr>
          <p:nvPr/>
        </p:nvPicPr>
        <p:blipFill>
          <a:blip r:embed="rId8"/>
          <a:srcRect l="15845" t="19476" r="49995" b="9940"/>
          <a:stretch>
            <a:fillRect/>
          </a:stretch>
        </p:blipFill>
        <p:spPr>
          <a:xfrm>
            <a:off x="1408373" y="2071839"/>
            <a:ext cx="2547255" cy="170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صورة 21" descr="صورة 21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صورة 26" descr="صورة 26"/>
          <p:cNvPicPr>
            <a:picLocks noChangeAspect="1"/>
          </p:cNvPicPr>
          <p:nvPr/>
        </p:nvPicPr>
        <p:blipFill>
          <a:blip r:embed="rId3"/>
          <a:srcRect l="34232" t="307" r="40894" b="62717"/>
          <a:stretch>
            <a:fillRect/>
          </a:stretch>
        </p:blipFill>
        <p:spPr>
          <a:xfrm>
            <a:off x="4323142" y="332011"/>
            <a:ext cx="3545717" cy="167295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3"/>
          <p:cNvSpPr txBox="1"/>
          <p:nvPr/>
        </p:nvSpPr>
        <p:spPr>
          <a:xfrm>
            <a:off x="3826331" y="905093"/>
            <a:ext cx="4783539" cy="66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5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262" y="5348480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262" y="3713496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695" y="5416655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695" y="3776817"/>
            <a:ext cx="911377" cy="5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صورة 2" descr="صورة 2"/>
          <p:cNvPicPr>
            <a:picLocks noChangeAspect="1"/>
          </p:cNvPicPr>
          <p:nvPr/>
        </p:nvPicPr>
        <p:blipFill>
          <a:blip r:embed="rId6"/>
          <a:srcRect l="49691" t="3750" b="81884"/>
          <a:stretch>
            <a:fillRect/>
          </a:stretch>
        </p:blipFill>
        <p:spPr>
          <a:xfrm>
            <a:off x="8977955" y="2477965"/>
            <a:ext cx="1424126" cy="865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 27" descr="صورة 27"/>
          <p:cNvPicPr>
            <a:picLocks noChangeAspect="1"/>
          </p:cNvPicPr>
          <p:nvPr/>
        </p:nvPicPr>
        <p:blipFill>
          <a:blip r:embed="rId6"/>
          <a:srcRect l="59557" t="18278" b="66900"/>
          <a:stretch>
            <a:fillRect/>
          </a:stretch>
        </p:blipFill>
        <p:spPr>
          <a:xfrm>
            <a:off x="9263502" y="4108370"/>
            <a:ext cx="1107638" cy="8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صورة 28" descr="صورة 28"/>
          <p:cNvPicPr>
            <a:picLocks noChangeAspect="1"/>
          </p:cNvPicPr>
          <p:nvPr/>
        </p:nvPicPr>
        <p:blipFill>
          <a:blip r:embed="rId6"/>
          <a:srcRect l="9689" t="33478" b="49999"/>
          <a:stretch>
            <a:fillRect/>
          </a:stretch>
        </p:blipFill>
        <p:spPr>
          <a:xfrm>
            <a:off x="8411396" y="5577166"/>
            <a:ext cx="2557241" cy="995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صورة 29" descr="صورة 29"/>
          <p:cNvPicPr>
            <a:picLocks noChangeAspect="1"/>
          </p:cNvPicPr>
          <p:nvPr/>
        </p:nvPicPr>
        <p:blipFill>
          <a:blip r:embed="rId6"/>
          <a:srcRect l="9689" t="64613" b="20145"/>
          <a:stretch>
            <a:fillRect/>
          </a:stretch>
        </p:blipFill>
        <p:spPr>
          <a:xfrm>
            <a:off x="1434279" y="4144655"/>
            <a:ext cx="2680166" cy="96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 30" descr="صورة 30"/>
          <p:cNvPicPr>
            <a:picLocks noChangeAspect="1"/>
          </p:cNvPicPr>
          <p:nvPr/>
        </p:nvPicPr>
        <p:blipFill>
          <a:blip r:embed="rId6"/>
          <a:srcRect l="27243" t="79732" b="3402"/>
          <a:stretch>
            <a:fillRect/>
          </a:stretch>
        </p:blipFill>
        <p:spPr>
          <a:xfrm>
            <a:off x="1829091" y="5668605"/>
            <a:ext cx="2183900" cy="1076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 31" descr="صورة 31"/>
          <p:cNvPicPr>
            <a:picLocks noChangeAspect="1"/>
          </p:cNvPicPr>
          <p:nvPr/>
        </p:nvPicPr>
        <p:blipFill>
          <a:blip r:embed="rId6"/>
          <a:srcRect l="13569" t="48533" b="35380"/>
          <a:stretch>
            <a:fillRect/>
          </a:stretch>
        </p:blipFill>
        <p:spPr>
          <a:xfrm>
            <a:off x="1647772" y="2426043"/>
            <a:ext cx="2546510" cy="1008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صورة 32" descr="صورة 32"/>
          <p:cNvPicPr>
            <a:picLocks noChangeAspect="1"/>
          </p:cNvPicPr>
          <p:nvPr/>
        </p:nvPicPr>
        <p:blipFill>
          <a:blip r:embed="rId7"/>
          <a:srcRect l="48344" t="52391" r="26249"/>
          <a:stretch>
            <a:fillRect/>
          </a:stretch>
        </p:blipFill>
        <p:spPr>
          <a:xfrm>
            <a:off x="5092591" y="2716924"/>
            <a:ext cx="2546540" cy="2684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5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674" y="2052372"/>
            <a:ext cx="6714947" cy="1029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79" y="507204"/>
            <a:ext cx="2365483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559" name="صورة 16" descr="صورة 16"/>
          <p:cNvPicPr>
            <a:picLocks noChangeAspect="1"/>
          </p:cNvPicPr>
          <p:nvPr/>
        </p:nvPicPr>
        <p:blipFill>
          <a:blip r:embed="rId7"/>
          <a:srcRect r="73608" b="58475"/>
          <a:stretch>
            <a:fillRect/>
          </a:stretch>
        </p:blipFill>
        <p:spPr>
          <a:xfrm>
            <a:off x="182879" y="4505426"/>
            <a:ext cx="2712641" cy="2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صورة 2" descr="صورة 2"/>
          <p:cNvPicPr>
            <a:picLocks noChangeAspect="1"/>
          </p:cNvPicPr>
          <p:nvPr/>
        </p:nvPicPr>
        <p:blipFill>
          <a:blip r:embed="rId8"/>
          <a:srcRect l="1694" b="65023"/>
          <a:stretch>
            <a:fillRect/>
          </a:stretch>
        </p:blipFill>
        <p:spPr>
          <a:xfrm>
            <a:off x="4236727" y="1927241"/>
            <a:ext cx="5486337" cy="115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صورة 10" descr="صورة 10"/>
          <p:cNvPicPr>
            <a:picLocks noChangeAspect="1"/>
          </p:cNvPicPr>
          <p:nvPr/>
        </p:nvPicPr>
        <p:blipFill>
          <a:blip r:embed="rId8"/>
          <a:srcRect l="51648" t="38201" r="7809" b="4110"/>
          <a:stretch>
            <a:fillRect/>
          </a:stretch>
        </p:blipFill>
        <p:spPr>
          <a:xfrm>
            <a:off x="7015901" y="3546019"/>
            <a:ext cx="3025720" cy="254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صورة 11" descr="صورة 11"/>
          <p:cNvPicPr>
            <a:picLocks noChangeAspect="1"/>
          </p:cNvPicPr>
          <p:nvPr/>
        </p:nvPicPr>
        <p:blipFill>
          <a:blip r:embed="rId8"/>
          <a:srcRect l="6038" t="36145" r="52695" b="3451"/>
          <a:stretch>
            <a:fillRect/>
          </a:stretch>
        </p:blipFill>
        <p:spPr>
          <a:xfrm>
            <a:off x="3223441" y="3429000"/>
            <a:ext cx="3125109" cy="2706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صورة 11" descr="صورة 11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60959" y="1967962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9" y="2162181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صورة 12" descr="صورة 12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4530448" y="1967962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مربع نص 21"/>
          <p:cNvSpPr txBox="1"/>
          <p:nvPr/>
        </p:nvSpPr>
        <p:spPr>
          <a:xfrm>
            <a:off x="10256475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17</a:t>
            </a:r>
          </a:p>
        </p:txBody>
      </p:sp>
      <p:sp>
        <p:nvSpPr>
          <p:cNvPr id="570" name="مربع نص 24"/>
          <p:cNvSpPr txBox="1"/>
          <p:nvPr/>
        </p:nvSpPr>
        <p:spPr>
          <a:xfrm>
            <a:off x="4621327" y="2103447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18</a:t>
            </a:r>
          </a:p>
        </p:txBody>
      </p:sp>
      <p:pic>
        <p:nvPicPr>
          <p:cNvPr id="571" name="صورة 18" descr="صورة 18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صورة 15" descr="صورة 15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67" y="3099051"/>
            <a:ext cx="8146068" cy="670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صورة 47" descr="صورة 47"/>
          <p:cNvPicPr>
            <a:picLocks noChangeAspect="1"/>
          </p:cNvPicPr>
          <p:nvPr/>
        </p:nvPicPr>
        <p:blipFill>
          <a:blip r:embed="rId5"/>
          <a:srcRect l="34232" t="307" r="40894" b="62717"/>
          <a:stretch>
            <a:fillRect/>
          </a:stretch>
        </p:blipFill>
        <p:spPr>
          <a:xfrm>
            <a:off x="3800113" y="293905"/>
            <a:ext cx="4591773" cy="1389122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TextBox 3"/>
          <p:cNvSpPr txBox="1"/>
          <p:nvPr/>
        </p:nvSpPr>
        <p:spPr>
          <a:xfrm>
            <a:off x="4071682" y="764914"/>
            <a:ext cx="4783538" cy="618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36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الدوال الزوجية و الدوال </a:t>
            </a:r>
          </a:p>
        </p:txBody>
      </p:sp>
      <p:pic>
        <p:nvPicPr>
          <p:cNvPr id="579" name="صورة 27" descr="صورة 27"/>
          <p:cNvPicPr>
            <a:picLocks noChangeAspect="1"/>
          </p:cNvPicPr>
          <p:nvPr/>
        </p:nvPicPr>
        <p:blipFill>
          <a:blip r:embed="rId6"/>
          <a:srcRect r="74886" b="57186"/>
          <a:stretch>
            <a:fillRect/>
          </a:stretch>
        </p:blipFill>
        <p:spPr>
          <a:xfrm>
            <a:off x="136408" y="4296588"/>
            <a:ext cx="2580656" cy="2474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صورة 28" descr="صورة 28"/>
          <p:cNvPicPr>
            <a:picLocks noChangeAspect="1"/>
          </p:cNvPicPr>
          <p:nvPr/>
        </p:nvPicPr>
        <p:blipFill>
          <a:blip r:embed="rId7"/>
          <a:srcRect l="28712" r="28849" b="71891"/>
          <a:stretch>
            <a:fillRect/>
          </a:stretch>
        </p:blipFill>
        <p:spPr>
          <a:xfrm rot="10800000">
            <a:off x="7732270" y="1866046"/>
            <a:ext cx="2407100" cy="896808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TextBox 15"/>
          <p:cNvSpPr txBox="1"/>
          <p:nvPr/>
        </p:nvSpPr>
        <p:spPr>
          <a:xfrm>
            <a:off x="6727656" y="2067486"/>
            <a:ext cx="4054405" cy="39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مفهوم أساسي</a:t>
            </a:r>
          </a:p>
        </p:txBody>
      </p:sp>
      <p:pic>
        <p:nvPicPr>
          <p:cNvPr id="582" name="صورة 3" descr="صورة 3"/>
          <p:cNvPicPr>
            <a:picLocks noChangeAspect="1"/>
          </p:cNvPicPr>
          <p:nvPr/>
        </p:nvPicPr>
        <p:blipFill>
          <a:blip r:embed="rId8"/>
          <a:srcRect l="2707" t="49008" r="6385" b="4713"/>
          <a:stretch>
            <a:fillRect/>
          </a:stretch>
        </p:blipFill>
        <p:spPr>
          <a:xfrm>
            <a:off x="2345836" y="4095146"/>
            <a:ext cx="7905046" cy="1434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صورة 11" descr="صورة 11"/>
          <p:cNvPicPr>
            <a:picLocks noChangeAspect="1"/>
          </p:cNvPicPr>
          <p:nvPr/>
        </p:nvPicPr>
        <p:blipFill>
          <a:blip r:embed="rId9"/>
          <a:srcRect l="1978" t="6832" r="4404" b="72748"/>
          <a:stretch>
            <a:fillRect/>
          </a:stretch>
        </p:blipFill>
        <p:spPr>
          <a:xfrm>
            <a:off x="3053093" y="3210218"/>
            <a:ext cx="7097429" cy="55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6</a:t>
            </a:r>
          </a:p>
        </p:txBody>
      </p:sp>
      <p:pic>
        <p:nvPicPr>
          <p:cNvPr id="58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صورة 34" descr="صورة 34"/>
          <p:cNvPicPr>
            <a:picLocks noChangeAspect="1"/>
          </p:cNvPicPr>
          <p:nvPr/>
        </p:nvPicPr>
        <p:blipFill>
          <a:blip r:embed="rId6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TextBox 15"/>
          <p:cNvSpPr txBox="1"/>
          <p:nvPr/>
        </p:nvSpPr>
        <p:spPr>
          <a:xfrm>
            <a:off x="6185208" y="959835"/>
            <a:ext cx="3788078" cy="95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تحديد الدوال الزوجية والفردية</a:t>
            </a:r>
          </a:p>
        </p:txBody>
      </p:sp>
      <p:grpSp>
        <p:nvGrpSpPr>
          <p:cNvPr id="593" name="صورة 2"/>
          <p:cNvGrpSpPr/>
          <p:nvPr/>
        </p:nvGrpSpPr>
        <p:grpSpPr>
          <a:xfrm>
            <a:off x="1206569" y="2243724"/>
            <a:ext cx="1811216" cy="1960286"/>
            <a:chOff x="0" y="0"/>
            <a:chExt cx="1811214" cy="1960284"/>
          </a:xfrm>
        </p:grpSpPr>
        <p:sp>
          <p:nvSpPr>
            <p:cNvPr id="591" name="مستطيل"/>
            <p:cNvSpPr/>
            <p:nvPr/>
          </p:nvSpPr>
          <p:spPr>
            <a:xfrm>
              <a:off x="0" y="0"/>
              <a:ext cx="1811215" cy="196028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92" name="image87.png" descr="image87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811215" cy="1960285"/>
            </a:xfrm>
            <a:prstGeom prst="rect">
              <a:avLst/>
            </a:pr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94" name="صورة 5" descr="صورة 5"/>
          <p:cNvPicPr>
            <a:picLocks noChangeAspect="1"/>
          </p:cNvPicPr>
          <p:nvPr/>
        </p:nvPicPr>
        <p:blipFill>
          <a:blip r:embed="rId8"/>
          <a:srcRect l="10161" t="4450" r="2128" b="75376"/>
          <a:stretch>
            <a:fillRect/>
          </a:stretch>
        </p:blipFill>
        <p:spPr>
          <a:xfrm>
            <a:off x="3908391" y="2093427"/>
            <a:ext cx="5925008" cy="543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4225" y="3165575"/>
            <a:ext cx="2196188" cy="4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1332" y="5616888"/>
            <a:ext cx="2782031" cy="4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463" y="4348250"/>
            <a:ext cx="2186900" cy="4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صورة 22" descr="صورة 22"/>
          <p:cNvPicPr>
            <a:picLocks noChangeAspect="1"/>
          </p:cNvPicPr>
          <p:nvPr/>
        </p:nvPicPr>
        <p:blipFill>
          <a:blip r:embed="rId8"/>
          <a:srcRect l="75329" t="24536" r="3378" b="62223"/>
          <a:stretch>
            <a:fillRect/>
          </a:stretch>
        </p:blipFill>
        <p:spPr>
          <a:xfrm>
            <a:off x="8024227" y="3148028"/>
            <a:ext cx="2186900" cy="54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صورة 25" descr="صورة 25"/>
          <p:cNvPicPr>
            <a:picLocks noChangeAspect="1"/>
          </p:cNvPicPr>
          <p:nvPr/>
        </p:nvPicPr>
        <p:blipFill>
          <a:blip r:embed="rId10"/>
          <a:srcRect l="75475" t="5278" r="4805" b="82162"/>
          <a:stretch>
            <a:fillRect/>
          </a:stretch>
        </p:blipFill>
        <p:spPr>
          <a:xfrm>
            <a:off x="8397298" y="4375775"/>
            <a:ext cx="1813829" cy="399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صورة 27" descr="صورة 27"/>
          <p:cNvPicPr>
            <a:picLocks noChangeAspect="1"/>
          </p:cNvPicPr>
          <p:nvPr/>
        </p:nvPicPr>
        <p:blipFill>
          <a:blip r:embed="rId11"/>
          <a:srcRect l="68573" t="3519" r="2196" b="82418"/>
          <a:stretch>
            <a:fillRect/>
          </a:stretch>
        </p:blipFill>
        <p:spPr>
          <a:xfrm>
            <a:off x="7501332" y="5649848"/>
            <a:ext cx="2788153" cy="496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15" y="1863903"/>
            <a:ext cx="7304049" cy="4815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صورة 17" descr="صورة 17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10260959" y="1918558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مربع نص 11"/>
          <p:cNvSpPr txBox="1"/>
          <p:nvPr/>
        </p:nvSpPr>
        <p:spPr>
          <a:xfrm>
            <a:off x="10134533" y="2125359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pic>
        <p:nvPicPr>
          <p:cNvPr id="607" name="صورة 9" descr="صورة 9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1205423" y="1557054"/>
            <a:ext cx="3289607" cy="2653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صورة 16" descr="صورة 16"/>
          <p:cNvPicPr>
            <a:picLocks noChangeAspect="1"/>
          </p:cNvPicPr>
          <p:nvPr/>
        </p:nvPicPr>
        <p:blipFill>
          <a:blip r:embed="rId8"/>
          <a:srcRect l="75329" t="24536" r="3378" b="62223"/>
          <a:stretch>
            <a:fillRect/>
          </a:stretch>
        </p:blipFill>
        <p:spPr>
          <a:xfrm>
            <a:off x="1666004" y="4025489"/>
            <a:ext cx="2186900" cy="54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صورة 18" descr="صورة 18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صورة 17" descr="صورة 17"/>
          <p:cNvPicPr>
            <a:picLocks noChangeAspect="1"/>
          </p:cNvPicPr>
          <p:nvPr/>
        </p:nvPicPr>
        <p:blipFill>
          <a:blip r:embed="rId5"/>
          <a:srcRect l="31465" t="153" r="26110" b="56662"/>
          <a:stretch>
            <a:fillRect/>
          </a:stretch>
        </p:blipFill>
        <p:spPr>
          <a:xfrm rot="16200000">
            <a:off x="10200606" y="2033782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صورة 15" descr="صورة 15"/>
          <p:cNvPicPr>
            <a:picLocks noChangeAspect="1"/>
          </p:cNvPicPr>
          <p:nvPr/>
        </p:nvPicPr>
        <p:blipFill>
          <a:blip r:embed="rId6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مربع نص 12"/>
          <p:cNvSpPr txBox="1"/>
          <p:nvPr/>
        </p:nvSpPr>
        <p:spPr>
          <a:xfrm>
            <a:off x="10145750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pic>
        <p:nvPicPr>
          <p:cNvPr id="617" name="صورة 9" descr="صورة 9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1199816" y="1487902"/>
            <a:ext cx="3289606" cy="2653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صورة 16" descr="صورة 16"/>
          <p:cNvPicPr>
            <a:picLocks noChangeAspect="1"/>
          </p:cNvPicPr>
          <p:nvPr/>
        </p:nvPicPr>
        <p:blipFill>
          <a:blip r:embed="rId8"/>
          <a:srcRect l="75475" t="5278" r="4805" b="82162"/>
          <a:stretch>
            <a:fillRect/>
          </a:stretch>
        </p:blipFill>
        <p:spPr>
          <a:xfrm>
            <a:off x="1957848" y="3916722"/>
            <a:ext cx="1813829" cy="399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صورة 20" descr="صورة 20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26" y="1961012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صورة 17" descr="صورة 17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9675615" y="1909061"/>
            <a:ext cx="836737" cy="74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صورة 9" descr="صورة 9"/>
          <p:cNvPicPr>
            <a:picLocks noChangeAspect="1"/>
          </p:cNvPicPr>
          <p:nvPr/>
        </p:nvPicPr>
        <p:blipFill>
          <a:blip r:embed="rId7"/>
          <a:srcRect l="21193" t="58275" r="52231"/>
          <a:stretch>
            <a:fillRect/>
          </a:stretch>
        </p:blipFill>
        <p:spPr>
          <a:xfrm>
            <a:off x="1139463" y="1455919"/>
            <a:ext cx="3289606" cy="2653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صورة 16" descr="صورة 16"/>
          <p:cNvPicPr>
            <a:picLocks noChangeAspect="1"/>
          </p:cNvPicPr>
          <p:nvPr/>
        </p:nvPicPr>
        <p:blipFill>
          <a:blip r:embed="rId8"/>
          <a:srcRect l="68573" t="3519" r="2196" b="82418"/>
          <a:stretch>
            <a:fillRect/>
          </a:stretch>
        </p:blipFill>
        <p:spPr>
          <a:xfrm>
            <a:off x="1429527" y="4042307"/>
            <a:ext cx="2788152" cy="496632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مربع نص 12"/>
          <p:cNvSpPr txBox="1"/>
          <p:nvPr/>
        </p:nvSpPr>
        <p:spPr>
          <a:xfrm>
            <a:off x="9700907" y="2080836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C</a:t>
            </a:r>
          </a:p>
        </p:txBody>
      </p:sp>
      <p:pic>
        <p:nvPicPr>
          <p:cNvPr id="629" name="صورة 18" descr="صورة 18"/>
          <p:cNvPicPr>
            <a:picLocks noChangeAspect="1"/>
          </p:cNvPicPr>
          <p:nvPr/>
        </p:nvPicPr>
        <p:blipFill>
          <a:blip r:embed="rId9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152" y="5500184"/>
            <a:ext cx="2782031" cy="4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336" y="4189772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13" y="2984990"/>
            <a:ext cx="1956849" cy="42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صورة 19" descr="صورة 19"/>
          <p:cNvPicPr>
            <a:picLocks noChangeAspect="1"/>
          </p:cNvPicPr>
          <p:nvPr/>
        </p:nvPicPr>
        <p:blipFill>
          <a:blip r:embed="rId5"/>
          <a:srcRect l="31779" r="50440" b="55907"/>
          <a:stretch>
            <a:fillRect/>
          </a:stretch>
        </p:blipFill>
        <p:spPr>
          <a:xfrm rot="16200000">
            <a:off x="7771865" y="-411396"/>
            <a:ext cx="1213145" cy="3023904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TextBox 15"/>
          <p:cNvSpPr txBox="1"/>
          <p:nvPr/>
        </p:nvSpPr>
        <p:spPr>
          <a:xfrm>
            <a:off x="6215300" y="885111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تحقق من فهمك</a:t>
            </a:r>
          </a:p>
        </p:txBody>
      </p:sp>
      <p:pic>
        <p:nvPicPr>
          <p:cNvPr id="638" name="صورة 2" descr="صورة 2"/>
          <p:cNvPicPr>
            <a:picLocks noChangeAspect="1"/>
          </p:cNvPicPr>
          <p:nvPr/>
        </p:nvPicPr>
        <p:blipFill>
          <a:blip r:embed="rId6"/>
          <a:srcRect l="44673" t="40017" r="36866" b="24358"/>
          <a:stretch>
            <a:fillRect/>
          </a:stretch>
        </p:blipFill>
        <p:spPr>
          <a:xfrm>
            <a:off x="8039362" y="4092264"/>
            <a:ext cx="1862796" cy="565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صورة 14" descr="صورة 14"/>
          <p:cNvPicPr>
            <a:picLocks noChangeAspect="1"/>
          </p:cNvPicPr>
          <p:nvPr/>
        </p:nvPicPr>
        <p:blipFill>
          <a:blip r:embed="rId6"/>
          <a:srcRect l="75832" t="41879" r="7771" b="22497"/>
          <a:stretch>
            <a:fillRect/>
          </a:stretch>
        </p:blipFill>
        <p:spPr>
          <a:xfrm>
            <a:off x="8109728" y="2912197"/>
            <a:ext cx="1623035" cy="554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صورة 15" descr="صورة 15"/>
          <p:cNvPicPr>
            <a:picLocks noChangeAspect="1"/>
          </p:cNvPicPr>
          <p:nvPr/>
        </p:nvPicPr>
        <p:blipFill>
          <a:blip r:embed="rId6"/>
          <a:srcRect l="6073" t="43923" r="66345" b="24358"/>
          <a:stretch>
            <a:fillRect/>
          </a:stretch>
        </p:blipFill>
        <p:spPr>
          <a:xfrm>
            <a:off x="7550332" y="5500096"/>
            <a:ext cx="2428852" cy="43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صورة 16" descr="صورة 16"/>
          <p:cNvPicPr>
            <a:picLocks noChangeAspect="1"/>
          </p:cNvPicPr>
          <p:nvPr/>
        </p:nvPicPr>
        <p:blipFill>
          <a:blip r:embed="rId7"/>
          <a:srcRect l="10161" t="4450" r="2128" b="75376"/>
          <a:stretch>
            <a:fillRect/>
          </a:stretch>
        </p:blipFill>
        <p:spPr>
          <a:xfrm>
            <a:off x="3908391" y="2093427"/>
            <a:ext cx="5925008" cy="543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صورة 12" descr="صورة 12"/>
          <p:cNvPicPr>
            <a:picLocks noChangeAspect="1"/>
          </p:cNvPicPr>
          <p:nvPr/>
        </p:nvPicPr>
        <p:blipFill>
          <a:blip r:embed="rId8"/>
          <a:srcRect r="74364" b="55396"/>
          <a:stretch>
            <a:fillRect/>
          </a:stretch>
        </p:blipFill>
        <p:spPr>
          <a:xfrm>
            <a:off x="240302" y="4350410"/>
            <a:ext cx="2655365" cy="259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15" y="1863903"/>
            <a:ext cx="7304049" cy="4815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38956"/>
            <a:ext cx="2865315" cy="231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صورة 9" descr="صورة 9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182427" y="1954214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مربع نص 11"/>
          <p:cNvSpPr txBox="1"/>
          <p:nvPr/>
        </p:nvSpPr>
        <p:spPr>
          <a:xfrm>
            <a:off x="10273305" y="2161015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6A</a:t>
            </a:r>
          </a:p>
        </p:txBody>
      </p:sp>
      <p:pic>
        <p:nvPicPr>
          <p:cNvPr id="650" name="صورة 12" descr="صورة 12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71164"/>
            <a:ext cx="2878807" cy="232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صورة 9" descr="صورة 9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140091" y="1979115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مربع نص 12"/>
          <p:cNvSpPr txBox="1"/>
          <p:nvPr/>
        </p:nvSpPr>
        <p:spPr>
          <a:xfrm>
            <a:off x="10230970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6B</a:t>
            </a:r>
          </a:p>
        </p:txBody>
      </p:sp>
      <p:pic>
        <p:nvPicPr>
          <p:cNvPr id="659" name="صورة 10" descr="صورة 10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 10" descr="صورة 10"/>
          <p:cNvPicPr>
            <a:picLocks noChangeAspect="1"/>
          </p:cNvPicPr>
          <p:nvPr/>
        </p:nvPicPr>
        <p:blipFill>
          <a:blip r:embed="rId3"/>
          <a:srcRect l="34232" t="307" r="40894" b="62717"/>
          <a:stretch>
            <a:fillRect/>
          </a:stretch>
        </p:blipFill>
        <p:spPr>
          <a:xfrm>
            <a:off x="4236114" y="372492"/>
            <a:ext cx="3545717" cy="167295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3"/>
          <p:cNvSpPr txBox="1"/>
          <p:nvPr/>
        </p:nvSpPr>
        <p:spPr>
          <a:xfrm>
            <a:off x="4236113" y="1100140"/>
            <a:ext cx="4783539" cy="669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لماذا؟</a:t>
            </a:r>
          </a:p>
        </p:txBody>
      </p:sp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43" y="934916"/>
            <a:ext cx="608485" cy="637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صورة 13" descr="صورة 13"/>
          <p:cNvPicPr>
            <a:picLocks noChangeAspect="1"/>
          </p:cNvPicPr>
          <p:nvPr/>
        </p:nvPicPr>
        <p:blipFill>
          <a:blip r:embed="rId6"/>
          <a:srcRect l="75283" b="56355"/>
          <a:stretch>
            <a:fillRect/>
          </a:stretch>
        </p:blipFill>
        <p:spPr>
          <a:xfrm>
            <a:off x="315879" y="4579160"/>
            <a:ext cx="2218988" cy="2203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صورة 24" descr="صورة 24"/>
          <p:cNvPicPr>
            <a:picLocks noChangeAspect="1"/>
          </p:cNvPicPr>
          <p:nvPr/>
        </p:nvPicPr>
        <p:blipFill>
          <a:blip r:embed="rId7"/>
          <a:srcRect l="50281" t="24785" r="1605" b="36515"/>
          <a:stretch>
            <a:fillRect/>
          </a:stretch>
        </p:blipFill>
        <p:spPr>
          <a:xfrm>
            <a:off x="5504891" y="2856955"/>
            <a:ext cx="5169341" cy="1722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صورة 25"/>
          <p:cNvGrpSpPr/>
          <p:nvPr/>
        </p:nvGrpSpPr>
        <p:grpSpPr>
          <a:xfrm>
            <a:off x="1606979" y="2505410"/>
            <a:ext cx="3235800" cy="1996422"/>
            <a:chOff x="0" y="0"/>
            <a:chExt cx="3235799" cy="1996421"/>
          </a:xfrm>
        </p:grpSpPr>
        <p:sp>
          <p:nvSpPr>
            <p:cNvPr id="174" name="الشكل"/>
            <p:cNvSpPr/>
            <p:nvPr/>
          </p:nvSpPr>
          <p:spPr>
            <a:xfrm>
              <a:off x="-1" y="-1"/>
              <a:ext cx="3235801" cy="1996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379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221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75" name="image39.tif" descr="image39.tif"/>
            <p:cNvPicPr>
              <a:picLocks noChangeAspect="1"/>
            </p:cNvPicPr>
            <p:nvPr/>
          </p:nvPicPr>
          <p:blipFill>
            <a:blip r:embed="rId8"/>
            <a:srcRect l="7326" t="9937" r="53716" b="32036"/>
            <a:stretch>
              <a:fillRect/>
            </a:stretch>
          </p:blipFill>
          <p:spPr>
            <a:xfrm>
              <a:off x="0" y="0"/>
              <a:ext cx="3235722" cy="199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001"/>
                  </a:lnTo>
                  <a:lnTo>
                    <a:pt x="2220" y="21600"/>
                  </a:lnTo>
                  <a:lnTo>
                    <a:pt x="21600" y="21600"/>
                  </a:lnTo>
                  <a:lnTo>
                    <a:pt x="21600" y="3599"/>
                  </a:lnTo>
                  <a:lnTo>
                    <a:pt x="19380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CC"/>
              </a:solidFill>
              <a:prstDash val="solid"/>
              <a:miter lim="800000"/>
            </a:ln>
            <a:effectLst>
              <a:outerShdw blurRad="50800" dist="381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77" name="صورة 4" descr="صورة 4"/>
          <p:cNvPicPr>
            <a:picLocks noChangeAspect="1"/>
          </p:cNvPicPr>
          <p:nvPr/>
        </p:nvPicPr>
        <p:blipFill>
          <a:blip r:embed="rId7"/>
          <a:srcRect l="6655" t="71035" r="1883" b="3763"/>
          <a:stretch>
            <a:fillRect/>
          </a:stretch>
        </p:blipFill>
        <p:spPr>
          <a:xfrm>
            <a:off x="2534867" y="4961792"/>
            <a:ext cx="8085957" cy="922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71164"/>
            <a:ext cx="2878807" cy="232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صورة 9" descr="صورة 9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182427" y="1979115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مربع نص 12"/>
          <p:cNvSpPr txBox="1"/>
          <p:nvPr/>
        </p:nvSpPr>
        <p:spPr>
          <a:xfrm>
            <a:off x="10273305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6C</a:t>
            </a:r>
          </a:p>
        </p:txBody>
      </p:sp>
      <p:pic>
        <p:nvPicPr>
          <p:cNvPr id="668" name="صورة 10" descr="صورة 10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46" y="2245634"/>
            <a:ext cx="6558192" cy="1179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696" y="3988275"/>
            <a:ext cx="2365483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تدرب وحل المسائل</a:t>
            </a:r>
          </a:p>
        </p:txBody>
      </p:sp>
      <p:pic>
        <p:nvPicPr>
          <p:cNvPr id="676" name="صورة 16" descr="صورة 16"/>
          <p:cNvPicPr>
            <a:picLocks noChangeAspect="1"/>
          </p:cNvPicPr>
          <p:nvPr/>
        </p:nvPicPr>
        <p:blipFill>
          <a:blip r:embed="rId7"/>
          <a:srcRect r="73608" b="58475"/>
          <a:stretch>
            <a:fillRect/>
          </a:stretch>
        </p:blipFill>
        <p:spPr>
          <a:xfrm>
            <a:off x="182879" y="4505426"/>
            <a:ext cx="2712641" cy="240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صورة 4" descr="صورة 4"/>
          <p:cNvPicPr>
            <a:picLocks noChangeAspect="1"/>
          </p:cNvPicPr>
          <p:nvPr/>
        </p:nvPicPr>
        <p:blipFill>
          <a:blip r:embed="rId8"/>
          <a:srcRect l="55231" t="76778" r="2051" b="4782"/>
          <a:stretch>
            <a:fillRect/>
          </a:stretch>
        </p:blipFill>
        <p:spPr>
          <a:xfrm>
            <a:off x="7163633" y="3988275"/>
            <a:ext cx="2413594" cy="34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صورة 11" descr="صورة 11"/>
          <p:cNvPicPr>
            <a:picLocks noChangeAspect="1"/>
          </p:cNvPicPr>
          <p:nvPr/>
        </p:nvPicPr>
        <p:blipFill>
          <a:blip r:embed="rId8"/>
          <a:srcRect l="1561" b="26725"/>
          <a:stretch>
            <a:fillRect/>
          </a:stretch>
        </p:blipFill>
        <p:spPr>
          <a:xfrm>
            <a:off x="4361770" y="2245399"/>
            <a:ext cx="5332505" cy="123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33" y="5264082"/>
            <a:ext cx="2530642" cy="48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صورة 12" descr="صورة 12"/>
          <p:cNvPicPr>
            <a:picLocks noChangeAspect="1"/>
          </p:cNvPicPr>
          <p:nvPr/>
        </p:nvPicPr>
        <p:blipFill>
          <a:blip r:embed="rId8"/>
          <a:srcRect l="5539" t="81560" r="49232" b="4782"/>
          <a:stretch>
            <a:fillRect/>
          </a:stretch>
        </p:blipFill>
        <p:spPr>
          <a:xfrm>
            <a:off x="7094207" y="5378331"/>
            <a:ext cx="2562972" cy="25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615" y="1863903"/>
            <a:ext cx="7304049" cy="4815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38956"/>
            <a:ext cx="2865315" cy="231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صورة 9" descr="صورة 9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260959" y="1954214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مربع نص 11"/>
          <p:cNvSpPr txBox="1"/>
          <p:nvPr/>
        </p:nvSpPr>
        <p:spPr>
          <a:xfrm>
            <a:off x="10332939" y="2161015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25</a:t>
            </a:r>
          </a:p>
        </p:txBody>
      </p:sp>
      <p:pic>
        <p:nvPicPr>
          <p:cNvPr id="688" name="صورة 17" descr="صورة 17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92" y="2114604"/>
            <a:ext cx="7961971" cy="4564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صورة 15" descr="صورة 15"/>
          <p:cNvPicPr>
            <a:picLocks noChangeAspect="1"/>
          </p:cNvPicPr>
          <p:nvPr/>
        </p:nvPicPr>
        <p:blipFill>
          <a:blip r:embed="rId5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صورة 7" descr="صورة 7"/>
          <p:cNvPicPr>
            <a:picLocks noChangeAspect="1"/>
          </p:cNvPicPr>
          <p:nvPr/>
        </p:nvPicPr>
        <p:blipFill>
          <a:blip r:embed="rId6"/>
          <a:srcRect l="21193" t="58275" r="52231"/>
          <a:stretch>
            <a:fillRect/>
          </a:stretch>
        </p:blipFill>
        <p:spPr>
          <a:xfrm>
            <a:off x="1139462" y="1771164"/>
            <a:ext cx="2878807" cy="232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صورة 9" descr="صورة 9"/>
          <p:cNvPicPr>
            <a:picLocks noChangeAspect="1"/>
          </p:cNvPicPr>
          <p:nvPr/>
        </p:nvPicPr>
        <p:blipFill>
          <a:blip r:embed="rId7"/>
          <a:srcRect l="31465" t="153" r="26110" b="56662"/>
          <a:stretch>
            <a:fillRect/>
          </a:stretch>
        </p:blipFill>
        <p:spPr>
          <a:xfrm rot="16200000">
            <a:off x="10140091" y="1979115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مربع نص 12"/>
          <p:cNvSpPr txBox="1"/>
          <p:nvPr/>
        </p:nvSpPr>
        <p:spPr>
          <a:xfrm>
            <a:off x="10230970" y="2114604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26</a:t>
            </a:r>
          </a:p>
        </p:txBody>
      </p:sp>
      <p:pic>
        <p:nvPicPr>
          <p:cNvPr id="697" name="صورة 10" descr="صورة 10"/>
          <p:cNvPicPr>
            <a:picLocks noChangeAspect="1"/>
          </p:cNvPicPr>
          <p:nvPr/>
        </p:nvPicPr>
        <p:blipFill>
          <a:blip r:embed="rId8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صورة 15" descr="صورة 15"/>
          <p:cNvPicPr>
            <a:picLocks noChangeAspect="1"/>
          </p:cNvPicPr>
          <p:nvPr/>
        </p:nvPicPr>
        <p:blipFill>
          <a:blip r:embed="rId3"/>
          <a:srcRect t="68765" b="12149"/>
          <a:stretch>
            <a:fillRect/>
          </a:stretch>
        </p:blipFill>
        <p:spPr>
          <a:xfrm>
            <a:off x="6204590" y="618405"/>
            <a:ext cx="4847947" cy="1308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7272" y="1781"/>
                </a:moveTo>
                <a:cubicBezTo>
                  <a:pt x="18714" y="1781"/>
                  <a:pt x="19885" y="5666"/>
                  <a:pt x="19885" y="10459"/>
                </a:cubicBezTo>
                <a:cubicBezTo>
                  <a:pt x="19885" y="15253"/>
                  <a:pt x="18714" y="19137"/>
                  <a:pt x="17272" y="19137"/>
                </a:cubicBezTo>
                <a:cubicBezTo>
                  <a:pt x="15829" y="19137"/>
                  <a:pt x="14660" y="15253"/>
                  <a:pt x="14660" y="10459"/>
                </a:cubicBezTo>
                <a:cubicBezTo>
                  <a:pt x="14660" y="5666"/>
                  <a:pt x="15829" y="1781"/>
                  <a:pt x="17272" y="17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1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38" y="2052372"/>
            <a:ext cx="7274383" cy="84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Box 15"/>
          <p:cNvSpPr txBox="1"/>
          <p:nvPr/>
        </p:nvSpPr>
        <p:spPr>
          <a:xfrm>
            <a:off x="6157350" y="988466"/>
            <a:ext cx="4054405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مسائل التفكير العليا</a:t>
            </a:r>
          </a:p>
        </p:txBody>
      </p:sp>
      <p:pic>
        <p:nvPicPr>
          <p:cNvPr id="704" name="صورة 2" descr="صورة 2"/>
          <p:cNvPicPr>
            <a:picLocks noChangeAspect="1"/>
          </p:cNvPicPr>
          <p:nvPr/>
        </p:nvPicPr>
        <p:blipFill>
          <a:blip r:embed="rId6"/>
          <a:srcRect l="17865" t="14489" r="5104" b="68575"/>
          <a:stretch>
            <a:fillRect/>
          </a:stretch>
        </p:blipFill>
        <p:spPr>
          <a:xfrm>
            <a:off x="4981298" y="3334301"/>
            <a:ext cx="4824551" cy="714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صورة 8" descr="صورة 8"/>
          <p:cNvPicPr>
            <a:picLocks noChangeAspect="1"/>
          </p:cNvPicPr>
          <p:nvPr/>
        </p:nvPicPr>
        <p:blipFill>
          <a:blip r:embed="rId7"/>
          <a:srcRect l="50765" t="1842" r="24452" b="54825"/>
          <a:stretch>
            <a:fillRect/>
          </a:stretch>
        </p:blipFill>
        <p:spPr>
          <a:xfrm>
            <a:off x="184868" y="4406034"/>
            <a:ext cx="2582370" cy="2539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صورة 10" descr="صورة 10"/>
          <p:cNvPicPr>
            <a:picLocks noChangeAspect="1"/>
          </p:cNvPicPr>
          <p:nvPr/>
        </p:nvPicPr>
        <p:blipFill>
          <a:blip r:embed="rId6"/>
          <a:srcRect b="85803"/>
          <a:stretch>
            <a:fillRect/>
          </a:stretch>
        </p:blipFill>
        <p:spPr>
          <a:xfrm>
            <a:off x="2684915" y="2048068"/>
            <a:ext cx="7439026" cy="711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صورة 11" descr="صورة 11"/>
          <p:cNvPicPr>
            <a:picLocks noChangeAspect="1"/>
          </p:cNvPicPr>
          <p:nvPr/>
        </p:nvPicPr>
        <p:blipFill>
          <a:blip r:embed="rId6"/>
          <a:srcRect l="14002" t="37144" r="8150" b="42246"/>
          <a:stretch>
            <a:fillRect/>
          </a:stretch>
        </p:blipFill>
        <p:spPr>
          <a:xfrm>
            <a:off x="4981299" y="4346576"/>
            <a:ext cx="4571797" cy="81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صورة 12" descr="صورة 12"/>
          <p:cNvPicPr>
            <a:picLocks noChangeAspect="1"/>
          </p:cNvPicPr>
          <p:nvPr/>
        </p:nvPicPr>
        <p:blipFill>
          <a:blip r:embed="rId6"/>
          <a:srcRect l="14002" t="62554" r="7564" b="28407"/>
          <a:stretch>
            <a:fillRect/>
          </a:stretch>
        </p:blipFill>
        <p:spPr>
          <a:xfrm>
            <a:off x="4981299" y="5280226"/>
            <a:ext cx="4624257" cy="35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صورة 13" descr="صورة 13"/>
          <p:cNvPicPr>
            <a:picLocks noChangeAspect="1"/>
          </p:cNvPicPr>
          <p:nvPr/>
        </p:nvPicPr>
        <p:blipFill>
          <a:blip r:embed="rId6"/>
          <a:srcRect l="4988" t="78023" r="7212" b="4075"/>
          <a:stretch>
            <a:fillRect/>
          </a:stretch>
        </p:blipFill>
        <p:spPr>
          <a:xfrm>
            <a:off x="4763375" y="5838957"/>
            <a:ext cx="4824552" cy="662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853">
            <a:off x="4059528" y="1008133"/>
            <a:ext cx="3966571" cy="1254878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Google Shape;3911;p60"/>
          <p:cNvSpPr/>
          <p:nvPr/>
        </p:nvSpPr>
        <p:spPr>
          <a:xfrm>
            <a:off x="8106912" y="2775065"/>
            <a:ext cx="257621" cy="25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0"/>
                </a:moveTo>
                <a:cubicBezTo>
                  <a:pt x="4838" y="0"/>
                  <a:pt x="0" y="4831"/>
                  <a:pt x="0" y="10800"/>
                </a:cubicBezTo>
                <a:cubicBezTo>
                  <a:pt x="0" y="16760"/>
                  <a:pt x="4838" y="21600"/>
                  <a:pt x="10804" y="21600"/>
                </a:cubicBezTo>
                <a:cubicBezTo>
                  <a:pt x="16762" y="21600"/>
                  <a:pt x="21600" y="16760"/>
                  <a:pt x="21600" y="10800"/>
                </a:cubicBezTo>
                <a:cubicBezTo>
                  <a:pt x="21600" y="4831"/>
                  <a:pt x="16762" y="0"/>
                  <a:pt x="10804" y="0"/>
                </a:cubicBezTo>
                <a:close/>
              </a:path>
            </a:pathLst>
          </a:custGeom>
          <a:solidFill>
            <a:srgbClr val="F999AC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18" name="Google Shape;3930;p60"/>
          <p:cNvGrpSpPr/>
          <p:nvPr/>
        </p:nvGrpSpPr>
        <p:grpSpPr>
          <a:xfrm>
            <a:off x="5559385" y="5487582"/>
            <a:ext cx="676405" cy="643643"/>
            <a:chOff x="0" y="0"/>
            <a:chExt cx="676404" cy="643642"/>
          </a:xfrm>
        </p:grpSpPr>
        <p:sp>
          <p:nvSpPr>
            <p:cNvPr id="713" name="Google Shape;3931;p60">
              <a:hlinkClick r:id="rId4"/>
            </p:cNvPr>
            <p:cNvSpPr/>
            <p:nvPr/>
          </p:nvSpPr>
          <p:spPr>
            <a:xfrm>
              <a:off x="10677" y="10139"/>
              <a:ext cx="655021" cy="623270"/>
            </a:xfrm>
            <a:prstGeom prst="ellipse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4" name="Google Shape;3932;p60">
              <a:hlinkClick r:id="rId4"/>
            </p:cNvPr>
            <p:cNvSpPr/>
            <p:nvPr/>
          </p:nvSpPr>
          <p:spPr>
            <a:xfrm>
              <a:off x="295370" y="10139"/>
              <a:ext cx="370156" cy="62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extrusionOk="0">
                  <a:moveTo>
                    <a:pt x="2416" y="0"/>
                  </a:moveTo>
                  <a:cubicBezTo>
                    <a:pt x="1614" y="0"/>
                    <a:pt x="803" y="28"/>
                    <a:pt x="0" y="92"/>
                  </a:cubicBezTo>
                  <a:cubicBezTo>
                    <a:pt x="9226" y="796"/>
                    <a:pt x="16120" y="5376"/>
                    <a:pt x="16120" y="10799"/>
                  </a:cubicBezTo>
                  <a:cubicBezTo>
                    <a:pt x="16120" y="16216"/>
                    <a:pt x="9226" y="20796"/>
                    <a:pt x="0" y="21506"/>
                  </a:cubicBezTo>
                  <a:cubicBezTo>
                    <a:pt x="817" y="21569"/>
                    <a:pt x="1631" y="21600"/>
                    <a:pt x="2430" y="21600"/>
                  </a:cubicBezTo>
                  <a:cubicBezTo>
                    <a:pt x="12045" y="21600"/>
                    <a:pt x="20257" y="17250"/>
                    <a:pt x="20896" y="11503"/>
                  </a:cubicBezTo>
                  <a:cubicBezTo>
                    <a:pt x="21600" y="5277"/>
                    <a:pt x="13129" y="5"/>
                    <a:pt x="241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5" name="Google Shape;3933;p60"/>
            <p:cNvSpPr/>
            <p:nvPr/>
          </p:nvSpPr>
          <p:spPr>
            <a:xfrm>
              <a:off x="156952" y="171938"/>
              <a:ext cx="410371" cy="32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13809" y="0"/>
                  </a:moveTo>
                  <a:cubicBezTo>
                    <a:pt x="13152" y="0"/>
                    <a:pt x="12490" y="157"/>
                    <a:pt x="11858" y="476"/>
                  </a:cubicBezTo>
                  <a:cubicBezTo>
                    <a:pt x="9993" y="1425"/>
                    <a:pt x="8787" y="3639"/>
                    <a:pt x="8787" y="6098"/>
                  </a:cubicBezTo>
                  <a:lnTo>
                    <a:pt x="8787" y="6195"/>
                  </a:lnTo>
                  <a:lnTo>
                    <a:pt x="8542" y="6185"/>
                  </a:lnTo>
                  <a:lnTo>
                    <a:pt x="8532" y="6185"/>
                  </a:lnTo>
                  <a:cubicBezTo>
                    <a:pt x="8024" y="6185"/>
                    <a:pt x="6556" y="5678"/>
                    <a:pt x="6076" y="5490"/>
                  </a:cubicBezTo>
                  <a:cubicBezTo>
                    <a:pt x="4226" y="4720"/>
                    <a:pt x="2557" y="3464"/>
                    <a:pt x="1170" y="1798"/>
                  </a:cubicBezTo>
                  <a:lnTo>
                    <a:pt x="645" y="1171"/>
                  </a:lnTo>
                  <a:cubicBezTo>
                    <a:pt x="611" y="1131"/>
                    <a:pt x="570" y="1112"/>
                    <a:pt x="529" y="1112"/>
                  </a:cubicBezTo>
                  <a:cubicBezTo>
                    <a:pt x="459" y="1112"/>
                    <a:pt x="390" y="1168"/>
                    <a:pt x="374" y="1259"/>
                  </a:cubicBezTo>
                  <a:lnTo>
                    <a:pt x="184" y="2130"/>
                  </a:lnTo>
                  <a:cubicBezTo>
                    <a:pt x="-306" y="4453"/>
                    <a:pt x="482" y="6912"/>
                    <a:pt x="2150" y="8212"/>
                  </a:cubicBezTo>
                  <a:lnTo>
                    <a:pt x="2132" y="8212"/>
                  </a:lnTo>
                  <a:cubicBezTo>
                    <a:pt x="1797" y="8212"/>
                    <a:pt x="1451" y="8168"/>
                    <a:pt x="1116" y="8068"/>
                  </a:cubicBezTo>
                  <a:lnTo>
                    <a:pt x="500" y="7892"/>
                  </a:lnTo>
                  <a:cubicBezTo>
                    <a:pt x="488" y="7889"/>
                    <a:pt x="475" y="7886"/>
                    <a:pt x="462" y="7886"/>
                  </a:cubicBezTo>
                  <a:cubicBezTo>
                    <a:pt x="359" y="7886"/>
                    <a:pt x="276" y="7995"/>
                    <a:pt x="300" y="8124"/>
                  </a:cubicBezTo>
                  <a:lnTo>
                    <a:pt x="400" y="8885"/>
                  </a:lnTo>
                  <a:cubicBezTo>
                    <a:pt x="637" y="10570"/>
                    <a:pt x="1534" y="12014"/>
                    <a:pt x="2812" y="12731"/>
                  </a:cubicBezTo>
                  <a:cubicBezTo>
                    <a:pt x="2974" y="12806"/>
                    <a:pt x="2930" y="13103"/>
                    <a:pt x="2758" y="13116"/>
                  </a:cubicBezTo>
                  <a:lnTo>
                    <a:pt x="2747" y="13116"/>
                  </a:lnTo>
                  <a:lnTo>
                    <a:pt x="2059" y="13160"/>
                  </a:lnTo>
                  <a:cubicBezTo>
                    <a:pt x="1941" y="13160"/>
                    <a:pt x="1869" y="13326"/>
                    <a:pt x="1923" y="13457"/>
                  </a:cubicBezTo>
                  <a:lnTo>
                    <a:pt x="2268" y="14184"/>
                  </a:lnTo>
                  <a:cubicBezTo>
                    <a:pt x="2938" y="15606"/>
                    <a:pt x="4108" y="16586"/>
                    <a:pt x="5450" y="16830"/>
                  </a:cubicBezTo>
                  <a:cubicBezTo>
                    <a:pt x="5595" y="16852"/>
                    <a:pt x="5641" y="17084"/>
                    <a:pt x="5522" y="17181"/>
                  </a:cubicBezTo>
                  <a:cubicBezTo>
                    <a:pt x="4381" y="18218"/>
                    <a:pt x="3057" y="18913"/>
                    <a:pt x="1652" y="19210"/>
                  </a:cubicBezTo>
                  <a:lnTo>
                    <a:pt x="137" y="19530"/>
                  </a:lnTo>
                  <a:cubicBezTo>
                    <a:pt x="-25" y="19561"/>
                    <a:pt x="-53" y="19849"/>
                    <a:pt x="109" y="19915"/>
                  </a:cubicBezTo>
                  <a:lnTo>
                    <a:pt x="1541" y="20585"/>
                  </a:lnTo>
                  <a:cubicBezTo>
                    <a:pt x="2992" y="21259"/>
                    <a:pt x="4533" y="21600"/>
                    <a:pt x="6076" y="21600"/>
                  </a:cubicBezTo>
                  <a:cubicBezTo>
                    <a:pt x="13075" y="21600"/>
                    <a:pt x="18795" y="14682"/>
                    <a:pt x="18813" y="6163"/>
                  </a:cubicBezTo>
                  <a:lnTo>
                    <a:pt x="18813" y="5919"/>
                  </a:lnTo>
                  <a:cubicBezTo>
                    <a:pt x="19302" y="5503"/>
                    <a:pt x="19756" y="5039"/>
                    <a:pt x="20173" y="4519"/>
                  </a:cubicBezTo>
                  <a:lnTo>
                    <a:pt x="21188" y="3241"/>
                  </a:lnTo>
                  <a:cubicBezTo>
                    <a:pt x="21294" y="3113"/>
                    <a:pt x="21217" y="2903"/>
                    <a:pt x="21080" y="2903"/>
                  </a:cubicBezTo>
                  <a:cubicBezTo>
                    <a:pt x="21065" y="2903"/>
                    <a:pt x="21049" y="2906"/>
                    <a:pt x="21034" y="2913"/>
                  </a:cubicBezTo>
                  <a:lnTo>
                    <a:pt x="19611" y="3320"/>
                  </a:lnTo>
                  <a:cubicBezTo>
                    <a:pt x="19465" y="3364"/>
                    <a:pt x="19320" y="3407"/>
                    <a:pt x="19166" y="3442"/>
                  </a:cubicBezTo>
                  <a:cubicBezTo>
                    <a:pt x="19155" y="3442"/>
                    <a:pt x="19148" y="3445"/>
                    <a:pt x="19137" y="3445"/>
                  </a:cubicBezTo>
                  <a:cubicBezTo>
                    <a:pt x="18983" y="3445"/>
                    <a:pt x="18903" y="3204"/>
                    <a:pt x="19032" y="3088"/>
                  </a:cubicBezTo>
                  <a:cubicBezTo>
                    <a:pt x="19202" y="2913"/>
                    <a:pt x="19356" y="2737"/>
                    <a:pt x="19501" y="2537"/>
                  </a:cubicBezTo>
                  <a:lnTo>
                    <a:pt x="20609" y="1071"/>
                  </a:lnTo>
                  <a:cubicBezTo>
                    <a:pt x="20701" y="936"/>
                    <a:pt x="20619" y="736"/>
                    <a:pt x="20490" y="736"/>
                  </a:cubicBezTo>
                  <a:cubicBezTo>
                    <a:pt x="20469" y="736"/>
                    <a:pt x="20449" y="742"/>
                    <a:pt x="20426" y="752"/>
                  </a:cubicBezTo>
                  <a:lnTo>
                    <a:pt x="18885" y="1381"/>
                  </a:lnTo>
                  <a:cubicBezTo>
                    <a:pt x="18413" y="1569"/>
                    <a:pt x="17934" y="1701"/>
                    <a:pt x="17452" y="1788"/>
                  </a:cubicBezTo>
                  <a:cubicBezTo>
                    <a:pt x="17444" y="1791"/>
                    <a:pt x="17434" y="1791"/>
                    <a:pt x="17424" y="1791"/>
                  </a:cubicBezTo>
                  <a:cubicBezTo>
                    <a:pt x="17380" y="1791"/>
                    <a:pt x="17339" y="1769"/>
                    <a:pt x="17308" y="1732"/>
                  </a:cubicBezTo>
                  <a:cubicBezTo>
                    <a:pt x="16355" y="595"/>
                    <a:pt x="15092" y="0"/>
                    <a:pt x="138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6" name="Google Shape;3934;p60"/>
            <p:cNvSpPr/>
            <p:nvPr/>
          </p:nvSpPr>
          <p:spPr>
            <a:xfrm>
              <a:off x="-1" y="0"/>
              <a:ext cx="676406" cy="643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6" h="21600" extrusionOk="0">
                  <a:moveTo>
                    <a:pt x="10250" y="681"/>
                  </a:moveTo>
                  <a:cubicBezTo>
                    <a:pt x="15551" y="681"/>
                    <a:pt x="19857" y="5218"/>
                    <a:pt x="19857" y="10801"/>
                  </a:cubicBezTo>
                  <a:cubicBezTo>
                    <a:pt x="19857" y="16378"/>
                    <a:pt x="15551" y="20915"/>
                    <a:pt x="10250" y="20915"/>
                  </a:cubicBezTo>
                  <a:cubicBezTo>
                    <a:pt x="4955" y="20915"/>
                    <a:pt x="648" y="16378"/>
                    <a:pt x="648" y="10801"/>
                  </a:cubicBezTo>
                  <a:cubicBezTo>
                    <a:pt x="648" y="5218"/>
                    <a:pt x="4955" y="681"/>
                    <a:pt x="10250" y="681"/>
                  </a:cubicBezTo>
                  <a:close/>
                  <a:moveTo>
                    <a:pt x="10250" y="0"/>
                  </a:moveTo>
                  <a:cubicBezTo>
                    <a:pt x="8277" y="0"/>
                    <a:pt x="6294" y="598"/>
                    <a:pt x="4558" y="1822"/>
                  </a:cubicBezTo>
                  <a:cubicBezTo>
                    <a:pt x="488" y="4681"/>
                    <a:pt x="-1089" y="10174"/>
                    <a:pt x="781" y="14930"/>
                  </a:cubicBezTo>
                  <a:cubicBezTo>
                    <a:pt x="2393" y="19024"/>
                    <a:pt x="6170" y="21600"/>
                    <a:pt x="10247" y="21600"/>
                  </a:cubicBezTo>
                  <a:cubicBezTo>
                    <a:pt x="10911" y="21600"/>
                    <a:pt x="11581" y="21532"/>
                    <a:pt x="12253" y="21390"/>
                  </a:cubicBezTo>
                  <a:cubicBezTo>
                    <a:pt x="17048" y="20390"/>
                    <a:pt x="20506" y="15954"/>
                    <a:pt x="20506" y="10801"/>
                  </a:cubicBezTo>
                  <a:cubicBezTo>
                    <a:pt x="20511" y="7931"/>
                    <a:pt x="19433" y="5183"/>
                    <a:pt x="17500" y="3164"/>
                  </a:cubicBezTo>
                  <a:cubicBezTo>
                    <a:pt x="15519" y="1075"/>
                    <a:pt x="12894" y="0"/>
                    <a:pt x="1025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7" name="Google Shape;3935;p60"/>
            <p:cNvSpPr/>
            <p:nvPr/>
          </p:nvSpPr>
          <p:spPr>
            <a:xfrm>
              <a:off x="138953" y="162510"/>
              <a:ext cx="441164" cy="345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13877" y="0"/>
                  </a:moveTo>
                  <a:cubicBezTo>
                    <a:pt x="13240" y="0"/>
                    <a:pt x="12599" y="142"/>
                    <a:pt x="11985" y="435"/>
                  </a:cubicBezTo>
                  <a:cubicBezTo>
                    <a:pt x="10132" y="1321"/>
                    <a:pt x="8860" y="3414"/>
                    <a:pt x="8687" y="5834"/>
                  </a:cubicBezTo>
                  <a:cubicBezTo>
                    <a:pt x="8039" y="5677"/>
                    <a:pt x="7388" y="5478"/>
                    <a:pt x="6757" y="5230"/>
                  </a:cubicBezTo>
                  <a:cubicBezTo>
                    <a:pt x="4843" y="4436"/>
                    <a:pt x="3134" y="3041"/>
                    <a:pt x="1793" y="1196"/>
                  </a:cubicBezTo>
                  <a:cubicBezTo>
                    <a:pt x="1716" y="1081"/>
                    <a:pt x="1604" y="1010"/>
                    <a:pt x="1495" y="977"/>
                  </a:cubicBezTo>
                  <a:cubicBezTo>
                    <a:pt x="1461" y="971"/>
                    <a:pt x="1429" y="965"/>
                    <a:pt x="1395" y="965"/>
                  </a:cubicBezTo>
                  <a:cubicBezTo>
                    <a:pt x="1201" y="965"/>
                    <a:pt x="1019" y="1099"/>
                    <a:pt x="929" y="1321"/>
                  </a:cubicBezTo>
                  <a:cubicBezTo>
                    <a:pt x="127" y="3269"/>
                    <a:pt x="288" y="5594"/>
                    <a:pt x="1332" y="7365"/>
                  </a:cubicBezTo>
                  <a:cubicBezTo>
                    <a:pt x="1300" y="7359"/>
                    <a:pt x="1266" y="7353"/>
                    <a:pt x="1235" y="7353"/>
                  </a:cubicBezTo>
                  <a:cubicBezTo>
                    <a:pt x="1079" y="7353"/>
                    <a:pt x="926" y="7436"/>
                    <a:pt x="827" y="7584"/>
                  </a:cubicBezTo>
                  <a:cubicBezTo>
                    <a:pt x="759" y="7699"/>
                    <a:pt x="715" y="7833"/>
                    <a:pt x="715" y="7981"/>
                  </a:cubicBezTo>
                  <a:lnTo>
                    <a:pt x="715" y="8176"/>
                  </a:lnTo>
                  <a:cubicBezTo>
                    <a:pt x="715" y="9843"/>
                    <a:pt x="1332" y="11419"/>
                    <a:pt x="2400" y="12458"/>
                  </a:cubicBezTo>
                  <a:cubicBezTo>
                    <a:pt x="2323" y="12523"/>
                    <a:pt x="2262" y="12606"/>
                    <a:pt x="2228" y="12698"/>
                  </a:cubicBezTo>
                  <a:cubicBezTo>
                    <a:pt x="2170" y="12855"/>
                    <a:pt x="2150" y="13033"/>
                    <a:pt x="2194" y="13190"/>
                  </a:cubicBezTo>
                  <a:cubicBezTo>
                    <a:pt x="2648" y="14928"/>
                    <a:pt x="3758" y="16305"/>
                    <a:pt x="5176" y="16868"/>
                  </a:cubicBezTo>
                  <a:cubicBezTo>
                    <a:pt x="3903" y="17815"/>
                    <a:pt x="2442" y="18316"/>
                    <a:pt x="946" y="18316"/>
                  </a:cubicBezTo>
                  <a:cubicBezTo>
                    <a:pt x="819" y="18316"/>
                    <a:pt x="681" y="18316"/>
                    <a:pt x="545" y="18304"/>
                  </a:cubicBezTo>
                  <a:cubicBezTo>
                    <a:pt x="533" y="18304"/>
                    <a:pt x="523" y="18304"/>
                    <a:pt x="511" y="18304"/>
                  </a:cubicBezTo>
                  <a:cubicBezTo>
                    <a:pt x="261" y="18304"/>
                    <a:pt x="47" y="18526"/>
                    <a:pt x="6" y="18837"/>
                  </a:cubicBezTo>
                  <a:cubicBezTo>
                    <a:pt x="-28" y="19098"/>
                    <a:pt x="76" y="19358"/>
                    <a:pt x="271" y="19492"/>
                  </a:cubicBezTo>
                  <a:cubicBezTo>
                    <a:pt x="2230" y="20904"/>
                    <a:pt x="4421" y="21600"/>
                    <a:pt x="6604" y="21600"/>
                  </a:cubicBezTo>
                  <a:cubicBezTo>
                    <a:pt x="9183" y="21600"/>
                    <a:pt x="11752" y="20629"/>
                    <a:pt x="13925" y="18713"/>
                  </a:cubicBezTo>
                  <a:cubicBezTo>
                    <a:pt x="14190" y="18482"/>
                    <a:pt x="14217" y="18023"/>
                    <a:pt x="13993" y="17741"/>
                  </a:cubicBezTo>
                  <a:cubicBezTo>
                    <a:pt x="13891" y="17617"/>
                    <a:pt x="13755" y="17552"/>
                    <a:pt x="13622" y="17552"/>
                  </a:cubicBezTo>
                  <a:cubicBezTo>
                    <a:pt x="13512" y="17552"/>
                    <a:pt x="13403" y="17596"/>
                    <a:pt x="13311" y="17679"/>
                  </a:cubicBezTo>
                  <a:cubicBezTo>
                    <a:pt x="11324" y="19426"/>
                    <a:pt x="8969" y="20327"/>
                    <a:pt x="6592" y="20327"/>
                  </a:cubicBezTo>
                  <a:cubicBezTo>
                    <a:pt x="5224" y="20327"/>
                    <a:pt x="3850" y="20028"/>
                    <a:pt x="2536" y="19420"/>
                  </a:cubicBezTo>
                  <a:cubicBezTo>
                    <a:pt x="4107" y="19077"/>
                    <a:pt x="5586" y="18242"/>
                    <a:pt x="6808" y="17001"/>
                  </a:cubicBezTo>
                  <a:cubicBezTo>
                    <a:pt x="6961" y="16856"/>
                    <a:pt x="7038" y="16616"/>
                    <a:pt x="7004" y="16376"/>
                  </a:cubicBezTo>
                  <a:cubicBezTo>
                    <a:pt x="6953" y="16086"/>
                    <a:pt x="6747" y="15879"/>
                    <a:pt x="6509" y="15867"/>
                  </a:cubicBezTo>
                  <a:cubicBezTo>
                    <a:pt x="5254" y="15825"/>
                    <a:pt x="4117" y="14990"/>
                    <a:pt x="3493" y="13658"/>
                  </a:cubicBezTo>
                  <a:cubicBezTo>
                    <a:pt x="3792" y="13649"/>
                    <a:pt x="4083" y="13596"/>
                    <a:pt x="4365" y="13521"/>
                  </a:cubicBezTo>
                  <a:cubicBezTo>
                    <a:pt x="4586" y="13471"/>
                    <a:pt x="4758" y="13252"/>
                    <a:pt x="4792" y="12971"/>
                  </a:cubicBezTo>
                  <a:cubicBezTo>
                    <a:pt x="4826" y="12657"/>
                    <a:pt x="4654" y="12355"/>
                    <a:pt x="4399" y="12272"/>
                  </a:cubicBezTo>
                  <a:cubicBezTo>
                    <a:pt x="3056" y="11875"/>
                    <a:pt x="2041" y="10542"/>
                    <a:pt x="1810" y="8875"/>
                  </a:cubicBezTo>
                  <a:cubicBezTo>
                    <a:pt x="2153" y="8973"/>
                    <a:pt x="2510" y="9026"/>
                    <a:pt x="2862" y="9026"/>
                  </a:cubicBezTo>
                  <a:cubicBezTo>
                    <a:pt x="2922" y="9026"/>
                    <a:pt x="2981" y="9023"/>
                    <a:pt x="3039" y="9020"/>
                  </a:cubicBezTo>
                  <a:cubicBezTo>
                    <a:pt x="3296" y="9011"/>
                    <a:pt x="3510" y="8771"/>
                    <a:pt x="3544" y="8458"/>
                  </a:cubicBezTo>
                  <a:cubicBezTo>
                    <a:pt x="3561" y="8209"/>
                    <a:pt x="3459" y="7969"/>
                    <a:pt x="3279" y="7833"/>
                  </a:cubicBezTo>
                  <a:cubicBezTo>
                    <a:pt x="1861" y="6781"/>
                    <a:pt x="1176" y="4729"/>
                    <a:pt x="1597" y="2769"/>
                  </a:cubicBezTo>
                  <a:cubicBezTo>
                    <a:pt x="2964" y="4415"/>
                    <a:pt x="4613" y="5665"/>
                    <a:pt x="6431" y="6426"/>
                  </a:cubicBezTo>
                  <a:cubicBezTo>
                    <a:pt x="6448" y="6438"/>
                    <a:pt x="8243" y="7113"/>
                    <a:pt x="8918" y="7113"/>
                  </a:cubicBezTo>
                  <a:lnTo>
                    <a:pt x="9175" y="7137"/>
                  </a:lnTo>
                  <a:cubicBezTo>
                    <a:pt x="9180" y="7137"/>
                    <a:pt x="9185" y="7137"/>
                    <a:pt x="9190" y="7137"/>
                  </a:cubicBezTo>
                  <a:cubicBezTo>
                    <a:pt x="9491" y="7137"/>
                    <a:pt x="9739" y="6838"/>
                    <a:pt x="9722" y="6468"/>
                  </a:cubicBezTo>
                  <a:lnTo>
                    <a:pt x="9722" y="6364"/>
                  </a:lnTo>
                  <a:cubicBezTo>
                    <a:pt x="9722" y="4291"/>
                    <a:pt x="10747" y="2437"/>
                    <a:pt x="12310" y="1655"/>
                  </a:cubicBezTo>
                  <a:cubicBezTo>
                    <a:pt x="12825" y="1401"/>
                    <a:pt x="13362" y="1276"/>
                    <a:pt x="13896" y="1276"/>
                  </a:cubicBezTo>
                  <a:cubicBezTo>
                    <a:pt x="14996" y="1276"/>
                    <a:pt x="16074" y="1800"/>
                    <a:pt x="16873" y="2790"/>
                  </a:cubicBezTo>
                  <a:cubicBezTo>
                    <a:pt x="16970" y="2917"/>
                    <a:pt x="17106" y="2982"/>
                    <a:pt x="17247" y="2982"/>
                  </a:cubicBezTo>
                  <a:cubicBezTo>
                    <a:pt x="17269" y="2982"/>
                    <a:pt x="17288" y="2982"/>
                    <a:pt x="17308" y="2979"/>
                  </a:cubicBezTo>
                  <a:cubicBezTo>
                    <a:pt x="17830" y="2884"/>
                    <a:pt x="18352" y="2739"/>
                    <a:pt x="18855" y="2529"/>
                  </a:cubicBezTo>
                  <a:cubicBezTo>
                    <a:pt x="18590" y="2896"/>
                    <a:pt x="18274" y="3198"/>
                    <a:pt x="17925" y="3435"/>
                  </a:cubicBezTo>
                  <a:cubicBezTo>
                    <a:pt x="17684" y="3592"/>
                    <a:pt x="17582" y="3956"/>
                    <a:pt x="17694" y="4258"/>
                  </a:cubicBezTo>
                  <a:lnTo>
                    <a:pt x="17701" y="4279"/>
                  </a:lnTo>
                  <a:cubicBezTo>
                    <a:pt x="17789" y="4498"/>
                    <a:pt x="17973" y="4649"/>
                    <a:pt x="18167" y="4649"/>
                  </a:cubicBezTo>
                  <a:cubicBezTo>
                    <a:pt x="18187" y="4649"/>
                    <a:pt x="18204" y="4649"/>
                    <a:pt x="18223" y="4646"/>
                  </a:cubicBezTo>
                  <a:cubicBezTo>
                    <a:pt x="18658" y="4593"/>
                    <a:pt x="19078" y="4510"/>
                    <a:pt x="19496" y="4386"/>
                  </a:cubicBezTo>
                  <a:cubicBezTo>
                    <a:pt x="19129" y="4854"/>
                    <a:pt x="18719" y="5280"/>
                    <a:pt x="18282" y="5644"/>
                  </a:cubicBezTo>
                  <a:cubicBezTo>
                    <a:pt x="18146" y="5772"/>
                    <a:pt x="18061" y="5979"/>
                    <a:pt x="18068" y="6186"/>
                  </a:cubicBezTo>
                  <a:lnTo>
                    <a:pt x="18068" y="6417"/>
                  </a:lnTo>
                  <a:cubicBezTo>
                    <a:pt x="18051" y="9843"/>
                    <a:pt x="17009" y="13148"/>
                    <a:pt x="15122" y="15689"/>
                  </a:cubicBezTo>
                  <a:cubicBezTo>
                    <a:pt x="14943" y="15941"/>
                    <a:pt x="14950" y="16326"/>
                    <a:pt x="15147" y="16566"/>
                  </a:cubicBezTo>
                  <a:cubicBezTo>
                    <a:pt x="15249" y="16690"/>
                    <a:pt x="15385" y="16752"/>
                    <a:pt x="15518" y="16752"/>
                  </a:cubicBezTo>
                  <a:cubicBezTo>
                    <a:pt x="15661" y="16752"/>
                    <a:pt x="15805" y="16678"/>
                    <a:pt x="15907" y="16533"/>
                  </a:cubicBezTo>
                  <a:cubicBezTo>
                    <a:pt x="17949" y="13782"/>
                    <a:pt x="19085" y="10199"/>
                    <a:pt x="19102" y="6488"/>
                  </a:cubicBezTo>
                  <a:cubicBezTo>
                    <a:pt x="20035" y="5644"/>
                    <a:pt x="20829" y="4605"/>
                    <a:pt x="21443" y="3414"/>
                  </a:cubicBezTo>
                  <a:cubicBezTo>
                    <a:pt x="21572" y="3145"/>
                    <a:pt x="21528" y="2801"/>
                    <a:pt x="21332" y="2603"/>
                  </a:cubicBezTo>
                  <a:cubicBezTo>
                    <a:pt x="21239" y="2499"/>
                    <a:pt x="21115" y="2449"/>
                    <a:pt x="20989" y="2449"/>
                  </a:cubicBezTo>
                  <a:cubicBezTo>
                    <a:pt x="20911" y="2449"/>
                    <a:pt x="20834" y="2470"/>
                    <a:pt x="20761" y="2508"/>
                  </a:cubicBezTo>
                  <a:cubicBezTo>
                    <a:pt x="20496" y="2665"/>
                    <a:pt x="20222" y="2801"/>
                    <a:pt x="19940" y="2917"/>
                  </a:cubicBezTo>
                  <a:cubicBezTo>
                    <a:pt x="20222" y="2446"/>
                    <a:pt x="20436" y="1937"/>
                    <a:pt x="20598" y="1383"/>
                  </a:cubicBezTo>
                  <a:cubicBezTo>
                    <a:pt x="20666" y="1164"/>
                    <a:pt x="20623" y="903"/>
                    <a:pt x="20496" y="728"/>
                  </a:cubicBezTo>
                  <a:cubicBezTo>
                    <a:pt x="20394" y="592"/>
                    <a:pt x="20251" y="521"/>
                    <a:pt x="20108" y="521"/>
                  </a:cubicBezTo>
                  <a:cubicBezTo>
                    <a:pt x="20020" y="521"/>
                    <a:pt x="19933" y="548"/>
                    <a:pt x="19855" y="601"/>
                  </a:cubicBezTo>
                  <a:cubicBezTo>
                    <a:pt x="19095" y="1134"/>
                    <a:pt x="18265" y="1498"/>
                    <a:pt x="17412" y="1676"/>
                  </a:cubicBezTo>
                  <a:cubicBezTo>
                    <a:pt x="16429" y="580"/>
                    <a:pt x="15161" y="0"/>
                    <a:pt x="138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19" name="Google Shape;3936;p60"/>
          <p:cNvSpPr/>
          <p:nvPr/>
        </p:nvSpPr>
        <p:spPr>
          <a:xfrm>
            <a:off x="5488432" y="2881215"/>
            <a:ext cx="1209301" cy="1"/>
          </a:xfrm>
          <a:prstGeom prst="line">
            <a:avLst/>
          </a:prstGeom>
          <a:ln w="19050">
            <a:solidFill>
              <a:srgbClr val="99A0C1"/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0" name="Google Shape;3985;p60"/>
          <p:cNvSpPr/>
          <p:nvPr/>
        </p:nvSpPr>
        <p:spPr>
          <a:xfrm>
            <a:off x="3472648" y="3659592"/>
            <a:ext cx="119028" cy="160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600" extrusionOk="0">
                <a:moveTo>
                  <a:pt x="12986" y="1332"/>
                </a:moveTo>
                <a:cubicBezTo>
                  <a:pt x="14250" y="1332"/>
                  <a:pt x="15612" y="1884"/>
                  <a:pt x="16439" y="2798"/>
                </a:cubicBezTo>
                <a:cubicBezTo>
                  <a:pt x="17558" y="4019"/>
                  <a:pt x="17657" y="5580"/>
                  <a:pt x="17545" y="6676"/>
                </a:cubicBezTo>
                <a:cubicBezTo>
                  <a:pt x="17239" y="9596"/>
                  <a:pt x="15221" y="12398"/>
                  <a:pt x="12123" y="14187"/>
                </a:cubicBezTo>
                <a:cubicBezTo>
                  <a:pt x="11193" y="14728"/>
                  <a:pt x="10154" y="15176"/>
                  <a:pt x="9053" y="15526"/>
                </a:cubicBezTo>
                <a:cubicBezTo>
                  <a:pt x="8684" y="14802"/>
                  <a:pt x="8401" y="14019"/>
                  <a:pt x="8226" y="13188"/>
                </a:cubicBezTo>
                <a:cubicBezTo>
                  <a:pt x="7785" y="11059"/>
                  <a:pt x="8019" y="8906"/>
                  <a:pt x="8500" y="6327"/>
                </a:cubicBezTo>
                <a:cubicBezTo>
                  <a:pt x="8698" y="5237"/>
                  <a:pt x="8936" y="4177"/>
                  <a:pt x="9530" y="3256"/>
                </a:cubicBezTo>
                <a:cubicBezTo>
                  <a:pt x="10159" y="2297"/>
                  <a:pt x="11130" y="1625"/>
                  <a:pt x="12209" y="1406"/>
                </a:cubicBezTo>
                <a:cubicBezTo>
                  <a:pt x="12456" y="1352"/>
                  <a:pt x="12717" y="1332"/>
                  <a:pt x="12986" y="1332"/>
                </a:cubicBezTo>
                <a:close/>
                <a:moveTo>
                  <a:pt x="12991" y="0"/>
                </a:moveTo>
                <a:cubicBezTo>
                  <a:pt x="12573" y="0"/>
                  <a:pt x="12155" y="40"/>
                  <a:pt x="11746" y="121"/>
                </a:cubicBezTo>
                <a:cubicBezTo>
                  <a:pt x="10172" y="434"/>
                  <a:pt x="8779" y="1366"/>
                  <a:pt x="7929" y="2677"/>
                </a:cubicBezTo>
                <a:cubicBezTo>
                  <a:pt x="7219" y="3774"/>
                  <a:pt x="6958" y="4941"/>
                  <a:pt x="6733" y="6142"/>
                </a:cubicBezTo>
                <a:cubicBezTo>
                  <a:pt x="6293" y="8473"/>
                  <a:pt x="5951" y="10972"/>
                  <a:pt x="6464" y="13393"/>
                </a:cubicBezTo>
                <a:cubicBezTo>
                  <a:pt x="6652" y="14301"/>
                  <a:pt x="6958" y="15162"/>
                  <a:pt x="7372" y="15966"/>
                </a:cubicBezTo>
                <a:cubicBezTo>
                  <a:pt x="6104" y="16239"/>
                  <a:pt x="4787" y="16380"/>
                  <a:pt x="3465" y="16380"/>
                </a:cubicBezTo>
                <a:cubicBezTo>
                  <a:pt x="2656" y="16380"/>
                  <a:pt x="1847" y="16326"/>
                  <a:pt x="1047" y="16218"/>
                </a:cubicBezTo>
                <a:cubicBezTo>
                  <a:pt x="1002" y="16212"/>
                  <a:pt x="952" y="16208"/>
                  <a:pt x="903" y="16208"/>
                </a:cubicBezTo>
                <a:cubicBezTo>
                  <a:pt x="476" y="16208"/>
                  <a:pt x="94" y="16430"/>
                  <a:pt x="13" y="16760"/>
                </a:cubicBezTo>
                <a:cubicBezTo>
                  <a:pt x="-68" y="17120"/>
                  <a:pt x="251" y="17466"/>
                  <a:pt x="737" y="17530"/>
                </a:cubicBezTo>
                <a:cubicBezTo>
                  <a:pt x="1636" y="17651"/>
                  <a:pt x="2544" y="17712"/>
                  <a:pt x="3461" y="17712"/>
                </a:cubicBezTo>
                <a:cubicBezTo>
                  <a:pt x="5034" y="17712"/>
                  <a:pt x="6612" y="17534"/>
                  <a:pt x="8122" y="17191"/>
                </a:cubicBezTo>
                <a:cubicBezTo>
                  <a:pt x="8905" y="18284"/>
                  <a:pt x="9903" y="19212"/>
                  <a:pt x="11094" y="19938"/>
                </a:cubicBezTo>
                <a:cubicBezTo>
                  <a:pt x="12879" y="21028"/>
                  <a:pt x="15072" y="21600"/>
                  <a:pt x="17190" y="21600"/>
                </a:cubicBezTo>
                <a:cubicBezTo>
                  <a:pt x="18502" y="21600"/>
                  <a:pt x="19783" y="21385"/>
                  <a:pt x="20921" y="20941"/>
                </a:cubicBezTo>
                <a:cubicBezTo>
                  <a:pt x="21361" y="20766"/>
                  <a:pt x="21532" y="20362"/>
                  <a:pt x="21298" y="20039"/>
                </a:cubicBezTo>
                <a:cubicBezTo>
                  <a:pt x="21136" y="19807"/>
                  <a:pt x="20831" y="19679"/>
                  <a:pt x="20507" y="19679"/>
                </a:cubicBezTo>
                <a:cubicBezTo>
                  <a:pt x="20368" y="19679"/>
                  <a:pt x="20228" y="19703"/>
                  <a:pt x="20093" y="19753"/>
                </a:cubicBezTo>
                <a:cubicBezTo>
                  <a:pt x="19226" y="20093"/>
                  <a:pt x="18232" y="20258"/>
                  <a:pt x="17208" y="20258"/>
                </a:cubicBezTo>
                <a:cubicBezTo>
                  <a:pt x="15481" y="20258"/>
                  <a:pt x="13665" y="19790"/>
                  <a:pt x="12213" y="18906"/>
                </a:cubicBezTo>
                <a:cubicBezTo>
                  <a:pt x="11269" y="18324"/>
                  <a:pt x="10465" y="17591"/>
                  <a:pt x="9817" y="16730"/>
                </a:cubicBezTo>
                <a:cubicBezTo>
                  <a:pt x="11026" y="16340"/>
                  <a:pt x="12173" y="15838"/>
                  <a:pt x="13216" y="15236"/>
                </a:cubicBezTo>
                <a:cubicBezTo>
                  <a:pt x="16700" y="13222"/>
                  <a:pt x="18983" y="10057"/>
                  <a:pt x="19316" y="6777"/>
                </a:cubicBezTo>
                <a:cubicBezTo>
                  <a:pt x="19518" y="4901"/>
                  <a:pt x="19024" y="3256"/>
                  <a:pt x="17909" y="2035"/>
                </a:cubicBezTo>
                <a:cubicBezTo>
                  <a:pt x="16740" y="757"/>
                  <a:pt x="14838" y="0"/>
                  <a:pt x="12991" y="0"/>
                </a:cubicBezTo>
                <a:close/>
              </a:path>
            </a:pathLst>
          </a:custGeom>
          <a:solidFill>
            <a:srgbClr val="323149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1" name="Google Shape;3986;p60"/>
          <p:cNvSpPr/>
          <p:nvPr/>
        </p:nvSpPr>
        <p:spPr>
          <a:xfrm>
            <a:off x="8993440" y="4706444"/>
            <a:ext cx="149912" cy="17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600" extrusionOk="0">
                <a:moveTo>
                  <a:pt x="1942" y="0"/>
                </a:moveTo>
                <a:cubicBezTo>
                  <a:pt x="1706" y="0"/>
                  <a:pt x="1467" y="30"/>
                  <a:pt x="1234" y="91"/>
                </a:cubicBezTo>
                <a:cubicBezTo>
                  <a:pt x="576" y="272"/>
                  <a:pt x="130" y="679"/>
                  <a:pt x="12" y="1214"/>
                </a:cubicBezTo>
                <a:cubicBezTo>
                  <a:pt x="-60" y="1537"/>
                  <a:pt x="197" y="1851"/>
                  <a:pt x="580" y="1911"/>
                </a:cubicBezTo>
                <a:cubicBezTo>
                  <a:pt x="619" y="1917"/>
                  <a:pt x="662" y="1920"/>
                  <a:pt x="702" y="1920"/>
                </a:cubicBezTo>
                <a:cubicBezTo>
                  <a:pt x="1034" y="1920"/>
                  <a:pt x="1349" y="1721"/>
                  <a:pt x="1410" y="1431"/>
                </a:cubicBezTo>
                <a:cubicBezTo>
                  <a:pt x="1427" y="1344"/>
                  <a:pt x="1517" y="1280"/>
                  <a:pt x="1674" y="1235"/>
                </a:cubicBezTo>
                <a:cubicBezTo>
                  <a:pt x="1760" y="1211"/>
                  <a:pt x="1853" y="1202"/>
                  <a:pt x="1946" y="1202"/>
                </a:cubicBezTo>
                <a:cubicBezTo>
                  <a:pt x="2175" y="1202"/>
                  <a:pt x="2407" y="1265"/>
                  <a:pt x="2550" y="1380"/>
                </a:cubicBezTo>
                <a:cubicBezTo>
                  <a:pt x="3065" y="1806"/>
                  <a:pt x="3122" y="2597"/>
                  <a:pt x="3115" y="3231"/>
                </a:cubicBezTo>
                <a:cubicBezTo>
                  <a:pt x="3090" y="4967"/>
                  <a:pt x="2550" y="6603"/>
                  <a:pt x="1982" y="8336"/>
                </a:cubicBezTo>
                <a:cubicBezTo>
                  <a:pt x="1781" y="8925"/>
                  <a:pt x="1585" y="9523"/>
                  <a:pt x="1410" y="10127"/>
                </a:cubicBezTo>
                <a:cubicBezTo>
                  <a:pt x="391" y="13626"/>
                  <a:pt x="780" y="15906"/>
                  <a:pt x="2765" y="17980"/>
                </a:cubicBezTo>
                <a:cubicBezTo>
                  <a:pt x="3973" y="19248"/>
                  <a:pt x="6008" y="19930"/>
                  <a:pt x="8021" y="19930"/>
                </a:cubicBezTo>
                <a:cubicBezTo>
                  <a:pt x="9358" y="19930"/>
                  <a:pt x="10688" y="19631"/>
                  <a:pt x="11764" y="19003"/>
                </a:cubicBezTo>
                <a:cubicBezTo>
                  <a:pt x="13066" y="18237"/>
                  <a:pt x="14260" y="17026"/>
                  <a:pt x="15004" y="15746"/>
                </a:cubicBezTo>
                <a:cubicBezTo>
                  <a:pt x="14986" y="16129"/>
                  <a:pt x="14986" y="16482"/>
                  <a:pt x="14997" y="16802"/>
                </a:cubicBezTo>
                <a:cubicBezTo>
                  <a:pt x="15025" y="17775"/>
                  <a:pt x="15108" y="18892"/>
                  <a:pt x="15737" y="19885"/>
                </a:cubicBezTo>
                <a:cubicBezTo>
                  <a:pt x="16398" y="20933"/>
                  <a:pt x="17639" y="21600"/>
                  <a:pt x="18848" y="21600"/>
                </a:cubicBezTo>
                <a:cubicBezTo>
                  <a:pt x="18976" y="21600"/>
                  <a:pt x="19105" y="21594"/>
                  <a:pt x="19230" y="21582"/>
                </a:cubicBezTo>
                <a:cubicBezTo>
                  <a:pt x="20063" y="21479"/>
                  <a:pt x="20821" y="20987"/>
                  <a:pt x="21200" y="20302"/>
                </a:cubicBezTo>
                <a:cubicBezTo>
                  <a:pt x="21540" y="19698"/>
                  <a:pt x="21519" y="19055"/>
                  <a:pt x="21140" y="18535"/>
                </a:cubicBezTo>
                <a:cubicBezTo>
                  <a:pt x="21007" y="18351"/>
                  <a:pt x="20775" y="18252"/>
                  <a:pt x="20535" y="18252"/>
                </a:cubicBezTo>
                <a:cubicBezTo>
                  <a:pt x="20410" y="18252"/>
                  <a:pt x="20281" y="18279"/>
                  <a:pt x="20167" y="18339"/>
                </a:cubicBezTo>
                <a:cubicBezTo>
                  <a:pt x="19831" y="18508"/>
                  <a:pt x="19731" y="18880"/>
                  <a:pt x="19935" y="19160"/>
                </a:cubicBezTo>
                <a:cubicBezTo>
                  <a:pt x="20103" y="19390"/>
                  <a:pt x="19995" y="19659"/>
                  <a:pt x="19920" y="19791"/>
                </a:cubicBezTo>
                <a:cubicBezTo>
                  <a:pt x="19749" y="20105"/>
                  <a:pt x="19391" y="20347"/>
                  <a:pt x="19034" y="20392"/>
                </a:cubicBezTo>
                <a:cubicBezTo>
                  <a:pt x="18969" y="20401"/>
                  <a:pt x="18905" y="20404"/>
                  <a:pt x="18840" y="20404"/>
                </a:cubicBezTo>
                <a:cubicBezTo>
                  <a:pt x="18075" y="20404"/>
                  <a:pt x="17346" y="19882"/>
                  <a:pt x="16988" y="19317"/>
                </a:cubicBezTo>
                <a:cubicBezTo>
                  <a:pt x="16509" y="18557"/>
                  <a:pt x="16441" y="17602"/>
                  <a:pt x="16416" y="16772"/>
                </a:cubicBezTo>
                <a:cubicBezTo>
                  <a:pt x="16380" y="15410"/>
                  <a:pt x="16498" y="13774"/>
                  <a:pt x="16702" y="12119"/>
                </a:cubicBezTo>
                <a:cubicBezTo>
                  <a:pt x="19423" y="6129"/>
                  <a:pt x="20138" y="3810"/>
                  <a:pt x="19616" y="2974"/>
                </a:cubicBezTo>
                <a:cubicBezTo>
                  <a:pt x="19473" y="2745"/>
                  <a:pt x="19244" y="2597"/>
                  <a:pt x="18966" y="2539"/>
                </a:cubicBezTo>
                <a:cubicBezTo>
                  <a:pt x="18891" y="2524"/>
                  <a:pt x="18819" y="2518"/>
                  <a:pt x="18744" y="2518"/>
                </a:cubicBezTo>
                <a:cubicBezTo>
                  <a:pt x="18497" y="2518"/>
                  <a:pt x="18250" y="2594"/>
                  <a:pt x="18036" y="2742"/>
                </a:cubicBezTo>
                <a:cubicBezTo>
                  <a:pt x="16813" y="3581"/>
                  <a:pt x="15812" y="7908"/>
                  <a:pt x="15315" y="11817"/>
                </a:cubicBezTo>
                <a:cubicBezTo>
                  <a:pt x="14879" y="12781"/>
                  <a:pt x="14482" y="13635"/>
                  <a:pt x="14196" y="14248"/>
                </a:cubicBezTo>
                <a:lnTo>
                  <a:pt x="13967" y="14749"/>
                </a:lnTo>
                <a:cubicBezTo>
                  <a:pt x="13373" y="16020"/>
                  <a:pt x="12222" y="17267"/>
                  <a:pt x="10956" y="18013"/>
                </a:cubicBezTo>
                <a:cubicBezTo>
                  <a:pt x="10123" y="18499"/>
                  <a:pt x="9072" y="18729"/>
                  <a:pt x="8014" y="18729"/>
                </a:cubicBezTo>
                <a:cubicBezTo>
                  <a:pt x="6419" y="18729"/>
                  <a:pt x="4799" y="18203"/>
                  <a:pt x="3866" y="17228"/>
                </a:cubicBezTo>
                <a:cubicBezTo>
                  <a:pt x="2175" y="15450"/>
                  <a:pt x="1871" y="13542"/>
                  <a:pt x="2783" y="10411"/>
                </a:cubicBezTo>
                <a:cubicBezTo>
                  <a:pt x="2951" y="9816"/>
                  <a:pt x="3147" y="9227"/>
                  <a:pt x="3340" y="8650"/>
                </a:cubicBezTo>
                <a:cubicBezTo>
                  <a:pt x="3909" y="6920"/>
                  <a:pt x="4502" y="5136"/>
                  <a:pt x="4527" y="3243"/>
                </a:cubicBezTo>
                <a:cubicBezTo>
                  <a:pt x="4545" y="2364"/>
                  <a:pt x="4438" y="1262"/>
                  <a:pt x="3530" y="516"/>
                </a:cubicBezTo>
                <a:cubicBezTo>
                  <a:pt x="3122" y="184"/>
                  <a:pt x="2536" y="0"/>
                  <a:pt x="1942" y="0"/>
                </a:cubicBezTo>
                <a:close/>
              </a:path>
            </a:pathLst>
          </a:custGeom>
          <a:solidFill>
            <a:srgbClr val="323149"/>
          </a:solidFill>
          <a:ln w="12700">
            <a:miter lim="400000"/>
          </a:ln>
        </p:spPr>
        <p:txBody>
          <a:bodyPr lIns="45719" rIns="45719" anchor="ctr"/>
          <a:lstStyle/>
          <a:p>
            <a:pPr algn="l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725" name="Google Shape;4083;p60"/>
          <p:cNvGrpSpPr/>
          <p:nvPr/>
        </p:nvGrpSpPr>
        <p:grpSpPr>
          <a:xfrm>
            <a:off x="2665063" y="3137604"/>
            <a:ext cx="105431" cy="161376"/>
            <a:chOff x="0" y="0"/>
            <a:chExt cx="105430" cy="161374"/>
          </a:xfrm>
        </p:grpSpPr>
        <p:sp>
          <p:nvSpPr>
            <p:cNvPr id="722" name="Google Shape;4084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3" name="Google Shape;4085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4" name="Google Shape;4086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9" name="Google Shape;4087;p60"/>
          <p:cNvGrpSpPr/>
          <p:nvPr/>
        </p:nvGrpSpPr>
        <p:grpSpPr>
          <a:xfrm>
            <a:off x="2617470" y="4512531"/>
            <a:ext cx="50943" cy="98276"/>
            <a:chOff x="0" y="0"/>
            <a:chExt cx="50941" cy="98275"/>
          </a:xfrm>
        </p:grpSpPr>
        <p:sp>
          <p:nvSpPr>
            <p:cNvPr id="726" name="Google Shape;4088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7" name="Google Shape;4089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8" name="Google Shape;4090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33" name="Google Shape;4091;p60"/>
          <p:cNvGrpSpPr/>
          <p:nvPr/>
        </p:nvGrpSpPr>
        <p:grpSpPr>
          <a:xfrm>
            <a:off x="8422151" y="5344903"/>
            <a:ext cx="105431" cy="161376"/>
            <a:chOff x="0" y="0"/>
            <a:chExt cx="105430" cy="161374"/>
          </a:xfrm>
        </p:grpSpPr>
        <p:sp>
          <p:nvSpPr>
            <p:cNvPr id="730" name="Google Shape;4092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1" name="Google Shape;4093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2" name="Google Shape;4094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37" name="Google Shape;4095;p60"/>
          <p:cNvGrpSpPr/>
          <p:nvPr/>
        </p:nvGrpSpPr>
        <p:grpSpPr>
          <a:xfrm>
            <a:off x="9794351" y="4213779"/>
            <a:ext cx="50943" cy="98276"/>
            <a:chOff x="0" y="0"/>
            <a:chExt cx="50941" cy="98275"/>
          </a:xfrm>
        </p:grpSpPr>
        <p:sp>
          <p:nvSpPr>
            <p:cNvPr id="734" name="Google Shape;4096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5" name="Google Shape;4097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6" name="Google Shape;4098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1" name="Google Shape;4099;p60"/>
          <p:cNvGrpSpPr/>
          <p:nvPr/>
        </p:nvGrpSpPr>
        <p:grpSpPr>
          <a:xfrm>
            <a:off x="8559845" y="6054206"/>
            <a:ext cx="50943" cy="98276"/>
            <a:chOff x="0" y="0"/>
            <a:chExt cx="50941" cy="98275"/>
          </a:xfrm>
        </p:grpSpPr>
        <p:sp>
          <p:nvSpPr>
            <p:cNvPr id="738" name="Google Shape;4100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9" name="Google Shape;4101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0" name="Google Shape;4102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5" name="Google Shape;4103;p60"/>
          <p:cNvGrpSpPr/>
          <p:nvPr/>
        </p:nvGrpSpPr>
        <p:grpSpPr>
          <a:xfrm>
            <a:off x="2876869" y="5889206"/>
            <a:ext cx="50943" cy="98276"/>
            <a:chOff x="0" y="0"/>
            <a:chExt cx="50941" cy="98275"/>
          </a:xfrm>
        </p:grpSpPr>
        <p:sp>
          <p:nvSpPr>
            <p:cNvPr id="742" name="Google Shape;4104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3" name="Google Shape;4105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4" name="Google Shape;4106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9" name="Google Shape;4107;p60"/>
          <p:cNvGrpSpPr/>
          <p:nvPr/>
        </p:nvGrpSpPr>
        <p:grpSpPr>
          <a:xfrm>
            <a:off x="8718201" y="3169167"/>
            <a:ext cx="50943" cy="98276"/>
            <a:chOff x="0" y="0"/>
            <a:chExt cx="50941" cy="98275"/>
          </a:xfrm>
        </p:grpSpPr>
        <p:sp>
          <p:nvSpPr>
            <p:cNvPr id="746" name="Google Shape;4108;p60"/>
            <p:cNvSpPr/>
            <p:nvPr/>
          </p:nvSpPr>
          <p:spPr>
            <a:xfrm>
              <a:off x="0" y="37324"/>
              <a:ext cx="50889" cy="60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4" h="21600" extrusionOk="0">
                  <a:moveTo>
                    <a:pt x="10300" y="0"/>
                  </a:moveTo>
                  <a:cubicBezTo>
                    <a:pt x="9357" y="0"/>
                    <a:pt x="8374" y="133"/>
                    <a:pt x="7382" y="390"/>
                  </a:cubicBezTo>
                  <a:cubicBezTo>
                    <a:pt x="3471" y="1426"/>
                    <a:pt x="837" y="4226"/>
                    <a:pt x="169" y="8080"/>
                  </a:cubicBezTo>
                  <a:cubicBezTo>
                    <a:pt x="-647" y="12758"/>
                    <a:pt x="1554" y="17719"/>
                    <a:pt x="5524" y="20156"/>
                  </a:cubicBezTo>
                  <a:cubicBezTo>
                    <a:pt x="7067" y="21095"/>
                    <a:pt x="8866" y="21600"/>
                    <a:pt x="10595" y="21600"/>
                  </a:cubicBezTo>
                  <a:cubicBezTo>
                    <a:pt x="11293" y="21600"/>
                    <a:pt x="11981" y="21511"/>
                    <a:pt x="12620" y="21343"/>
                  </a:cubicBezTo>
                  <a:cubicBezTo>
                    <a:pt x="15076" y="20741"/>
                    <a:pt x="17229" y="19004"/>
                    <a:pt x="18644" y="16453"/>
                  </a:cubicBezTo>
                  <a:cubicBezTo>
                    <a:pt x="20953" y="12324"/>
                    <a:pt x="20255" y="6370"/>
                    <a:pt x="17052" y="2906"/>
                  </a:cubicBezTo>
                  <a:cubicBezTo>
                    <a:pt x="15302" y="1001"/>
                    <a:pt x="12934" y="0"/>
                    <a:pt x="10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7" name="Google Shape;4109;p60"/>
            <p:cNvSpPr/>
            <p:nvPr/>
          </p:nvSpPr>
          <p:spPr>
            <a:xfrm>
              <a:off x="8786" y="8774"/>
              <a:ext cx="33326" cy="4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extrusionOk="0">
                  <a:moveTo>
                    <a:pt x="10282" y="0"/>
                  </a:moveTo>
                  <a:cubicBezTo>
                    <a:pt x="9359" y="0"/>
                    <a:pt x="8421" y="137"/>
                    <a:pt x="7409" y="374"/>
                  </a:cubicBezTo>
                  <a:cubicBezTo>
                    <a:pt x="2080" y="1682"/>
                    <a:pt x="606" y="5493"/>
                    <a:pt x="174" y="7673"/>
                  </a:cubicBezTo>
                  <a:cubicBezTo>
                    <a:pt x="-704" y="12457"/>
                    <a:pt x="1812" y="17913"/>
                    <a:pt x="6084" y="20329"/>
                  </a:cubicBezTo>
                  <a:cubicBezTo>
                    <a:pt x="7543" y="21164"/>
                    <a:pt x="9210" y="21600"/>
                    <a:pt x="10803" y="21600"/>
                  </a:cubicBezTo>
                  <a:cubicBezTo>
                    <a:pt x="11384" y="21600"/>
                    <a:pt x="11979" y="21538"/>
                    <a:pt x="12530" y="21426"/>
                  </a:cubicBezTo>
                  <a:cubicBezTo>
                    <a:pt x="15582" y="20728"/>
                    <a:pt x="17472" y="18212"/>
                    <a:pt x="18365" y="16779"/>
                  </a:cubicBezTo>
                  <a:cubicBezTo>
                    <a:pt x="20896" y="12556"/>
                    <a:pt x="20092" y="6042"/>
                    <a:pt x="16609" y="2516"/>
                  </a:cubicBezTo>
                  <a:cubicBezTo>
                    <a:pt x="14956" y="847"/>
                    <a:pt x="12872" y="0"/>
                    <a:pt x="10416" y="0"/>
                  </a:cubicBezTo>
                  <a:cubicBezTo>
                    <a:pt x="10371" y="0"/>
                    <a:pt x="10327" y="0"/>
                    <a:pt x="10282" y="0"/>
                  </a:cubicBezTo>
                  <a:close/>
                </a:path>
              </a:pathLst>
            </a:custGeom>
            <a:solidFill>
              <a:srgbClr val="F999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8" name="Google Shape;4110;p60"/>
            <p:cNvSpPr/>
            <p:nvPr/>
          </p:nvSpPr>
          <p:spPr>
            <a:xfrm>
              <a:off x="17" y="0"/>
              <a:ext cx="50925" cy="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extrusionOk="0">
                  <a:moveTo>
                    <a:pt x="10304" y="4407"/>
                  </a:moveTo>
                  <a:cubicBezTo>
                    <a:pt x="11482" y="4407"/>
                    <a:pt x="12474" y="4850"/>
                    <a:pt x="13299" y="5728"/>
                  </a:cubicBezTo>
                  <a:cubicBezTo>
                    <a:pt x="15233" y="7838"/>
                    <a:pt x="15684" y="11926"/>
                    <a:pt x="14271" y="14471"/>
                  </a:cubicBezTo>
                  <a:cubicBezTo>
                    <a:pt x="13485" y="15881"/>
                    <a:pt x="12405" y="16847"/>
                    <a:pt x="11325" y="17113"/>
                  </a:cubicBezTo>
                  <a:cubicBezTo>
                    <a:pt x="11090" y="17175"/>
                    <a:pt x="10844" y="17202"/>
                    <a:pt x="10579" y="17202"/>
                  </a:cubicBezTo>
                  <a:cubicBezTo>
                    <a:pt x="9833" y="17202"/>
                    <a:pt x="8998" y="16963"/>
                    <a:pt x="8272" y="16519"/>
                  </a:cubicBezTo>
                  <a:cubicBezTo>
                    <a:pt x="5896" y="15056"/>
                    <a:pt x="4482" y="11731"/>
                    <a:pt x="4992" y="8778"/>
                  </a:cubicBezTo>
                  <a:cubicBezTo>
                    <a:pt x="5258" y="7253"/>
                    <a:pt x="6122" y="5320"/>
                    <a:pt x="8743" y="4629"/>
                  </a:cubicBezTo>
                  <a:cubicBezTo>
                    <a:pt x="9293" y="4487"/>
                    <a:pt x="9813" y="4407"/>
                    <a:pt x="10304" y="4407"/>
                  </a:cubicBezTo>
                  <a:close/>
                  <a:moveTo>
                    <a:pt x="10284" y="0"/>
                  </a:moveTo>
                  <a:cubicBezTo>
                    <a:pt x="9342" y="0"/>
                    <a:pt x="8370" y="124"/>
                    <a:pt x="7378" y="390"/>
                  </a:cubicBezTo>
                  <a:cubicBezTo>
                    <a:pt x="3480" y="1428"/>
                    <a:pt x="839" y="4230"/>
                    <a:pt x="172" y="8087"/>
                  </a:cubicBezTo>
                  <a:cubicBezTo>
                    <a:pt x="-653" y="12768"/>
                    <a:pt x="1556" y="17734"/>
                    <a:pt x="5532" y="20155"/>
                  </a:cubicBezTo>
                  <a:cubicBezTo>
                    <a:pt x="7074" y="21095"/>
                    <a:pt x="8861" y="21600"/>
                    <a:pt x="10589" y="21600"/>
                  </a:cubicBezTo>
                  <a:cubicBezTo>
                    <a:pt x="11296" y="21600"/>
                    <a:pt x="11973" y="21529"/>
                    <a:pt x="12611" y="21361"/>
                  </a:cubicBezTo>
                  <a:cubicBezTo>
                    <a:pt x="15066" y="20758"/>
                    <a:pt x="17216" y="19029"/>
                    <a:pt x="18630" y="16466"/>
                  </a:cubicBezTo>
                  <a:cubicBezTo>
                    <a:pt x="20947" y="12334"/>
                    <a:pt x="20260" y="6375"/>
                    <a:pt x="17059" y="2908"/>
                  </a:cubicBezTo>
                  <a:cubicBezTo>
                    <a:pt x="15292" y="1002"/>
                    <a:pt x="12926" y="0"/>
                    <a:pt x="1028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3" name="Google Shape;4111;p60"/>
          <p:cNvGrpSpPr/>
          <p:nvPr/>
        </p:nvGrpSpPr>
        <p:grpSpPr>
          <a:xfrm>
            <a:off x="3190482" y="5260906"/>
            <a:ext cx="105431" cy="161375"/>
            <a:chOff x="0" y="0"/>
            <a:chExt cx="105430" cy="161374"/>
          </a:xfrm>
        </p:grpSpPr>
        <p:sp>
          <p:nvSpPr>
            <p:cNvPr id="750" name="Google Shape;4112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1" name="Google Shape;4113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2" name="Google Shape;4114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7" name="Google Shape;4115;p60"/>
          <p:cNvGrpSpPr/>
          <p:nvPr/>
        </p:nvGrpSpPr>
        <p:grpSpPr>
          <a:xfrm>
            <a:off x="9471457" y="5346681"/>
            <a:ext cx="105431" cy="161375"/>
            <a:chOff x="0" y="0"/>
            <a:chExt cx="105430" cy="161374"/>
          </a:xfrm>
        </p:grpSpPr>
        <p:sp>
          <p:nvSpPr>
            <p:cNvPr id="754" name="Google Shape;4116;p60"/>
            <p:cNvSpPr/>
            <p:nvPr/>
          </p:nvSpPr>
          <p:spPr>
            <a:xfrm>
              <a:off x="0" y="37424"/>
              <a:ext cx="105416" cy="12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extrusionOk="0">
                  <a:moveTo>
                    <a:pt x="11545" y="0"/>
                  </a:moveTo>
                  <a:cubicBezTo>
                    <a:pt x="10224" y="0"/>
                    <a:pt x="8948" y="353"/>
                    <a:pt x="7930" y="1015"/>
                  </a:cubicBezTo>
                  <a:cubicBezTo>
                    <a:pt x="5501" y="2592"/>
                    <a:pt x="4567" y="5642"/>
                    <a:pt x="5700" y="8282"/>
                  </a:cubicBezTo>
                  <a:cubicBezTo>
                    <a:pt x="5839" y="8609"/>
                    <a:pt x="6017" y="8944"/>
                    <a:pt x="6191" y="9280"/>
                  </a:cubicBezTo>
                  <a:cubicBezTo>
                    <a:pt x="6609" y="10064"/>
                    <a:pt x="6966" y="10743"/>
                    <a:pt x="6797" y="11301"/>
                  </a:cubicBezTo>
                  <a:cubicBezTo>
                    <a:pt x="6564" y="12068"/>
                    <a:pt x="5282" y="12543"/>
                    <a:pt x="4095" y="12930"/>
                  </a:cubicBezTo>
                  <a:cubicBezTo>
                    <a:pt x="2511" y="13453"/>
                    <a:pt x="365" y="14364"/>
                    <a:pt x="38" y="16294"/>
                  </a:cubicBezTo>
                  <a:cubicBezTo>
                    <a:pt x="-166" y="17466"/>
                    <a:pt x="460" y="18733"/>
                    <a:pt x="1662" y="19600"/>
                  </a:cubicBezTo>
                  <a:cubicBezTo>
                    <a:pt x="2615" y="20293"/>
                    <a:pt x="3733" y="20646"/>
                    <a:pt x="4721" y="20960"/>
                  </a:cubicBezTo>
                  <a:cubicBezTo>
                    <a:pt x="5620" y="21238"/>
                    <a:pt x="6753" y="21600"/>
                    <a:pt x="7969" y="21600"/>
                  </a:cubicBezTo>
                  <a:cubicBezTo>
                    <a:pt x="8406" y="21600"/>
                    <a:pt x="8848" y="21556"/>
                    <a:pt x="9295" y="21443"/>
                  </a:cubicBezTo>
                  <a:cubicBezTo>
                    <a:pt x="10259" y="21195"/>
                    <a:pt x="11039" y="20689"/>
                    <a:pt x="11719" y="20245"/>
                  </a:cubicBezTo>
                  <a:cubicBezTo>
                    <a:pt x="12390" y="19805"/>
                    <a:pt x="12976" y="19426"/>
                    <a:pt x="13562" y="19369"/>
                  </a:cubicBezTo>
                  <a:cubicBezTo>
                    <a:pt x="13641" y="19365"/>
                    <a:pt x="13721" y="19361"/>
                    <a:pt x="13805" y="19361"/>
                  </a:cubicBezTo>
                  <a:cubicBezTo>
                    <a:pt x="14287" y="19361"/>
                    <a:pt x="14828" y="19465"/>
                    <a:pt x="15395" y="19574"/>
                  </a:cubicBezTo>
                  <a:cubicBezTo>
                    <a:pt x="15936" y="19674"/>
                    <a:pt x="16606" y="19801"/>
                    <a:pt x="17297" y="19801"/>
                  </a:cubicBezTo>
                  <a:cubicBezTo>
                    <a:pt x="18593" y="19801"/>
                    <a:pt x="19959" y="19352"/>
                    <a:pt x="20689" y="17444"/>
                  </a:cubicBezTo>
                  <a:cubicBezTo>
                    <a:pt x="21434" y="15514"/>
                    <a:pt x="20386" y="14333"/>
                    <a:pt x="19472" y="13288"/>
                  </a:cubicBezTo>
                  <a:lnTo>
                    <a:pt x="19214" y="12996"/>
                  </a:lnTo>
                  <a:cubicBezTo>
                    <a:pt x="18077" y="11689"/>
                    <a:pt x="17396" y="10900"/>
                    <a:pt x="17287" y="9441"/>
                  </a:cubicBezTo>
                  <a:cubicBezTo>
                    <a:pt x="17242" y="8796"/>
                    <a:pt x="17312" y="8112"/>
                    <a:pt x="17381" y="7389"/>
                  </a:cubicBezTo>
                  <a:cubicBezTo>
                    <a:pt x="17555" y="5729"/>
                    <a:pt x="17744" y="3856"/>
                    <a:pt x="16418" y="2126"/>
                  </a:cubicBezTo>
                  <a:cubicBezTo>
                    <a:pt x="15588" y="1050"/>
                    <a:pt x="14257" y="322"/>
                    <a:pt x="12668" y="83"/>
                  </a:cubicBezTo>
                  <a:cubicBezTo>
                    <a:pt x="12290" y="26"/>
                    <a:pt x="11913" y="0"/>
                    <a:pt x="1154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5" name="Google Shape;4117;p60"/>
            <p:cNvSpPr/>
            <p:nvPr/>
          </p:nvSpPr>
          <p:spPr>
            <a:xfrm>
              <a:off x="8750" y="8824"/>
              <a:ext cx="87873" cy="10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11985" y="0"/>
                  </a:moveTo>
                  <a:cubicBezTo>
                    <a:pt x="10822" y="0"/>
                    <a:pt x="9684" y="294"/>
                    <a:pt x="8812" y="843"/>
                  </a:cubicBezTo>
                  <a:cubicBezTo>
                    <a:pt x="7686" y="1543"/>
                    <a:pt x="6887" y="2630"/>
                    <a:pt x="6542" y="3914"/>
                  </a:cubicBezTo>
                  <a:cubicBezTo>
                    <a:pt x="6252" y="5026"/>
                    <a:pt x="6348" y="6208"/>
                    <a:pt x="6815" y="7244"/>
                  </a:cubicBezTo>
                  <a:cubicBezTo>
                    <a:pt x="6978" y="7589"/>
                    <a:pt x="7154" y="7929"/>
                    <a:pt x="7353" y="8285"/>
                  </a:cubicBezTo>
                  <a:cubicBezTo>
                    <a:pt x="7928" y="9315"/>
                    <a:pt x="8570" y="10488"/>
                    <a:pt x="8219" y="11843"/>
                  </a:cubicBezTo>
                  <a:lnTo>
                    <a:pt x="8219" y="11853"/>
                  </a:lnTo>
                  <a:cubicBezTo>
                    <a:pt x="7620" y="13711"/>
                    <a:pt x="5113" y="14498"/>
                    <a:pt x="3618" y="14960"/>
                  </a:cubicBezTo>
                  <a:cubicBezTo>
                    <a:pt x="1433" y="15640"/>
                    <a:pt x="295" y="16402"/>
                    <a:pt x="46" y="17366"/>
                  </a:cubicBezTo>
                  <a:cubicBezTo>
                    <a:pt x="46" y="17371"/>
                    <a:pt x="22" y="17463"/>
                    <a:pt x="22" y="17473"/>
                  </a:cubicBezTo>
                  <a:cubicBezTo>
                    <a:pt x="-111" y="18209"/>
                    <a:pt x="373" y="19072"/>
                    <a:pt x="1251" y="19686"/>
                  </a:cubicBezTo>
                  <a:cubicBezTo>
                    <a:pt x="2135" y="20295"/>
                    <a:pt x="3267" y="20635"/>
                    <a:pt x="4351" y="20960"/>
                  </a:cubicBezTo>
                  <a:cubicBezTo>
                    <a:pt x="5513" y="21311"/>
                    <a:pt x="6591" y="21600"/>
                    <a:pt x="7596" y="21600"/>
                  </a:cubicBezTo>
                  <a:cubicBezTo>
                    <a:pt x="7947" y="21600"/>
                    <a:pt x="8292" y="21564"/>
                    <a:pt x="8625" y="21488"/>
                  </a:cubicBezTo>
                  <a:cubicBezTo>
                    <a:pt x="9424" y="21290"/>
                    <a:pt x="10126" y="20854"/>
                    <a:pt x="10889" y="20377"/>
                  </a:cubicBezTo>
                  <a:cubicBezTo>
                    <a:pt x="11827" y="19793"/>
                    <a:pt x="12880" y="19123"/>
                    <a:pt x="14188" y="19016"/>
                  </a:cubicBezTo>
                  <a:cubicBezTo>
                    <a:pt x="14364" y="19001"/>
                    <a:pt x="14545" y="18991"/>
                    <a:pt x="14721" y="18991"/>
                  </a:cubicBezTo>
                  <a:cubicBezTo>
                    <a:pt x="15532" y="18991"/>
                    <a:pt x="16349" y="19143"/>
                    <a:pt x="17082" y="19280"/>
                  </a:cubicBezTo>
                  <a:cubicBezTo>
                    <a:pt x="17820" y="19412"/>
                    <a:pt x="18438" y="19514"/>
                    <a:pt x="18965" y="19514"/>
                  </a:cubicBezTo>
                  <a:cubicBezTo>
                    <a:pt x="19951" y="19514"/>
                    <a:pt x="20605" y="19158"/>
                    <a:pt x="21077" y="17970"/>
                  </a:cubicBezTo>
                  <a:cubicBezTo>
                    <a:pt x="21126" y="17849"/>
                    <a:pt x="21174" y="17717"/>
                    <a:pt x="21204" y="17605"/>
                  </a:cubicBezTo>
                  <a:cubicBezTo>
                    <a:pt x="21489" y="16549"/>
                    <a:pt x="20932" y="15884"/>
                    <a:pt x="19933" y="14798"/>
                  </a:cubicBezTo>
                  <a:lnTo>
                    <a:pt x="19630" y="14468"/>
                  </a:lnTo>
                  <a:cubicBezTo>
                    <a:pt x="18111" y="12782"/>
                    <a:pt x="17009" y="11574"/>
                    <a:pt x="16834" y="9325"/>
                  </a:cubicBezTo>
                  <a:cubicBezTo>
                    <a:pt x="16767" y="8447"/>
                    <a:pt x="16864" y="7544"/>
                    <a:pt x="16943" y="6665"/>
                  </a:cubicBezTo>
                  <a:cubicBezTo>
                    <a:pt x="17148" y="4873"/>
                    <a:pt x="17324" y="3178"/>
                    <a:pt x="16131" y="1690"/>
                  </a:cubicBezTo>
                  <a:cubicBezTo>
                    <a:pt x="15447" y="843"/>
                    <a:pt x="14327" y="269"/>
                    <a:pt x="12965" y="71"/>
                  </a:cubicBezTo>
                  <a:cubicBezTo>
                    <a:pt x="12638" y="25"/>
                    <a:pt x="12311" y="0"/>
                    <a:pt x="1198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6" name="Google Shape;4118;p60"/>
            <p:cNvSpPr/>
            <p:nvPr/>
          </p:nvSpPr>
          <p:spPr>
            <a:xfrm>
              <a:off x="0" y="0"/>
              <a:ext cx="105431" cy="1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5" h="21600" extrusionOk="0">
                  <a:moveTo>
                    <a:pt x="11570" y="2178"/>
                  </a:moveTo>
                  <a:cubicBezTo>
                    <a:pt x="11794" y="2178"/>
                    <a:pt x="12022" y="2195"/>
                    <a:pt x="12236" y="2234"/>
                  </a:cubicBezTo>
                  <a:cubicBezTo>
                    <a:pt x="13160" y="2374"/>
                    <a:pt x="13914" y="2770"/>
                    <a:pt x="14361" y="3354"/>
                  </a:cubicBezTo>
                  <a:cubicBezTo>
                    <a:pt x="15196" y="4438"/>
                    <a:pt x="15067" y="5723"/>
                    <a:pt x="14913" y="7204"/>
                  </a:cubicBezTo>
                  <a:cubicBezTo>
                    <a:pt x="14833" y="7980"/>
                    <a:pt x="14749" y="8781"/>
                    <a:pt x="14808" y="9596"/>
                  </a:cubicBezTo>
                  <a:cubicBezTo>
                    <a:pt x="14962" y="11708"/>
                    <a:pt x="16020" y="12915"/>
                    <a:pt x="17252" y="14343"/>
                  </a:cubicBezTo>
                  <a:lnTo>
                    <a:pt x="17505" y="14626"/>
                  </a:lnTo>
                  <a:cubicBezTo>
                    <a:pt x="18384" y="15620"/>
                    <a:pt x="18643" y="15972"/>
                    <a:pt x="18345" y="16761"/>
                  </a:cubicBezTo>
                  <a:cubicBezTo>
                    <a:pt x="18086" y="17410"/>
                    <a:pt x="17883" y="17654"/>
                    <a:pt x="17297" y="17654"/>
                  </a:cubicBezTo>
                  <a:cubicBezTo>
                    <a:pt x="16969" y="17654"/>
                    <a:pt x="16532" y="17580"/>
                    <a:pt x="15906" y="17462"/>
                  </a:cubicBezTo>
                  <a:cubicBezTo>
                    <a:pt x="15255" y="17336"/>
                    <a:pt x="14535" y="17201"/>
                    <a:pt x="13785" y="17201"/>
                  </a:cubicBezTo>
                  <a:cubicBezTo>
                    <a:pt x="13626" y="17201"/>
                    <a:pt x="13463" y="17205"/>
                    <a:pt x="13299" y="17218"/>
                  </a:cubicBezTo>
                  <a:cubicBezTo>
                    <a:pt x="12027" y="17336"/>
                    <a:pt x="11069" y="17963"/>
                    <a:pt x="10229" y="18516"/>
                  </a:cubicBezTo>
                  <a:cubicBezTo>
                    <a:pt x="9658" y="18882"/>
                    <a:pt x="9132" y="19230"/>
                    <a:pt x="8600" y="19361"/>
                  </a:cubicBezTo>
                  <a:cubicBezTo>
                    <a:pt x="8397" y="19413"/>
                    <a:pt x="8183" y="19440"/>
                    <a:pt x="7959" y="19440"/>
                  </a:cubicBezTo>
                  <a:cubicBezTo>
                    <a:pt x="7249" y="19440"/>
                    <a:pt x="6440" y="19204"/>
                    <a:pt x="5546" y="18926"/>
                  </a:cubicBezTo>
                  <a:cubicBezTo>
                    <a:pt x="4711" y="18660"/>
                    <a:pt x="3842" y="18385"/>
                    <a:pt x="3216" y="17941"/>
                  </a:cubicBezTo>
                  <a:cubicBezTo>
                    <a:pt x="2700" y="17562"/>
                    <a:pt x="2397" y="17040"/>
                    <a:pt x="2466" y="16626"/>
                  </a:cubicBezTo>
                  <a:cubicBezTo>
                    <a:pt x="2576" y="16025"/>
                    <a:pt x="3385" y="15489"/>
                    <a:pt x="4950" y="14975"/>
                  </a:cubicBezTo>
                  <a:cubicBezTo>
                    <a:pt x="6226" y="14557"/>
                    <a:pt x="8590" y="13781"/>
                    <a:pt x="9171" y="11874"/>
                  </a:cubicBezTo>
                  <a:cubicBezTo>
                    <a:pt x="9579" y="10558"/>
                    <a:pt x="8963" y="9400"/>
                    <a:pt x="8426" y="8380"/>
                  </a:cubicBezTo>
                  <a:cubicBezTo>
                    <a:pt x="8277" y="8097"/>
                    <a:pt x="8128" y="7810"/>
                    <a:pt x="8004" y="7527"/>
                  </a:cubicBezTo>
                  <a:cubicBezTo>
                    <a:pt x="7269" y="5811"/>
                    <a:pt x="7865" y="3768"/>
                    <a:pt x="9395" y="2770"/>
                  </a:cubicBezTo>
                  <a:cubicBezTo>
                    <a:pt x="9986" y="2387"/>
                    <a:pt x="10766" y="2178"/>
                    <a:pt x="11570" y="2178"/>
                  </a:cubicBezTo>
                  <a:close/>
                  <a:moveTo>
                    <a:pt x="11560" y="0"/>
                  </a:moveTo>
                  <a:cubicBezTo>
                    <a:pt x="10234" y="0"/>
                    <a:pt x="8953" y="348"/>
                    <a:pt x="7930" y="1019"/>
                  </a:cubicBezTo>
                  <a:cubicBezTo>
                    <a:pt x="5501" y="2600"/>
                    <a:pt x="4567" y="5658"/>
                    <a:pt x="5700" y="8285"/>
                  </a:cubicBezTo>
                  <a:cubicBezTo>
                    <a:pt x="5839" y="8620"/>
                    <a:pt x="6017" y="8947"/>
                    <a:pt x="6191" y="9286"/>
                  </a:cubicBezTo>
                  <a:cubicBezTo>
                    <a:pt x="6609" y="10075"/>
                    <a:pt x="6966" y="10750"/>
                    <a:pt x="6797" y="11307"/>
                  </a:cubicBezTo>
                  <a:cubicBezTo>
                    <a:pt x="6564" y="12070"/>
                    <a:pt x="5282" y="12544"/>
                    <a:pt x="4095" y="12932"/>
                  </a:cubicBezTo>
                  <a:cubicBezTo>
                    <a:pt x="2511" y="13455"/>
                    <a:pt x="370" y="14365"/>
                    <a:pt x="38" y="16295"/>
                  </a:cubicBezTo>
                  <a:cubicBezTo>
                    <a:pt x="-166" y="17466"/>
                    <a:pt x="460" y="18738"/>
                    <a:pt x="1662" y="19601"/>
                  </a:cubicBezTo>
                  <a:cubicBezTo>
                    <a:pt x="2610" y="20293"/>
                    <a:pt x="3733" y="20646"/>
                    <a:pt x="4721" y="20960"/>
                  </a:cubicBezTo>
                  <a:cubicBezTo>
                    <a:pt x="5620" y="21247"/>
                    <a:pt x="6758" y="21600"/>
                    <a:pt x="7969" y="21600"/>
                  </a:cubicBezTo>
                  <a:cubicBezTo>
                    <a:pt x="8406" y="21600"/>
                    <a:pt x="8848" y="21556"/>
                    <a:pt x="9295" y="21434"/>
                  </a:cubicBezTo>
                  <a:cubicBezTo>
                    <a:pt x="10269" y="21191"/>
                    <a:pt x="11039" y="20685"/>
                    <a:pt x="11724" y="20232"/>
                  </a:cubicBezTo>
                  <a:cubicBezTo>
                    <a:pt x="12390" y="19797"/>
                    <a:pt x="12971" y="19413"/>
                    <a:pt x="13562" y="19361"/>
                  </a:cubicBezTo>
                  <a:cubicBezTo>
                    <a:pt x="13641" y="19357"/>
                    <a:pt x="13731" y="19352"/>
                    <a:pt x="13815" y="19352"/>
                  </a:cubicBezTo>
                  <a:cubicBezTo>
                    <a:pt x="14292" y="19352"/>
                    <a:pt x="14828" y="19457"/>
                    <a:pt x="15395" y="19562"/>
                  </a:cubicBezTo>
                  <a:cubicBezTo>
                    <a:pt x="15936" y="19666"/>
                    <a:pt x="16601" y="19792"/>
                    <a:pt x="17292" y="19792"/>
                  </a:cubicBezTo>
                  <a:cubicBezTo>
                    <a:pt x="18588" y="19792"/>
                    <a:pt x="19954" y="19344"/>
                    <a:pt x="20694" y="17432"/>
                  </a:cubicBezTo>
                  <a:cubicBezTo>
                    <a:pt x="21434" y="15506"/>
                    <a:pt x="20391" y="14326"/>
                    <a:pt x="19472" y="13281"/>
                  </a:cubicBezTo>
                  <a:lnTo>
                    <a:pt x="19214" y="12984"/>
                  </a:lnTo>
                  <a:cubicBezTo>
                    <a:pt x="18077" y="11678"/>
                    <a:pt x="17396" y="10894"/>
                    <a:pt x="17287" y="9434"/>
                  </a:cubicBezTo>
                  <a:cubicBezTo>
                    <a:pt x="17242" y="8785"/>
                    <a:pt x="17302" y="8106"/>
                    <a:pt x="17381" y="7383"/>
                  </a:cubicBezTo>
                  <a:cubicBezTo>
                    <a:pt x="17560" y="5723"/>
                    <a:pt x="17744" y="3850"/>
                    <a:pt x="16418" y="2121"/>
                  </a:cubicBezTo>
                  <a:cubicBezTo>
                    <a:pt x="15588" y="1045"/>
                    <a:pt x="14257" y="322"/>
                    <a:pt x="12668" y="78"/>
                  </a:cubicBezTo>
                  <a:cubicBezTo>
                    <a:pt x="12295" y="26"/>
                    <a:pt x="11928" y="0"/>
                    <a:pt x="1156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60" name="مجموعة 548"/>
          <p:cNvGrpSpPr/>
          <p:nvPr/>
        </p:nvGrpSpPr>
        <p:grpSpPr>
          <a:xfrm>
            <a:off x="4378446" y="5491595"/>
            <a:ext cx="646931" cy="662621"/>
            <a:chOff x="0" y="0"/>
            <a:chExt cx="646929" cy="662620"/>
          </a:xfrm>
        </p:grpSpPr>
        <p:sp>
          <p:nvSpPr>
            <p:cNvPr id="758" name="Google Shape;3913;p60"/>
            <p:cNvSpPr/>
            <p:nvPr/>
          </p:nvSpPr>
          <p:spPr>
            <a:xfrm>
              <a:off x="-1" y="0"/>
              <a:ext cx="646931" cy="662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0256" y="685"/>
                  </a:moveTo>
                  <a:cubicBezTo>
                    <a:pt x="15550" y="685"/>
                    <a:pt x="19858" y="5223"/>
                    <a:pt x="19858" y="10800"/>
                  </a:cubicBezTo>
                  <a:cubicBezTo>
                    <a:pt x="19858" y="16377"/>
                    <a:pt x="15550" y="20913"/>
                    <a:pt x="10256" y="20913"/>
                  </a:cubicBezTo>
                  <a:lnTo>
                    <a:pt x="10250" y="20913"/>
                  </a:lnTo>
                  <a:cubicBezTo>
                    <a:pt x="4956" y="20913"/>
                    <a:pt x="649" y="16377"/>
                    <a:pt x="649" y="10800"/>
                  </a:cubicBezTo>
                  <a:cubicBezTo>
                    <a:pt x="649" y="5223"/>
                    <a:pt x="4956" y="685"/>
                    <a:pt x="10256" y="685"/>
                  </a:cubicBezTo>
                  <a:close/>
                  <a:moveTo>
                    <a:pt x="10245" y="0"/>
                  </a:moveTo>
                  <a:cubicBezTo>
                    <a:pt x="8272" y="0"/>
                    <a:pt x="6290" y="597"/>
                    <a:pt x="4554" y="1819"/>
                  </a:cubicBezTo>
                  <a:cubicBezTo>
                    <a:pt x="492" y="4685"/>
                    <a:pt x="-1090" y="10174"/>
                    <a:pt x="782" y="14933"/>
                  </a:cubicBezTo>
                  <a:cubicBezTo>
                    <a:pt x="2390" y="19025"/>
                    <a:pt x="6167" y="21600"/>
                    <a:pt x="10245" y="21600"/>
                  </a:cubicBezTo>
                  <a:cubicBezTo>
                    <a:pt x="10909" y="21600"/>
                    <a:pt x="11582" y="21531"/>
                    <a:pt x="12255" y="21390"/>
                  </a:cubicBezTo>
                  <a:cubicBezTo>
                    <a:pt x="17048" y="20387"/>
                    <a:pt x="20506" y="15952"/>
                    <a:pt x="20506" y="10800"/>
                  </a:cubicBezTo>
                  <a:cubicBezTo>
                    <a:pt x="20510" y="7934"/>
                    <a:pt x="19430" y="5186"/>
                    <a:pt x="17500" y="3164"/>
                  </a:cubicBezTo>
                  <a:cubicBezTo>
                    <a:pt x="15518" y="1076"/>
                    <a:pt x="12891" y="0"/>
                    <a:pt x="1024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59" name="Picture 2" descr="Picture 2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45" y="42553"/>
              <a:ext cx="571251" cy="587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1" name="مستطيل 551"/>
          <p:cNvSpPr txBox="1"/>
          <p:nvPr/>
        </p:nvSpPr>
        <p:spPr>
          <a:xfrm>
            <a:off x="3737002" y="3157243"/>
            <a:ext cx="4482672" cy="290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5C323A"/>
                  </a:solidFill>
                  <a:prstDash val="solid"/>
                  <a:round/>
                </a:ln>
                <a:blipFill rotWithShape="1">
                  <a:blip r:embed="rId7"/>
                  <a:srcRect/>
                  <a:tile tx="0" ty="0" sx="100000" sy="100000" flip="none" algn="tl"/>
                </a:blip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مع تمنياتي لكم بالتوفيق والنجاح</a:t>
            </a:r>
          </a:p>
        </p:txBody>
      </p:sp>
      <p:sp>
        <p:nvSpPr>
          <p:cNvPr id="762" name="مستطيل 552"/>
          <p:cNvSpPr txBox="1"/>
          <p:nvPr/>
        </p:nvSpPr>
        <p:spPr>
          <a:xfrm>
            <a:off x="4755586" y="1091073"/>
            <a:ext cx="2445506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4800" b="1">
                <a:ln w="9525" cap="flat">
                  <a:solidFill>
                    <a:srgbClr val="585862"/>
                  </a:solidFill>
                  <a:prstDash val="solid"/>
                  <a:round/>
                </a:ln>
                <a:solidFill>
                  <a:srgbClr val="EFDA07"/>
                </a:solidFill>
                <a:effectLst>
                  <a:outerShdw blurRad="12700" dist="38100" dir="2700000" rotWithShape="0">
                    <a:srgbClr val="FAED65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تم</a:t>
            </a:r>
            <a:r>
              <a:rPr>
                <a:ln w="22225" cap="flat">
                  <a:solidFill>
                    <a:srgbClr val="F999AC"/>
                  </a:solidFill>
                  <a:prstDash val="solid"/>
                  <a:round/>
                </a:ln>
                <a:solidFill>
                  <a:srgbClr val="FDD6DE"/>
                </a:solidFill>
              </a:rPr>
              <a:t> </a:t>
            </a:r>
            <a:r>
              <a:t>بحمد</a:t>
            </a:r>
            <a:r>
              <a:rPr>
                <a:ln w="22225" cap="flat">
                  <a:solidFill>
                    <a:srgbClr val="F999AC"/>
                  </a:solidFill>
                  <a:prstDash val="solid"/>
                  <a:round/>
                </a:ln>
                <a:solidFill>
                  <a:srgbClr val="FDD6DE"/>
                </a:solidFill>
              </a:rPr>
              <a:t> </a:t>
            </a:r>
            <a:r>
              <a:t>الله</a:t>
            </a:r>
          </a:p>
        </p:txBody>
      </p:sp>
      <p:grpSp>
        <p:nvGrpSpPr>
          <p:cNvPr id="767" name="مجموعة 553"/>
          <p:cNvGrpSpPr/>
          <p:nvPr/>
        </p:nvGrpSpPr>
        <p:grpSpPr>
          <a:xfrm>
            <a:off x="6731653" y="5486875"/>
            <a:ext cx="637937" cy="634676"/>
            <a:chOff x="0" y="0"/>
            <a:chExt cx="637935" cy="634675"/>
          </a:xfrm>
        </p:grpSpPr>
        <p:sp>
          <p:nvSpPr>
            <p:cNvPr id="763" name="Google Shape;3913;p60"/>
            <p:cNvSpPr/>
            <p:nvPr/>
          </p:nvSpPr>
          <p:spPr>
            <a:xfrm>
              <a:off x="-1" y="0"/>
              <a:ext cx="637937" cy="63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0256" y="685"/>
                  </a:moveTo>
                  <a:cubicBezTo>
                    <a:pt x="15550" y="685"/>
                    <a:pt x="19858" y="5223"/>
                    <a:pt x="19858" y="10800"/>
                  </a:cubicBezTo>
                  <a:cubicBezTo>
                    <a:pt x="19858" y="16377"/>
                    <a:pt x="15550" y="20913"/>
                    <a:pt x="10256" y="20913"/>
                  </a:cubicBezTo>
                  <a:lnTo>
                    <a:pt x="10250" y="20913"/>
                  </a:lnTo>
                  <a:cubicBezTo>
                    <a:pt x="4956" y="20913"/>
                    <a:pt x="649" y="16377"/>
                    <a:pt x="649" y="10800"/>
                  </a:cubicBezTo>
                  <a:cubicBezTo>
                    <a:pt x="649" y="5223"/>
                    <a:pt x="4956" y="685"/>
                    <a:pt x="10256" y="685"/>
                  </a:cubicBezTo>
                  <a:close/>
                  <a:moveTo>
                    <a:pt x="10245" y="0"/>
                  </a:moveTo>
                  <a:cubicBezTo>
                    <a:pt x="8272" y="0"/>
                    <a:pt x="6290" y="597"/>
                    <a:pt x="4554" y="1819"/>
                  </a:cubicBezTo>
                  <a:cubicBezTo>
                    <a:pt x="492" y="4685"/>
                    <a:pt x="-1090" y="10174"/>
                    <a:pt x="782" y="14933"/>
                  </a:cubicBezTo>
                  <a:cubicBezTo>
                    <a:pt x="2390" y="19025"/>
                    <a:pt x="6167" y="21600"/>
                    <a:pt x="10245" y="21600"/>
                  </a:cubicBezTo>
                  <a:cubicBezTo>
                    <a:pt x="10909" y="21600"/>
                    <a:pt x="11582" y="21531"/>
                    <a:pt x="12255" y="21390"/>
                  </a:cubicBezTo>
                  <a:cubicBezTo>
                    <a:pt x="17048" y="20387"/>
                    <a:pt x="20506" y="15952"/>
                    <a:pt x="20506" y="10800"/>
                  </a:cubicBezTo>
                  <a:cubicBezTo>
                    <a:pt x="20510" y="7934"/>
                    <a:pt x="19430" y="5186"/>
                    <a:pt x="17500" y="3164"/>
                  </a:cubicBezTo>
                  <a:cubicBezTo>
                    <a:pt x="15518" y="1076"/>
                    <a:pt x="12891" y="0"/>
                    <a:pt x="10245" y="0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766" name="صورة 555">
              <a:hlinkClick r:id="rId8"/>
            </p:cNvPr>
            <p:cNvGrpSpPr/>
            <p:nvPr/>
          </p:nvGrpSpPr>
          <p:grpSpPr>
            <a:xfrm>
              <a:off x="59996" y="46997"/>
              <a:ext cx="530494" cy="533876"/>
              <a:chOff x="0" y="0"/>
              <a:chExt cx="530493" cy="533875"/>
            </a:xfrm>
          </p:grpSpPr>
          <p:sp>
            <p:nvSpPr>
              <p:cNvPr id="764" name="مستطيل"/>
              <p:cNvSpPr/>
              <p:nvPr/>
            </p:nvSpPr>
            <p:spPr>
              <a:xfrm>
                <a:off x="0" y="0"/>
                <a:ext cx="530494" cy="533876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765" name="image98.png" descr="image98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530494" cy="5338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68" name="مربع نص 556"/>
          <p:cNvSpPr txBox="1"/>
          <p:nvPr/>
        </p:nvSpPr>
        <p:spPr>
          <a:xfrm>
            <a:off x="4984743" y="4784530"/>
            <a:ext cx="1560481" cy="1051245"/>
          </a:xfrm>
          <a:prstGeom prst="rect">
            <a:avLst/>
          </a:prstGeom>
          <a:solidFill>
            <a:srgbClr val="EBECF3"/>
          </a:solidFill>
          <a:ln w="19050">
            <a:solidFill>
              <a:srgbClr val="FFED33"/>
            </a:solidFill>
            <a:prstDash val="sysDash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>
              <a:defRPr b="1">
                <a:solidFill>
                  <a:srgbClr val="636EA0"/>
                </a:solid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حساباتي على السوشيال ميديا</a:t>
            </a:r>
          </a:p>
        </p:txBody>
      </p:sp>
      <p:grpSp>
        <p:nvGrpSpPr>
          <p:cNvPr id="798" name="Google Shape;6784;p63"/>
          <p:cNvGrpSpPr/>
          <p:nvPr/>
        </p:nvGrpSpPr>
        <p:grpSpPr>
          <a:xfrm>
            <a:off x="4497022" y="2523966"/>
            <a:ext cx="395357" cy="576151"/>
            <a:chOff x="0" y="0"/>
            <a:chExt cx="395355" cy="576149"/>
          </a:xfrm>
        </p:grpSpPr>
        <p:sp>
          <p:nvSpPr>
            <p:cNvPr id="769" name="Google Shape;6785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0" name="Google Shape;6786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1" name="Google Shape;6787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2" name="Google Shape;6788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3" name="Google Shape;6789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4" name="Google Shape;6790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5" name="Google Shape;6791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6" name="Google Shape;6792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7" name="Google Shape;6793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8" name="Google Shape;6794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9" name="Google Shape;6795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0" name="Google Shape;6796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1" name="Google Shape;6797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2" name="Google Shape;6798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3" name="Google Shape;6799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4" name="Google Shape;6800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5" name="Google Shape;6801;p63"/>
            <p:cNvSpPr/>
            <p:nvPr/>
          </p:nvSpPr>
          <p:spPr>
            <a:xfrm>
              <a:off x="-1" y="33099"/>
              <a:ext cx="395308" cy="54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extrusionOk="0">
                  <a:moveTo>
                    <a:pt x="208" y="0"/>
                  </a:moveTo>
                  <a:cubicBezTo>
                    <a:pt x="168" y="0"/>
                    <a:pt x="128" y="10"/>
                    <a:pt x="92" y="27"/>
                  </a:cubicBezTo>
                  <a:cubicBezTo>
                    <a:pt x="27" y="62"/>
                    <a:pt x="-7" y="122"/>
                    <a:pt x="1" y="185"/>
                  </a:cubicBezTo>
                  <a:cubicBezTo>
                    <a:pt x="2619" y="17271"/>
                    <a:pt x="19369" y="21550"/>
                    <a:pt x="19539" y="21591"/>
                  </a:cubicBezTo>
                  <a:cubicBezTo>
                    <a:pt x="19559" y="21596"/>
                    <a:pt x="19579" y="21600"/>
                    <a:pt x="19599" y="21600"/>
                  </a:cubicBezTo>
                  <a:cubicBezTo>
                    <a:pt x="19638" y="21600"/>
                    <a:pt x="19679" y="21590"/>
                    <a:pt x="19713" y="21573"/>
                  </a:cubicBezTo>
                  <a:cubicBezTo>
                    <a:pt x="19764" y="21547"/>
                    <a:pt x="19798" y="21503"/>
                    <a:pt x="19806" y="21455"/>
                  </a:cubicBezTo>
                  <a:cubicBezTo>
                    <a:pt x="21593" y="9839"/>
                    <a:pt x="527" y="119"/>
                    <a:pt x="312" y="22"/>
                  </a:cubicBezTo>
                  <a:cubicBezTo>
                    <a:pt x="280" y="8"/>
                    <a:pt x="244" y="0"/>
                    <a:pt x="20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6" name="Google Shape;6802;p63"/>
            <p:cNvSpPr/>
            <p:nvPr/>
          </p:nvSpPr>
          <p:spPr>
            <a:xfrm>
              <a:off x="21801" y="18774"/>
              <a:ext cx="367197" cy="51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1220" y="8289"/>
                  </a:moveTo>
                  <a:lnTo>
                    <a:pt x="11258" y="8301"/>
                  </a:lnTo>
                  <a:lnTo>
                    <a:pt x="11167" y="8805"/>
                  </a:lnTo>
                  <a:lnTo>
                    <a:pt x="11211" y="8301"/>
                  </a:lnTo>
                  <a:cubicBezTo>
                    <a:pt x="11214" y="8295"/>
                    <a:pt x="11214" y="8291"/>
                    <a:pt x="11220" y="8289"/>
                  </a:cubicBezTo>
                  <a:close/>
                  <a:moveTo>
                    <a:pt x="14290" y="10973"/>
                  </a:moveTo>
                  <a:lnTo>
                    <a:pt x="14322" y="10989"/>
                  </a:lnTo>
                  <a:cubicBezTo>
                    <a:pt x="14189" y="11253"/>
                    <a:pt x="14161" y="11546"/>
                    <a:pt x="14205" y="11828"/>
                  </a:cubicBezTo>
                  <a:cubicBezTo>
                    <a:pt x="14118" y="11549"/>
                    <a:pt x="14142" y="11248"/>
                    <a:pt x="14284" y="10977"/>
                  </a:cubicBezTo>
                  <a:cubicBezTo>
                    <a:pt x="14284" y="10977"/>
                    <a:pt x="14288" y="10975"/>
                    <a:pt x="14290" y="10973"/>
                  </a:cubicBezTo>
                  <a:close/>
                  <a:moveTo>
                    <a:pt x="17303" y="14244"/>
                  </a:moveTo>
                  <a:lnTo>
                    <a:pt x="17342" y="14255"/>
                  </a:lnTo>
                  <a:cubicBezTo>
                    <a:pt x="17366" y="14603"/>
                    <a:pt x="17251" y="14960"/>
                    <a:pt x="16968" y="15245"/>
                  </a:cubicBezTo>
                  <a:cubicBezTo>
                    <a:pt x="17212" y="14950"/>
                    <a:pt x="17328" y="14600"/>
                    <a:pt x="17295" y="14255"/>
                  </a:cubicBezTo>
                  <a:cubicBezTo>
                    <a:pt x="17295" y="14252"/>
                    <a:pt x="17298" y="14245"/>
                    <a:pt x="17303" y="14244"/>
                  </a:cubicBezTo>
                  <a:close/>
                  <a:moveTo>
                    <a:pt x="88" y="0"/>
                  </a:moveTo>
                  <a:cubicBezTo>
                    <a:pt x="67" y="0"/>
                    <a:pt x="45" y="5"/>
                    <a:pt x="29" y="15"/>
                  </a:cubicBezTo>
                  <a:cubicBezTo>
                    <a:pt x="26" y="16"/>
                    <a:pt x="26" y="16"/>
                    <a:pt x="25" y="20"/>
                  </a:cubicBezTo>
                  <a:cubicBezTo>
                    <a:pt x="-3" y="40"/>
                    <a:pt x="-9" y="73"/>
                    <a:pt x="16" y="97"/>
                  </a:cubicBezTo>
                  <a:lnTo>
                    <a:pt x="21286" y="21576"/>
                  </a:lnTo>
                  <a:cubicBezTo>
                    <a:pt x="21302" y="21593"/>
                    <a:pt x="21330" y="21600"/>
                    <a:pt x="21358" y="21600"/>
                  </a:cubicBezTo>
                  <a:cubicBezTo>
                    <a:pt x="21364" y="21600"/>
                    <a:pt x="21371" y="21600"/>
                    <a:pt x="21378" y="21599"/>
                  </a:cubicBezTo>
                  <a:cubicBezTo>
                    <a:pt x="21393" y="21595"/>
                    <a:pt x="21403" y="21593"/>
                    <a:pt x="21414" y="21585"/>
                  </a:cubicBezTo>
                  <a:cubicBezTo>
                    <a:pt x="21430" y="21576"/>
                    <a:pt x="21440" y="21560"/>
                    <a:pt x="21444" y="21546"/>
                  </a:cubicBezTo>
                  <a:cubicBezTo>
                    <a:pt x="21502" y="21151"/>
                    <a:pt x="21531" y="20754"/>
                    <a:pt x="21532" y="20365"/>
                  </a:cubicBezTo>
                  <a:cubicBezTo>
                    <a:pt x="21532" y="20365"/>
                    <a:pt x="21537" y="20364"/>
                    <a:pt x="21531" y="20362"/>
                  </a:cubicBezTo>
                  <a:cubicBezTo>
                    <a:pt x="21591" y="12476"/>
                    <a:pt x="10997" y="5604"/>
                    <a:pt x="4183" y="2004"/>
                  </a:cubicBezTo>
                  <a:cubicBezTo>
                    <a:pt x="4177" y="2004"/>
                    <a:pt x="4172" y="2002"/>
                    <a:pt x="4169" y="1999"/>
                  </a:cubicBezTo>
                  <a:cubicBezTo>
                    <a:pt x="2541" y="1136"/>
                    <a:pt x="1126" y="463"/>
                    <a:pt x="132" y="9"/>
                  </a:cubicBezTo>
                  <a:cubicBezTo>
                    <a:pt x="119" y="3"/>
                    <a:pt x="104" y="0"/>
                    <a:pt x="88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7" name="Google Shape;6803;p63"/>
            <p:cNvSpPr/>
            <p:nvPr/>
          </p:nvSpPr>
          <p:spPr>
            <a:xfrm>
              <a:off x="7212" y="9674"/>
              <a:ext cx="374754" cy="52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6391" y="8780"/>
                  </a:moveTo>
                  <a:lnTo>
                    <a:pt x="7278" y="9099"/>
                  </a:lnTo>
                  <a:lnTo>
                    <a:pt x="6362" y="8786"/>
                  </a:lnTo>
                  <a:cubicBezTo>
                    <a:pt x="6367" y="8785"/>
                    <a:pt x="6367" y="8785"/>
                    <a:pt x="6368" y="8782"/>
                  </a:cubicBezTo>
                  <a:lnTo>
                    <a:pt x="6391" y="8780"/>
                  </a:lnTo>
                  <a:close/>
                  <a:moveTo>
                    <a:pt x="8387" y="12299"/>
                  </a:moveTo>
                  <a:lnTo>
                    <a:pt x="9332" y="12324"/>
                  </a:lnTo>
                  <a:lnTo>
                    <a:pt x="10189" y="12346"/>
                  </a:lnTo>
                  <a:lnTo>
                    <a:pt x="10184" y="12374"/>
                  </a:lnTo>
                  <a:lnTo>
                    <a:pt x="9353" y="12346"/>
                  </a:lnTo>
                  <a:lnTo>
                    <a:pt x="8364" y="12312"/>
                  </a:lnTo>
                  <a:cubicBezTo>
                    <a:pt x="8363" y="12305"/>
                    <a:pt x="8368" y="12301"/>
                    <a:pt x="8373" y="12300"/>
                  </a:cubicBezTo>
                  <a:lnTo>
                    <a:pt x="8387" y="12299"/>
                  </a:lnTo>
                  <a:close/>
                  <a:moveTo>
                    <a:pt x="10994" y="15038"/>
                  </a:moveTo>
                  <a:cubicBezTo>
                    <a:pt x="11448" y="15175"/>
                    <a:pt x="11939" y="15253"/>
                    <a:pt x="12434" y="15283"/>
                  </a:cubicBezTo>
                  <a:cubicBezTo>
                    <a:pt x="12584" y="15293"/>
                    <a:pt x="12734" y="15297"/>
                    <a:pt x="12882" y="15297"/>
                  </a:cubicBezTo>
                  <a:cubicBezTo>
                    <a:pt x="12922" y="15297"/>
                    <a:pt x="12961" y="15297"/>
                    <a:pt x="13001" y="15296"/>
                  </a:cubicBezTo>
                  <a:cubicBezTo>
                    <a:pt x="12888" y="15303"/>
                    <a:pt x="12774" y="15306"/>
                    <a:pt x="12660" y="15306"/>
                  </a:cubicBezTo>
                  <a:cubicBezTo>
                    <a:pt x="12592" y="15306"/>
                    <a:pt x="12523" y="15305"/>
                    <a:pt x="12456" y="15302"/>
                  </a:cubicBezTo>
                  <a:cubicBezTo>
                    <a:pt x="11952" y="15286"/>
                    <a:pt x="11442" y="15199"/>
                    <a:pt x="10967" y="15043"/>
                  </a:cubicBezTo>
                  <a:cubicBezTo>
                    <a:pt x="10967" y="15043"/>
                    <a:pt x="10971" y="15042"/>
                    <a:pt x="10972" y="15039"/>
                  </a:cubicBezTo>
                  <a:lnTo>
                    <a:pt x="10994" y="15038"/>
                  </a:lnTo>
                  <a:close/>
                  <a:moveTo>
                    <a:pt x="86" y="0"/>
                  </a:moveTo>
                  <a:cubicBezTo>
                    <a:pt x="70" y="0"/>
                    <a:pt x="54" y="4"/>
                    <a:pt x="40" y="11"/>
                  </a:cubicBezTo>
                  <a:cubicBezTo>
                    <a:pt x="37" y="12"/>
                    <a:pt x="31" y="12"/>
                    <a:pt x="28" y="15"/>
                  </a:cubicBezTo>
                  <a:cubicBezTo>
                    <a:pt x="8" y="28"/>
                    <a:pt x="-2" y="51"/>
                    <a:pt x="1" y="67"/>
                  </a:cubicBezTo>
                  <a:cubicBezTo>
                    <a:pt x="2497" y="13841"/>
                    <a:pt x="14887" y="19400"/>
                    <a:pt x="19897" y="21108"/>
                  </a:cubicBezTo>
                  <a:cubicBezTo>
                    <a:pt x="20574" y="21335"/>
                    <a:pt x="21111" y="21496"/>
                    <a:pt x="21477" y="21596"/>
                  </a:cubicBezTo>
                  <a:cubicBezTo>
                    <a:pt x="21486" y="21599"/>
                    <a:pt x="21494" y="21600"/>
                    <a:pt x="21503" y="21600"/>
                  </a:cubicBezTo>
                  <a:cubicBezTo>
                    <a:pt x="21523" y="21600"/>
                    <a:pt x="21545" y="21594"/>
                    <a:pt x="21562" y="21584"/>
                  </a:cubicBezTo>
                  <a:lnTo>
                    <a:pt x="21571" y="21578"/>
                  </a:lnTo>
                  <a:cubicBezTo>
                    <a:pt x="21592" y="21556"/>
                    <a:pt x="21598" y="21525"/>
                    <a:pt x="21571" y="21504"/>
                  </a:cubicBezTo>
                  <a:lnTo>
                    <a:pt x="502" y="175"/>
                  </a:lnTo>
                  <a:cubicBezTo>
                    <a:pt x="359" y="109"/>
                    <a:pt x="234" y="55"/>
                    <a:pt x="130" y="11"/>
                  </a:cubicBezTo>
                  <a:cubicBezTo>
                    <a:pt x="118" y="4"/>
                    <a:pt x="102" y="0"/>
                    <a:pt x="86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8" name="Google Shape;6804;p63"/>
            <p:cNvSpPr/>
            <p:nvPr/>
          </p:nvSpPr>
          <p:spPr>
            <a:xfrm>
              <a:off x="7279" y="9949"/>
              <a:ext cx="345392" cy="511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41" y="0"/>
                  </a:moveTo>
                  <a:cubicBezTo>
                    <a:pt x="37" y="2"/>
                    <a:pt x="30" y="2"/>
                    <a:pt x="29" y="3"/>
                  </a:cubicBezTo>
                  <a:cubicBezTo>
                    <a:pt x="9" y="17"/>
                    <a:pt x="-4" y="40"/>
                    <a:pt x="1" y="57"/>
                  </a:cubicBezTo>
                  <a:cubicBezTo>
                    <a:pt x="2710" y="14160"/>
                    <a:pt x="16158" y="19851"/>
                    <a:pt x="21596" y="21600"/>
                  </a:cubicBezTo>
                  <a:cubicBezTo>
                    <a:pt x="18540" y="19643"/>
                    <a:pt x="15859" y="17633"/>
                    <a:pt x="13516" y="15656"/>
                  </a:cubicBezTo>
                  <a:cubicBezTo>
                    <a:pt x="13508" y="15648"/>
                    <a:pt x="13502" y="15640"/>
                    <a:pt x="13494" y="15635"/>
                  </a:cubicBezTo>
                  <a:cubicBezTo>
                    <a:pt x="12292" y="14620"/>
                    <a:pt x="11177" y="13614"/>
                    <a:pt x="10149" y="12629"/>
                  </a:cubicBezTo>
                  <a:cubicBezTo>
                    <a:pt x="10144" y="12618"/>
                    <a:pt x="10133" y="12612"/>
                    <a:pt x="10124" y="12606"/>
                  </a:cubicBezTo>
                  <a:cubicBezTo>
                    <a:pt x="4274" y="6982"/>
                    <a:pt x="1184" y="2041"/>
                    <a:pt x="4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9" name="Google Shape;6805;p63"/>
            <p:cNvSpPr/>
            <p:nvPr/>
          </p:nvSpPr>
          <p:spPr>
            <a:xfrm>
              <a:off x="93120" y="66649"/>
              <a:ext cx="295830" cy="43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0" y="0"/>
                  </a:moveTo>
                  <a:cubicBezTo>
                    <a:pt x="6569" y="4371"/>
                    <a:pt x="18511" y="13218"/>
                    <a:pt x="21525" y="21600"/>
                  </a:cubicBezTo>
                  <a:cubicBezTo>
                    <a:pt x="21600" y="12319"/>
                    <a:pt x="8455" y="4235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0" name="Google Shape;6806;p63"/>
            <p:cNvSpPr/>
            <p:nvPr/>
          </p:nvSpPr>
          <p:spPr>
            <a:xfrm>
              <a:off x="19" y="0"/>
              <a:ext cx="395337" cy="543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3" h="21600" extrusionOk="0">
                  <a:moveTo>
                    <a:pt x="469" y="480"/>
                  </a:moveTo>
                  <a:cubicBezTo>
                    <a:pt x="3241" y="1819"/>
                    <a:pt x="20790" y="10739"/>
                    <a:pt x="19420" y="21212"/>
                  </a:cubicBezTo>
                  <a:cubicBezTo>
                    <a:pt x="18469" y="20944"/>
                    <a:pt x="14840" y="19797"/>
                    <a:pt x="11011" y="17109"/>
                  </a:cubicBezTo>
                  <a:cubicBezTo>
                    <a:pt x="6977" y="14270"/>
                    <a:pt x="1897" y="9094"/>
                    <a:pt x="469" y="480"/>
                  </a:cubicBezTo>
                  <a:close/>
                  <a:moveTo>
                    <a:pt x="208" y="0"/>
                  </a:moveTo>
                  <a:cubicBezTo>
                    <a:pt x="169" y="0"/>
                    <a:pt x="129" y="9"/>
                    <a:pt x="94" y="28"/>
                  </a:cubicBezTo>
                  <a:cubicBezTo>
                    <a:pt x="28" y="63"/>
                    <a:pt x="-7" y="122"/>
                    <a:pt x="2" y="185"/>
                  </a:cubicBezTo>
                  <a:cubicBezTo>
                    <a:pt x="2619" y="17271"/>
                    <a:pt x="19368" y="21549"/>
                    <a:pt x="19537" y="21591"/>
                  </a:cubicBezTo>
                  <a:cubicBezTo>
                    <a:pt x="19557" y="21596"/>
                    <a:pt x="19576" y="21600"/>
                    <a:pt x="19597" y="21600"/>
                  </a:cubicBezTo>
                  <a:cubicBezTo>
                    <a:pt x="19636" y="21600"/>
                    <a:pt x="19676" y="21590"/>
                    <a:pt x="19712" y="21571"/>
                  </a:cubicBezTo>
                  <a:cubicBezTo>
                    <a:pt x="19765" y="21544"/>
                    <a:pt x="19800" y="21502"/>
                    <a:pt x="19806" y="21454"/>
                  </a:cubicBezTo>
                  <a:cubicBezTo>
                    <a:pt x="21593" y="9839"/>
                    <a:pt x="527" y="119"/>
                    <a:pt x="313" y="22"/>
                  </a:cubicBezTo>
                  <a:cubicBezTo>
                    <a:pt x="280" y="7"/>
                    <a:pt x="245" y="0"/>
                    <a:pt x="2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1" name="Google Shape;6807;p63"/>
            <p:cNvSpPr/>
            <p:nvPr/>
          </p:nvSpPr>
          <p:spPr>
            <a:xfrm>
              <a:off x="8779" y="3749"/>
              <a:ext cx="379989" cy="53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16" y="0"/>
                  </a:moveTo>
                  <a:cubicBezTo>
                    <a:pt x="93" y="0"/>
                    <a:pt x="69" y="5"/>
                    <a:pt x="48" y="15"/>
                  </a:cubicBezTo>
                  <a:cubicBezTo>
                    <a:pt x="-2" y="41"/>
                    <a:pt x="-16" y="93"/>
                    <a:pt x="21" y="131"/>
                  </a:cubicBezTo>
                  <a:lnTo>
                    <a:pt x="21356" y="21565"/>
                  </a:lnTo>
                  <a:cubicBezTo>
                    <a:pt x="21380" y="21589"/>
                    <a:pt x="21415" y="21600"/>
                    <a:pt x="21452" y="21600"/>
                  </a:cubicBezTo>
                  <a:cubicBezTo>
                    <a:pt x="21475" y="21600"/>
                    <a:pt x="21497" y="21595"/>
                    <a:pt x="21519" y="21585"/>
                  </a:cubicBezTo>
                  <a:cubicBezTo>
                    <a:pt x="21571" y="21559"/>
                    <a:pt x="21584" y="21506"/>
                    <a:pt x="21547" y="21469"/>
                  </a:cubicBezTo>
                  <a:lnTo>
                    <a:pt x="211" y="35"/>
                  </a:lnTo>
                  <a:cubicBezTo>
                    <a:pt x="188" y="12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2" name="Google Shape;6808;p63"/>
            <p:cNvSpPr/>
            <p:nvPr/>
          </p:nvSpPr>
          <p:spPr>
            <a:xfrm>
              <a:off x="195840" y="371199"/>
              <a:ext cx="391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1136" y="0"/>
                  </a:moveTo>
                  <a:cubicBezTo>
                    <a:pt x="685" y="0"/>
                    <a:pt x="262" y="1026"/>
                    <a:pt x="84" y="2700"/>
                  </a:cubicBezTo>
                  <a:cubicBezTo>
                    <a:pt x="-148" y="5022"/>
                    <a:pt x="112" y="7668"/>
                    <a:pt x="699" y="8586"/>
                  </a:cubicBezTo>
                  <a:cubicBezTo>
                    <a:pt x="5863" y="17172"/>
                    <a:pt x="11451" y="21600"/>
                    <a:pt x="17066" y="21600"/>
                  </a:cubicBezTo>
                  <a:cubicBezTo>
                    <a:pt x="18159" y="21600"/>
                    <a:pt x="19252" y="21384"/>
                    <a:pt x="20359" y="21006"/>
                  </a:cubicBezTo>
                  <a:cubicBezTo>
                    <a:pt x="20974" y="20790"/>
                    <a:pt x="21452" y="18684"/>
                    <a:pt x="21397" y="16200"/>
                  </a:cubicBezTo>
                  <a:cubicBezTo>
                    <a:pt x="21343" y="13878"/>
                    <a:pt x="20906" y="12042"/>
                    <a:pt x="20304" y="12042"/>
                  </a:cubicBezTo>
                  <a:cubicBezTo>
                    <a:pt x="20263" y="12042"/>
                    <a:pt x="20222" y="12096"/>
                    <a:pt x="20181" y="12096"/>
                  </a:cubicBezTo>
                  <a:cubicBezTo>
                    <a:pt x="19143" y="12420"/>
                    <a:pt x="18105" y="12582"/>
                    <a:pt x="17080" y="12582"/>
                  </a:cubicBezTo>
                  <a:cubicBezTo>
                    <a:pt x="11765" y="12582"/>
                    <a:pt x="6465" y="8424"/>
                    <a:pt x="1573" y="324"/>
                  </a:cubicBezTo>
                  <a:cubicBezTo>
                    <a:pt x="1437" y="108"/>
                    <a:pt x="1287" y="0"/>
                    <a:pt x="113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3" name="Google Shape;6809;p63"/>
            <p:cNvSpPr/>
            <p:nvPr/>
          </p:nvSpPr>
          <p:spPr>
            <a:xfrm>
              <a:off x="150695" y="302412"/>
              <a:ext cx="3535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251" y="0"/>
                  </a:moveTo>
                  <a:cubicBezTo>
                    <a:pt x="580" y="0"/>
                    <a:pt x="16" y="3549"/>
                    <a:pt x="0" y="8113"/>
                  </a:cubicBezTo>
                  <a:cubicBezTo>
                    <a:pt x="-15" y="12676"/>
                    <a:pt x="519" y="16732"/>
                    <a:pt x="1221" y="16834"/>
                  </a:cubicBezTo>
                  <a:lnTo>
                    <a:pt x="20288" y="21600"/>
                  </a:lnTo>
                  <a:lnTo>
                    <a:pt x="20319" y="21600"/>
                  </a:lnTo>
                  <a:cubicBezTo>
                    <a:pt x="21005" y="21600"/>
                    <a:pt x="21554" y="18152"/>
                    <a:pt x="21570" y="13589"/>
                  </a:cubicBezTo>
                  <a:cubicBezTo>
                    <a:pt x="21585" y="8823"/>
                    <a:pt x="21066" y="4969"/>
                    <a:pt x="20365" y="4766"/>
                  </a:cubicBezTo>
                  <a:lnTo>
                    <a:pt x="1297" y="0"/>
                  </a:ln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4" name="Google Shape;6810;p63"/>
            <p:cNvSpPr/>
            <p:nvPr/>
          </p:nvSpPr>
          <p:spPr>
            <a:xfrm>
              <a:off x="115921" y="220087"/>
              <a:ext cx="1978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extrusionOk="0">
                  <a:moveTo>
                    <a:pt x="2175" y="0"/>
                  </a:moveTo>
                  <a:cubicBezTo>
                    <a:pt x="1352" y="0"/>
                    <a:pt x="556" y="862"/>
                    <a:pt x="185" y="2347"/>
                  </a:cubicBezTo>
                  <a:cubicBezTo>
                    <a:pt x="-293" y="4358"/>
                    <a:pt x="185" y="6705"/>
                    <a:pt x="1299" y="7615"/>
                  </a:cubicBezTo>
                  <a:lnTo>
                    <a:pt x="17964" y="21169"/>
                  </a:lnTo>
                  <a:cubicBezTo>
                    <a:pt x="18229" y="21456"/>
                    <a:pt x="18574" y="21600"/>
                    <a:pt x="18866" y="21600"/>
                  </a:cubicBezTo>
                  <a:cubicBezTo>
                    <a:pt x="19715" y="21600"/>
                    <a:pt x="20511" y="20690"/>
                    <a:pt x="20803" y="19157"/>
                  </a:cubicBezTo>
                  <a:cubicBezTo>
                    <a:pt x="21307" y="17194"/>
                    <a:pt x="20829" y="14799"/>
                    <a:pt x="19741" y="13937"/>
                  </a:cubicBezTo>
                  <a:lnTo>
                    <a:pt x="3077" y="335"/>
                  </a:lnTo>
                  <a:cubicBezTo>
                    <a:pt x="2785" y="96"/>
                    <a:pt x="2467" y="0"/>
                    <a:pt x="217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5" name="Google Shape;6811;p63"/>
            <p:cNvSpPr/>
            <p:nvPr/>
          </p:nvSpPr>
          <p:spPr>
            <a:xfrm>
              <a:off x="307961" y="357249"/>
              <a:ext cx="12701" cy="2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1600" extrusionOk="0">
                  <a:moveTo>
                    <a:pt x="15886" y="0"/>
                  </a:moveTo>
                  <a:cubicBezTo>
                    <a:pt x="15783" y="0"/>
                    <a:pt x="15629" y="0"/>
                    <a:pt x="15475" y="19"/>
                  </a:cubicBezTo>
                  <a:cubicBezTo>
                    <a:pt x="13160" y="58"/>
                    <a:pt x="11360" y="828"/>
                    <a:pt x="11515" y="1694"/>
                  </a:cubicBezTo>
                  <a:cubicBezTo>
                    <a:pt x="12543" y="7739"/>
                    <a:pt x="8635" y="13957"/>
                    <a:pt x="560" y="19194"/>
                  </a:cubicBezTo>
                  <a:cubicBezTo>
                    <a:pt x="-571" y="19964"/>
                    <a:pt x="46" y="20926"/>
                    <a:pt x="2103" y="21369"/>
                  </a:cubicBezTo>
                  <a:cubicBezTo>
                    <a:pt x="2772" y="21504"/>
                    <a:pt x="3492" y="21600"/>
                    <a:pt x="4263" y="21600"/>
                  </a:cubicBezTo>
                  <a:cubicBezTo>
                    <a:pt x="5703" y="21600"/>
                    <a:pt x="7143" y="21292"/>
                    <a:pt x="7863" y="20772"/>
                  </a:cubicBezTo>
                  <a:cubicBezTo>
                    <a:pt x="16760" y="14978"/>
                    <a:pt x="21029" y="8124"/>
                    <a:pt x="19949" y="1482"/>
                  </a:cubicBezTo>
                  <a:cubicBezTo>
                    <a:pt x="19846" y="674"/>
                    <a:pt x="18509" y="0"/>
                    <a:pt x="1588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6" name="Google Shape;6812;p63"/>
            <p:cNvSpPr/>
            <p:nvPr/>
          </p:nvSpPr>
          <p:spPr>
            <a:xfrm>
              <a:off x="258218" y="279099"/>
              <a:ext cx="12701" cy="2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4" h="21600" extrusionOk="0">
                  <a:moveTo>
                    <a:pt x="12633" y="0"/>
                  </a:moveTo>
                  <a:cubicBezTo>
                    <a:pt x="10167" y="0"/>
                    <a:pt x="7850" y="467"/>
                    <a:pt x="6953" y="1223"/>
                  </a:cubicBezTo>
                  <a:cubicBezTo>
                    <a:pt x="-521" y="7207"/>
                    <a:pt x="-2016" y="13925"/>
                    <a:pt x="2693" y="20154"/>
                  </a:cubicBezTo>
                  <a:cubicBezTo>
                    <a:pt x="3440" y="21022"/>
                    <a:pt x="5906" y="21600"/>
                    <a:pt x="8821" y="21600"/>
                  </a:cubicBezTo>
                  <a:cubicBezTo>
                    <a:pt x="9270" y="21600"/>
                    <a:pt x="9644" y="21556"/>
                    <a:pt x="10092" y="21556"/>
                  </a:cubicBezTo>
                  <a:cubicBezTo>
                    <a:pt x="13381" y="21311"/>
                    <a:pt x="15548" y="20332"/>
                    <a:pt x="14726" y="19331"/>
                  </a:cubicBezTo>
                  <a:cubicBezTo>
                    <a:pt x="10540" y="13814"/>
                    <a:pt x="11811" y="7808"/>
                    <a:pt x="18463" y="2491"/>
                  </a:cubicBezTo>
                  <a:cubicBezTo>
                    <a:pt x="19584" y="1579"/>
                    <a:pt x="18014" y="467"/>
                    <a:pt x="14801" y="133"/>
                  </a:cubicBezTo>
                  <a:cubicBezTo>
                    <a:pt x="14128" y="44"/>
                    <a:pt x="13381" y="0"/>
                    <a:pt x="1263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7" name="Google Shape;6813;p63"/>
            <p:cNvSpPr/>
            <p:nvPr/>
          </p:nvSpPr>
          <p:spPr>
            <a:xfrm>
              <a:off x="206595" y="214999"/>
              <a:ext cx="12701" cy="1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2531" y="0"/>
                  </a:moveTo>
                  <a:cubicBezTo>
                    <a:pt x="7184" y="0"/>
                    <a:pt x="3549" y="1133"/>
                    <a:pt x="3335" y="2600"/>
                  </a:cubicBezTo>
                  <a:lnTo>
                    <a:pt x="20" y="18667"/>
                  </a:lnTo>
                  <a:cubicBezTo>
                    <a:pt x="-301" y="20200"/>
                    <a:pt x="3335" y="21533"/>
                    <a:pt x="8253" y="21600"/>
                  </a:cubicBezTo>
                  <a:lnTo>
                    <a:pt x="8895" y="21600"/>
                  </a:lnTo>
                  <a:cubicBezTo>
                    <a:pt x="13493" y="21600"/>
                    <a:pt x="17343" y="20500"/>
                    <a:pt x="17556" y="19033"/>
                  </a:cubicBezTo>
                  <a:lnTo>
                    <a:pt x="20978" y="2933"/>
                  </a:lnTo>
                  <a:cubicBezTo>
                    <a:pt x="21299" y="1400"/>
                    <a:pt x="17556" y="100"/>
                    <a:pt x="12745" y="0"/>
                  </a:cubicBezTo>
                  <a:cubicBezTo>
                    <a:pt x="12638" y="0"/>
                    <a:pt x="12638" y="0"/>
                    <a:pt x="1253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28" name="Google Shape;6888;p63"/>
          <p:cNvGrpSpPr/>
          <p:nvPr/>
        </p:nvGrpSpPr>
        <p:grpSpPr>
          <a:xfrm>
            <a:off x="6379516" y="4757029"/>
            <a:ext cx="411994" cy="214526"/>
            <a:chOff x="0" y="0"/>
            <a:chExt cx="411993" cy="214525"/>
          </a:xfrm>
        </p:grpSpPr>
        <p:sp>
          <p:nvSpPr>
            <p:cNvPr id="799" name="Google Shape;6889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0" name="Google Shape;6890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1" name="Google Shape;6891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2" name="Google Shape;6892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3" name="Google Shape;6893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4" name="Google Shape;6894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5" name="Google Shape;6895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6" name="Google Shape;6896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7" name="Google Shape;6897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8" name="Google Shape;6898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9" name="Google Shape;6899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0" name="Google Shape;6900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1" name="Google Shape;6901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2" name="Google Shape;6902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3" name="Google Shape;6903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4" name="Google Shape;6904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5" name="Google Shape;6905;p63"/>
            <p:cNvSpPr/>
            <p:nvPr/>
          </p:nvSpPr>
          <p:spPr>
            <a:xfrm>
              <a:off x="0" y="33075"/>
              <a:ext cx="411994" cy="18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extrusionOk="0">
                  <a:moveTo>
                    <a:pt x="8031" y="0"/>
                  </a:moveTo>
                  <a:cubicBezTo>
                    <a:pt x="3767" y="0"/>
                    <a:pt x="230" y="2369"/>
                    <a:pt x="154" y="2422"/>
                  </a:cubicBezTo>
                  <a:cubicBezTo>
                    <a:pt x="86" y="2470"/>
                    <a:pt x="33" y="2586"/>
                    <a:pt x="10" y="2741"/>
                  </a:cubicBezTo>
                  <a:cubicBezTo>
                    <a:pt x="-11" y="2893"/>
                    <a:pt x="2" y="3062"/>
                    <a:pt x="44" y="3190"/>
                  </a:cubicBezTo>
                  <a:cubicBezTo>
                    <a:pt x="4986" y="17847"/>
                    <a:pt x="10199" y="21600"/>
                    <a:pt x="14246" y="21600"/>
                  </a:cubicBezTo>
                  <a:cubicBezTo>
                    <a:pt x="18457" y="21600"/>
                    <a:pt x="21405" y="17535"/>
                    <a:pt x="21461" y="17454"/>
                  </a:cubicBezTo>
                  <a:cubicBezTo>
                    <a:pt x="21551" y="17326"/>
                    <a:pt x="21589" y="17062"/>
                    <a:pt x="21545" y="16838"/>
                  </a:cubicBezTo>
                  <a:cubicBezTo>
                    <a:pt x="18896" y="3181"/>
                    <a:pt x="12974" y="0"/>
                    <a:pt x="803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6" name="Google Shape;6906;p63"/>
            <p:cNvSpPr/>
            <p:nvPr/>
          </p:nvSpPr>
          <p:spPr>
            <a:xfrm>
              <a:off x="19235" y="5774"/>
              <a:ext cx="385823" cy="13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9781" y="5057"/>
                  </a:moveTo>
                  <a:lnTo>
                    <a:pt x="9996" y="6446"/>
                  </a:lnTo>
                  <a:lnTo>
                    <a:pt x="9761" y="5132"/>
                  </a:lnTo>
                  <a:cubicBezTo>
                    <a:pt x="9759" y="5112"/>
                    <a:pt x="9757" y="5096"/>
                    <a:pt x="9757" y="5088"/>
                  </a:cubicBezTo>
                  <a:lnTo>
                    <a:pt x="9781" y="5057"/>
                  </a:lnTo>
                  <a:close/>
                  <a:moveTo>
                    <a:pt x="12671" y="6738"/>
                  </a:moveTo>
                  <a:cubicBezTo>
                    <a:pt x="12742" y="7607"/>
                    <a:pt x="12878" y="8372"/>
                    <a:pt x="13043" y="8996"/>
                  </a:cubicBezTo>
                  <a:cubicBezTo>
                    <a:pt x="12855" y="8443"/>
                    <a:pt x="12716" y="7666"/>
                    <a:pt x="12647" y="6766"/>
                  </a:cubicBezTo>
                  <a:cubicBezTo>
                    <a:pt x="12647" y="6766"/>
                    <a:pt x="12647" y="6758"/>
                    <a:pt x="12648" y="6746"/>
                  </a:cubicBezTo>
                  <a:lnTo>
                    <a:pt x="12671" y="6738"/>
                  </a:lnTo>
                  <a:close/>
                  <a:moveTo>
                    <a:pt x="15833" y="9916"/>
                  </a:moveTo>
                  <a:cubicBezTo>
                    <a:pt x="16024" y="10733"/>
                    <a:pt x="16150" y="11795"/>
                    <a:pt x="16157" y="12959"/>
                  </a:cubicBezTo>
                  <a:cubicBezTo>
                    <a:pt x="16124" y="11842"/>
                    <a:pt x="16001" y="10788"/>
                    <a:pt x="15811" y="9991"/>
                  </a:cubicBezTo>
                  <a:cubicBezTo>
                    <a:pt x="15810" y="9983"/>
                    <a:pt x="15807" y="9955"/>
                    <a:pt x="15807" y="9947"/>
                  </a:cubicBezTo>
                  <a:lnTo>
                    <a:pt x="15833" y="9916"/>
                  </a:lnTo>
                  <a:close/>
                  <a:moveTo>
                    <a:pt x="7553" y="0"/>
                  </a:moveTo>
                  <a:cubicBezTo>
                    <a:pt x="5920" y="0"/>
                    <a:pt x="4381" y="411"/>
                    <a:pt x="3068" y="947"/>
                  </a:cubicBezTo>
                  <a:cubicBezTo>
                    <a:pt x="3065" y="955"/>
                    <a:pt x="3064" y="955"/>
                    <a:pt x="3061" y="955"/>
                  </a:cubicBezTo>
                  <a:cubicBezTo>
                    <a:pt x="3060" y="955"/>
                    <a:pt x="3060" y="955"/>
                    <a:pt x="3057" y="955"/>
                  </a:cubicBezTo>
                  <a:cubicBezTo>
                    <a:pt x="1813" y="1453"/>
                    <a:pt x="771" y="2076"/>
                    <a:pt x="48" y="2570"/>
                  </a:cubicBezTo>
                  <a:cubicBezTo>
                    <a:pt x="26" y="2578"/>
                    <a:pt x="6" y="2657"/>
                    <a:pt x="2" y="2751"/>
                  </a:cubicBezTo>
                  <a:cubicBezTo>
                    <a:pt x="2" y="2759"/>
                    <a:pt x="2" y="2759"/>
                    <a:pt x="0" y="2771"/>
                  </a:cubicBezTo>
                  <a:cubicBezTo>
                    <a:pt x="-1" y="2862"/>
                    <a:pt x="12" y="2949"/>
                    <a:pt x="37" y="2968"/>
                  </a:cubicBezTo>
                  <a:lnTo>
                    <a:pt x="21529" y="21596"/>
                  </a:lnTo>
                  <a:cubicBezTo>
                    <a:pt x="21533" y="21596"/>
                    <a:pt x="21536" y="21600"/>
                    <a:pt x="21540" y="21600"/>
                  </a:cubicBezTo>
                  <a:cubicBezTo>
                    <a:pt x="21557" y="21600"/>
                    <a:pt x="21574" y="21561"/>
                    <a:pt x="21585" y="21509"/>
                  </a:cubicBezTo>
                  <a:cubicBezTo>
                    <a:pt x="21589" y="21474"/>
                    <a:pt x="21595" y="21450"/>
                    <a:pt x="21596" y="21418"/>
                  </a:cubicBezTo>
                  <a:cubicBezTo>
                    <a:pt x="21599" y="21367"/>
                    <a:pt x="21596" y="21312"/>
                    <a:pt x="21591" y="21268"/>
                  </a:cubicBezTo>
                  <a:cubicBezTo>
                    <a:pt x="21417" y="20199"/>
                    <a:pt x="21230" y="19176"/>
                    <a:pt x="21028" y="18213"/>
                  </a:cubicBezTo>
                  <a:cubicBezTo>
                    <a:pt x="21028" y="18213"/>
                    <a:pt x="21028" y="18213"/>
                    <a:pt x="21028" y="18213"/>
                  </a:cubicBezTo>
                  <a:cubicBezTo>
                    <a:pt x="21028" y="18213"/>
                    <a:pt x="21028" y="18213"/>
                    <a:pt x="21027" y="18213"/>
                  </a:cubicBezTo>
                  <a:cubicBezTo>
                    <a:pt x="18028" y="3600"/>
                    <a:pt x="12384" y="0"/>
                    <a:pt x="7553" y="0"/>
                  </a:cubicBez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7" name="Google Shape;6907;p63"/>
            <p:cNvSpPr/>
            <p:nvPr/>
          </p:nvSpPr>
          <p:spPr>
            <a:xfrm>
              <a:off x="8230" y="23575"/>
              <a:ext cx="393533" cy="15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8202" y="10101"/>
                  </a:moveTo>
                  <a:lnTo>
                    <a:pt x="7590" y="10752"/>
                  </a:lnTo>
                  <a:cubicBezTo>
                    <a:pt x="7590" y="10745"/>
                    <a:pt x="7590" y="10745"/>
                    <a:pt x="7591" y="10734"/>
                  </a:cubicBezTo>
                  <a:lnTo>
                    <a:pt x="7602" y="10695"/>
                  </a:lnTo>
                  <a:lnTo>
                    <a:pt x="8202" y="10101"/>
                  </a:lnTo>
                  <a:close/>
                  <a:moveTo>
                    <a:pt x="11286" y="13114"/>
                  </a:moveTo>
                  <a:lnTo>
                    <a:pt x="11300" y="13186"/>
                  </a:lnTo>
                  <a:lnTo>
                    <a:pt x="10877" y="14349"/>
                  </a:lnTo>
                  <a:lnTo>
                    <a:pt x="10371" y="15740"/>
                  </a:lnTo>
                  <a:cubicBezTo>
                    <a:pt x="10367" y="15729"/>
                    <a:pt x="10368" y="15708"/>
                    <a:pt x="10368" y="15701"/>
                  </a:cubicBezTo>
                  <a:lnTo>
                    <a:pt x="10375" y="15680"/>
                  </a:lnTo>
                  <a:lnTo>
                    <a:pt x="10852" y="14331"/>
                  </a:lnTo>
                  <a:lnTo>
                    <a:pt x="11286" y="13114"/>
                  </a:lnTo>
                  <a:close/>
                  <a:moveTo>
                    <a:pt x="14175" y="15598"/>
                  </a:moveTo>
                  <a:cubicBezTo>
                    <a:pt x="14090" y="15897"/>
                    <a:pt x="14002" y="16171"/>
                    <a:pt x="13909" y="16427"/>
                  </a:cubicBezTo>
                  <a:cubicBezTo>
                    <a:pt x="13652" y="17135"/>
                    <a:pt x="13357" y="17693"/>
                    <a:pt x="13046" y="18049"/>
                  </a:cubicBezTo>
                  <a:cubicBezTo>
                    <a:pt x="13046" y="18049"/>
                    <a:pt x="13046" y="18035"/>
                    <a:pt x="13047" y="18028"/>
                  </a:cubicBezTo>
                  <a:lnTo>
                    <a:pt x="13056" y="17996"/>
                  </a:lnTo>
                  <a:cubicBezTo>
                    <a:pt x="13349" y="17633"/>
                    <a:pt x="13630" y="17078"/>
                    <a:pt x="13888" y="16409"/>
                  </a:cubicBezTo>
                  <a:cubicBezTo>
                    <a:pt x="13990" y="16156"/>
                    <a:pt x="14083" y="15882"/>
                    <a:pt x="14175" y="15598"/>
                  </a:cubicBezTo>
                  <a:close/>
                  <a:moveTo>
                    <a:pt x="317" y="0"/>
                  </a:moveTo>
                  <a:cubicBezTo>
                    <a:pt x="210" y="71"/>
                    <a:pt x="122" y="132"/>
                    <a:pt x="50" y="181"/>
                  </a:cubicBezTo>
                  <a:cubicBezTo>
                    <a:pt x="28" y="192"/>
                    <a:pt x="11" y="245"/>
                    <a:pt x="4" y="320"/>
                  </a:cubicBezTo>
                  <a:cubicBezTo>
                    <a:pt x="4" y="327"/>
                    <a:pt x="1" y="338"/>
                    <a:pt x="1" y="345"/>
                  </a:cubicBezTo>
                  <a:cubicBezTo>
                    <a:pt x="-4" y="402"/>
                    <a:pt x="4" y="473"/>
                    <a:pt x="15" y="505"/>
                  </a:cubicBezTo>
                  <a:cubicBezTo>
                    <a:pt x="5072" y="17291"/>
                    <a:pt x="10384" y="21600"/>
                    <a:pt x="14507" y="21600"/>
                  </a:cubicBezTo>
                  <a:cubicBezTo>
                    <a:pt x="17111" y="21600"/>
                    <a:pt x="19240" y="19882"/>
                    <a:pt x="20531" y="18498"/>
                  </a:cubicBezTo>
                  <a:cubicBezTo>
                    <a:pt x="20981" y="18010"/>
                    <a:pt x="21327" y="17572"/>
                    <a:pt x="21556" y="17263"/>
                  </a:cubicBezTo>
                  <a:cubicBezTo>
                    <a:pt x="21573" y="17234"/>
                    <a:pt x="21588" y="17178"/>
                    <a:pt x="21592" y="17106"/>
                  </a:cubicBezTo>
                  <a:lnTo>
                    <a:pt x="21596" y="17078"/>
                  </a:lnTo>
                  <a:cubicBezTo>
                    <a:pt x="21596" y="16993"/>
                    <a:pt x="21581" y="16918"/>
                    <a:pt x="21559" y="16911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rgbClr val="D2D8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8" name="Google Shape;6908;p63"/>
            <p:cNvSpPr/>
            <p:nvPr/>
          </p:nvSpPr>
          <p:spPr>
            <a:xfrm>
              <a:off x="8230" y="25825"/>
              <a:ext cx="374158" cy="14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5" y="0"/>
                  </a:moveTo>
                  <a:cubicBezTo>
                    <a:pt x="5" y="7"/>
                    <a:pt x="2" y="18"/>
                    <a:pt x="2" y="25"/>
                  </a:cubicBezTo>
                  <a:cubicBezTo>
                    <a:pt x="-4" y="83"/>
                    <a:pt x="5" y="155"/>
                    <a:pt x="16" y="184"/>
                  </a:cubicBezTo>
                  <a:cubicBezTo>
                    <a:pt x="5336" y="17223"/>
                    <a:pt x="10925" y="21600"/>
                    <a:pt x="15261" y="21600"/>
                  </a:cubicBezTo>
                  <a:cubicBezTo>
                    <a:pt x="17999" y="21600"/>
                    <a:pt x="20238" y="19856"/>
                    <a:pt x="21596" y="18451"/>
                  </a:cubicBezTo>
                  <a:cubicBezTo>
                    <a:pt x="19113" y="18303"/>
                    <a:pt x="16781" y="17523"/>
                    <a:pt x="14629" y="16349"/>
                  </a:cubicBezTo>
                  <a:cubicBezTo>
                    <a:pt x="14622" y="16345"/>
                    <a:pt x="14615" y="16331"/>
                    <a:pt x="14608" y="16331"/>
                  </a:cubicBezTo>
                  <a:cubicBezTo>
                    <a:pt x="13504" y="15728"/>
                    <a:pt x="12447" y="15024"/>
                    <a:pt x="11440" y="14240"/>
                  </a:cubicBezTo>
                  <a:cubicBezTo>
                    <a:pt x="11432" y="14229"/>
                    <a:pt x="11424" y="14229"/>
                    <a:pt x="11417" y="14222"/>
                  </a:cubicBezTo>
                  <a:cubicBezTo>
                    <a:pt x="5681" y="9751"/>
                    <a:pt x="1619" y="2976"/>
                    <a:pt x="5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9" name="Google Shape;6909;p63"/>
            <p:cNvSpPr/>
            <p:nvPr/>
          </p:nvSpPr>
          <p:spPr>
            <a:xfrm>
              <a:off x="74037" y="5775"/>
              <a:ext cx="320851" cy="11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4" y="0"/>
                  </a:moveTo>
                  <a:cubicBezTo>
                    <a:pt x="3430" y="0"/>
                    <a:pt x="1579" y="487"/>
                    <a:pt x="0" y="1124"/>
                  </a:cubicBezTo>
                  <a:cubicBezTo>
                    <a:pt x="5426" y="1854"/>
                    <a:pt x="15770" y="5407"/>
                    <a:pt x="21600" y="21600"/>
                  </a:cubicBezTo>
                  <a:cubicBezTo>
                    <a:pt x="17992" y="4269"/>
                    <a:pt x="11204" y="0"/>
                    <a:pt x="5394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0" name="Google Shape;6910;p63"/>
            <p:cNvSpPr/>
            <p:nvPr/>
          </p:nvSpPr>
          <p:spPr>
            <a:xfrm>
              <a:off x="-1" y="0"/>
              <a:ext cx="411964" cy="18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038" y="976"/>
                  </a:moveTo>
                  <a:cubicBezTo>
                    <a:pt x="12804" y="976"/>
                    <a:pt x="18478" y="3994"/>
                    <a:pt x="21072" y="16829"/>
                  </a:cubicBezTo>
                  <a:cubicBezTo>
                    <a:pt x="20428" y="17644"/>
                    <a:pt x="17934" y="20514"/>
                    <a:pt x="14558" y="20680"/>
                  </a:cubicBezTo>
                  <a:cubicBezTo>
                    <a:pt x="14457" y="20686"/>
                    <a:pt x="14356" y="20689"/>
                    <a:pt x="14256" y="20689"/>
                  </a:cubicBezTo>
                  <a:cubicBezTo>
                    <a:pt x="8003" y="20689"/>
                    <a:pt x="3406" y="11343"/>
                    <a:pt x="586" y="3170"/>
                  </a:cubicBezTo>
                  <a:cubicBezTo>
                    <a:pt x="1529" y="2601"/>
                    <a:pt x="4539" y="976"/>
                    <a:pt x="8038" y="976"/>
                  </a:cubicBezTo>
                  <a:close/>
                  <a:moveTo>
                    <a:pt x="8030" y="0"/>
                  </a:moveTo>
                  <a:cubicBezTo>
                    <a:pt x="3766" y="0"/>
                    <a:pt x="228" y="2366"/>
                    <a:pt x="153" y="2420"/>
                  </a:cubicBezTo>
                  <a:cubicBezTo>
                    <a:pt x="86" y="2467"/>
                    <a:pt x="33" y="2584"/>
                    <a:pt x="10" y="2738"/>
                  </a:cubicBezTo>
                  <a:cubicBezTo>
                    <a:pt x="-11" y="2893"/>
                    <a:pt x="2" y="3060"/>
                    <a:pt x="44" y="3188"/>
                  </a:cubicBezTo>
                  <a:cubicBezTo>
                    <a:pt x="4987" y="17847"/>
                    <a:pt x="10200" y="21600"/>
                    <a:pt x="14248" y="21600"/>
                  </a:cubicBezTo>
                  <a:cubicBezTo>
                    <a:pt x="18459" y="21600"/>
                    <a:pt x="21407" y="17534"/>
                    <a:pt x="21463" y="17451"/>
                  </a:cubicBezTo>
                  <a:cubicBezTo>
                    <a:pt x="21554" y="17320"/>
                    <a:pt x="21589" y="17055"/>
                    <a:pt x="21546" y="16835"/>
                  </a:cubicBezTo>
                  <a:cubicBezTo>
                    <a:pt x="18897" y="3179"/>
                    <a:pt x="12974" y="0"/>
                    <a:pt x="80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1" name="Google Shape;6911;p63"/>
            <p:cNvSpPr/>
            <p:nvPr/>
          </p:nvSpPr>
          <p:spPr>
            <a:xfrm>
              <a:off x="6167" y="19325"/>
              <a:ext cx="401973" cy="12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111" y="0"/>
                  </a:moveTo>
                  <a:cubicBezTo>
                    <a:pt x="62" y="0"/>
                    <a:pt x="18" y="98"/>
                    <a:pt x="5" y="248"/>
                  </a:cubicBezTo>
                  <a:cubicBezTo>
                    <a:pt x="-14" y="432"/>
                    <a:pt x="21" y="633"/>
                    <a:pt x="77" y="688"/>
                  </a:cubicBezTo>
                  <a:lnTo>
                    <a:pt x="21430" y="21583"/>
                  </a:lnTo>
                  <a:cubicBezTo>
                    <a:pt x="21444" y="21591"/>
                    <a:pt x="21453" y="21600"/>
                    <a:pt x="21464" y="21600"/>
                  </a:cubicBezTo>
                  <a:cubicBezTo>
                    <a:pt x="21512" y="21600"/>
                    <a:pt x="21555" y="21497"/>
                    <a:pt x="21570" y="21344"/>
                  </a:cubicBezTo>
                  <a:cubicBezTo>
                    <a:pt x="21586" y="21164"/>
                    <a:pt x="21554" y="20959"/>
                    <a:pt x="21495" y="20907"/>
                  </a:cubicBezTo>
                  <a:lnTo>
                    <a:pt x="143" y="13"/>
                  </a:lnTo>
                  <a:cubicBezTo>
                    <a:pt x="132" y="4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2" name="Google Shape;6912;p63"/>
            <p:cNvSpPr/>
            <p:nvPr/>
          </p:nvSpPr>
          <p:spPr>
            <a:xfrm>
              <a:off x="244119" y="130950"/>
              <a:ext cx="24358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extrusionOk="0">
                  <a:moveTo>
                    <a:pt x="19341" y="0"/>
                  </a:moveTo>
                  <a:cubicBezTo>
                    <a:pt x="18800" y="0"/>
                    <a:pt x="18258" y="277"/>
                    <a:pt x="17911" y="832"/>
                  </a:cubicBezTo>
                  <a:cubicBezTo>
                    <a:pt x="13058" y="8368"/>
                    <a:pt x="7252" y="14190"/>
                    <a:pt x="1034" y="17643"/>
                  </a:cubicBezTo>
                  <a:cubicBezTo>
                    <a:pt x="124" y="18147"/>
                    <a:pt x="-244" y="19382"/>
                    <a:pt x="168" y="20415"/>
                  </a:cubicBezTo>
                  <a:cubicBezTo>
                    <a:pt x="493" y="21172"/>
                    <a:pt x="1143" y="21600"/>
                    <a:pt x="1793" y="21600"/>
                  </a:cubicBezTo>
                  <a:cubicBezTo>
                    <a:pt x="2052" y="21600"/>
                    <a:pt x="2334" y="21550"/>
                    <a:pt x="2551" y="21424"/>
                  </a:cubicBezTo>
                  <a:cubicBezTo>
                    <a:pt x="9267" y="17618"/>
                    <a:pt x="15571" y="11392"/>
                    <a:pt x="20749" y="3302"/>
                  </a:cubicBezTo>
                  <a:cubicBezTo>
                    <a:pt x="21356" y="2369"/>
                    <a:pt x="21161" y="1109"/>
                    <a:pt x="20403" y="403"/>
                  </a:cubicBezTo>
                  <a:cubicBezTo>
                    <a:pt x="20078" y="126"/>
                    <a:pt x="19709" y="0"/>
                    <a:pt x="193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3" name="Google Shape;6913;p63"/>
            <p:cNvSpPr/>
            <p:nvPr/>
          </p:nvSpPr>
          <p:spPr>
            <a:xfrm>
              <a:off x="195360" y="113900"/>
              <a:ext cx="20704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9026" y="0"/>
                  </a:moveTo>
                  <a:cubicBezTo>
                    <a:pt x="18465" y="0"/>
                    <a:pt x="17879" y="220"/>
                    <a:pt x="17471" y="659"/>
                  </a:cubicBezTo>
                  <a:lnTo>
                    <a:pt x="563" y="18232"/>
                  </a:lnTo>
                  <a:cubicBezTo>
                    <a:pt x="-253" y="19013"/>
                    <a:pt x="-151" y="20306"/>
                    <a:pt x="665" y="21063"/>
                  </a:cubicBezTo>
                  <a:cubicBezTo>
                    <a:pt x="1073" y="21429"/>
                    <a:pt x="1609" y="21600"/>
                    <a:pt x="2119" y="21600"/>
                  </a:cubicBezTo>
                  <a:cubicBezTo>
                    <a:pt x="2680" y="21600"/>
                    <a:pt x="3241" y="21380"/>
                    <a:pt x="3623" y="20941"/>
                  </a:cubicBezTo>
                  <a:lnTo>
                    <a:pt x="20556" y="3368"/>
                  </a:lnTo>
                  <a:cubicBezTo>
                    <a:pt x="21347" y="2563"/>
                    <a:pt x="21296" y="1294"/>
                    <a:pt x="20454" y="537"/>
                  </a:cubicBezTo>
                  <a:cubicBezTo>
                    <a:pt x="20046" y="171"/>
                    <a:pt x="19536" y="0"/>
                    <a:pt x="1902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4" name="Google Shape;6914;p63"/>
            <p:cNvSpPr/>
            <p:nvPr/>
          </p:nvSpPr>
          <p:spPr>
            <a:xfrm>
              <a:off x="144688" y="90287"/>
              <a:ext cx="149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17940" y="0"/>
                  </a:moveTo>
                  <a:cubicBezTo>
                    <a:pt x="17557" y="0"/>
                    <a:pt x="17174" y="182"/>
                    <a:pt x="16790" y="424"/>
                  </a:cubicBezTo>
                  <a:lnTo>
                    <a:pt x="1705" y="12040"/>
                  </a:lnTo>
                  <a:cubicBezTo>
                    <a:pt x="242" y="13069"/>
                    <a:pt x="-385" y="16094"/>
                    <a:pt x="242" y="18635"/>
                  </a:cubicBezTo>
                  <a:cubicBezTo>
                    <a:pt x="765" y="20511"/>
                    <a:pt x="1810" y="21600"/>
                    <a:pt x="2890" y="21600"/>
                  </a:cubicBezTo>
                  <a:cubicBezTo>
                    <a:pt x="3308" y="21600"/>
                    <a:pt x="3691" y="21479"/>
                    <a:pt x="4040" y="21055"/>
                  </a:cubicBezTo>
                  <a:lnTo>
                    <a:pt x="19125" y="9560"/>
                  </a:lnTo>
                  <a:cubicBezTo>
                    <a:pt x="20588" y="8410"/>
                    <a:pt x="21215" y="5506"/>
                    <a:pt x="20588" y="2965"/>
                  </a:cubicBezTo>
                  <a:cubicBezTo>
                    <a:pt x="20100" y="1089"/>
                    <a:pt x="19055" y="0"/>
                    <a:pt x="1794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5" name="Google Shape;6915;p63"/>
            <p:cNvSpPr/>
            <p:nvPr/>
          </p:nvSpPr>
          <p:spPr>
            <a:xfrm>
              <a:off x="298635" y="66725"/>
              <a:ext cx="12701" cy="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4144" y="0"/>
                  </a:moveTo>
                  <a:cubicBezTo>
                    <a:pt x="3340" y="0"/>
                    <a:pt x="2536" y="93"/>
                    <a:pt x="1833" y="327"/>
                  </a:cubicBezTo>
                  <a:cubicBezTo>
                    <a:pt x="-76" y="933"/>
                    <a:pt x="-578" y="2146"/>
                    <a:pt x="728" y="3009"/>
                  </a:cubicBezTo>
                  <a:cubicBezTo>
                    <a:pt x="7208" y="7511"/>
                    <a:pt x="11428" y="13483"/>
                    <a:pt x="12583" y="19827"/>
                  </a:cubicBezTo>
                  <a:cubicBezTo>
                    <a:pt x="12784" y="20830"/>
                    <a:pt x="14592" y="21600"/>
                    <a:pt x="16752" y="21600"/>
                  </a:cubicBezTo>
                  <a:cubicBezTo>
                    <a:pt x="16802" y="21600"/>
                    <a:pt x="16953" y="21600"/>
                    <a:pt x="17003" y="21553"/>
                  </a:cubicBezTo>
                  <a:cubicBezTo>
                    <a:pt x="19314" y="21437"/>
                    <a:pt x="21022" y="20550"/>
                    <a:pt x="20821" y="19477"/>
                  </a:cubicBezTo>
                  <a:cubicBezTo>
                    <a:pt x="19565" y="12479"/>
                    <a:pt x="14843" y="5855"/>
                    <a:pt x="7610" y="840"/>
                  </a:cubicBezTo>
                  <a:cubicBezTo>
                    <a:pt x="6756" y="303"/>
                    <a:pt x="5500" y="0"/>
                    <a:pt x="414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6" name="Google Shape;6916;p63"/>
            <p:cNvSpPr/>
            <p:nvPr/>
          </p:nvSpPr>
          <p:spPr>
            <a:xfrm>
              <a:off x="242563" y="46475"/>
              <a:ext cx="12701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3904" y="0"/>
                  </a:moveTo>
                  <a:cubicBezTo>
                    <a:pt x="3624" y="0"/>
                    <a:pt x="3345" y="30"/>
                    <a:pt x="3018" y="90"/>
                  </a:cubicBezTo>
                  <a:cubicBezTo>
                    <a:pt x="965" y="358"/>
                    <a:pt x="-341" y="1671"/>
                    <a:pt x="79" y="3013"/>
                  </a:cubicBezTo>
                  <a:cubicBezTo>
                    <a:pt x="2551" y="10114"/>
                    <a:pt x="7590" y="16439"/>
                    <a:pt x="14215" y="20854"/>
                  </a:cubicBezTo>
                  <a:cubicBezTo>
                    <a:pt x="14961" y="21331"/>
                    <a:pt x="15941" y="21600"/>
                    <a:pt x="16920" y="21600"/>
                  </a:cubicBezTo>
                  <a:cubicBezTo>
                    <a:pt x="17853" y="21600"/>
                    <a:pt x="18833" y="21331"/>
                    <a:pt x="19673" y="20884"/>
                  </a:cubicBezTo>
                  <a:cubicBezTo>
                    <a:pt x="21259" y="19929"/>
                    <a:pt x="21259" y="18378"/>
                    <a:pt x="19766" y="17393"/>
                  </a:cubicBezTo>
                  <a:cubicBezTo>
                    <a:pt x="14028" y="13664"/>
                    <a:pt x="9783" y="8175"/>
                    <a:pt x="7637" y="1939"/>
                  </a:cubicBezTo>
                  <a:cubicBezTo>
                    <a:pt x="7217" y="806"/>
                    <a:pt x="5677" y="0"/>
                    <a:pt x="39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7" name="Google Shape;6917;p63"/>
            <p:cNvSpPr/>
            <p:nvPr/>
          </p:nvSpPr>
          <p:spPr>
            <a:xfrm>
              <a:off x="189506" y="35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8" h="21600" extrusionOk="0">
                  <a:moveTo>
                    <a:pt x="4965" y="0"/>
                  </a:moveTo>
                  <a:cubicBezTo>
                    <a:pt x="4183" y="0"/>
                    <a:pt x="3401" y="129"/>
                    <a:pt x="2679" y="388"/>
                  </a:cubicBezTo>
                  <a:cubicBezTo>
                    <a:pt x="332" y="1293"/>
                    <a:pt x="-751" y="3406"/>
                    <a:pt x="573" y="5174"/>
                  </a:cubicBezTo>
                  <a:lnTo>
                    <a:pt x="10681" y="19617"/>
                  </a:lnTo>
                  <a:cubicBezTo>
                    <a:pt x="11643" y="20867"/>
                    <a:pt x="13328" y="21600"/>
                    <a:pt x="15193" y="21600"/>
                  </a:cubicBezTo>
                  <a:cubicBezTo>
                    <a:pt x="15975" y="21600"/>
                    <a:pt x="16758" y="21428"/>
                    <a:pt x="17359" y="21212"/>
                  </a:cubicBezTo>
                  <a:cubicBezTo>
                    <a:pt x="19826" y="20307"/>
                    <a:pt x="20849" y="18151"/>
                    <a:pt x="19585" y="16426"/>
                  </a:cubicBezTo>
                  <a:lnTo>
                    <a:pt x="9417" y="1983"/>
                  </a:lnTo>
                  <a:cubicBezTo>
                    <a:pt x="8575" y="733"/>
                    <a:pt x="6770" y="0"/>
                    <a:pt x="4965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858" name="Google Shape;6969;p63"/>
          <p:cNvGrpSpPr/>
          <p:nvPr/>
        </p:nvGrpSpPr>
        <p:grpSpPr>
          <a:xfrm>
            <a:off x="2418753" y="3932801"/>
            <a:ext cx="1528580" cy="390601"/>
            <a:chOff x="0" y="0"/>
            <a:chExt cx="1528578" cy="390600"/>
          </a:xfrm>
        </p:grpSpPr>
        <p:sp>
          <p:nvSpPr>
            <p:cNvPr id="829" name="Google Shape;6970;p63"/>
            <p:cNvSpPr/>
            <p:nvPr/>
          </p:nvSpPr>
          <p:spPr>
            <a:xfrm>
              <a:off x="1109751" y="12524"/>
              <a:ext cx="301487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20107" y="1523"/>
                  </a:moveTo>
                  <a:lnTo>
                    <a:pt x="20687" y="8163"/>
                  </a:lnTo>
                  <a:cubicBezTo>
                    <a:pt x="20299" y="8437"/>
                    <a:pt x="19468" y="8994"/>
                    <a:pt x="18601" y="9429"/>
                  </a:cubicBezTo>
                  <a:cubicBezTo>
                    <a:pt x="18389" y="9534"/>
                    <a:pt x="17597" y="9577"/>
                    <a:pt x="16831" y="9625"/>
                  </a:cubicBezTo>
                  <a:cubicBezTo>
                    <a:pt x="15757" y="9677"/>
                    <a:pt x="14649" y="9743"/>
                    <a:pt x="14213" y="9978"/>
                  </a:cubicBezTo>
                  <a:cubicBezTo>
                    <a:pt x="12206" y="11044"/>
                    <a:pt x="3123" y="18959"/>
                    <a:pt x="1845" y="20081"/>
                  </a:cubicBezTo>
                  <a:cubicBezTo>
                    <a:pt x="1585" y="19624"/>
                    <a:pt x="920" y="18206"/>
                    <a:pt x="669" y="15330"/>
                  </a:cubicBezTo>
                  <a:cubicBezTo>
                    <a:pt x="417" y="12454"/>
                    <a:pt x="786" y="10487"/>
                    <a:pt x="946" y="9804"/>
                  </a:cubicBezTo>
                  <a:cubicBezTo>
                    <a:pt x="2298" y="9525"/>
                    <a:pt x="11895" y="7510"/>
                    <a:pt x="13904" y="6440"/>
                  </a:cubicBezTo>
                  <a:cubicBezTo>
                    <a:pt x="14344" y="6209"/>
                    <a:pt x="15364" y="5139"/>
                    <a:pt x="16352" y="4099"/>
                  </a:cubicBezTo>
                  <a:cubicBezTo>
                    <a:pt x="17058" y="3364"/>
                    <a:pt x="17787" y="2598"/>
                    <a:pt x="17996" y="2480"/>
                  </a:cubicBezTo>
                  <a:cubicBezTo>
                    <a:pt x="18843" y="2002"/>
                    <a:pt x="19692" y="1671"/>
                    <a:pt x="20107" y="1523"/>
                  </a:cubicBezTo>
                  <a:close/>
                  <a:moveTo>
                    <a:pt x="20338" y="0"/>
                  </a:moveTo>
                  <a:cubicBezTo>
                    <a:pt x="20324" y="0"/>
                    <a:pt x="20310" y="0"/>
                    <a:pt x="20296" y="4"/>
                  </a:cubicBezTo>
                  <a:cubicBezTo>
                    <a:pt x="20285" y="9"/>
                    <a:pt x="19076" y="392"/>
                    <a:pt x="17863" y="1079"/>
                  </a:cubicBezTo>
                  <a:cubicBezTo>
                    <a:pt x="17614" y="1223"/>
                    <a:pt x="17041" y="1819"/>
                    <a:pt x="16121" y="2785"/>
                  </a:cubicBezTo>
                  <a:cubicBezTo>
                    <a:pt x="15249" y="3694"/>
                    <a:pt x="14164" y="4834"/>
                    <a:pt x="13781" y="5039"/>
                  </a:cubicBezTo>
                  <a:cubicBezTo>
                    <a:pt x="11703" y="6140"/>
                    <a:pt x="863" y="8372"/>
                    <a:pt x="754" y="8394"/>
                  </a:cubicBezTo>
                  <a:cubicBezTo>
                    <a:pt x="671" y="8411"/>
                    <a:pt x="595" y="8520"/>
                    <a:pt x="544" y="8685"/>
                  </a:cubicBezTo>
                  <a:cubicBezTo>
                    <a:pt x="508" y="8794"/>
                    <a:pt x="-270" y="11435"/>
                    <a:pt x="99" y="15630"/>
                  </a:cubicBezTo>
                  <a:cubicBezTo>
                    <a:pt x="466" y="19825"/>
                    <a:pt x="1617" y="21443"/>
                    <a:pt x="1666" y="21509"/>
                  </a:cubicBezTo>
                  <a:cubicBezTo>
                    <a:pt x="1709" y="21574"/>
                    <a:pt x="1758" y="21600"/>
                    <a:pt x="1808" y="21600"/>
                  </a:cubicBezTo>
                  <a:cubicBezTo>
                    <a:pt x="1838" y="21600"/>
                    <a:pt x="1873" y="21583"/>
                    <a:pt x="1908" y="21561"/>
                  </a:cubicBezTo>
                  <a:cubicBezTo>
                    <a:pt x="2011" y="21469"/>
                    <a:pt x="12259" y="12493"/>
                    <a:pt x="14338" y="11392"/>
                  </a:cubicBezTo>
                  <a:cubicBezTo>
                    <a:pt x="14720" y="11187"/>
                    <a:pt x="15899" y="11118"/>
                    <a:pt x="16847" y="11061"/>
                  </a:cubicBezTo>
                  <a:cubicBezTo>
                    <a:pt x="17846" y="11009"/>
                    <a:pt x="18470" y="10965"/>
                    <a:pt x="18719" y="10844"/>
                  </a:cubicBezTo>
                  <a:cubicBezTo>
                    <a:pt x="19674" y="10365"/>
                    <a:pt x="20587" y="9734"/>
                    <a:pt x="20933" y="9482"/>
                  </a:cubicBezTo>
                  <a:cubicBezTo>
                    <a:pt x="21180" y="9303"/>
                    <a:pt x="21330" y="8681"/>
                    <a:pt x="21275" y="8059"/>
                  </a:cubicBezTo>
                  <a:lnTo>
                    <a:pt x="20619" y="566"/>
                  </a:lnTo>
                  <a:cubicBezTo>
                    <a:pt x="20590" y="235"/>
                    <a:pt x="20474" y="0"/>
                    <a:pt x="20338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0" name="Google Shape;6971;p63"/>
            <p:cNvSpPr/>
            <p:nvPr/>
          </p:nvSpPr>
          <p:spPr>
            <a:xfrm>
              <a:off x="0" y="64024"/>
              <a:ext cx="1137083" cy="29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1236" y="0"/>
                  </a:moveTo>
                  <a:cubicBezTo>
                    <a:pt x="21232" y="0"/>
                    <a:pt x="21228" y="2"/>
                    <a:pt x="21225" y="4"/>
                  </a:cubicBezTo>
                  <a:cubicBezTo>
                    <a:pt x="21187" y="22"/>
                    <a:pt x="17401" y="2118"/>
                    <a:pt x="12943" y="5462"/>
                  </a:cubicBezTo>
                  <a:cubicBezTo>
                    <a:pt x="8825" y="8551"/>
                    <a:pt x="3276" y="13375"/>
                    <a:pt x="220" y="18802"/>
                  </a:cubicBezTo>
                  <a:cubicBezTo>
                    <a:pt x="30" y="19138"/>
                    <a:pt x="-23" y="19869"/>
                    <a:pt x="9" y="20441"/>
                  </a:cubicBezTo>
                  <a:cubicBezTo>
                    <a:pt x="41" y="21015"/>
                    <a:pt x="166" y="21594"/>
                    <a:pt x="375" y="21600"/>
                  </a:cubicBezTo>
                  <a:lnTo>
                    <a:pt x="441" y="21600"/>
                  </a:lnTo>
                  <a:cubicBezTo>
                    <a:pt x="3809" y="21600"/>
                    <a:pt x="9332" y="17155"/>
                    <a:pt x="13385" y="13413"/>
                  </a:cubicBezTo>
                  <a:cubicBezTo>
                    <a:pt x="17803" y="9335"/>
                    <a:pt x="21475" y="5188"/>
                    <a:pt x="21511" y="5148"/>
                  </a:cubicBezTo>
                  <a:cubicBezTo>
                    <a:pt x="21552" y="5098"/>
                    <a:pt x="21577" y="4929"/>
                    <a:pt x="21564" y="4767"/>
                  </a:cubicBezTo>
                  <a:cubicBezTo>
                    <a:pt x="21554" y="4634"/>
                    <a:pt x="21523" y="4548"/>
                    <a:pt x="21489" y="4548"/>
                  </a:cubicBezTo>
                  <a:cubicBezTo>
                    <a:pt x="21482" y="4548"/>
                    <a:pt x="21475" y="4553"/>
                    <a:pt x="21467" y="4561"/>
                  </a:cubicBezTo>
                  <a:cubicBezTo>
                    <a:pt x="21321" y="4724"/>
                    <a:pt x="6881" y="20989"/>
                    <a:pt x="443" y="20989"/>
                  </a:cubicBezTo>
                  <a:lnTo>
                    <a:pt x="376" y="20989"/>
                  </a:lnTo>
                  <a:cubicBezTo>
                    <a:pt x="246" y="20989"/>
                    <a:pt x="180" y="20623"/>
                    <a:pt x="163" y="20314"/>
                  </a:cubicBezTo>
                  <a:cubicBezTo>
                    <a:pt x="145" y="20003"/>
                    <a:pt x="167" y="19565"/>
                    <a:pt x="286" y="19354"/>
                  </a:cubicBezTo>
                  <a:cubicBezTo>
                    <a:pt x="6110" y="9011"/>
                    <a:pt x="21096" y="688"/>
                    <a:pt x="21247" y="607"/>
                  </a:cubicBezTo>
                  <a:cubicBezTo>
                    <a:pt x="21290" y="581"/>
                    <a:pt x="21320" y="429"/>
                    <a:pt x="21314" y="261"/>
                  </a:cubicBezTo>
                  <a:cubicBezTo>
                    <a:pt x="21308" y="110"/>
                    <a:pt x="21274" y="0"/>
                    <a:pt x="2123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1" name="Google Shape;6972;p63"/>
            <p:cNvSpPr/>
            <p:nvPr/>
          </p:nvSpPr>
          <p:spPr>
            <a:xfrm>
              <a:off x="1395317" y="0"/>
              <a:ext cx="133237" cy="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2016" y="0"/>
                  </a:moveTo>
                  <a:cubicBezTo>
                    <a:pt x="4647" y="0"/>
                    <a:pt x="480" y="15244"/>
                    <a:pt x="247" y="16106"/>
                  </a:cubicBezTo>
                  <a:cubicBezTo>
                    <a:pt x="-39" y="17156"/>
                    <a:pt x="-83" y="19106"/>
                    <a:pt x="146" y="20438"/>
                  </a:cubicBezTo>
                  <a:cubicBezTo>
                    <a:pt x="279" y="21206"/>
                    <a:pt x="476" y="21600"/>
                    <a:pt x="669" y="21600"/>
                  </a:cubicBezTo>
                  <a:cubicBezTo>
                    <a:pt x="814" y="21600"/>
                    <a:pt x="959" y="21394"/>
                    <a:pt x="1088" y="20925"/>
                  </a:cubicBezTo>
                  <a:cubicBezTo>
                    <a:pt x="1136" y="20719"/>
                    <a:pt x="5110" y="6319"/>
                    <a:pt x="12113" y="6319"/>
                  </a:cubicBezTo>
                  <a:cubicBezTo>
                    <a:pt x="14570" y="6319"/>
                    <a:pt x="17402" y="8081"/>
                    <a:pt x="20564" y="12863"/>
                  </a:cubicBezTo>
                  <a:cubicBezTo>
                    <a:pt x="20632" y="12975"/>
                    <a:pt x="20700" y="13031"/>
                    <a:pt x="20769" y="13031"/>
                  </a:cubicBezTo>
                  <a:cubicBezTo>
                    <a:pt x="21050" y="13031"/>
                    <a:pt x="21316" y="12188"/>
                    <a:pt x="21404" y="10875"/>
                  </a:cubicBezTo>
                  <a:cubicBezTo>
                    <a:pt x="21517" y="9263"/>
                    <a:pt x="21324" y="7500"/>
                    <a:pt x="20978" y="6975"/>
                  </a:cubicBezTo>
                  <a:cubicBezTo>
                    <a:pt x="17615" y="1894"/>
                    <a:pt x="14615" y="0"/>
                    <a:pt x="1201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2" name="Google Shape;6973;p63"/>
            <p:cNvSpPr/>
            <p:nvPr/>
          </p:nvSpPr>
          <p:spPr>
            <a:xfrm>
              <a:off x="1401694" y="9074"/>
              <a:ext cx="126874" cy="5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20743" y="0"/>
                  </a:moveTo>
                  <a:cubicBezTo>
                    <a:pt x="20574" y="0"/>
                    <a:pt x="20405" y="148"/>
                    <a:pt x="20274" y="453"/>
                  </a:cubicBezTo>
                  <a:cubicBezTo>
                    <a:pt x="13652" y="15496"/>
                    <a:pt x="7291" y="18047"/>
                    <a:pt x="3750" y="18047"/>
                  </a:cubicBezTo>
                  <a:cubicBezTo>
                    <a:pt x="1970" y="18047"/>
                    <a:pt x="905" y="17404"/>
                    <a:pt x="872" y="17373"/>
                  </a:cubicBezTo>
                  <a:cubicBezTo>
                    <a:pt x="817" y="17341"/>
                    <a:pt x="758" y="17331"/>
                    <a:pt x="703" y="17331"/>
                  </a:cubicBezTo>
                  <a:cubicBezTo>
                    <a:pt x="390" y="17331"/>
                    <a:pt x="102" y="17847"/>
                    <a:pt x="22" y="18638"/>
                  </a:cubicBezTo>
                  <a:cubicBezTo>
                    <a:pt x="-75" y="19576"/>
                    <a:pt x="149" y="20514"/>
                    <a:pt x="525" y="20757"/>
                  </a:cubicBezTo>
                  <a:cubicBezTo>
                    <a:pt x="665" y="20841"/>
                    <a:pt x="1890" y="21600"/>
                    <a:pt x="3872" y="21600"/>
                  </a:cubicBezTo>
                  <a:cubicBezTo>
                    <a:pt x="7684" y="21600"/>
                    <a:pt x="14273" y="18775"/>
                    <a:pt x="21221" y="3036"/>
                  </a:cubicBezTo>
                  <a:cubicBezTo>
                    <a:pt x="21504" y="2382"/>
                    <a:pt x="21525" y="1276"/>
                    <a:pt x="21263" y="559"/>
                  </a:cubicBezTo>
                  <a:cubicBezTo>
                    <a:pt x="21124" y="190"/>
                    <a:pt x="20933" y="0"/>
                    <a:pt x="20743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3" name="Google Shape;6974;p63"/>
            <p:cNvSpPr/>
            <p:nvPr/>
          </p:nvSpPr>
          <p:spPr>
            <a:xfrm>
              <a:off x="318405" y="187800"/>
              <a:ext cx="303368" cy="6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21424" y="0"/>
                  </a:moveTo>
                  <a:cubicBezTo>
                    <a:pt x="21419" y="0"/>
                    <a:pt x="21413" y="0"/>
                    <a:pt x="21408" y="0"/>
                  </a:cubicBezTo>
                  <a:cubicBezTo>
                    <a:pt x="14250" y="4702"/>
                    <a:pt x="7085" y="11504"/>
                    <a:pt x="108" y="20249"/>
                  </a:cubicBezTo>
                  <a:cubicBezTo>
                    <a:pt x="30" y="20350"/>
                    <a:pt x="-16" y="20716"/>
                    <a:pt x="5" y="21091"/>
                  </a:cubicBezTo>
                  <a:cubicBezTo>
                    <a:pt x="23" y="21400"/>
                    <a:pt x="80" y="21600"/>
                    <a:pt x="146" y="21600"/>
                  </a:cubicBezTo>
                  <a:cubicBezTo>
                    <a:pt x="158" y="21600"/>
                    <a:pt x="172" y="21592"/>
                    <a:pt x="183" y="21583"/>
                  </a:cubicBezTo>
                  <a:cubicBezTo>
                    <a:pt x="7147" y="12855"/>
                    <a:pt x="14303" y="6052"/>
                    <a:pt x="21449" y="1367"/>
                  </a:cubicBezTo>
                  <a:cubicBezTo>
                    <a:pt x="21529" y="1309"/>
                    <a:pt x="21584" y="975"/>
                    <a:pt x="21573" y="600"/>
                  </a:cubicBezTo>
                  <a:cubicBezTo>
                    <a:pt x="21563" y="250"/>
                    <a:pt x="21497" y="0"/>
                    <a:pt x="21424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4" name="Google Shape;6975;p63"/>
            <p:cNvSpPr/>
            <p:nvPr/>
          </p:nvSpPr>
          <p:spPr>
            <a:xfrm>
              <a:off x="473479" y="229600"/>
              <a:ext cx="47167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extrusionOk="0">
                  <a:moveTo>
                    <a:pt x="20487" y="0"/>
                  </a:moveTo>
                  <a:cubicBezTo>
                    <a:pt x="20419" y="0"/>
                    <a:pt x="20351" y="40"/>
                    <a:pt x="20283" y="80"/>
                  </a:cubicBezTo>
                  <a:lnTo>
                    <a:pt x="738" y="15044"/>
                  </a:lnTo>
                  <a:cubicBezTo>
                    <a:pt x="238" y="15406"/>
                    <a:pt x="-91" y="17175"/>
                    <a:pt x="23" y="18985"/>
                  </a:cubicBezTo>
                  <a:cubicBezTo>
                    <a:pt x="125" y="20554"/>
                    <a:pt x="511" y="21600"/>
                    <a:pt x="942" y="21600"/>
                  </a:cubicBezTo>
                  <a:cubicBezTo>
                    <a:pt x="1011" y="21600"/>
                    <a:pt x="1079" y="21600"/>
                    <a:pt x="1135" y="21520"/>
                  </a:cubicBezTo>
                  <a:lnTo>
                    <a:pt x="20691" y="6556"/>
                  </a:lnTo>
                  <a:cubicBezTo>
                    <a:pt x="21191" y="6194"/>
                    <a:pt x="21509" y="4384"/>
                    <a:pt x="21407" y="2615"/>
                  </a:cubicBezTo>
                  <a:cubicBezTo>
                    <a:pt x="21305" y="1086"/>
                    <a:pt x="20918" y="0"/>
                    <a:pt x="204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5" name="Google Shape;6976;p63"/>
            <p:cNvSpPr/>
            <p:nvPr/>
          </p:nvSpPr>
          <p:spPr>
            <a:xfrm>
              <a:off x="673495" y="163375"/>
              <a:ext cx="70474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0870" y="0"/>
                  </a:moveTo>
                  <a:cubicBezTo>
                    <a:pt x="20832" y="0"/>
                    <a:pt x="20794" y="33"/>
                    <a:pt x="20748" y="66"/>
                  </a:cubicBezTo>
                  <a:lnTo>
                    <a:pt x="521" y="16167"/>
                  </a:lnTo>
                  <a:cubicBezTo>
                    <a:pt x="170" y="16463"/>
                    <a:pt x="-51" y="17879"/>
                    <a:pt x="10" y="19361"/>
                  </a:cubicBezTo>
                  <a:cubicBezTo>
                    <a:pt x="63" y="20711"/>
                    <a:pt x="330" y="21600"/>
                    <a:pt x="628" y="21600"/>
                  </a:cubicBezTo>
                  <a:cubicBezTo>
                    <a:pt x="666" y="21600"/>
                    <a:pt x="704" y="21567"/>
                    <a:pt x="742" y="21567"/>
                  </a:cubicBezTo>
                  <a:lnTo>
                    <a:pt x="20970" y="5433"/>
                  </a:lnTo>
                  <a:cubicBezTo>
                    <a:pt x="21320" y="5137"/>
                    <a:pt x="21549" y="3721"/>
                    <a:pt x="21480" y="2272"/>
                  </a:cubicBezTo>
                  <a:cubicBezTo>
                    <a:pt x="21419" y="955"/>
                    <a:pt x="21160" y="0"/>
                    <a:pt x="2087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6" name="Google Shape;6977;p63"/>
            <p:cNvSpPr/>
            <p:nvPr/>
          </p:nvSpPr>
          <p:spPr>
            <a:xfrm>
              <a:off x="794911" y="146687"/>
              <a:ext cx="169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18540" y="0"/>
                  </a:moveTo>
                  <a:cubicBezTo>
                    <a:pt x="18384" y="0"/>
                    <a:pt x="18197" y="0"/>
                    <a:pt x="18011" y="78"/>
                  </a:cubicBezTo>
                  <a:lnTo>
                    <a:pt x="2044" y="8734"/>
                  </a:lnTo>
                  <a:cubicBezTo>
                    <a:pt x="643" y="9513"/>
                    <a:pt x="-228" y="13022"/>
                    <a:pt x="52" y="16453"/>
                  </a:cubicBezTo>
                  <a:cubicBezTo>
                    <a:pt x="363" y="19495"/>
                    <a:pt x="1390" y="21600"/>
                    <a:pt x="2604" y="21600"/>
                  </a:cubicBezTo>
                  <a:cubicBezTo>
                    <a:pt x="2791" y="21600"/>
                    <a:pt x="2947" y="21522"/>
                    <a:pt x="3165" y="21366"/>
                  </a:cubicBezTo>
                  <a:lnTo>
                    <a:pt x="19131" y="12710"/>
                  </a:lnTo>
                  <a:cubicBezTo>
                    <a:pt x="20532" y="11931"/>
                    <a:pt x="21372" y="8500"/>
                    <a:pt x="21061" y="4991"/>
                  </a:cubicBezTo>
                  <a:cubicBezTo>
                    <a:pt x="20812" y="2027"/>
                    <a:pt x="19754" y="0"/>
                    <a:pt x="1854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7" name="Google Shape;6978;p63"/>
            <p:cNvSpPr/>
            <p:nvPr/>
          </p:nvSpPr>
          <p:spPr>
            <a:xfrm>
              <a:off x="1133995" y="72237"/>
              <a:ext cx="509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20707" y="0"/>
                  </a:moveTo>
                  <a:cubicBezTo>
                    <a:pt x="20654" y="0"/>
                    <a:pt x="20601" y="96"/>
                    <a:pt x="20548" y="192"/>
                  </a:cubicBezTo>
                  <a:cubicBezTo>
                    <a:pt x="16920" y="3840"/>
                    <a:pt x="13271" y="5664"/>
                    <a:pt x="9622" y="5664"/>
                  </a:cubicBezTo>
                  <a:cubicBezTo>
                    <a:pt x="6722" y="5664"/>
                    <a:pt x="3832" y="4512"/>
                    <a:pt x="952" y="2208"/>
                  </a:cubicBezTo>
                  <a:cubicBezTo>
                    <a:pt x="921" y="2208"/>
                    <a:pt x="889" y="2112"/>
                    <a:pt x="857" y="2112"/>
                  </a:cubicBezTo>
                  <a:cubicBezTo>
                    <a:pt x="393" y="2112"/>
                    <a:pt x="35" y="5376"/>
                    <a:pt x="3" y="9504"/>
                  </a:cubicBezTo>
                  <a:cubicBezTo>
                    <a:pt x="-39" y="13728"/>
                    <a:pt x="299" y="17664"/>
                    <a:pt x="794" y="18048"/>
                  </a:cubicBezTo>
                  <a:cubicBezTo>
                    <a:pt x="3726" y="20448"/>
                    <a:pt x="6679" y="21600"/>
                    <a:pt x="9632" y="21600"/>
                  </a:cubicBezTo>
                  <a:cubicBezTo>
                    <a:pt x="13345" y="21600"/>
                    <a:pt x="17057" y="19680"/>
                    <a:pt x="20738" y="16032"/>
                  </a:cubicBezTo>
                  <a:cubicBezTo>
                    <a:pt x="21223" y="15552"/>
                    <a:pt x="21561" y="11616"/>
                    <a:pt x="21508" y="7200"/>
                  </a:cubicBezTo>
                  <a:cubicBezTo>
                    <a:pt x="21456" y="3360"/>
                    <a:pt x="21107" y="0"/>
                    <a:pt x="2070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8" name="Google Shape;6979;p63"/>
            <p:cNvSpPr/>
            <p:nvPr/>
          </p:nvSpPr>
          <p:spPr>
            <a:xfrm>
              <a:off x="1144374" y="88624"/>
              <a:ext cx="164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18637" y="0"/>
                  </a:moveTo>
                  <a:cubicBezTo>
                    <a:pt x="18604" y="0"/>
                    <a:pt x="18604" y="0"/>
                    <a:pt x="18571" y="0"/>
                  </a:cubicBezTo>
                  <a:lnTo>
                    <a:pt x="2518" y="3229"/>
                  </a:lnTo>
                  <a:cubicBezTo>
                    <a:pt x="1050" y="3452"/>
                    <a:pt x="-92" y="7905"/>
                    <a:pt x="6" y="12915"/>
                  </a:cubicBezTo>
                  <a:cubicBezTo>
                    <a:pt x="71" y="17926"/>
                    <a:pt x="1246" y="21600"/>
                    <a:pt x="2681" y="21600"/>
                  </a:cubicBezTo>
                  <a:cubicBezTo>
                    <a:pt x="2714" y="21600"/>
                    <a:pt x="2812" y="21600"/>
                    <a:pt x="2877" y="21489"/>
                  </a:cubicBezTo>
                  <a:lnTo>
                    <a:pt x="18865" y="18371"/>
                  </a:lnTo>
                  <a:cubicBezTo>
                    <a:pt x="20399" y="18037"/>
                    <a:pt x="21508" y="13584"/>
                    <a:pt x="21410" y="8573"/>
                  </a:cubicBezTo>
                  <a:cubicBezTo>
                    <a:pt x="21345" y="3674"/>
                    <a:pt x="20040" y="0"/>
                    <a:pt x="1863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9" name="Google Shape;6980;p63"/>
            <p:cNvSpPr/>
            <p:nvPr/>
          </p:nvSpPr>
          <p:spPr>
            <a:xfrm>
              <a:off x="1402911" y="22400"/>
              <a:ext cx="65645" cy="1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0787" y="0"/>
                  </a:moveTo>
                  <a:cubicBezTo>
                    <a:pt x="13836" y="1375"/>
                    <a:pt x="6990" y="6873"/>
                    <a:pt x="456" y="16364"/>
                  </a:cubicBezTo>
                  <a:cubicBezTo>
                    <a:pt x="96" y="16887"/>
                    <a:pt x="-84" y="18458"/>
                    <a:pt x="39" y="19865"/>
                  </a:cubicBezTo>
                  <a:cubicBezTo>
                    <a:pt x="137" y="20913"/>
                    <a:pt x="391" y="21600"/>
                    <a:pt x="677" y="21600"/>
                  </a:cubicBezTo>
                  <a:cubicBezTo>
                    <a:pt x="751" y="21600"/>
                    <a:pt x="825" y="21535"/>
                    <a:pt x="907" y="21469"/>
                  </a:cubicBezTo>
                  <a:cubicBezTo>
                    <a:pt x="7326" y="12142"/>
                    <a:pt x="14040" y="6709"/>
                    <a:pt x="20861" y="5367"/>
                  </a:cubicBezTo>
                  <a:cubicBezTo>
                    <a:pt x="21238" y="5335"/>
                    <a:pt x="21516" y="4025"/>
                    <a:pt x="21500" y="2553"/>
                  </a:cubicBezTo>
                  <a:cubicBezTo>
                    <a:pt x="21475" y="1047"/>
                    <a:pt x="21238" y="0"/>
                    <a:pt x="207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0" name="Google Shape;6981;p63"/>
            <p:cNvSpPr/>
            <p:nvPr/>
          </p:nvSpPr>
          <p:spPr>
            <a:xfrm>
              <a:off x="98" y="33050"/>
              <a:ext cx="1528481" cy="35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10508" y="9971"/>
                  </a:moveTo>
                  <a:lnTo>
                    <a:pt x="10503" y="9980"/>
                  </a:lnTo>
                  <a:cubicBezTo>
                    <a:pt x="10503" y="9975"/>
                    <a:pt x="10503" y="9975"/>
                    <a:pt x="10503" y="9975"/>
                  </a:cubicBezTo>
                  <a:lnTo>
                    <a:pt x="10508" y="9971"/>
                  </a:lnTo>
                  <a:close/>
                  <a:moveTo>
                    <a:pt x="8780" y="11434"/>
                  </a:moveTo>
                  <a:lnTo>
                    <a:pt x="8777" y="11442"/>
                  </a:lnTo>
                  <a:cubicBezTo>
                    <a:pt x="8777" y="11440"/>
                    <a:pt x="8776" y="11440"/>
                    <a:pt x="8776" y="11437"/>
                  </a:cubicBezTo>
                  <a:lnTo>
                    <a:pt x="8780" y="11434"/>
                  </a:lnTo>
                  <a:close/>
                  <a:moveTo>
                    <a:pt x="20757" y="0"/>
                  </a:moveTo>
                  <a:cubicBezTo>
                    <a:pt x="20267" y="0"/>
                    <a:pt x="19939" y="704"/>
                    <a:pt x="19800" y="1074"/>
                  </a:cubicBezTo>
                  <a:lnTo>
                    <a:pt x="19794" y="954"/>
                  </a:lnTo>
                  <a:cubicBezTo>
                    <a:pt x="19788" y="838"/>
                    <a:pt x="19764" y="757"/>
                    <a:pt x="19737" y="757"/>
                  </a:cubicBezTo>
                  <a:cubicBezTo>
                    <a:pt x="19734" y="757"/>
                    <a:pt x="19732" y="757"/>
                    <a:pt x="19729" y="758"/>
                  </a:cubicBezTo>
                  <a:cubicBezTo>
                    <a:pt x="19727" y="760"/>
                    <a:pt x="19485" y="893"/>
                    <a:pt x="19242" y="1131"/>
                  </a:cubicBezTo>
                  <a:cubicBezTo>
                    <a:pt x="19192" y="1183"/>
                    <a:pt x="19077" y="1389"/>
                    <a:pt x="18893" y="1725"/>
                  </a:cubicBezTo>
                  <a:cubicBezTo>
                    <a:pt x="18719" y="2040"/>
                    <a:pt x="18502" y="2436"/>
                    <a:pt x="18426" y="2506"/>
                  </a:cubicBezTo>
                  <a:cubicBezTo>
                    <a:pt x="18011" y="2889"/>
                    <a:pt x="15843" y="3664"/>
                    <a:pt x="15821" y="3671"/>
                  </a:cubicBezTo>
                  <a:cubicBezTo>
                    <a:pt x="15804" y="3676"/>
                    <a:pt x="15789" y="3712"/>
                    <a:pt x="15779" y="3770"/>
                  </a:cubicBezTo>
                  <a:cubicBezTo>
                    <a:pt x="15778" y="3777"/>
                    <a:pt x="15770" y="3826"/>
                    <a:pt x="15761" y="3895"/>
                  </a:cubicBezTo>
                  <a:cubicBezTo>
                    <a:pt x="15021" y="4353"/>
                    <a:pt x="4384" y="11037"/>
                    <a:pt x="164" y="19301"/>
                  </a:cubicBezTo>
                  <a:cubicBezTo>
                    <a:pt x="22" y="19578"/>
                    <a:pt x="-17" y="20177"/>
                    <a:pt x="7" y="20650"/>
                  </a:cubicBezTo>
                  <a:cubicBezTo>
                    <a:pt x="30" y="21120"/>
                    <a:pt x="124" y="21597"/>
                    <a:pt x="279" y="21600"/>
                  </a:cubicBezTo>
                  <a:lnTo>
                    <a:pt x="329" y="21600"/>
                  </a:lnTo>
                  <a:cubicBezTo>
                    <a:pt x="4994" y="21600"/>
                    <a:pt x="15258" y="9025"/>
                    <a:pt x="15975" y="8140"/>
                  </a:cubicBezTo>
                  <a:cubicBezTo>
                    <a:pt x="15988" y="8187"/>
                    <a:pt x="16000" y="8219"/>
                    <a:pt x="16002" y="8223"/>
                  </a:cubicBezTo>
                  <a:cubicBezTo>
                    <a:pt x="16011" y="8243"/>
                    <a:pt x="16021" y="8255"/>
                    <a:pt x="16030" y="8255"/>
                  </a:cubicBezTo>
                  <a:cubicBezTo>
                    <a:pt x="16036" y="8255"/>
                    <a:pt x="16044" y="8251"/>
                    <a:pt x="16050" y="8242"/>
                  </a:cubicBezTo>
                  <a:cubicBezTo>
                    <a:pt x="16071" y="8210"/>
                    <a:pt x="18120" y="5094"/>
                    <a:pt x="18536" y="4711"/>
                  </a:cubicBezTo>
                  <a:cubicBezTo>
                    <a:pt x="18612" y="4640"/>
                    <a:pt x="18848" y="4617"/>
                    <a:pt x="19037" y="4597"/>
                  </a:cubicBezTo>
                  <a:cubicBezTo>
                    <a:pt x="19237" y="4578"/>
                    <a:pt x="19362" y="4564"/>
                    <a:pt x="19412" y="4520"/>
                  </a:cubicBezTo>
                  <a:cubicBezTo>
                    <a:pt x="19594" y="4363"/>
                    <a:pt x="19767" y="4156"/>
                    <a:pt x="19855" y="4048"/>
                  </a:cubicBezTo>
                  <a:cubicBezTo>
                    <a:pt x="19902" y="3989"/>
                    <a:pt x="19930" y="3797"/>
                    <a:pt x="19923" y="3590"/>
                  </a:cubicBezTo>
                  <a:cubicBezTo>
                    <a:pt x="19971" y="3617"/>
                    <a:pt x="20035" y="3643"/>
                    <a:pt x="20115" y="3643"/>
                  </a:cubicBezTo>
                  <a:cubicBezTo>
                    <a:pt x="20433" y="3643"/>
                    <a:pt x="20984" y="3243"/>
                    <a:pt x="21564" y="986"/>
                  </a:cubicBezTo>
                  <a:cubicBezTo>
                    <a:pt x="21565" y="982"/>
                    <a:pt x="21565" y="979"/>
                    <a:pt x="21566" y="973"/>
                  </a:cubicBezTo>
                  <a:cubicBezTo>
                    <a:pt x="21569" y="962"/>
                    <a:pt x="21570" y="948"/>
                    <a:pt x="21573" y="933"/>
                  </a:cubicBezTo>
                  <a:cubicBezTo>
                    <a:pt x="21575" y="921"/>
                    <a:pt x="21577" y="908"/>
                    <a:pt x="21579" y="891"/>
                  </a:cubicBezTo>
                  <a:cubicBezTo>
                    <a:pt x="21579" y="887"/>
                    <a:pt x="21580" y="884"/>
                    <a:pt x="21581" y="879"/>
                  </a:cubicBezTo>
                  <a:cubicBezTo>
                    <a:pt x="21582" y="868"/>
                    <a:pt x="21581" y="859"/>
                    <a:pt x="21582" y="847"/>
                  </a:cubicBezTo>
                  <a:cubicBezTo>
                    <a:pt x="21582" y="829"/>
                    <a:pt x="21583" y="814"/>
                    <a:pt x="21583" y="796"/>
                  </a:cubicBezTo>
                  <a:cubicBezTo>
                    <a:pt x="21583" y="781"/>
                    <a:pt x="21582" y="764"/>
                    <a:pt x="21582" y="749"/>
                  </a:cubicBezTo>
                  <a:cubicBezTo>
                    <a:pt x="21581" y="732"/>
                    <a:pt x="21580" y="719"/>
                    <a:pt x="21578" y="702"/>
                  </a:cubicBezTo>
                  <a:cubicBezTo>
                    <a:pt x="21577" y="687"/>
                    <a:pt x="21575" y="674"/>
                    <a:pt x="21572" y="660"/>
                  </a:cubicBezTo>
                  <a:cubicBezTo>
                    <a:pt x="21571" y="652"/>
                    <a:pt x="21570" y="640"/>
                    <a:pt x="21569" y="631"/>
                  </a:cubicBezTo>
                  <a:cubicBezTo>
                    <a:pt x="21567" y="628"/>
                    <a:pt x="21567" y="625"/>
                    <a:pt x="21566" y="624"/>
                  </a:cubicBezTo>
                  <a:cubicBezTo>
                    <a:pt x="21563" y="613"/>
                    <a:pt x="21560" y="606"/>
                    <a:pt x="21557" y="594"/>
                  </a:cubicBezTo>
                  <a:cubicBezTo>
                    <a:pt x="21553" y="584"/>
                    <a:pt x="21550" y="577"/>
                    <a:pt x="21546" y="571"/>
                  </a:cubicBezTo>
                  <a:cubicBezTo>
                    <a:pt x="21545" y="569"/>
                    <a:pt x="21545" y="565"/>
                    <a:pt x="21543" y="562"/>
                  </a:cubicBezTo>
                  <a:cubicBezTo>
                    <a:pt x="21248" y="153"/>
                    <a:pt x="20985" y="0"/>
                    <a:pt x="2075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1" name="Google Shape;6982;p63"/>
            <p:cNvSpPr/>
            <p:nvPr/>
          </p:nvSpPr>
          <p:spPr>
            <a:xfrm>
              <a:off x="1402789" y="7225"/>
              <a:ext cx="113515" cy="4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12783" y="0"/>
                  </a:moveTo>
                  <a:cubicBezTo>
                    <a:pt x="6001" y="0"/>
                    <a:pt x="1627" y="6017"/>
                    <a:pt x="169" y="8403"/>
                  </a:cubicBezTo>
                  <a:cubicBezTo>
                    <a:pt x="31" y="8602"/>
                    <a:pt x="-21" y="9002"/>
                    <a:pt x="7" y="9355"/>
                  </a:cubicBezTo>
                  <a:lnTo>
                    <a:pt x="302" y="12727"/>
                  </a:lnTo>
                  <a:cubicBezTo>
                    <a:pt x="316" y="12868"/>
                    <a:pt x="340" y="12939"/>
                    <a:pt x="368" y="13056"/>
                  </a:cubicBezTo>
                  <a:cubicBezTo>
                    <a:pt x="402" y="13186"/>
                    <a:pt x="444" y="13268"/>
                    <a:pt x="492" y="13327"/>
                  </a:cubicBezTo>
                  <a:cubicBezTo>
                    <a:pt x="535" y="13385"/>
                    <a:pt x="592" y="13421"/>
                    <a:pt x="653" y="13421"/>
                  </a:cubicBezTo>
                  <a:cubicBezTo>
                    <a:pt x="701" y="13421"/>
                    <a:pt x="744" y="13397"/>
                    <a:pt x="786" y="13350"/>
                  </a:cubicBezTo>
                  <a:cubicBezTo>
                    <a:pt x="4453" y="10154"/>
                    <a:pt x="8271" y="8309"/>
                    <a:pt x="12095" y="8285"/>
                  </a:cubicBezTo>
                  <a:cubicBezTo>
                    <a:pt x="8238" y="8790"/>
                    <a:pt x="4420" y="10635"/>
                    <a:pt x="744" y="13879"/>
                  </a:cubicBezTo>
                  <a:cubicBezTo>
                    <a:pt x="568" y="14020"/>
                    <a:pt x="463" y="14502"/>
                    <a:pt x="501" y="14925"/>
                  </a:cubicBezTo>
                  <a:lnTo>
                    <a:pt x="981" y="20401"/>
                  </a:lnTo>
                  <a:cubicBezTo>
                    <a:pt x="1010" y="20742"/>
                    <a:pt x="1128" y="21036"/>
                    <a:pt x="1285" y="21106"/>
                  </a:cubicBezTo>
                  <a:cubicBezTo>
                    <a:pt x="1860" y="21330"/>
                    <a:pt x="2795" y="21600"/>
                    <a:pt x="4016" y="21600"/>
                  </a:cubicBezTo>
                  <a:cubicBezTo>
                    <a:pt x="7825" y="21600"/>
                    <a:pt x="14417" y="19003"/>
                    <a:pt x="21451" y="4501"/>
                  </a:cubicBezTo>
                  <a:cubicBezTo>
                    <a:pt x="21541" y="4266"/>
                    <a:pt x="21579" y="3937"/>
                    <a:pt x="21560" y="3631"/>
                  </a:cubicBezTo>
                  <a:cubicBezTo>
                    <a:pt x="21536" y="3267"/>
                    <a:pt x="21441" y="3044"/>
                    <a:pt x="21318" y="2926"/>
                  </a:cubicBezTo>
                  <a:cubicBezTo>
                    <a:pt x="20843" y="2644"/>
                    <a:pt x="20387" y="2339"/>
                    <a:pt x="19931" y="2115"/>
                  </a:cubicBezTo>
                  <a:cubicBezTo>
                    <a:pt x="17319" y="599"/>
                    <a:pt x="14930" y="0"/>
                    <a:pt x="1278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2" name="Google Shape;6983;p63"/>
            <p:cNvSpPr/>
            <p:nvPr/>
          </p:nvSpPr>
          <p:spPr>
            <a:xfrm>
              <a:off x="6961" y="72250"/>
              <a:ext cx="1117942" cy="27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15509" y="6124"/>
                  </a:moveTo>
                  <a:cubicBezTo>
                    <a:pt x="15513" y="6124"/>
                    <a:pt x="15517" y="6133"/>
                    <a:pt x="15518" y="6153"/>
                  </a:cubicBezTo>
                  <a:lnTo>
                    <a:pt x="15512" y="6196"/>
                  </a:lnTo>
                  <a:lnTo>
                    <a:pt x="15259" y="6339"/>
                  </a:lnTo>
                  <a:lnTo>
                    <a:pt x="15508" y="6124"/>
                  </a:lnTo>
                  <a:cubicBezTo>
                    <a:pt x="15508" y="6124"/>
                    <a:pt x="15508" y="6124"/>
                    <a:pt x="15509" y="6124"/>
                  </a:cubicBezTo>
                  <a:close/>
                  <a:moveTo>
                    <a:pt x="14243" y="7199"/>
                  </a:moveTo>
                  <a:lnTo>
                    <a:pt x="14198" y="7274"/>
                  </a:lnTo>
                  <a:lnTo>
                    <a:pt x="12917" y="8217"/>
                  </a:lnTo>
                  <a:lnTo>
                    <a:pt x="12912" y="8148"/>
                  </a:lnTo>
                  <a:lnTo>
                    <a:pt x="14196" y="7203"/>
                  </a:lnTo>
                  <a:cubicBezTo>
                    <a:pt x="14196" y="7203"/>
                    <a:pt x="14197" y="7203"/>
                    <a:pt x="14197" y="7203"/>
                  </a:cubicBezTo>
                  <a:cubicBezTo>
                    <a:pt x="14203" y="7203"/>
                    <a:pt x="14205" y="7234"/>
                    <a:pt x="14208" y="7247"/>
                  </a:cubicBezTo>
                  <a:lnTo>
                    <a:pt x="14243" y="7199"/>
                  </a:lnTo>
                  <a:close/>
                  <a:moveTo>
                    <a:pt x="9884" y="12337"/>
                  </a:moveTo>
                  <a:cubicBezTo>
                    <a:pt x="9888" y="12337"/>
                    <a:pt x="9891" y="12348"/>
                    <a:pt x="9892" y="12366"/>
                  </a:cubicBezTo>
                  <a:lnTo>
                    <a:pt x="9885" y="12409"/>
                  </a:lnTo>
                  <a:lnTo>
                    <a:pt x="9050" y="13057"/>
                  </a:lnTo>
                  <a:lnTo>
                    <a:pt x="9882" y="12339"/>
                  </a:lnTo>
                  <a:cubicBezTo>
                    <a:pt x="9882" y="12339"/>
                    <a:pt x="9883" y="12337"/>
                    <a:pt x="9884" y="12337"/>
                  </a:cubicBezTo>
                  <a:close/>
                  <a:moveTo>
                    <a:pt x="11879" y="9077"/>
                  </a:moveTo>
                  <a:lnTo>
                    <a:pt x="11838" y="9164"/>
                  </a:lnTo>
                  <a:cubicBezTo>
                    <a:pt x="11320" y="9455"/>
                    <a:pt x="10802" y="9783"/>
                    <a:pt x="10284" y="10142"/>
                  </a:cubicBezTo>
                  <a:lnTo>
                    <a:pt x="10274" y="10154"/>
                  </a:lnTo>
                  <a:cubicBezTo>
                    <a:pt x="9035" y="11006"/>
                    <a:pt x="7799" y="12053"/>
                    <a:pt x="6579" y="13270"/>
                  </a:cubicBezTo>
                  <a:lnTo>
                    <a:pt x="6568" y="13280"/>
                  </a:lnTo>
                  <a:cubicBezTo>
                    <a:pt x="6397" y="13449"/>
                    <a:pt x="6225" y="13621"/>
                    <a:pt x="6055" y="13800"/>
                  </a:cubicBezTo>
                  <a:cubicBezTo>
                    <a:pt x="6188" y="13656"/>
                    <a:pt x="6322" y="13516"/>
                    <a:pt x="6457" y="13377"/>
                  </a:cubicBezTo>
                  <a:cubicBezTo>
                    <a:pt x="7888" y="11894"/>
                    <a:pt x="9344" y="10662"/>
                    <a:pt x="10805" y="9715"/>
                  </a:cubicBezTo>
                  <a:cubicBezTo>
                    <a:pt x="11148" y="9484"/>
                    <a:pt x="11492" y="9275"/>
                    <a:pt x="11836" y="9085"/>
                  </a:cubicBezTo>
                  <a:cubicBezTo>
                    <a:pt x="11840" y="9089"/>
                    <a:pt x="11845" y="9098"/>
                    <a:pt x="11845" y="9108"/>
                  </a:cubicBezTo>
                  <a:lnTo>
                    <a:pt x="11879" y="9077"/>
                  </a:lnTo>
                  <a:close/>
                  <a:moveTo>
                    <a:pt x="21334" y="0"/>
                  </a:moveTo>
                  <a:cubicBezTo>
                    <a:pt x="21332" y="0"/>
                    <a:pt x="21331" y="0"/>
                    <a:pt x="21329" y="2"/>
                  </a:cubicBezTo>
                  <a:cubicBezTo>
                    <a:pt x="19751" y="929"/>
                    <a:pt x="5758" y="9362"/>
                    <a:pt x="145" y="19683"/>
                  </a:cubicBezTo>
                  <a:cubicBezTo>
                    <a:pt x="77" y="19811"/>
                    <a:pt x="36" y="20013"/>
                    <a:pt x="18" y="20226"/>
                  </a:cubicBezTo>
                  <a:cubicBezTo>
                    <a:pt x="-2" y="20422"/>
                    <a:pt x="-4" y="20636"/>
                    <a:pt x="6" y="20808"/>
                  </a:cubicBezTo>
                  <a:cubicBezTo>
                    <a:pt x="25" y="21169"/>
                    <a:pt x="101" y="21596"/>
                    <a:pt x="248" y="21598"/>
                  </a:cubicBezTo>
                  <a:cubicBezTo>
                    <a:pt x="271" y="21600"/>
                    <a:pt x="295" y="21600"/>
                    <a:pt x="318" y="21600"/>
                  </a:cubicBezTo>
                  <a:cubicBezTo>
                    <a:pt x="6523" y="21600"/>
                    <a:pt x="20041" y="6225"/>
                    <a:pt x="21568" y="4465"/>
                  </a:cubicBezTo>
                  <a:cubicBezTo>
                    <a:pt x="21581" y="4447"/>
                    <a:pt x="21590" y="4408"/>
                    <a:pt x="21593" y="4360"/>
                  </a:cubicBezTo>
                  <a:cubicBezTo>
                    <a:pt x="21596" y="4335"/>
                    <a:pt x="21596" y="4313"/>
                    <a:pt x="21595" y="4290"/>
                  </a:cubicBezTo>
                  <a:cubicBezTo>
                    <a:pt x="21594" y="4263"/>
                    <a:pt x="21591" y="4244"/>
                    <a:pt x="21585" y="4224"/>
                  </a:cubicBezTo>
                  <a:cubicBezTo>
                    <a:pt x="21471" y="3694"/>
                    <a:pt x="21393" y="3052"/>
                    <a:pt x="21354" y="2315"/>
                  </a:cubicBezTo>
                  <a:cubicBezTo>
                    <a:pt x="21333" y="1931"/>
                    <a:pt x="21324" y="1552"/>
                    <a:pt x="21329" y="1187"/>
                  </a:cubicBezTo>
                  <a:cubicBezTo>
                    <a:pt x="21332" y="852"/>
                    <a:pt x="21345" y="512"/>
                    <a:pt x="21370" y="192"/>
                  </a:cubicBezTo>
                  <a:cubicBezTo>
                    <a:pt x="21372" y="165"/>
                    <a:pt x="21372" y="136"/>
                    <a:pt x="21370" y="114"/>
                  </a:cubicBezTo>
                  <a:cubicBezTo>
                    <a:pt x="21370" y="93"/>
                    <a:pt x="21366" y="74"/>
                    <a:pt x="21362" y="54"/>
                  </a:cubicBezTo>
                  <a:cubicBezTo>
                    <a:pt x="21356" y="19"/>
                    <a:pt x="21345" y="0"/>
                    <a:pt x="213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3" name="Google Shape;6984;p63"/>
            <p:cNvSpPr/>
            <p:nvPr/>
          </p:nvSpPr>
          <p:spPr>
            <a:xfrm>
              <a:off x="1116730" y="20049"/>
              <a:ext cx="287139" cy="108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4974" y="11393"/>
                  </a:moveTo>
                  <a:cubicBezTo>
                    <a:pt x="4991" y="11393"/>
                    <a:pt x="5004" y="11433"/>
                    <a:pt x="5006" y="11467"/>
                  </a:cubicBezTo>
                  <a:lnTo>
                    <a:pt x="4970" y="11586"/>
                  </a:lnTo>
                  <a:cubicBezTo>
                    <a:pt x="4429" y="11735"/>
                    <a:pt x="3875" y="11840"/>
                    <a:pt x="3323" y="11864"/>
                  </a:cubicBezTo>
                  <a:cubicBezTo>
                    <a:pt x="3235" y="11869"/>
                    <a:pt x="3147" y="11869"/>
                    <a:pt x="3058" y="11869"/>
                  </a:cubicBezTo>
                  <a:cubicBezTo>
                    <a:pt x="2519" y="11869"/>
                    <a:pt x="1980" y="11805"/>
                    <a:pt x="1448" y="11676"/>
                  </a:cubicBezTo>
                  <a:lnTo>
                    <a:pt x="1456" y="11502"/>
                  </a:lnTo>
                  <a:cubicBezTo>
                    <a:pt x="1954" y="11616"/>
                    <a:pt x="2457" y="11671"/>
                    <a:pt x="2961" y="11671"/>
                  </a:cubicBezTo>
                  <a:cubicBezTo>
                    <a:pt x="3310" y="11671"/>
                    <a:pt x="3659" y="11646"/>
                    <a:pt x="4007" y="11591"/>
                  </a:cubicBezTo>
                  <a:cubicBezTo>
                    <a:pt x="4328" y="11562"/>
                    <a:pt x="4651" y="11477"/>
                    <a:pt x="4965" y="11398"/>
                  </a:cubicBezTo>
                  <a:cubicBezTo>
                    <a:pt x="4969" y="11393"/>
                    <a:pt x="4970" y="11393"/>
                    <a:pt x="4974" y="11393"/>
                  </a:cubicBezTo>
                  <a:close/>
                  <a:moveTo>
                    <a:pt x="3158" y="14698"/>
                  </a:moveTo>
                  <a:cubicBezTo>
                    <a:pt x="3175" y="14698"/>
                    <a:pt x="3182" y="14742"/>
                    <a:pt x="3186" y="14777"/>
                  </a:cubicBezTo>
                  <a:lnTo>
                    <a:pt x="3158" y="14886"/>
                  </a:lnTo>
                  <a:lnTo>
                    <a:pt x="2226" y="14842"/>
                  </a:lnTo>
                  <a:lnTo>
                    <a:pt x="3150" y="14703"/>
                  </a:lnTo>
                  <a:cubicBezTo>
                    <a:pt x="3154" y="14698"/>
                    <a:pt x="3156" y="14698"/>
                    <a:pt x="3158" y="14698"/>
                  </a:cubicBezTo>
                  <a:close/>
                  <a:moveTo>
                    <a:pt x="20832" y="0"/>
                  </a:moveTo>
                  <a:cubicBezTo>
                    <a:pt x="20826" y="0"/>
                    <a:pt x="20822" y="0"/>
                    <a:pt x="20817" y="5"/>
                  </a:cubicBezTo>
                  <a:cubicBezTo>
                    <a:pt x="20362" y="184"/>
                    <a:pt x="19478" y="556"/>
                    <a:pt x="18600" y="1092"/>
                  </a:cubicBezTo>
                  <a:cubicBezTo>
                    <a:pt x="18369" y="1226"/>
                    <a:pt x="17627" y="2074"/>
                    <a:pt x="16836" y="2952"/>
                  </a:cubicBezTo>
                  <a:cubicBezTo>
                    <a:pt x="15792" y="4128"/>
                    <a:pt x="14710" y="5344"/>
                    <a:pt x="14250" y="5607"/>
                  </a:cubicBezTo>
                  <a:cubicBezTo>
                    <a:pt x="12167" y="6793"/>
                    <a:pt x="2474" y="8986"/>
                    <a:pt x="547" y="9408"/>
                  </a:cubicBezTo>
                  <a:cubicBezTo>
                    <a:pt x="492" y="9423"/>
                    <a:pt x="443" y="9547"/>
                    <a:pt x="427" y="9696"/>
                  </a:cubicBezTo>
                  <a:cubicBezTo>
                    <a:pt x="413" y="9820"/>
                    <a:pt x="378" y="9939"/>
                    <a:pt x="335" y="10023"/>
                  </a:cubicBezTo>
                  <a:cubicBezTo>
                    <a:pt x="318" y="10073"/>
                    <a:pt x="299" y="10118"/>
                    <a:pt x="282" y="10182"/>
                  </a:cubicBezTo>
                  <a:cubicBezTo>
                    <a:pt x="160" y="10912"/>
                    <a:pt x="41" y="11899"/>
                    <a:pt x="8" y="13184"/>
                  </a:cubicBezTo>
                  <a:cubicBezTo>
                    <a:pt x="-13" y="14023"/>
                    <a:pt x="8" y="14981"/>
                    <a:pt x="96" y="16052"/>
                  </a:cubicBezTo>
                  <a:cubicBezTo>
                    <a:pt x="312" y="18717"/>
                    <a:pt x="810" y="20305"/>
                    <a:pt x="1191" y="21188"/>
                  </a:cubicBezTo>
                  <a:cubicBezTo>
                    <a:pt x="1210" y="21233"/>
                    <a:pt x="1232" y="21258"/>
                    <a:pt x="1255" y="21287"/>
                  </a:cubicBezTo>
                  <a:cubicBezTo>
                    <a:pt x="1311" y="21312"/>
                    <a:pt x="1358" y="21362"/>
                    <a:pt x="1388" y="21456"/>
                  </a:cubicBezTo>
                  <a:cubicBezTo>
                    <a:pt x="1418" y="21550"/>
                    <a:pt x="1460" y="21600"/>
                    <a:pt x="1501" y="21600"/>
                  </a:cubicBezTo>
                  <a:cubicBezTo>
                    <a:pt x="1516" y="21600"/>
                    <a:pt x="1531" y="21595"/>
                    <a:pt x="1546" y="21580"/>
                  </a:cubicBezTo>
                  <a:cubicBezTo>
                    <a:pt x="3363" y="19883"/>
                    <a:pt x="12535" y="11314"/>
                    <a:pt x="14618" y="10123"/>
                  </a:cubicBezTo>
                  <a:cubicBezTo>
                    <a:pt x="15080" y="9865"/>
                    <a:pt x="16252" y="9790"/>
                    <a:pt x="17387" y="9731"/>
                  </a:cubicBezTo>
                  <a:cubicBezTo>
                    <a:pt x="18364" y="9676"/>
                    <a:pt x="19066" y="9617"/>
                    <a:pt x="19288" y="9512"/>
                  </a:cubicBezTo>
                  <a:cubicBezTo>
                    <a:pt x="20184" y="9021"/>
                    <a:pt x="21040" y="8416"/>
                    <a:pt x="21476" y="8093"/>
                  </a:cubicBezTo>
                  <a:cubicBezTo>
                    <a:pt x="21544" y="8034"/>
                    <a:pt x="21587" y="7835"/>
                    <a:pt x="21572" y="7652"/>
                  </a:cubicBezTo>
                  <a:lnTo>
                    <a:pt x="20973" y="303"/>
                  </a:lnTo>
                  <a:cubicBezTo>
                    <a:pt x="20960" y="134"/>
                    <a:pt x="20898" y="0"/>
                    <a:pt x="20832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4" name="Google Shape;6985;p63"/>
            <p:cNvSpPr/>
            <p:nvPr/>
          </p:nvSpPr>
          <p:spPr>
            <a:xfrm>
              <a:off x="7828" y="72224"/>
              <a:ext cx="1105426" cy="26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9" y="0"/>
                  </a:moveTo>
                  <a:cubicBezTo>
                    <a:pt x="21558" y="0"/>
                    <a:pt x="21558" y="2"/>
                    <a:pt x="21557" y="2"/>
                  </a:cubicBezTo>
                  <a:cubicBezTo>
                    <a:pt x="19962" y="993"/>
                    <a:pt x="5807" y="10000"/>
                    <a:pt x="129" y="21020"/>
                  </a:cubicBezTo>
                  <a:cubicBezTo>
                    <a:pt x="60" y="21157"/>
                    <a:pt x="20" y="21372"/>
                    <a:pt x="0" y="21600"/>
                  </a:cubicBezTo>
                  <a:cubicBezTo>
                    <a:pt x="769" y="19702"/>
                    <a:pt x="1850" y="19099"/>
                    <a:pt x="3653" y="17054"/>
                  </a:cubicBezTo>
                  <a:cubicBezTo>
                    <a:pt x="4171" y="16471"/>
                    <a:pt x="5199" y="15487"/>
                    <a:pt x="6514" y="14285"/>
                  </a:cubicBezTo>
                  <a:lnTo>
                    <a:pt x="6638" y="14171"/>
                  </a:lnTo>
                  <a:cubicBezTo>
                    <a:pt x="7736" y="13175"/>
                    <a:pt x="9023" y="12029"/>
                    <a:pt x="10375" y="10844"/>
                  </a:cubicBezTo>
                  <a:lnTo>
                    <a:pt x="10386" y="10831"/>
                  </a:lnTo>
                  <a:cubicBezTo>
                    <a:pt x="10561" y="10680"/>
                    <a:pt x="10736" y="10529"/>
                    <a:pt x="10912" y="10371"/>
                  </a:cubicBezTo>
                  <a:cubicBezTo>
                    <a:pt x="15552" y="6322"/>
                    <a:pt x="20738" y="1962"/>
                    <a:pt x="21557" y="1268"/>
                  </a:cubicBezTo>
                  <a:cubicBezTo>
                    <a:pt x="21559" y="910"/>
                    <a:pt x="21574" y="547"/>
                    <a:pt x="21598" y="205"/>
                  </a:cubicBezTo>
                  <a:cubicBezTo>
                    <a:pt x="21600" y="178"/>
                    <a:pt x="21600" y="147"/>
                    <a:pt x="21599" y="122"/>
                  </a:cubicBezTo>
                  <a:cubicBezTo>
                    <a:pt x="21598" y="99"/>
                    <a:pt x="21595" y="77"/>
                    <a:pt x="21590" y="58"/>
                  </a:cubicBezTo>
                  <a:cubicBezTo>
                    <a:pt x="21583" y="19"/>
                    <a:pt x="21571" y="0"/>
                    <a:pt x="2155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5" name="Google Shape;6986;p63"/>
            <p:cNvSpPr/>
            <p:nvPr/>
          </p:nvSpPr>
          <p:spPr>
            <a:xfrm>
              <a:off x="1402849" y="7275"/>
              <a:ext cx="104930" cy="2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extrusionOk="0">
                  <a:moveTo>
                    <a:pt x="13837" y="0"/>
                  </a:moveTo>
                  <a:cubicBezTo>
                    <a:pt x="6500" y="0"/>
                    <a:pt x="1764" y="9954"/>
                    <a:pt x="181" y="13901"/>
                  </a:cubicBezTo>
                  <a:cubicBezTo>
                    <a:pt x="37" y="14212"/>
                    <a:pt x="-20" y="14893"/>
                    <a:pt x="6" y="15456"/>
                  </a:cubicBezTo>
                  <a:lnTo>
                    <a:pt x="324" y="21036"/>
                  </a:lnTo>
                  <a:cubicBezTo>
                    <a:pt x="335" y="21269"/>
                    <a:pt x="360" y="21406"/>
                    <a:pt x="396" y="21600"/>
                  </a:cubicBezTo>
                  <a:cubicBezTo>
                    <a:pt x="4628" y="11082"/>
                    <a:pt x="14644" y="5871"/>
                    <a:pt x="21580" y="3500"/>
                  </a:cubicBezTo>
                  <a:cubicBezTo>
                    <a:pt x="18752" y="992"/>
                    <a:pt x="16166" y="0"/>
                    <a:pt x="1383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6" name="Google Shape;6987;p63"/>
            <p:cNvSpPr/>
            <p:nvPr/>
          </p:nvSpPr>
          <p:spPr>
            <a:xfrm>
              <a:off x="1116778" y="20025"/>
              <a:ext cx="282201" cy="6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3" y="0"/>
                  </a:moveTo>
                  <a:cubicBezTo>
                    <a:pt x="21208" y="0"/>
                    <a:pt x="21204" y="0"/>
                    <a:pt x="21198" y="8"/>
                  </a:cubicBezTo>
                  <a:cubicBezTo>
                    <a:pt x="20733" y="301"/>
                    <a:pt x="19832" y="911"/>
                    <a:pt x="18938" y="1789"/>
                  </a:cubicBezTo>
                  <a:cubicBezTo>
                    <a:pt x="18707" y="2009"/>
                    <a:pt x="17947" y="3399"/>
                    <a:pt x="17141" y="4831"/>
                  </a:cubicBezTo>
                  <a:cubicBezTo>
                    <a:pt x="16078" y="6774"/>
                    <a:pt x="14979" y="8767"/>
                    <a:pt x="14508" y="9190"/>
                  </a:cubicBezTo>
                  <a:cubicBezTo>
                    <a:pt x="12386" y="11133"/>
                    <a:pt x="2512" y="14728"/>
                    <a:pt x="549" y="15419"/>
                  </a:cubicBezTo>
                  <a:cubicBezTo>
                    <a:pt x="492" y="15444"/>
                    <a:pt x="442" y="15655"/>
                    <a:pt x="423" y="15891"/>
                  </a:cubicBezTo>
                  <a:cubicBezTo>
                    <a:pt x="411" y="16094"/>
                    <a:pt x="377" y="16281"/>
                    <a:pt x="331" y="16420"/>
                  </a:cubicBezTo>
                  <a:cubicBezTo>
                    <a:pt x="314" y="16493"/>
                    <a:pt x="295" y="16574"/>
                    <a:pt x="279" y="16688"/>
                  </a:cubicBezTo>
                  <a:cubicBezTo>
                    <a:pt x="153" y="17875"/>
                    <a:pt x="33" y="19502"/>
                    <a:pt x="0" y="21600"/>
                  </a:cubicBezTo>
                  <a:lnTo>
                    <a:pt x="1274" y="20746"/>
                  </a:lnTo>
                  <a:lnTo>
                    <a:pt x="3377" y="19453"/>
                  </a:lnTo>
                  <a:lnTo>
                    <a:pt x="4078" y="19006"/>
                  </a:lnTo>
                  <a:lnTo>
                    <a:pt x="13330" y="13248"/>
                  </a:lnTo>
                  <a:cubicBezTo>
                    <a:pt x="14933" y="12256"/>
                    <a:pt x="16520" y="10702"/>
                    <a:pt x="18020" y="8238"/>
                  </a:cubicBezTo>
                  <a:cubicBezTo>
                    <a:pt x="19549" y="5750"/>
                    <a:pt x="20645" y="5278"/>
                    <a:pt x="21259" y="5278"/>
                  </a:cubicBezTo>
                  <a:cubicBezTo>
                    <a:pt x="21397" y="5278"/>
                    <a:pt x="21512" y="5302"/>
                    <a:pt x="21600" y="5335"/>
                  </a:cubicBezTo>
                  <a:lnTo>
                    <a:pt x="21353" y="488"/>
                  </a:lnTo>
                  <a:cubicBezTo>
                    <a:pt x="21342" y="203"/>
                    <a:pt x="21280" y="0"/>
                    <a:pt x="2121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7" name="Google Shape;6988;p63"/>
            <p:cNvSpPr/>
            <p:nvPr/>
          </p:nvSpPr>
          <p:spPr>
            <a:xfrm>
              <a:off x="1109751" y="12524"/>
              <a:ext cx="301487" cy="124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20107" y="1523"/>
                  </a:moveTo>
                  <a:lnTo>
                    <a:pt x="20687" y="8163"/>
                  </a:lnTo>
                  <a:cubicBezTo>
                    <a:pt x="20299" y="8437"/>
                    <a:pt x="19468" y="8994"/>
                    <a:pt x="18601" y="9429"/>
                  </a:cubicBezTo>
                  <a:cubicBezTo>
                    <a:pt x="18389" y="9534"/>
                    <a:pt x="17597" y="9577"/>
                    <a:pt x="16831" y="9625"/>
                  </a:cubicBezTo>
                  <a:cubicBezTo>
                    <a:pt x="15757" y="9677"/>
                    <a:pt x="14649" y="9743"/>
                    <a:pt x="14213" y="9978"/>
                  </a:cubicBezTo>
                  <a:cubicBezTo>
                    <a:pt x="12206" y="11044"/>
                    <a:pt x="3123" y="18959"/>
                    <a:pt x="1845" y="20081"/>
                  </a:cubicBezTo>
                  <a:cubicBezTo>
                    <a:pt x="1585" y="19624"/>
                    <a:pt x="920" y="18206"/>
                    <a:pt x="669" y="15330"/>
                  </a:cubicBezTo>
                  <a:cubicBezTo>
                    <a:pt x="417" y="12454"/>
                    <a:pt x="786" y="10487"/>
                    <a:pt x="946" y="9804"/>
                  </a:cubicBezTo>
                  <a:cubicBezTo>
                    <a:pt x="2298" y="9525"/>
                    <a:pt x="11895" y="7510"/>
                    <a:pt x="13904" y="6440"/>
                  </a:cubicBezTo>
                  <a:cubicBezTo>
                    <a:pt x="14344" y="6209"/>
                    <a:pt x="15364" y="5139"/>
                    <a:pt x="16352" y="4099"/>
                  </a:cubicBezTo>
                  <a:cubicBezTo>
                    <a:pt x="17058" y="3364"/>
                    <a:pt x="17787" y="2598"/>
                    <a:pt x="17996" y="2480"/>
                  </a:cubicBezTo>
                  <a:cubicBezTo>
                    <a:pt x="18843" y="2002"/>
                    <a:pt x="19692" y="1671"/>
                    <a:pt x="20107" y="1523"/>
                  </a:cubicBezTo>
                  <a:close/>
                  <a:moveTo>
                    <a:pt x="20338" y="0"/>
                  </a:moveTo>
                  <a:cubicBezTo>
                    <a:pt x="20324" y="0"/>
                    <a:pt x="20310" y="0"/>
                    <a:pt x="20296" y="4"/>
                  </a:cubicBezTo>
                  <a:cubicBezTo>
                    <a:pt x="20285" y="9"/>
                    <a:pt x="19076" y="392"/>
                    <a:pt x="17863" y="1079"/>
                  </a:cubicBezTo>
                  <a:cubicBezTo>
                    <a:pt x="17614" y="1223"/>
                    <a:pt x="17041" y="1819"/>
                    <a:pt x="16121" y="2785"/>
                  </a:cubicBezTo>
                  <a:cubicBezTo>
                    <a:pt x="15249" y="3694"/>
                    <a:pt x="14164" y="4834"/>
                    <a:pt x="13781" y="5039"/>
                  </a:cubicBezTo>
                  <a:cubicBezTo>
                    <a:pt x="11703" y="6140"/>
                    <a:pt x="863" y="8372"/>
                    <a:pt x="754" y="8394"/>
                  </a:cubicBezTo>
                  <a:cubicBezTo>
                    <a:pt x="671" y="8411"/>
                    <a:pt x="595" y="8520"/>
                    <a:pt x="544" y="8685"/>
                  </a:cubicBezTo>
                  <a:cubicBezTo>
                    <a:pt x="508" y="8794"/>
                    <a:pt x="-270" y="11435"/>
                    <a:pt x="99" y="15630"/>
                  </a:cubicBezTo>
                  <a:cubicBezTo>
                    <a:pt x="466" y="19825"/>
                    <a:pt x="1617" y="21443"/>
                    <a:pt x="1666" y="21509"/>
                  </a:cubicBezTo>
                  <a:cubicBezTo>
                    <a:pt x="1709" y="21574"/>
                    <a:pt x="1758" y="21600"/>
                    <a:pt x="1808" y="21600"/>
                  </a:cubicBezTo>
                  <a:cubicBezTo>
                    <a:pt x="1838" y="21600"/>
                    <a:pt x="1873" y="21583"/>
                    <a:pt x="1908" y="21561"/>
                  </a:cubicBezTo>
                  <a:cubicBezTo>
                    <a:pt x="2011" y="21469"/>
                    <a:pt x="12259" y="12493"/>
                    <a:pt x="14338" y="11392"/>
                  </a:cubicBezTo>
                  <a:cubicBezTo>
                    <a:pt x="14720" y="11187"/>
                    <a:pt x="15899" y="11118"/>
                    <a:pt x="16847" y="11061"/>
                  </a:cubicBezTo>
                  <a:cubicBezTo>
                    <a:pt x="17846" y="11009"/>
                    <a:pt x="18470" y="10965"/>
                    <a:pt x="18719" y="10844"/>
                  </a:cubicBezTo>
                  <a:cubicBezTo>
                    <a:pt x="19674" y="10365"/>
                    <a:pt x="20587" y="9734"/>
                    <a:pt x="20933" y="9482"/>
                  </a:cubicBezTo>
                  <a:cubicBezTo>
                    <a:pt x="21180" y="9303"/>
                    <a:pt x="21330" y="8681"/>
                    <a:pt x="21275" y="8059"/>
                  </a:cubicBezTo>
                  <a:lnTo>
                    <a:pt x="20619" y="566"/>
                  </a:lnTo>
                  <a:cubicBezTo>
                    <a:pt x="20590" y="235"/>
                    <a:pt x="20474" y="0"/>
                    <a:pt x="20338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8" name="Google Shape;6989;p63"/>
            <p:cNvSpPr/>
            <p:nvPr/>
          </p:nvSpPr>
          <p:spPr>
            <a:xfrm>
              <a:off x="0" y="64024"/>
              <a:ext cx="1137083" cy="29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1236" y="0"/>
                  </a:moveTo>
                  <a:cubicBezTo>
                    <a:pt x="21232" y="0"/>
                    <a:pt x="21228" y="2"/>
                    <a:pt x="21225" y="4"/>
                  </a:cubicBezTo>
                  <a:cubicBezTo>
                    <a:pt x="21187" y="22"/>
                    <a:pt x="17401" y="2118"/>
                    <a:pt x="12943" y="5462"/>
                  </a:cubicBezTo>
                  <a:cubicBezTo>
                    <a:pt x="8825" y="8551"/>
                    <a:pt x="3276" y="13375"/>
                    <a:pt x="220" y="18802"/>
                  </a:cubicBezTo>
                  <a:cubicBezTo>
                    <a:pt x="30" y="19138"/>
                    <a:pt x="-23" y="19869"/>
                    <a:pt x="9" y="20441"/>
                  </a:cubicBezTo>
                  <a:cubicBezTo>
                    <a:pt x="41" y="21015"/>
                    <a:pt x="166" y="21594"/>
                    <a:pt x="375" y="21600"/>
                  </a:cubicBezTo>
                  <a:lnTo>
                    <a:pt x="441" y="21600"/>
                  </a:lnTo>
                  <a:cubicBezTo>
                    <a:pt x="3809" y="21600"/>
                    <a:pt x="9332" y="17155"/>
                    <a:pt x="13385" y="13413"/>
                  </a:cubicBezTo>
                  <a:cubicBezTo>
                    <a:pt x="17803" y="9335"/>
                    <a:pt x="21475" y="5188"/>
                    <a:pt x="21511" y="5148"/>
                  </a:cubicBezTo>
                  <a:cubicBezTo>
                    <a:pt x="21552" y="5098"/>
                    <a:pt x="21577" y="4929"/>
                    <a:pt x="21564" y="4767"/>
                  </a:cubicBezTo>
                  <a:cubicBezTo>
                    <a:pt x="21554" y="4634"/>
                    <a:pt x="21523" y="4548"/>
                    <a:pt x="21489" y="4548"/>
                  </a:cubicBezTo>
                  <a:cubicBezTo>
                    <a:pt x="21482" y="4548"/>
                    <a:pt x="21475" y="4553"/>
                    <a:pt x="21467" y="4561"/>
                  </a:cubicBezTo>
                  <a:cubicBezTo>
                    <a:pt x="21321" y="4724"/>
                    <a:pt x="6881" y="20989"/>
                    <a:pt x="443" y="20989"/>
                  </a:cubicBezTo>
                  <a:lnTo>
                    <a:pt x="376" y="20989"/>
                  </a:lnTo>
                  <a:cubicBezTo>
                    <a:pt x="246" y="20989"/>
                    <a:pt x="180" y="20623"/>
                    <a:pt x="163" y="20314"/>
                  </a:cubicBezTo>
                  <a:cubicBezTo>
                    <a:pt x="145" y="20003"/>
                    <a:pt x="167" y="19565"/>
                    <a:pt x="286" y="19354"/>
                  </a:cubicBezTo>
                  <a:cubicBezTo>
                    <a:pt x="6110" y="9011"/>
                    <a:pt x="21096" y="688"/>
                    <a:pt x="21247" y="607"/>
                  </a:cubicBezTo>
                  <a:cubicBezTo>
                    <a:pt x="21290" y="581"/>
                    <a:pt x="21320" y="429"/>
                    <a:pt x="21314" y="261"/>
                  </a:cubicBezTo>
                  <a:cubicBezTo>
                    <a:pt x="21308" y="110"/>
                    <a:pt x="21274" y="0"/>
                    <a:pt x="2123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9" name="Google Shape;6990;p63"/>
            <p:cNvSpPr/>
            <p:nvPr/>
          </p:nvSpPr>
          <p:spPr>
            <a:xfrm>
              <a:off x="1395317" y="0"/>
              <a:ext cx="133237" cy="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2016" y="0"/>
                  </a:moveTo>
                  <a:cubicBezTo>
                    <a:pt x="4647" y="0"/>
                    <a:pt x="480" y="15244"/>
                    <a:pt x="247" y="16106"/>
                  </a:cubicBezTo>
                  <a:cubicBezTo>
                    <a:pt x="-39" y="17156"/>
                    <a:pt x="-83" y="19106"/>
                    <a:pt x="146" y="20438"/>
                  </a:cubicBezTo>
                  <a:cubicBezTo>
                    <a:pt x="279" y="21206"/>
                    <a:pt x="476" y="21600"/>
                    <a:pt x="669" y="21600"/>
                  </a:cubicBezTo>
                  <a:cubicBezTo>
                    <a:pt x="814" y="21600"/>
                    <a:pt x="959" y="21394"/>
                    <a:pt x="1088" y="20925"/>
                  </a:cubicBezTo>
                  <a:cubicBezTo>
                    <a:pt x="1136" y="20719"/>
                    <a:pt x="5110" y="6319"/>
                    <a:pt x="12113" y="6319"/>
                  </a:cubicBezTo>
                  <a:cubicBezTo>
                    <a:pt x="14570" y="6319"/>
                    <a:pt x="17402" y="8081"/>
                    <a:pt x="20564" y="12863"/>
                  </a:cubicBezTo>
                  <a:cubicBezTo>
                    <a:pt x="20632" y="12975"/>
                    <a:pt x="20700" y="13031"/>
                    <a:pt x="20769" y="13031"/>
                  </a:cubicBezTo>
                  <a:cubicBezTo>
                    <a:pt x="21050" y="13031"/>
                    <a:pt x="21316" y="12188"/>
                    <a:pt x="21404" y="10875"/>
                  </a:cubicBezTo>
                  <a:cubicBezTo>
                    <a:pt x="21517" y="9263"/>
                    <a:pt x="21324" y="7500"/>
                    <a:pt x="20978" y="6975"/>
                  </a:cubicBezTo>
                  <a:cubicBezTo>
                    <a:pt x="17615" y="1894"/>
                    <a:pt x="14615" y="0"/>
                    <a:pt x="12016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0" name="Google Shape;6991;p63"/>
            <p:cNvSpPr/>
            <p:nvPr/>
          </p:nvSpPr>
          <p:spPr>
            <a:xfrm>
              <a:off x="1401694" y="9074"/>
              <a:ext cx="126874" cy="5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20743" y="0"/>
                  </a:moveTo>
                  <a:cubicBezTo>
                    <a:pt x="20574" y="0"/>
                    <a:pt x="20405" y="148"/>
                    <a:pt x="20274" y="453"/>
                  </a:cubicBezTo>
                  <a:cubicBezTo>
                    <a:pt x="13652" y="15496"/>
                    <a:pt x="7291" y="18047"/>
                    <a:pt x="3750" y="18047"/>
                  </a:cubicBezTo>
                  <a:cubicBezTo>
                    <a:pt x="1970" y="18047"/>
                    <a:pt x="905" y="17404"/>
                    <a:pt x="872" y="17373"/>
                  </a:cubicBezTo>
                  <a:cubicBezTo>
                    <a:pt x="817" y="17341"/>
                    <a:pt x="758" y="17331"/>
                    <a:pt x="703" y="17331"/>
                  </a:cubicBezTo>
                  <a:cubicBezTo>
                    <a:pt x="390" y="17331"/>
                    <a:pt x="102" y="17847"/>
                    <a:pt x="22" y="18638"/>
                  </a:cubicBezTo>
                  <a:cubicBezTo>
                    <a:pt x="-75" y="19576"/>
                    <a:pt x="149" y="20514"/>
                    <a:pt x="525" y="20757"/>
                  </a:cubicBezTo>
                  <a:cubicBezTo>
                    <a:pt x="665" y="20841"/>
                    <a:pt x="1890" y="21600"/>
                    <a:pt x="3872" y="21600"/>
                  </a:cubicBezTo>
                  <a:cubicBezTo>
                    <a:pt x="7684" y="21600"/>
                    <a:pt x="14273" y="18775"/>
                    <a:pt x="21221" y="3036"/>
                  </a:cubicBezTo>
                  <a:cubicBezTo>
                    <a:pt x="21504" y="2382"/>
                    <a:pt x="21525" y="1276"/>
                    <a:pt x="21263" y="559"/>
                  </a:cubicBezTo>
                  <a:cubicBezTo>
                    <a:pt x="21124" y="190"/>
                    <a:pt x="20933" y="0"/>
                    <a:pt x="20743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1" name="Google Shape;6992;p63"/>
            <p:cNvSpPr/>
            <p:nvPr/>
          </p:nvSpPr>
          <p:spPr>
            <a:xfrm>
              <a:off x="318405" y="187800"/>
              <a:ext cx="303368" cy="6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21424" y="0"/>
                  </a:moveTo>
                  <a:cubicBezTo>
                    <a:pt x="21419" y="0"/>
                    <a:pt x="21413" y="0"/>
                    <a:pt x="21408" y="0"/>
                  </a:cubicBezTo>
                  <a:cubicBezTo>
                    <a:pt x="14250" y="4702"/>
                    <a:pt x="7085" y="11504"/>
                    <a:pt x="108" y="20249"/>
                  </a:cubicBezTo>
                  <a:cubicBezTo>
                    <a:pt x="30" y="20350"/>
                    <a:pt x="-16" y="20716"/>
                    <a:pt x="5" y="21091"/>
                  </a:cubicBezTo>
                  <a:cubicBezTo>
                    <a:pt x="23" y="21400"/>
                    <a:pt x="80" y="21600"/>
                    <a:pt x="146" y="21600"/>
                  </a:cubicBezTo>
                  <a:cubicBezTo>
                    <a:pt x="158" y="21600"/>
                    <a:pt x="172" y="21592"/>
                    <a:pt x="183" y="21583"/>
                  </a:cubicBezTo>
                  <a:cubicBezTo>
                    <a:pt x="7147" y="12855"/>
                    <a:pt x="14303" y="6052"/>
                    <a:pt x="21449" y="1367"/>
                  </a:cubicBezTo>
                  <a:cubicBezTo>
                    <a:pt x="21529" y="1309"/>
                    <a:pt x="21584" y="975"/>
                    <a:pt x="21573" y="600"/>
                  </a:cubicBezTo>
                  <a:cubicBezTo>
                    <a:pt x="21563" y="250"/>
                    <a:pt x="21497" y="0"/>
                    <a:pt x="21424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2" name="Google Shape;6993;p63"/>
            <p:cNvSpPr/>
            <p:nvPr/>
          </p:nvSpPr>
          <p:spPr>
            <a:xfrm>
              <a:off x="473479" y="229600"/>
              <a:ext cx="47167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600" extrusionOk="0">
                  <a:moveTo>
                    <a:pt x="20487" y="0"/>
                  </a:moveTo>
                  <a:cubicBezTo>
                    <a:pt x="20419" y="0"/>
                    <a:pt x="20351" y="40"/>
                    <a:pt x="20283" y="80"/>
                  </a:cubicBezTo>
                  <a:lnTo>
                    <a:pt x="738" y="15044"/>
                  </a:lnTo>
                  <a:cubicBezTo>
                    <a:pt x="238" y="15406"/>
                    <a:pt x="-91" y="17175"/>
                    <a:pt x="23" y="18985"/>
                  </a:cubicBezTo>
                  <a:cubicBezTo>
                    <a:pt x="125" y="20554"/>
                    <a:pt x="511" y="21600"/>
                    <a:pt x="942" y="21600"/>
                  </a:cubicBezTo>
                  <a:cubicBezTo>
                    <a:pt x="1011" y="21600"/>
                    <a:pt x="1079" y="21600"/>
                    <a:pt x="1135" y="21520"/>
                  </a:cubicBezTo>
                  <a:lnTo>
                    <a:pt x="20691" y="6556"/>
                  </a:lnTo>
                  <a:cubicBezTo>
                    <a:pt x="21191" y="6194"/>
                    <a:pt x="21509" y="4384"/>
                    <a:pt x="21407" y="2615"/>
                  </a:cubicBezTo>
                  <a:cubicBezTo>
                    <a:pt x="21305" y="1086"/>
                    <a:pt x="20918" y="0"/>
                    <a:pt x="204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3" name="Google Shape;6994;p63"/>
            <p:cNvSpPr/>
            <p:nvPr/>
          </p:nvSpPr>
          <p:spPr>
            <a:xfrm>
              <a:off x="673495" y="163375"/>
              <a:ext cx="70474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0870" y="0"/>
                  </a:moveTo>
                  <a:cubicBezTo>
                    <a:pt x="20832" y="0"/>
                    <a:pt x="20794" y="33"/>
                    <a:pt x="20748" y="66"/>
                  </a:cubicBezTo>
                  <a:lnTo>
                    <a:pt x="521" y="16167"/>
                  </a:lnTo>
                  <a:cubicBezTo>
                    <a:pt x="170" y="16463"/>
                    <a:pt x="-51" y="17879"/>
                    <a:pt x="10" y="19361"/>
                  </a:cubicBezTo>
                  <a:cubicBezTo>
                    <a:pt x="63" y="20711"/>
                    <a:pt x="330" y="21600"/>
                    <a:pt x="628" y="21600"/>
                  </a:cubicBezTo>
                  <a:cubicBezTo>
                    <a:pt x="666" y="21600"/>
                    <a:pt x="704" y="21567"/>
                    <a:pt x="742" y="21567"/>
                  </a:cubicBezTo>
                  <a:lnTo>
                    <a:pt x="20970" y="5433"/>
                  </a:lnTo>
                  <a:cubicBezTo>
                    <a:pt x="21320" y="5137"/>
                    <a:pt x="21549" y="3721"/>
                    <a:pt x="21480" y="2272"/>
                  </a:cubicBezTo>
                  <a:cubicBezTo>
                    <a:pt x="21419" y="955"/>
                    <a:pt x="21160" y="0"/>
                    <a:pt x="2087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4" name="Google Shape;6995;p63"/>
            <p:cNvSpPr/>
            <p:nvPr/>
          </p:nvSpPr>
          <p:spPr>
            <a:xfrm>
              <a:off x="794911" y="146687"/>
              <a:ext cx="169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18540" y="0"/>
                  </a:moveTo>
                  <a:cubicBezTo>
                    <a:pt x="18384" y="0"/>
                    <a:pt x="18197" y="0"/>
                    <a:pt x="18011" y="78"/>
                  </a:cubicBezTo>
                  <a:lnTo>
                    <a:pt x="2044" y="8734"/>
                  </a:lnTo>
                  <a:cubicBezTo>
                    <a:pt x="643" y="9513"/>
                    <a:pt x="-228" y="13022"/>
                    <a:pt x="52" y="16453"/>
                  </a:cubicBezTo>
                  <a:cubicBezTo>
                    <a:pt x="363" y="19495"/>
                    <a:pt x="1390" y="21600"/>
                    <a:pt x="2604" y="21600"/>
                  </a:cubicBezTo>
                  <a:cubicBezTo>
                    <a:pt x="2791" y="21600"/>
                    <a:pt x="2947" y="21522"/>
                    <a:pt x="3165" y="21366"/>
                  </a:cubicBezTo>
                  <a:lnTo>
                    <a:pt x="19131" y="12710"/>
                  </a:lnTo>
                  <a:cubicBezTo>
                    <a:pt x="20532" y="11931"/>
                    <a:pt x="21372" y="8500"/>
                    <a:pt x="21061" y="4991"/>
                  </a:cubicBezTo>
                  <a:cubicBezTo>
                    <a:pt x="20812" y="2027"/>
                    <a:pt x="19754" y="0"/>
                    <a:pt x="18540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5" name="Google Shape;6996;p63"/>
            <p:cNvSpPr/>
            <p:nvPr/>
          </p:nvSpPr>
          <p:spPr>
            <a:xfrm>
              <a:off x="1133995" y="72237"/>
              <a:ext cx="5099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20707" y="0"/>
                  </a:moveTo>
                  <a:cubicBezTo>
                    <a:pt x="20654" y="0"/>
                    <a:pt x="20601" y="96"/>
                    <a:pt x="20548" y="192"/>
                  </a:cubicBezTo>
                  <a:cubicBezTo>
                    <a:pt x="16920" y="3840"/>
                    <a:pt x="13271" y="5664"/>
                    <a:pt x="9622" y="5664"/>
                  </a:cubicBezTo>
                  <a:cubicBezTo>
                    <a:pt x="6722" y="5664"/>
                    <a:pt x="3832" y="4512"/>
                    <a:pt x="952" y="2208"/>
                  </a:cubicBezTo>
                  <a:cubicBezTo>
                    <a:pt x="921" y="2208"/>
                    <a:pt x="889" y="2112"/>
                    <a:pt x="857" y="2112"/>
                  </a:cubicBezTo>
                  <a:cubicBezTo>
                    <a:pt x="393" y="2112"/>
                    <a:pt x="35" y="5376"/>
                    <a:pt x="3" y="9504"/>
                  </a:cubicBezTo>
                  <a:cubicBezTo>
                    <a:pt x="-39" y="13728"/>
                    <a:pt x="299" y="17664"/>
                    <a:pt x="794" y="18048"/>
                  </a:cubicBezTo>
                  <a:cubicBezTo>
                    <a:pt x="3726" y="20448"/>
                    <a:pt x="6679" y="21600"/>
                    <a:pt x="9632" y="21600"/>
                  </a:cubicBezTo>
                  <a:cubicBezTo>
                    <a:pt x="13345" y="21600"/>
                    <a:pt x="17057" y="19680"/>
                    <a:pt x="20738" y="16032"/>
                  </a:cubicBezTo>
                  <a:cubicBezTo>
                    <a:pt x="21223" y="15552"/>
                    <a:pt x="21561" y="11616"/>
                    <a:pt x="21508" y="7200"/>
                  </a:cubicBezTo>
                  <a:cubicBezTo>
                    <a:pt x="21456" y="3360"/>
                    <a:pt x="21107" y="0"/>
                    <a:pt x="2070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6" name="Google Shape;6997;p63"/>
            <p:cNvSpPr/>
            <p:nvPr/>
          </p:nvSpPr>
          <p:spPr>
            <a:xfrm>
              <a:off x="1144374" y="88624"/>
              <a:ext cx="164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18637" y="0"/>
                  </a:moveTo>
                  <a:cubicBezTo>
                    <a:pt x="18604" y="0"/>
                    <a:pt x="18604" y="0"/>
                    <a:pt x="18571" y="0"/>
                  </a:cubicBezTo>
                  <a:lnTo>
                    <a:pt x="2518" y="3229"/>
                  </a:lnTo>
                  <a:cubicBezTo>
                    <a:pt x="1050" y="3452"/>
                    <a:pt x="-92" y="7905"/>
                    <a:pt x="6" y="12915"/>
                  </a:cubicBezTo>
                  <a:cubicBezTo>
                    <a:pt x="71" y="17926"/>
                    <a:pt x="1246" y="21600"/>
                    <a:pt x="2681" y="21600"/>
                  </a:cubicBezTo>
                  <a:cubicBezTo>
                    <a:pt x="2714" y="21600"/>
                    <a:pt x="2812" y="21600"/>
                    <a:pt x="2877" y="21489"/>
                  </a:cubicBezTo>
                  <a:lnTo>
                    <a:pt x="18865" y="18371"/>
                  </a:lnTo>
                  <a:cubicBezTo>
                    <a:pt x="20399" y="18037"/>
                    <a:pt x="21508" y="13584"/>
                    <a:pt x="21410" y="8573"/>
                  </a:cubicBezTo>
                  <a:cubicBezTo>
                    <a:pt x="21345" y="3674"/>
                    <a:pt x="20040" y="0"/>
                    <a:pt x="1863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7" name="Google Shape;6998;p63"/>
            <p:cNvSpPr/>
            <p:nvPr/>
          </p:nvSpPr>
          <p:spPr>
            <a:xfrm>
              <a:off x="1402911" y="22400"/>
              <a:ext cx="65645" cy="1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20787" y="0"/>
                  </a:moveTo>
                  <a:cubicBezTo>
                    <a:pt x="13836" y="1375"/>
                    <a:pt x="6990" y="6873"/>
                    <a:pt x="456" y="16364"/>
                  </a:cubicBezTo>
                  <a:cubicBezTo>
                    <a:pt x="96" y="16887"/>
                    <a:pt x="-84" y="18458"/>
                    <a:pt x="39" y="19865"/>
                  </a:cubicBezTo>
                  <a:cubicBezTo>
                    <a:pt x="137" y="20913"/>
                    <a:pt x="391" y="21600"/>
                    <a:pt x="677" y="21600"/>
                  </a:cubicBezTo>
                  <a:cubicBezTo>
                    <a:pt x="751" y="21600"/>
                    <a:pt x="825" y="21535"/>
                    <a:pt x="907" y="21469"/>
                  </a:cubicBezTo>
                  <a:cubicBezTo>
                    <a:pt x="7326" y="12142"/>
                    <a:pt x="14040" y="6709"/>
                    <a:pt x="20861" y="5367"/>
                  </a:cubicBezTo>
                  <a:cubicBezTo>
                    <a:pt x="21238" y="5335"/>
                    <a:pt x="21516" y="4025"/>
                    <a:pt x="21500" y="2553"/>
                  </a:cubicBezTo>
                  <a:cubicBezTo>
                    <a:pt x="21475" y="1047"/>
                    <a:pt x="21238" y="0"/>
                    <a:pt x="20787" y="0"/>
                  </a:cubicBezTo>
                  <a:close/>
                </a:path>
              </a:pathLst>
            </a:custGeom>
            <a:solidFill>
              <a:srgbClr val="232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925" name="Google Shape;7125;p63"/>
          <p:cNvGrpSpPr/>
          <p:nvPr/>
        </p:nvGrpSpPr>
        <p:grpSpPr>
          <a:xfrm>
            <a:off x="1289064" y="5467493"/>
            <a:ext cx="599866" cy="933917"/>
            <a:chOff x="0" y="0"/>
            <a:chExt cx="599864" cy="933916"/>
          </a:xfrm>
        </p:grpSpPr>
        <p:grpSp>
          <p:nvGrpSpPr>
            <p:cNvPr id="923" name="Google Shape;7126;p63"/>
            <p:cNvGrpSpPr/>
            <p:nvPr/>
          </p:nvGrpSpPr>
          <p:grpSpPr>
            <a:xfrm>
              <a:off x="0" y="0"/>
              <a:ext cx="599865" cy="933917"/>
              <a:chOff x="0" y="0"/>
              <a:chExt cx="599864" cy="933916"/>
            </a:xfrm>
          </p:grpSpPr>
          <p:sp>
            <p:nvSpPr>
              <p:cNvPr id="859" name="Google Shape;7127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0" name="Google Shape;7128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1" name="Google Shape;7129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B2AC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2" name="Google Shape;7130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3" name="Google Shape;7131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4" name="Google Shape;7132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5" name="Google Shape;7133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6" name="Google Shape;7134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7" name="Google Shape;7135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8" name="Google Shape;7136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9" name="Google Shape;7137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0" name="Google Shape;7138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1" name="Google Shape;7139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2" name="Google Shape;7140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3" name="Google Shape;7141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4" name="Google Shape;7142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5" name="Google Shape;7143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6" name="Google Shape;7144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7" name="Google Shape;7145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8" name="Google Shape;7146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9" name="Google Shape;7147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0" name="Google Shape;7148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B2AC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1" name="Google Shape;7149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2" name="Google Shape;7150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3" name="Google Shape;7151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4" name="Google Shape;7152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5" name="Google Shape;7153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6" name="Google Shape;7154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7" name="Google Shape;7155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8" name="Google Shape;7156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9" name="Google Shape;7157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0" name="Google Shape;7158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1" name="Google Shape;7159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2" name="Google Shape;7160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3" name="Google Shape;7161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4" name="Google Shape;7162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5" name="Google Shape;7163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6" name="Google Shape;7164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2323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7" name="Google Shape;7165;p63"/>
              <p:cNvSpPr/>
              <p:nvPr/>
            </p:nvSpPr>
            <p:spPr>
              <a:xfrm>
                <a:off x="119" y="22683"/>
                <a:ext cx="599741" cy="911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5" h="21600" extrusionOk="0">
                    <a:moveTo>
                      <a:pt x="14372" y="301"/>
                    </a:moveTo>
                    <a:lnTo>
                      <a:pt x="14367" y="312"/>
                    </a:lnTo>
                    <a:cubicBezTo>
                      <a:pt x="14367" y="311"/>
                      <a:pt x="14365" y="309"/>
                      <a:pt x="14363" y="308"/>
                    </a:cubicBezTo>
                    <a:lnTo>
                      <a:pt x="14372" y="301"/>
                    </a:lnTo>
                    <a:close/>
                    <a:moveTo>
                      <a:pt x="1091" y="5210"/>
                    </a:moveTo>
                    <a:cubicBezTo>
                      <a:pt x="1079" y="5222"/>
                      <a:pt x="1067" y="5233"/>
                      <a:pt x="1057" y="5245"/>
                    </a:cubicBezTo>
                    <a:cubicBezTo>
                      <a:pt x="1055" y="5243"/>
                      <a:pt x="1055" y="5241"/>
                      <a:pt x="1053" y="5239"/>
                    </a:cubicBezTo>
                    <a:cubicBezTo>
                      <a:pt x="1052" y="5237"/>
                      <a:pt x="1050" y="5237"/>
                      <a:pt x="1047" y="5235"/>
                    </a:cubicBezTo>
                    <a:cubicBezTo>
                      <a:pt x="1061" y="5227"/>
                      <a:pt x="1076" y="5218"/>
                      <a:pt x="1091" y="5210"/>
                    </a:cubicBezTo>
                    <a:close/>
                    <a:moveTo>
                      <a:pt x="1064" y="5458"/>
                    </a:moveTo>
                    <a:cubicBezTo>
                      <a:pt x="1065" y="5460"/>
                      <a:pt x="1065" y="5461"/>
                      <a:pt x="1066" y="5462"/>
                    </a:cubicBezTo>
                    <a:cubicBezTo>
                      <a:pt x="1067" y="5463"/>
                      <a:pt x="1069" y="5463"/>
                      <a:pt x="1071" y="5464"/>
                    </a:cubicBezTo>
                    <a:cubicBezTo>
                      <a:pt x="1064" y="5468"/>
                      <a:pt x="1058" y="5472"/>
                      <a:pt x="1052" y="5476"/>
                    </a:cubicBezTo>
                    <a:cubicBezTo>
                      <a:pt x="1057" y="5470"/>
                      <a:pt x="1060" y="5464"/>
                      <a:pt x="1064" y="5458"/>
                    </a:cubicBezTo>
                    <a:close/>
                    <a:moveTo>
                      <a:pt x="14305" y="0"/>
                    </a:moveTo>
                    <a:cubicBezTo>
                      <a:pt x="14118" y="0"/>
                      <a:pt x="13894" y="48"/>
                      <a:pt x="13643" y="146"/>
                    </a:cubicBezTo>
                    <a:lnTo>
                      <a:pt x="1777" y="4770"/>
                    </a:lnTo>
                    <a:lnTo>
                      <a:pt x="1776" y="4770"/>
                    </a:lnTo>
                    <a:cubicBezTo>
                      <a:pt x="1775" y="4770"/>
                      <a:pt x="1774" y="4770"/>
                      <a:pt x="1773" y="4771"/>
                    </a:cubicBezTo>
                    <a:lnTo>
                      <a:pt x="1241" y="4978"/>
                    </a:lnTo>
                    <a:cubicBezTo>
                      <a:pt x="-427" y="5725"/>
                      <a:pt x="66" y="7629"/>
                      <a:pt x="75" y="7659"/>
                    </a:cubicBezTo>
                    <a:lnTo>
                      <a:pt x="6383" y="21042"/>
                    </a:lnTo>
                    <a:cubicBezTo>
                      <a:pt x="6505" y="21303"/>
                      <a:pt x="6742" y="21379"/>
                      <a:pt x="6952" y="21379"/>
                    </a:cubicBezTo>
                    <a:cubicBezTo>
                      <a:pt x="7038" y="21379"/>
                      <a:pt x="7119" y="21366"/>
                      <a:pt x="7187" y="21349"/>
                    </a:cubicBezTo>
                    <a:lnTo>
                      <a:pt x="7287" y="21559"/>
                    </a:lnTo>
                    <a:cubicBezTo>
                      <a:pt x="7299" y="21585"/>
                      <a:pt x="7326" y="21600"/>
                      <a:pt x="7354" y="21600"/>
                    </a:cubicBezTo>
                    <a:cubicBezTo>
                      <a:pt x="7364" y="21600"/>
                      <a:pt x="7374" y="21599"/>
                      <a:pt x="7383" y="21595"/>
                    </a:cubicBezTo>
                    <a:lnTo>
                      <a:pt x="20036" y="16665"/>
                    </a:lnTo>
                    <a:cubicBezTo>
                      <a:pt x="20373" y="16534"/>
                      <a:pt x="20530" y="16176"/>
                      <a:pt x="20386" y="15870"/>
                    </a:cubicBezTo>
                    <a:lnTo>
                      <a:pt x="19949" y="14943"/>
                    </a:lnTo>
                    <a:cubicBezTo>
                      <a:pt x="19967" y="14897"/>
                      <a:pt x="20010" y="14781"/>
                      <a:pt x="20081" y="14577"/>
                    </a:cubicBezTo>
                    <a:cubicBezTo>
                      <a:pt x="20262" y="14568"/>
                      <a:pt x="20576" y="14522"/>
                      <a:pt x="20708" y="14427"/>
                    </a:cubicBezTo>
                    <a:cubicBezTo>
                      <a:pt x="21059" y="14176"/>
                      <a:pt x="21173" y="13724"/>
                      <a:pt x="20987" y="13328"/>
                    </a:cubicBezTo>
                    <a:lnTo>
                      <a:pt x="14833" y="273"/>
                    </a:lnTo>
                    <a:cubicBezTo>
                      <a:pt x="14748" y="92"/>
                      <a:pt x="14562" y="0"/>
                      <a:pt x="14305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8" name="Google Shape;7166;p63"/>
              <p:cNvSpPr/>
              <p:nvPr/>
            </p:nvSpPr>
            <p:spPr>
              <a:xfrm>
                <a:off x="390164" y="23350"/>
                <a:ext cx="189442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extrusionOk="0">
                    <a:moveTo>
                      <a:pt x="2017" y="0"/>
                    </a:moveTo>
                    <a:cubicBezTo>
                      <a:pt x="2013" y="0"/>
                      <a:pt x="2009" y="0"/>
                      <a:pt x="2003" y="1"/>
                    </a:cubicBezTo>
                    <a:cubicBezTo>
                      <a:pt x="2001" y="1"/>
                      <a:pt x="1999" y="0"/>
                      <a:pt x="1997" y="0"/>
                    </a:cubicBezTo>
                    <a:cubicBezTo>
                      <a:pt x="1986" y="0"/>
                      <a:pt x="1973" y="2"/>
                      <a:pt x="1965" y="4"/>
                    </a:cubicBezTo>
                    <a:cubicBezTo>
                      <a:pt x="1935" y="10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89" y="2842"/>
                      <a:pt x="1194" y="3015"/>
                      <a:pt x="1436" y="3255"/>
                    </a:cubicBezTo>
                    <a:lnTo>
                      <a:pt x="19856" y="21570"/>
                    </a:lnTo>
                    <a:cubicBezTo>
                      <a:pt x="19875" y="21587"/>
                      <a:pt x="19913" y="21600"/>
                      <a:pt x="19958" y="21600"/>
                    </a:cubicBezTo>
                    <a:cubicBezTo>
                      <a:pt x="19959" y="21600"/>
                      <a:pt x="19962" y="21600"/>
                      <a:pt x="19963" y="21599"/>
                    </a:cubicBezTo>
                    <a:cubicBezTo>
                      <a:pt x="19966" y="21600"/>
                      <a:pt x="19968" y="21600"/>
                      <a:pt x="19971" y="21600"/>
                    </a:cubicBezTo>
                    <a:cubicBezTo>
                      <a:pt x="19982" y="21600"/>
                      <a:pt x="19994" y="21598"/>
                      <a:pt x="20001" y="21596"/>
                    </a:cubicBezTo>
                    <a:cubicBezTo>
                      <a:pt x="20031" y="21590"/>
                      <a:pt x="20053" y="21582"/>
                      <a:pt x="20062" y="21567"/>
                    </a:cubicBezTo>
                    <a:cubicBezTo>
                      <a:pt x="20347" y="21201"/>
                      <a:pt x="20841" y="20531"/>
                      <a:pt x="21588" y="19419"/>
                    </a:cubicBezTo>
                    <a:cubicBezTo>
                      <a:pt x="21598" y="19409"/>
                      <a:pt x="21591" y="19398"/>
                      <a:pt x="21582" y="19389"/>
                    </a:cubicBezTo>
                    <a:lnTo>
                      <a:pt x="2111" y="28"/>
                    </a:lnTo>
                    <a:cubicBezTo>
                      <a:pt x="2091" y="10"/>
                      <a:pt x="2058" y="0"/>
                      <a:pt x="2017" y="0"/>
                    </a:cubicBezTo>
                    <a:close/>
                  </a:path>
                </a:pathLst>
              </a:custGeom>
              <a:solidFill>
                <a:srgbClr val="FBF3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9" name="Google Shape;7167;p63"/>
              <p:cNvSpPr/>
              <p:nvPr/>
            </p:nvSpPr>
            <p:spPr>
              <a:xfrm>
                <a:off x="22220" y="104230"/>
                <a:ext cx="555957" cy="801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extrusionOk="0">
                    <a:moveTo>
                      <a:pt x="12305" y="3280"/>
                    </a:moveTo>
                    <a:lnTo>
                      <a:pt x="12318" y="3285"/>
                    </a:lnTo>
                    <a:lnTo>
                      <a:pt x="12826" y="4444"/>
                    </a:lnTo>
                    <a:lnTo>
                      <a:pt x="12300" y="3292"/>
                    </a:lnTo>
                    <a:cubicBezTo>
                      <a:pt x="12298" y="3287"/>
                      <a:pt x="12300" y="3282"/>
                      <a:pt x="12305" y="3280"/>
                    </a:cubicBezTo>
                    <a:close/>
                    <a:moveTo>
                      <a:pt x="13970" y="3601"/>
                    </a:moveTo>
                    <a:lnTo>
                      <a:pt x="13983" y="3606"/>
                    </a:lnTo>
                    <a:lnTo>
                      <a:pt x="14467" y="4714"/>
                    </a:lnTo>
                    <a:lnTo>
                      <a:pt x="13965" y="3613"/>
                    </a:lnTo>
                    <a:cubicBezTo>
                      <a:pt x="13964" y="3610"/>
                      <a:pt x="13965" y="3603"/>
                      <a:pt x="13970" y="3601"/>
                    </a:cubicBezTo>
                    <a:close/>
                    <a:moveTo>
                      <a:pt x="14469" y="2432"/>
                    </a:moveTo>
                    <a:lnTo>
                      <a:pt x="14496" y="2471"/>
                    </a:lnTo>
                    <a:lnTo>
                      <a:pt x="16226" y="6547"/>
                    </a:lnTo>
                    <a:lnTo>
                      <a:pt x="16209" y="6554"/>
                    </a:lnTo>
                    <a:lnTo>
                      <a:pt x="14478" y="2476"/>
                    </a:lnTo>
                    <a:cubicBezTo>
                      <a:pt x="14477" y="2473"/>
                      <a:pt x="14479" y="2466"/>
                      <a:pt x="14483" y="2464"/>
                    </a:cubicBezTo>
                    <a:lnTo>
                      <a:pt x="14469" y="2432"/>
                    </a:lnTo>
                    <a:close/>
                    <a:moveTo>
                      <a:pt x="18880" y="14213"/>
                    </a:moveTo>
                    <a:lnTo>
                      <a:pt x="18892" y="14217"/>
                    </a:lnTo>
                    <a:lnTo>
                      <a:pt x="19090" y="14697"/>
                    </a:lnTo>
                    <a:lnTo>
                      <a:pt x="18874" y="14224"/>
                    </a:lnTo>
                    <a:cubicBezTo>
                      <a:pt x="18873" y="14221"/>
                      <a:pt x="18874" y="14214"/>
                      <a:pt x="18880" y="14213"/>
                    </a:cubicBezTo>
                    <a:close/>
                    <a:moveTo>
                      <a:pt x="19500" y="13405"/>
                    </a:moveTo>
                    <a:lnTo>
                      <a:pt x="19512" y="13409"/>
                    </a:lnTo>
                    <a:lnTo>
                      <a:pt x="20213" y="14988"/>
                    </a:lnTo>
                    <a:lnTo>
                      <a:pt x="19495" y="13416"/>
                    </a:lnTo>
                    <a:cubicBezTo>
                      <a:pt x="19494" y="13413"/>
                      <a:pt x="19496" y="13406"/>
                      <a:pt x="19500" y="13405"/>
                    </a:cubicBezTo>
                    <a:close/>
                    <a:moveTo>
                      <a:pt x="6231" y="15582"/>
                    </a:moveTo>
                    <a:lnTo>
                      <a:pt x="6243" y="15587"/>
                    </a:lnTo>
                    <a:lnTo>
                      <a:pt x="6919" y="17112"/>
                    </a:lnTo>
                    <a:lnTo>
                      <a:pt x="6226" y="15593"/>
                    </a:lnTo>
                    <a:cubicBezTo>
                      <a:pt x="6225" y="15590"/>
                      <a:pt x="6227" y="15583"/>
                      <a:pt x="6231" y="15582"/>
                    </a:cubicBezTo>
                    <a:close/>
                    <a:moveTo>
                      <a:pt x="8679" y="16892"/>
                    </a:moveTo>
                    <a:lnTo>
                      <a:pt x="8692" y="16898"/>
                    </a:lnTo>
                    <a:lnTo>
                      <a:pt x="8851" y="17392"/>
                    </a:lnTo>
                    <a:lnTo>
                      <a:pt x="8834" y="17397"/>
                    </a:lnTo>
                    <a:lnTo>
                      <a:pt x="8673" y="16902"/>
                    </a:lnTo>
                    <a:cubicBezTo>
                      <a:pt x="8672" y="16900"/>
                      <a:pt x="8672" y="16895"/>
                      <a:pt x="8679" y="16892"/>
                    </a:cubicBezTo>
                    <a:close/>
                    <a:moveTo>
                      <a:pt x="4326" y="13212"/>
                    </a:moveTo>
                    <a:lnTo>
                      <a:pt x="4354" y="13248"/>
                    </a:lnTo>
                    <a:lnTo>
                      <a:pt x="7325" y="19183"/>
                    </a:lnTo>
                    <a:lnTo>
                      <a:pt x="7307" y="19190"/>
                    </a:lnTo>
                    <a:lnTo>
                      <a:pt x="4337" y="13255"/>
                    </a:lnTo>
                    <a:cubicBezTo>
                      <a:pt x="4336" y="13252"/>
                      <a:pt x="4337" y="13246"/>
                      <a:pt x="4342" y="13243"/>
                    </a:cubicBezTo>
                    <a:lnTo>
                      <a:pt x="4326" y="13212"/>
                    </a:lnTo>
                    <a:close/>
                    <a:moveTo>
                      <a:pt x="14143" y="0"/>
                    </a:moveTo>
                    <a:cubicBezTo>
                      <a:pt x="14075" y="0"/>
                      <a:pt x="14006" y="12"/>
                      <a:pt x="13940" y="39"/>
                    </a:cubicBezTo>
                    <a:lnTo>
                      <a:pt x="23" y="5639"/>
                    </a:lnTo>
                    <a:cubicBezTo>
                      <a:pt x="4" y="5647"/>
                      <a:pt x="-5" y="5668"/>
                      <a:pt x="3" y="5685"/>
                    </a:cubicBezTo>
                    <a:lnTo>
                      <a:pt x="7256" y="21578"/>
                    </a:lnTo>
                    <a:cubicBezTo>
                      <a:pt x="7263" y="21592"/>
                      <a:pt x="7277" y="21600"/>
                      <a:pt x="7291" y="21600"/>
                    </a:cubicBezTo>
                    <a:cubicBezTo>
                      <a:pt x="7296" y="21600"/>
                      <a:pt x="7301" y="21599"/>
                      <a:pt x="7305" y="21597"/>
                    </a:cubicBezTo>
                    <a:lnTo>
                      <a:pt x="21152" y="16026"/>
                    </a:lnTo>
                    <a:cubicBezTo>
                      <a:pt x="21454" y="15904"/>
                      <a:pt x="21595" y="15574"/>
                      <a:pt x="21465" y="15290"/>
                    </a:cubicBezTo>
                    <a:lnTo>
                      <a:pt x="14621" y="296"/>
                    </a:lnTo>
                    <a:cubicBezTo>
                      <a:pt x="14538" y="111"/>
                      <a:pt x="14345" y="0"/>
                      <a:pt x="14143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0" name="Google Shape;7168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4" y="0"/>
                    </a:moveTo>
                    <a:cubicBezTo>
                      <a:pt x="2642" y="0"/>
                      <a:pt x="2630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8"/>
                      <a:pt x="1747" y="818"/>
                    </a:cubicBezTo>
                    <a:cubicBezTo>
                      <a:pt x="1986" y="534"/>
                      <a:pt x="2318" y="281"/>
                      <a:pt x="2733" y="69"/>
                    </a:cubicBezTo>
                    <a:cubicBezTo>
                      <a:pt x="2765" y="54"/>
                      <a:pt x="2767" y="28"/>
                      <a:pt x="2731" y="15"/>
                    </a:cubicBezTo>
                    <a:cubicBezTo>
                      <a:pt x="2711" y="5"/>
                      <a:pt x="2682" y="0"/>
                      <a:pt x="2654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1" name="Google Shape;7169;p63"/>
              <p:cNvSpPr/>
              <p:nvPr/>
            </p:nvSpPr>
            <p:spPr>
              <a:xfrm>
                <a:off x="19162" y="19381"/>
                <a:ext cx="385420" cy="290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600" extrusionOk="0">
                    <a:moveTo>
                      <a:pt x="21419" y="0"/>
                    </a:moveTo>
                    <a:cubicBezTo>
                      <a:pt x="21412" y="0"/>
                      <a:pt x="21405" y="3"/>
                      <a:pt x="21399" y="8"/>
                    </a:cubicBezTo>
                    <a:lnTo>
                      <a:pt x="1277" y="15533"/>
                    </a:lnTo>
                    <a:cubicBezTo>
                      <a:pt x="1267" y="15539"/>
                      <a:pt x="1225" y="15567"/>
                      <a:pt x="1160" y="15617"/>
                    </a:cubicBezTo>
                    <a:cubicBezTo>
                      <a:pt x="903" y="15815"/>
                      <a:pt x="437" y="16258"/>
                      <a:pt x="227" y="17000"/>
                    </a:cubicBezTo>
                    <a:cubicBezTo>
                      <a:pt x="-124" y="18827"/>
                      <a:pt x="17" y="20771"/>
                      <a:pt x="94" y="21517"/>
                    </a:cubicBezTo>
                    <a:cubicBezTo>
                      <a:pt x="96" y="21548"/>
                      <a:pt x="109" y="21576"/>
                      <a:pt x="123" y="21586"/>
                    </a:cubicBezTo>
                    <a:cubicBezTo>
                      <a:pt x="129" y="21595"/>
                      <a:pt x="138" y="21600"/>
                      <a:pt x="148" y="21600"/>
                    </a:cubicBezTo>
                    <a:cubicBezTo>
                      <a:pt x="154" y="21600"/>
                      <a:pt x="161" y="21597"/>
                      <a:pt x="167" y="21592"/>
                    </a:cubicBezTo>
                    <a:lnTo>
                      <a:pt x="20177" y="6154"/>
                    </a:lnTo>
                    <a:cubicBezTo>
                      <a:pt x="20256" y="6094"/>
                      <a:pt x="20343" y="6056"/>
                      <a:pt x="20447" y="6036"/>
                    </a:cubicBezTo>
                    <a:cubicBezTo>
                      <a:pt x="20448" y="6036"/>
                      <a:pt x="20449" y="6036"/>
                      <a:pt x="20449" y="6036"/>
                    </a:cubicBezTo>
                    <a:cubicBezTo>
                      <a:pt x="20454" y="6036"/>
                      <a:pt x="20459" y="6032"/>
                      <a:pt x="20463" y="6028"/>
                    </a:cubicBezTo>
                    <a:cubicBezTo>
                      <a:pt x="20478" y="6016"/>
                      <a:pt x="20488" y="5999"/>
                      <a:pt x="20493" y="5973"/>
                    </a:cubicBezTo>
                    <a:cubicBezTo>
                      <a:pt x="20573" y="5543"/>
                      <a:pt x="20885" y="3856"/>
                      <a:pt x="21471" y="125"/>
                    </a:cubicBezTo>
                    <a:cubicBezTo>
                      <a:pt x="21476" y="90"/>
                      <a:pt x="21470" y="46"/>
                      <a:pt x="21456" y="25"/>
                    </a:cubicBezTo>
                    <a:cubicBezTo>
                      <a:pt x="21446" y="9"/>
                      <a:pt x="21433" y="0"/>
                      <a:pt x="21419" y="0"/>
                    </a:cubicBezTo>
                    <a:close/>
                  </a:path>
                </a:pathLst>
              </a:custGeom>
              <a:solidFill>
                <a:srgbClr val="D2D8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2" name="Google Shape;7170;p63"/>
              <p:cNvSpPr/>
              <p:nvPr/>
            </p:nvSpPr>
            <p:spPr>
              <a:xfrm>
                <a:off x="30180" y="4824"/>
                <a:ext cx="566108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5" h="21600" extrusionOk="0">
                    <a:moveTo>
                      <a:pt x="14329" y="0"/>
                    </a:moveTo>
                    <a:cubicBezTo>
                      <a:pt x="14071" y="0"/>
                      <a:pt x="13782" y="140"/>
                      <a:pt x="13659" y="206"/>
                    </a:cubicBezTo>
                    <a:lnTo>
                      <a:pt x="831" y="7167"/>
                    </a:lnTo>
                    <a:cubicBezTo>
                      <a:pt x="488" y="7354"/>
                      <a:pt x="212" y="7630"/>
                      <a:pt x="7" y="7994"/>
                    </a:cubicBezTo>
                    <a:cubicBezTo>
                      <a:pt x="-3" y="8012"/>
                      <a:pt x="-2" y="8037"/>
                      <a:pt x="9" y="8053"/>
                    </a:cubicBezTo>
                    <a:cubicBezTo>
                      <a:pt x="16" y="8063"/>
                      <a:pt x="26" y="8068"/>
                      <a:pt x="37" y="8068"/>
                    </a:cubicBezTo>
                    <a:cubicBezTo>
                      <a:pt x="41" y="8068"/>
                      <a:pt x="47" y="8067"/>
                      <a:pt x="51" y="8064"/>
                    </a:cubicBezTo>
                    <a:cubicBezTo>
                      <a:pt x="52" y="8063"/>
                      <a:pt x="54" y="8062"/>
                      <a:pt x="55" y="8059"/>
                    </a:cubicBezTo>
                    <a:cubicBezTo>
                      <a:pt x="159" y="7976"/>
                      <a:pt x="258" y="7918"/>
                      <a:pt x="320" y="7885"/>
                    </a:cubicBezTo>
                    <a:cubicBezTo>
                      <a:pt x="372" y="7858"/>
                      <a:pt x="404" y="7843"/>
                      <a:pt x="413" y="7838"/>
                    </a:cubicBezTo>
                    <a:lnTo>
                      <a:pt x="14290" y="307"/>
                    </a:lnTo>
                    <a:cubicBezTo>
                      <a:pt x="14292" y="306"/>
                      <a:pt x="14304" y="296"/>
                      <a:pt x="14306" y="295"/>
                    </a:cubicBezTo>
                    <a:cubicBezTo>
                      <a:pt x="14312" y="292"/>
                      <a:pt x="14319" y="289"/>
                      <a:pt x="14328" y="289"/>
                    </a:cubicBezTo>
                    <a:cubicBezTo>
                      <a:pt x="14332" y="289"/>
                      <a:pt x="14337" y="290"/>
                      <a:pt x="14341" y="292"/>
                    </a:cubicBezTo>
                    <a:cubicBezTo>
                      <a:pt x="14348" y="295"/>
                      <a:pt x="14356" y="302"/>
                      <a:pt x="14367" y="316"/>
                    </a:cubicBezTo>
                    <a:lnTo>
                      <a:pt x="14394" y="283"/>
                    </a:lnTo>
                    <a:lnTo>
                      <a:pt x="14378" y="335"/>
                    </a:lnTo>
                    <a:lnTo>
                      <a:pt x="20981" y="19847"/>
                    </a:lnTo>
                    <a:cubicBezTo>
                      <a:pt x="20986" y="19862"/>
                      <a:pt x="20987" y="19880"/>
                      <a:pt x="20982" y="19895"/>
                    </a:cubicBezTo>
                    <a:cubicBezTo>
                      <a:pt x="20841" y="20525"/>
                      <a:pt x="20709" y="21080"/>
                      <a:pt x="20598" y="21540"/>
                    </a:cubicBezTo>
                    <a:cubicBezTo>
                      <a:pt x="20593" y="21555"/>
                      <a:pt x="20597" y="21571"/>
                      <a:pt x="20605" y="21584"/>
                    </a:cubicBezTo>
                    <a:cubicBezTo>
                      <a:pt x="20613" y="21594"/>
                      <a:pt x="20623" y="21600"/>
                      <a:pt x="20633" y="21600"/>
                    </a:cubicBezTo>
                    <a:cubicBezTo>
                      <a:pt x="20634" y="21600"/>
                      <a:pt x="20636" y="21600"/>
                      <a:pt x="20637" y="21599"/>
                    </a:cubicBezTo>
                    <a:cubicBezTo>
                      <a:pt x="20804" y="21580"/>
                      <a:pt x="20978" y="21528"/>
                      <a:pt x="21083" y="21471"/>
                    </a:cubicBezTo>
                    <a:cubicBezTo>
                      <a:pt x="21115" y="21454"/>
                      <a:pt x="21140" y="21436"/>
                      <a:pt x="21158" y="21417"/>
                    </a:cubicBezTo>
                    <a:cubicBezTo>
                      <a:pt x="21491" y="21088"/>
                      <a:pt x="21597" y="20489"/>
                      <a:pt x="21420" y="19966"/>
                    </a:cubicBezTo>
                    <a:lnTo>
                      <a:pt x="14768" y="308"/>
                    </a:lnTo>
                    <a:cubicBezTo>
                      <a:pt x="14689" y="74"/>
                      <a:pt x="14517" y="0"/>
                      <a:pt x="14329" y="0"/>
                    </a:cubicBezTo>
                    <a:close/>
                  </a:path>
                </a:pathLst>
              </a:custGeom>
              <a:solidFill>
                <a:srgbClr val="EFDA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3" name="Google Shape;7171;p63"/>
              <p:cNvSpPr/>
              <p:nvPr/>
            </p:nvSpPr>
            <p:spPr>
              <a:xfrm>
                <a:off x="3553" y="220606"/>
                <a:ext cx="199913" cy="676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2" h="21600" extrusionOk="0">
                    <a:moveTo>
                      <a:pt x="2656" y="0"/>
                    </a:moveTo>
                    <a:cubicBezTo>
                      <a:pt x="2645" y="0"/>
                      <a:pt x="2632" y="1"/>
                      <a:pt x="2618" y="3"/>
                    </a:cubicBezTo>
                    <a:cubicBezTo>
                      <a:pt x="2613" y="4"/>
                      <a:pt x="2609" y="7"/>
                      <a:pt x="2601" y="8"/>
                    </a:cubicBezTo>
                    <a:cubicBezTo>
                      <a:pt x="-1024" y="1069"/>
                      <a:pt x="193" y="3202"/>
                      <a:pt x="210" y="3231"/>
                    </a:cubicBezTo>
                    <a:lnTo>
                      <a:pt x="18672" y="21240"/>
                    </a:lnTo>
                    <a:cubicBezTo>
                      <a:pt x="18972" y="21534"/>
                      <a:pt x="19540" y="21600"/>
                      <a:pt x="19996" y="21600"/>
                    </a:cubicBezTo>
                    <a:cubicBezTo>
                      <a:pt x="20196" y="21600"/>
                      <a:pt x="20374" y="21587"/>
                      <a:pt x="20498" y="21576"/>
                    </a:cubicBezTo>
                    <a:lnTo>
                      <a:pt x="20511" y="21573"/>
                    </a:lnTo>
                    <a:cubicBezTo>
                      <a:pt x="20533" y="21570"/>
                      <a:pt x="20549" y="21562"/>
                      <a:pt x="20560" y="21554"/>
                    </a:cubicBezTo>
                    <a:cubicBezTo>
                      <a:pt x="20576" y="21542"/>
                      <a:pt x="20576" y="21531"/>
                      <a:pt x="20564" y="21519"/>
                    </a:cubicBezTo>
                    <a:lnTo>
                      <a:pt x="1553" y="2961"/>
                    </a:lnTo>
                    <a:cubicBezTo>
                      <a:pt x="1545" y="2953"/>
                      <a:pt x="1003" y="2009"/>
                      <a:pt x="1566" y="1054"/>
                    </a:cubicBezTo>
                    <a:cubicBezTo>
                      <a:pt x="1595" y="977"/>
                      <a:pt x="1656" y="897"/>
                      <a:pt x="1749" y="818"/>
                    </a:cubicBezTo>
                    <a:cubicBezTo>
                      <a:pt x="1988" y="533"/>
                      <a:pt x="2319" y="281"/>
                      <a:pt x="2735" y="69"/>
                    </a:cubicBezTo>
                    <a:cubicBezTo>
                      <a:pt x="2767" y="54"/>
                      <a:pt x="2769" y="28"/>
                      <a:pt x="2733" y="15"/>
                    </a:cubicBezTo>
                    <a:cubicBezTo>
                      <a:pt x="2712" y="5"/>
                      <a:pt x="2685" y="0"/>
                      <a:pt x="2656" y="0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4" name="Google Shape;7172;p63"/>
              <p:cNvSpPr/>
              <p:nvPr/>
            </p:nvSpPr>
            <p:spPr>
              <a:xfrm>
                <a:off x="22225" y="277417"/>
                <a:ext cx="251126" cy="62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extrusionOk="0">
                    <a:moveTo>
                      <a:pt x="5407" y="0"/>
                    </a:moveTo>
                    <a:lnTo>
                      <a:pt x="50" y="1238"/>
                    </a:lnTo>
                    <a:cubicBezTo>
                      <a:pt x="8" y="1248"/>
                      <a:pt x="-12" y="1275"/>
                      <a:pt x="7" y="1297"/>
                    </a:cubicBezTo>
                    <a:lnTo>
                      <a:pt x="16122" y="21572"/>
                    </a:lnTo>
                    <a:cubicBezTo>
                      <a:pt x="16134" y="21590"/>
                      <a:pt x="16165" y="21600"/>
                      <a:pt x="16197" y="21600"/>
                    </a:cubicBezTo>
                    <a:cubicBezTo>
                      <a:pt x="16208" y="21600"/>
                      <a:pt x="16219" y="21599"/>
                      <a:pt x="16230" y="21596"/>
                    </a:cubicBezTo>
                    <a:lnTo>
                      <a:pt x="21588" y="20358"/>
                    </a:lnTo>
                    <a:lnTo>
                      <a:pt x="5407" y="0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5" name="Google Shape;7173;p63"/>
              <p:cNvSpPr/>
              <p:nvPr/>
            </p:nvSpPr>
            <p:spPr>
              <a:xfrm>
                <a:off x="19162" y="171801"/>
                <a:ext cx="120361" cy="137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extrusionOk="0">
                    <a:moveTo>
                      <a:pt x="21208" y="0"/>
                    </a:moveTo>
                    <a:lnTo>
                      <a:pt x="4036" y="8824"/>
                    </a:lnTo>
                    <a:cubicBezTo>
                      <a:pt x="4004" y="8838"/>
                      <a:pt x="3866" y="8897"/>
                      <a:pt x="3669" y="9001"/>
                    </a:cubicBezTo>
                    <a:cubicBezTo>
                      <a:pt x="2853" y="9420"/>
                      <a:pt x="1381" y="10352"/>
                      <a:pt x="717" y="11915"/>
                    </a:cubicBezTo>
                    <a:cubicBezTo>
                      <a:pt x="-392" y="15764"/>
                      <a:pt x="53" y="19855"/>
                      <a:pt x="299" y="21426"/>
                    </a:cubicBezTo>
                    <a:cubicBezTo>
                      <a:pt x="301" y="21490"/>
                      <a:pt x="344" y="21549"/>
                      <a:pt x="388" y="21573"/>
                    </a:cubicBezTo>
                    <a:cubicBezTo>
                      <a:pt x="409" y="21592"/>
                      <a:pt x="438" y="21600"/>
                      <a:pt x="467" y="21600"/>
                    </a:cubicBezTo>
                    <a:cubicBezTo>
                      <a:pt x="489" y="21600"/>
                      <a:pt x="511" y="21595"/>
                      <a:pt x="529" y="21587"/>
                    </a:cubicBezTo>
                    <a:lnTo>
                      <a:pt x="11809" y="15791"/>
                    </a:lnTo>
                    <a:lnTo>
                      <a:pt x="21208" y="0"/>
                    </a:ln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6" name="Google Shape;7174;p63"/>
              <p:cNvSpPr/>
              <p:nvPr/>
            </p:nvSpPr>
            <p:spPr>
              <a:xfrm>
                <a:off x="30201" y="156456"/>
                <a:ext cx="110362" cy="7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0930" y="0"/>
                    </a:moveTo>
                    <a:lnTo>
                      <a:pt x="4274" y="14279"/>
                    </a:lnTo>
                    <a:cubicBezTo>
                      <a:pt x="2512" y="15794"/>
                      <a:pt x="1090" y="18034"/>
                      <a:pt x="37" y="20999"/>
                    </a:cubicBezTo>
                    <a:cubicBezTo>
                      <a:pt x="-15" y="21148"/>
                      <a:pt x="-13" y="21352"/>
                      <a:pt x="47" y="21486"/>
                    </a:cubicBezTo>
                    <a:cubicBezTo>
                      <a:pt x="84" y="21560"/>
                      <a:pt x="136" y="21600"/>
                      <a:pt x="186" y="21600"/>
                    </a:cubicBezTo>
                    <a:cubicBezTo>
                      <a:pt x="213" y="21600"/>
                      <a:pt x="238" y="21590"/>
                      <a:pt x="261" y="21570"/>
                    </a:cubicBezTo>
                    <a:cubicBezTo>
                      <a:pt x="270" y="21565"/>
                      <a:pt x="278" y="21560"/>
                      <a:pt x="285" y="21530"/>
                    </a:cubicBezTo>
                    <a:cubicBezTo>
                      <a:pt x="819" y="20860"/>
                      <a:pt x="1325" y="20388"/>
                      <a:pt x="1648" y="20115"/>
                    </a:cubicBezTo>
                    <a:cubicBezTo>
                      <a:pt x="1911" y="19896"/>
                      <a:pt x="2080" y="19772"/>
                      <a:pt x="2122" y="19728"/>
                    </a:cubicBezTo>
                    <a:lnTo>
                      <a:pt x="21585" y="3045"/>
                    </a:lnTo>
                    <a:lnTo>
                      <a:pt x="20930" y="0"/>
                    </a:lnTo>
                    <a:close/>
                  </a:path>
                </a:pathLst>
              </a:custGeom>
              <a:solidFill>
                <a:srgbClr val="A697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7" name="Google Shape;7175;p63"/>
              <p:cNvSpPr/>
              <p:nvPr/>
            </p:nvSpPr>
            <p:spPr>
              <a:xfrm>
                <a:off x="329914" y="104230"/>
                <a:ext cx="248257" cy="623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extrusionOk="0">
                    <a:moveTo>
                      <a:pt x="4985" y="0"/>
                    </a:moveTo>
                    <a:cubicBezTo>
                      <a:pt x="4833" y="0"/>
                      <a:pt x="4678" y="16"/>
                      <a:pt x="4529" y="50"/>
                    </a:cubicBezTo>
                    <a:lnTo>
                      <a:pt x="0" y="1101"/>
                    </a:lnTo>
                    <a:lnTo>
                      <a:pt x="16239" y="21600"/>
                    </a:lnTo>
                    <a:lnTo>
                      <a:pt x="20612" y="20586"/>
                    </a:lnTo>
                    <a:cubicBezTo>
                      <a:pt x="21287" y="20430"/>
                      <a:pt x="21600" y="20007"/>
                      <a:pt x="21311" y="19642"/>
                    </a:cubicBezTo>
                    <a:lnTo>
                      <a:pt x="6053" y="380"/>
                    </a:lnTo>
                    <a:cubicBezTo>
                      <a:pt x="5867" y="143"/>
                      <a:pt x="5436" y="0"/>
                      <a:pt x="4985" y="0"/>
                    </a:cubicBezTo>
                    <a:close/>
                  </a:path>
                </a:pathLst>
              </a:custGeom>
              <a:solidFill>
                <a:srgbClr val="FFFFFF">
                  <a:alpha val="39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8" name="Google Shape;7176;p63"/>
              <p:cNvSpPr/>
              <p:nvPr/>
            </p:nvSpPr>
            <p:spPr>
              <a:xfrm>
                <a:off x="329508" y="19381"/>
                <a:ext cx="75055" cy="11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extrusionOk="0">
                    <a:moveTo>
                      <a:pt x="21290" y="0"/>
                    </a:moveTo>
                    <a:cubicBezTo>
                      <a:pt x="21253" y="0"/>
                      <a:pt x="21220" y="7"/>
                      <a:pt x="21184" y="20"/>
                    </a:cubicBezTo>
                    <a:lnTo>
                      <a:pt x="6014" y="5866"/>
                    </a:lnTo>
                    <a:lnTo>
                      <a:pt x="0" y="21600"/>
                    </a:lnTo>
                    <a:lnTo>
                      <a:pt x="14896" y="15862"/>
                    </a:lnTo>
                    <a:cubicBezTo>
                      <a:pt x="15305" y="15708"/>
                      <a:pt x="15758" y="15613"/>
                      <a:pt x="16287" y="15550"/>
                    </a:cubicBezTo>
                    <a:cubicBezTo>
                      <a:pt x="16287" y="15550"/>
                      <a:pt x="16290" y="15550"/>
                      <a:pt x="16294" y="15550"/>
                    </a:cubicBezTo>
                    <a:cubicBezTo>
                      <a:pt x="16323" y="15550"/>
                      <a:pt x="16345" y="15537"/>
                      <a:pt x="16371" y="15531"/>
                    </a:cubicBezTo>
                    <a:cubicBezTo>
                      <a:pt x="16447" y="15501"/>
                      <a:pt x="16495" y="15452"/>
                      <a:pt x="16524" y="15386"/>
                    </a:cubicBezTo>
                    <a:cubicBezTo>
                      <a:pt x="16933" y="14281"/>
                      <a:pt x="18549" y="9934"/>
                      <a:pt x="21571" y="315"/>
                    </a:cubicBezTo>
                    <a:cubicBezTo>
                      <a:pt x="21600" y="226"/>
                      <a:pt x="21567" y="115"/>
                      <a:pt x="21480" y="66"/>
                    </a:cubicBezTo>
                    <a:cubicBezTo>
                      <a:pt x="21432" y="23"/>
                      <a:pt x="21363" y="0"/>
                      <a:pt x="21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9" name="Google Shape;7177;p63"/>
              <p:cNvSpPr/>
              <p:nvPr/>
            </p:nvSpPr>
            <p:spPr>
              <a:xfrm>
                <a:off x="390164" y="23333"/>
                <a:ext cx="189428" cy="599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000" y="0"/>
                    </a:moveTo>
                    <a:cubicBezTo>
                      <a:pt x="1987" y="0"/>
                      <a:pt x="1974" y="2"/>
                      <a:pt x="1966" y="4"/>
                    </a:cubicBezTo>
                    <a:cubicBezTo>
                      <a:pt x="1935" y="9"/>
                      <a:pt x="1916" y="21"/>
                      <a:pt x="1905" y="33"/>
                    </a:cubicBezTo>
                    <a:cubicBezTo>
                      <a:pt x="827" y="1649"/>
                      <a:pt x="218" y="2456"/>
                      <a:pt x="2" y="2730"/>
                    </a:cubicBezTo>
                    <a:cubicBezTo>
                      <a:pt x="-2" y="2741"/>
                      <a:pt x="-1" y="2756"/>
                      <a:pt x="10" y="2767"/>
                    </a:cubicBezTo>
                    <a:cubicBezTo>
                      <a:pt x="28" y="2779"/>
                      <a:pt x="53" y="2787"/>
                      <a:pt x="85" y="2788"/>
                    </a:cubicBezTo>
                    <a:cubicBezTo>
                      <a:pt x="690" y="2841"/>
                      <a:pt x="1194" y="3015"/>
                      <a:pt x="1436" y="3254"/>
                    </a:cubicBezTo>
                    <a:lnTo>
                      <a:pt x="19859" y="21570"/>
                    </a:lnTo>
                    <a:cubicBezTo>
                      <a:pt x="19878" y="21587"/>
                      <a:pt x="19917" y="21599"/>
                      <a:pt x="19963" y="21599"/>
                    </a:cubicBezTo>
                    <a:cubicBezTo>
                      <a:pt x="19965" y="21599"/>
                      <a:pt x="19965" y="21599"/>
                      <a:pt x="19966" y="21599"/>
                    </a:cubicBezTo>
                    <a:cubicBezTo>
                      <a:pt x="19968" y="21600"/>
                      <a:pt x="19969" y="21600"/>
                      <a:pt x="19970" y="21600"/>
                    </a:cubicBezTo>
                    <a:cubicBezTo>
                      <a:pt x="19983" y="21600"/>
                      <a:pt x="19996" y="21597"/>
                      <a:pt x="20004" y="21596"/>
                    </a:cubicBezTo>
                    <a:cubicBezTo>
                      <a:pt x="20034" y="21590"/>
                      <a:pt x="20056" y="21581"/>
                      <a:pt x="20064" y="21567"/>
                    </a:cubicBezTo>
                    <a:cubicBezTo>
                      <a:pt x="20349" y="21201"/>
                      <a:pt x="20844" y="20531"/>
                      <a:pt x="21591" y="19419"/>
                    </a:cubicBezTo>
                    <a:cubicBezTo>
                      <a:pt x="21598" y="19409"/>
                      <a:pt x="21592" y="19397"/>
                      <a:pt x="21585" y="19390"/>
                    </a:cubicBezTo>
                    <a:lnTo>
                      <a:pt x="2112" y="29"/>
                    </a:lnTo>
                    <a:cubicBezTo>
                      <a:pt x="2090" y="10"/>
                      <a:pt x="2052" y="0"/>
                      <a:pt x="2008" y="0"/>
                    </a:cubicBezTo>
                    <a:cubicBezTo>
                      <a:pt x="2006" y="0"/>
                      <a:pt x="2005" y="0"/>
                      <a:pt x="2003" y="0"/>
                    </a:cubicBezTo>
                    <a:cubicBezTo>
                      <a:pt x="2003" y="0"/>
                      <a:pt x="2002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0" name="Google Shape;7178;p63"/>
              <p:cNvSpPr/>
              <p:nvPr/>
            </p:nvSpPr>
            <p:spPr>
              <a:xfrm>
                <a:off x="345931" y="4824"/>
                <a:ext cx="250357" cy="60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extrusionOk="0">
                    <a:moveTo>
                      <a:pt x="5251" y="0"/>
                    </a:moveTo>
                    <a:cubicBezTo>
                      <a:pt x="4671" y="0"/>
                      <a:pt x="4020" y="140"/>
                      <a:pt x="3742" y="207"/>
                    </a:cubicBezTo>
                    <a:lnTo>
                      <a:pt x="0" y="1110"/>
                    </a:lnTo>
                    <a:lnTo>
                      <a:pt x="285" y="1484"/>
                    </a:lnTo>
                    <a:lnTo>
                      <a:pt x="5163" y="307"/>
                    </a:lnTo>
                    <a:cubicBezTo>
                      <a:pt x="5167" y="306"/>
                      <a:pt x="5196" y="296"/>
                      <a:pt x="5200" y="295"/>
                    </a:cubicBezTo>
                    <a:cubicBezTo>
                      <a:pt x="5212" y="292"/>
                      <a:pt x="5229" y="289"/>
                      <a:pt x="5249" y="289"/>
                    </a:cubicBezTo>
                    <a:cubicBezTo>
                      <a:pt x="5258" y="289"/>
                      <a:pt x="5268" y="290"/>
                      <a:pt x="5278" y="292"/>
                    </a:cubicBezTo>
                    <a:cubicBezTo>
                      <a:pt x="5294" y="295"/>
                      <a:pt x="5313" y="302"/>
                      <a:pt x="5337" y="316"/>
                    </a:cubicBezTo>
                    <a:lnTo>
                      <a:pt x="5397" y="283"/>
                    </a:lnTo>
                    <a:lnTo>
                      <a:pt x="5360" y="335"/>
                    </a:lnTo>
                    <a:lnTo>
                      <a:pt x="20214" y="19847"/>
                    </a:lnTo>
                    <a:cubicBezTo>
                      <a:pt x="20225" y="19862"/>
                      <a:pt x="20228" y="19880"/>
                      <a:pt x="20217" y="19895"/>
                    </a:cubicBezTo>
                    <a:cubicBezTo>
                      <a:pt x="19899" y="20525"/>
                      <a:pt x="19604" y="21080"/>
                      <a:pt x="19353" y="21540"/>
                    </a:cubicBezTo>
                    <a:cubicBezTo>
                      <a:pt x="19342" y="21555"/>
                      <a:pt x="19351" y="21571"/>
                      <a:pt x="19369" y="21584"/>
                    </a:cubicBezTo>
                    <a:cubicBezTo>
                      <a:pt x="19386" y="21594"/>
                      <a:pt x="19408" y="21600"/>
                      <a:pt x="19431" y="21600"/>
                    </a:cubicBezTo>
                    <a:cubicBezTo>
                      <a:pt x="19434" y="21600"/>
                      <a:pt x="19438" y="21600"/>
                      <a:pt x="19441" y="21599"/>
                    </a:cubicBezTo>
                    <a:cubicBezTo>
                      <a:pt x="19816" y="21580"/>
                      <a:pt x="20208" y="21528"/>
                      <a:pt x="20443" y="21471"/>
                    </a:cubicBezTo>
                    <a:cubicBezTo>
                      <a:pt x="20516" y="21454"/>
                      <a:pt x="20573" y="21436"/>
                      <a:pt x="20613" y="21417"/>
                    </a:cubicBezTo>
                    <a:cubicBezTo>
                      <a:pt x="21361" y="21088"/>
                      <a:pt x="21600" y="20489"/>
                      <a:pt x="21202" y="19966"/>
                    </a:cubicBezTo>
                    <a:lnTo>
                      <a:pt x="6239" y="308"/>
                    </a:lnTo>
                    <a:cubicBezTo>
                      <a:pt x="6062" y="75"/>
                      <a:pt x="5675" y="0"/>
                      <a:pt x="5251" y="0"/>
                    </a:cubicBezTo>
                    <a:close/>
                  </a:path>
                </a:pathLst>
              </a:custGeom>
              <a:solidFill>
                <a:srgbClr val="FFF6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1" name="Google Shape;7179;p63"/>
              <p:cNvSpPr/>
              <p:nvPr/>
            </p:nvSpPr>
            <p:spPr>
              <a:xfrm>
                <a:off x="17913" y="99423"/>
                <a:ext cx="563820" cy="811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8" h="21600" extrusionOk="0">
                    <a:moveTo>
                      <a:pt x="14154" y="151"/>
                    </a:moveTo>
                    <a:cubicBezTo>
                      <a:pt x="14215" y="151"/>
                      <a:pt x="14277" y="162"/>
                      <a:pt x="14336" y="183"/>
                    </a:cubicBezTo>
                    <a:cubicBezTo>
                      <a:pt x="14457" y="228"/>
                      <a:pt x="14552" y="316"/>
                      <a:pt x="14604" y="429"/>
                    </a:cubicBezTo>
                    <a:lnTo>
                      <a:pt x="21372" y="15227"/>
                    </a:lnTo>
                    <a:cubicBezTo>
                      <a:pt x="21431" y="15358"/>
                      <a:pt x="21433" y="15502"/>
                      <a:pt x="21377" y="15633"/>
                    </a:cubicBezTo>
                    <a:cubicBezTo>
                      <a:pt x="21321" y="15764"/>
                      <a:pt x="21213" y="15867"/>
                      <a:pt x="21075" y="15922"/>
                    </a:cubicBezTo>
                    <a:lnTo>
                      <a:pt x="7369" y="21426"/>
                    </a:lnTo>
                    <a:lnTo>
                      <a:pt x="186" y="5719"/>
                    </a:lnTo>
                    <a:lnTo>
                      <a:pt x="13961" y="188"/>
                    </a:lnTo>
                    <a:cubicBezTo>
                      <a:pt x="14023" y="163"/>
                      <a:pt x="14089" y="151"/>
                      <a:pt x="14154" y="151"/>
                    </a:cubicBezTo>
                    <a:close/>
                    <a:moveTo>
                      <a:pt x="14153" y="0"/>
                    </a:moveTo>
                    <a:cubicBezTo>
                      <a:pt x="14066" y="0"/>
                      <a:pt x="13979" y="16"/>
                      <a:pt x="13898" y="50"/>
                    </a:cubicBezTo>
                    <a:lnTo>
                      <a:pt x="49" y="5610"/>
                    </a:lnTo>
                    <a:cubicBezTo>
                      <a:pt x="30" y="5618"/>
                      <a:pt x="14" y="5632"/>
                      <a:pt x="6" y="5651"/>
                    </a:cubicBezTo>
                    <a:cubicBezTo>
                      <a:pt x="-2" y="5670"/>
                      <a:pt x="-2" y="5691"/>
                      <a:pt x="7" y="5708"/>
                    </a:cubicBezTo>
                    <a:lnTo>
                      <a:pt x="7254" y="21554"/>
                    </a:lnTo>
                    <a:cubicBezTo>
                      <a:pt x="7267" y="21583"/>
                      <a:pt x="7297" y="21600"/>
                      <a:pt x="7328" y="21600"/>
                    </a:cubicBezTo>
                    <a:cubicBezTo>
                      <a:pt x="7338" y="21600"/>
                      <a:pt x="7349" y="21598"/>
                      <a:pt x="7359" y="21594"/>
                    </a:cubicBezTo>
                    <a:lnTo>
                      <a:pt x="21138" y="16060"/>
                    </a:lnTo>
                    <a:cubicBezTo>
                      <a:pt x="21317" y="15989"/>
                      <a:pt x="21455" y="15857"/>
                      <a:pt x="21526" y="15689"/>
                    </a:cubicBezTo>
                    <a:cubicBezTo>
                      <a:pt x="21598" y="15520"/>
                      <a:pt x="21595" y="15334"/>
                      <a:pt x="21519" y="15168"/>
                    </a:cubicBezTo>
                    <a:lnTo>
                      <a:pt x="14752" y="370"/>
                    </a:lnTo>
                    <a:cubicBezTo>
                      <a:pt x="14683" y="220"/>
                      <a:pt x="14556" y="104"/>
                      <a:pt x="14395" y="44"/>
                    </a:cubicBezTo>
                    <a:cubicBezTo>
                      <a:pt x="14317" y="15"/>
                      <a:pt x="14235" y="0"/>
                      <a:pt x="14153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2" name="Google Shape;7180;p63"/>
              <p:cNvSpPr/>
              <p:nvPr/>
            </p:nvSpPr>
            <p:spPr>
              <a:xfrm>
                <a:off x="-1" y="0"/>
                <a:ext cx="599866" cy="90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extrusionOk="0">
                    <a:moveTo>
                      <a:pt x="14432" y="0"/>
                    </a:moveTo>
                    <a:cubicBezTo>
                      <a:pt x="14410" y="0"/>
                      <a:pt x="14386" y="1"/>
                      <a:pt x="14362" y="2"/>
                    </a:cubicBezTo>
                    <a:cubicBezTo>
                      <a:pt x="14124" y="16"/>
                      <a:pt x="13880" y="100"/>
                      <a:pt x="13756" y="148"/>
                    </a:cubicBezTo>
                    <a:lnTo>
                      <a:pt x="1255" y="5031"/>
                    </a:lnTo>
                    <a:cubicBezTo>
                      <a:pt x="559" y="5344"/>
                      <a:pt x="134" y="5911"/>
                      <a:pt x="27" y="6671"/>
                    </a:cubicBezTo>
                    <a:cubicBezTo>
                      <a:pt x="-53" y="7240"/>
                      <a:pt x="70" y="7709"/>
                      <a:pt x="80" y="7739"/>
                    </a:cubicBezTo>
                    <a:lnTo>
                      <a:pt x="6437" y="21260"/>
                    </a:lnTo>
                    <a:cubicBezTo>
                      <a:pt x="6561" y="21524"/>
                      <a:pt x="6798" y="21600"/>
                      <a:pt x="7011" y="21600"/>
                    </a:cubicBezTo>
                    <a:cubicBezTo>
                      <a:pt x="7128" y="21600"/>
                      <a:pt x="7238" y="21577"/>
                      <a:pt x="7316" y="21548"/>
                    </a:cubicBezTo>
                    <a:cubicBezTo>
                      <a:pt x="7355" y="21534"/>
                      <a:pt x="7373" y="21495"/>
                      <a:pt x="7358" y="21460"/>
                    </a:cubicBezTo>
                    <a:cubicBezTo>
                      <a:pt x="7347" y="21433"/>
                      <a:pt x="7318" y="21417"/>
                      <a:pt x="7288" y="21417"/>
                    </a:cubicBezTo>
                    <a:cubicBezTo>
                      <a:pt x="7280" y="21417"/>
                      <a:pt x="7271" y="21419"/>
                      <a:pt x="7262" y="21422"/>
                    </a:cubicBezTo>
                    <a:cubicBezTo>
                      <a:pt x="7252" y="21425"/>
                      <a:pt x="7141" y="21463"/>
                      <a:pt x="7007" y="21463"/>
                    </a:cubicBezTo>
                    <a:cubicBezTo>
                      <a:pt x="6854" y="21463"/>
                      <a:pt x="6671" y="21414"/>
                      <a:pt x="6574" y="21206"/>
                    </a:cubicBezTo>
                    <a:lnTo>
                      <a:pt x="220" y="7696"/>
                    </a:lnTo>
                    <a:cubicBezTo>
                      <a:pt x="214" y="7678"/>
                      <a:pt x="-255" y="5859"/>
                      <a:pt x="1316" y="5154"/>
                    </a:cubicBezTo>
                    <a:lnTo>
                      <a:pt x="13814" y="273"/>
                    </a:lnTo>
                    <a:cubicBezTo>
                      <a:pt x="13929" y="228"/>
                      <a:pt x="14155" y="150"/>
                      <a:pt x="14370" y="137"/>
                    </a:cubicBezTo>
                    <a:cubicBezTo>
                      <a:pt x="14391" y="136"/>
                      <a:pt x="14412" y="135"/>
                      <a:pt x="14431" y="135"/>
                    </a:cubicBezTo>
                    <a:cubicBezTo>
                      <a:pt x="14629" y="135"/>
                      <a:pt x="14756" y="200"/>
                      <a:pt x="14817" y="331"/>
                    </a:cubicBezTo>
                    <a:lnTo>
                      <a:pt x="21020" y="13521"/>
                    </a:lnTo>
                    <a:cubicBezTo>
                      <a:pt x="21181" y="13864"/>
                      <a:pt x="21084" y="14255"/>
                      <a:pt x="20784" y="14471"/>
                    </a:cubicBezTo>
                    <a:cubicBezTo>
                      <a:pt x="20681" y="14545"/>
                      <a:pt x="20363" y="14594"/>
                      <a:pt x="20189" y="14596"/>
                    </a:cubicBezTo>
                    <a:cubicBezTo>
                      <a:pt x="20148" y="14596"/>
                      <a:pt x="20114" y="14626"/>
                      <a:pt x="20115" y="14664"/>
                    </a:cubicBezTo>
                    <a:cubicBezTo>
                      <a:pt x="20115" y="14700"/>
                      <a:pt x="20147" y="14731"/>
                      <a:pt x="20186" y="14731"/>
                    </a:cubicBezTo>
                    <a:cubicBezTo>
                      <a:pt x="20187" y="14731"/>
                      <a:pt x="20188" y="14731"/>
                      <a:pt x="20190" y="14730"/>
                    </a:cubicBezTo>
                    <a:cubicBezTo>
                      <a:pt x="20356" y="14729"/>
                      <a:pt x="20728" y="14683"/>
                      <a:pt x="20876" y="14577"/>
                    </a:cubicBezTo>
                    <a:cubicBezTo>
                      <a:pt x="21229" y="14324"/>
                      <a:pt x="21345" y="13867"/>
                      <a:pt x="21157" y="13467"/>
                    </a:cubicBezTo>
                    <a:lnTo>
                      <a:pt x="14955" y="277"/>
                    </a:lnTo>
                    <a:cubicBezTo>
                      <a:pt x="14894" y="148"/>
                      <a:pt x="14754" y="0"/>
                      <a:pt x="14432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3" name="Google Shape;7181;p63"/>
              <p:cNvSpPr/>
              <p:nvPr/>
            </p:nvSpPr>
            <p:spPr>
              <a:xfrm>
                <a:off x="15604" y="201036"/>
                <a:ext cx="37987" cy="1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34" h="21600" extrusionOk="0">
                    <a:moveTo>
                      <a:pt x="15145" y="0"/>
                    </a:moveTo>
                    <a:cubicBezTo>
                      <a:pt x="15028" y="0"/>
                      <a:pt x="14910" y="16"/>
                      <a:pt x="14797" y="45"/>
                    </a:cubicBezTo>
                    <a:cubicBezTo>
                      <a:pt x="-5442" y="5264"/>
                      <a:pt x="938" y="21036"/>
                      <a:pt x="1008" y="21197"/>
                    </a:cubicBezTo>
                    <a:cubicBezTo>
                      <a:pt x="1110" y="21439"/>
                      <a:pt x="1474" y="21600"/>
                      <a:pt x="1865" y="21600"/>
                    </a:cubicBezTo>
                    <a:cubicBezTo>
                      <a:pt x="1929" y="21600"/>
                      <a:pt x="2010" y="21594"/>
                      <a:pt x="2085" y="21584"/>
                    </a:cubicBezTo>
                    <a:cubicBezTo>
                      <a:pt x="2562" y="21510"/>
                      <a:pt x="2851" y="21220"/>
                      <a:pt x="2728" y="20933"/>
                    </a:cubicBezTo>
                    <a:cubicBezTo>
                      <a:pt x="2669" y="20785"/>
                      <a:pt x="-3363" y="5882"/>
                      <a:pt x="15499" y="1024"/>
                    </a:cubicBezTo>
                    <a:cubicBezTo>
                      <a:pt x="15949" y="908"/>
                      <a:pt x="16158" y="596"/>
                      <a:pt x="15960" y="325"/>
                    </a:cubicBezTo>
                    <a:cubicBezTo>
                      <a:pt x="15815" y="122"/>
                      <a:pt x="15483" y="0"/>
                      <a:pt x="15145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4" name="Google Shape;7182;p63"/>
              <p:cNvSpPr/>
              <p:nvPr/>
            </p:nvSpPr>
            <p:spPr>
              <a:xfrm>
                <a:off x="18089" y="12162"/>
                <a:ext cx="565170" cy="621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extrusionOk="0">
                    <a:moveTo>
                      <a:pt x="14871" y="0"/>
                    </a:moveTo>
                    <a:cubicBezTo>
                      <a:pt x="14861" y="0"/>
                      <a:pt x="14850" y="2"/>
                      <a:pt x="14840" y="8"/>
                    </a:cubicBezTo>
                    <a:lnTo>
                      <a:pt x="867" y="7353"/>
                    </a:lnTo>
                    <a:cubicBezTo>
                      <a:pt x="836" y="7365"/>
                      <a:pt x="96" y="7677"/>
                      <a:pt x="1" y="8389"/>
                    </a:cubicBezTo>
                    <a:cubicBezTo>
                      <a:pt x="-6" y="8442"/>
                      <a:pt x="24" y="8493"/>
                      <a:pt x="67" y="8501"/>
                    </a:cubicBezTo>
                    <a:cubicBezTo>
                      <a:pt x="72" y="8502"/>
                      <a:pt x="76" y="8503"/>
                      <a:pt x="81" y="8503"/>
                    </a:cubicBezTo>
                    <a:cubicBezTo>
                      <a:pt x="119" y="8503"/>
                      <a:pt x="154" y="8469"/>
                      <a:pt x="159" y="8420"/>
                    </a:cubicBezTo>
                    <a:cubicBezTo>
                      <a:pt x="239" y="7826"/>
                      <a:pt x="912" y="7542"/>
                      <a:pt x="924" y="7537"/>
                    </a:cubicBezTo>
                    <a:lnTo>
                      <a:pt x="14830" y="228"/>
                    </a:lnTo>
                    <a:lnTo>
                      <a:pt x="21428" y="19114"/>
                    </a:lnTo>
                    <a:cubicBezTo>
                      <a:pt x="21022" y="20851"/>
                      <a:pt x="20842" y="21461"/>
                      <a:pt x="20840" y="21467"/>
                    </a:cubicBezTo>
                    <a:cubicBezTo>
                      <a:pt x="20825" y="21518"/>
                      <a:pt x="20846" y="21575"/>
                      <a:pt x="20888" y="21594"/>
                    </a:cubicBezTo>
                    <a:cubicBezTo>
                      <a:pt x="20896" y="21598"/>
                      <a:pt x="20906" y="21600"/>
                      <a:pt x="20915" y="21600"/>
                    </a:cubicBezTo>
                    <a:cubicBezTo>
                      <a:pt x="20948" y="21600"/>
                      <a:pt x="20979" y="21575"/>
                      <a:pt x="20990" y="21535"/>
                    </a:cubicBezTo>
                    <a:cubicBezTo>
                      <a:pt x="20992" y="21529"/>
                      <a:pt x="21176" y="20907"/>
                      <a:pt x="21589" y="19134"/>
                    </a:cubicBezTo>
                    <a:cubicBezTo>
                      <a:pt x="21594" y="19112"/>
                      <a:pt x="21593" y="19089"/>
                      <a:pt x="21586" y="19068"/>
                    </a:cubicBezTo>
                    <a:lnTo>
                      <a:pt x="14946" y="59"/>
                    </a:lnTo>
                    <a:cubicBezTo>
                      <a:pt x="14932" y="23"/>
                      <a:pt x="14902" y="0"/>
                      <a:pt x="14871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5" name="Google Shape;7183;p63"/>
              <p:cNvSpPr/>
              <p:nvPr/>
            </p:nvSpPr>
            <p:spPr>
              <a:xfrm>
                <a:off x="133461" y="594453"/>
                <a:ext cx="78871" cy="222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9" h="21600" extrusionOk="0">
                    <a:moveTo>
                      <a:pt x="289" y="0"/>
                    </a:moveTo>
                    <a:cubicBezTo>
                      <a:pt x="247" y="0"/>
                      <a:pt x="206" y="5"/>
                      <a:pt x="164" y="13"/>
                    </a:cubicBezTo>
                    <a:cubicBezTo>
                      <a:pt x="22" y="45"/>
                      <a:pt x="-40" y="124"/>
                      <a:pt x="26" y="196"/>
                    </a:cubicBezTo>
                    <a:lnTo>
                      <a:pt x="20975" y="21522"/>
                    </a:lnTo>
                    <a:cubicBezTo>
                      <a:pt x="21023" y="21572"/>
                      <a:pt x="21127" y="21600"/>
                      <a:pt x="21235" y="21600"/>
                    </a:cubicBezTo>
                    <a:cubicBezTo>
                      <a:pt x="21276" y="21600"/>
                      <a:pt x="21318" y="21595"/>
                      <a:pt x="21356" y="21587"/>
                    </a:cubicBezTo>
                    <a:cubicBezTo>
                      <a:pt x="21494" y="21555"/>
                      <a:pt x="21560" y="21474"/>
                      <a:pt x="21491" y="21404"/>
                    </a:cubicBezTo>
                    <a:lnTo>
                      <a:pt x="545" y="78"/>
                    </a:lnTo>
                    <a:cubicBezTo>
                      <a:pt x="497" y="28"/>
                      <a:pt x="393" y="0"/>
                      <a:pt x="289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6" name="Google Shape;7184;p63"/>
              <p:cNvSpPr/>
              <p:nvPr/>
            </p:nvSpPr>
            <p:spPr>
              <a:xfrm>
                <a:off x="182314" y="681167"/>
                <a:ext cx="20007" cy="59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extrusionOk="0">
                    <a:moveTo>
                      <a:pt x="1110" y="0"/>
                    </a:moveTo>
                    <a:cubicBezTo>
                      <a:pt x="961" y="0"/>
                      <a:pt x="813" y="12"/>
                      <a:pt x="678" y="44"/>
                    </a:cubicBezTo>
                    <a:cubicBezTo>
                      <a:pt x="111" y="156"/>
                      <a:pt x="-159" y="462"/>
                      <a:pt x="97" y="718"/>
                    </a:cubicBezTo>
                    <a:lnTo>
                      <a:pt x="19133" y="21288"/>
                    </a:lnTo>
                    <a:cubicBezTo>
                      <a:pt x="19322" y="21488"/>
                      <a:pt x="19740" y="21600"/>
                      <a:pt x="20172" y="21600"/>
                    </a:cubicBezTo>
                    <a:cubicBezTo>
                      <a:pt x="20321" y="21600"/>
                      <a:pt x="20469" y="21594"/>
                      <a:pt x="20604" y="21563"/>
                    </a:cubicBezTo>
                    <a:cubicBezTo>
                      <a:pt x="21171" y="21444"/>
                      <a:pt x="21441" y="21144"/>
                      <a:pt x="21185" y="20882"/>
                    </a:cubicBezTo>
                    <a:lnTo>
                      <a:pt x="2136" y="312"/>
                    </a:lnTo>
                    <a:cubicBezTo>
                      <a:pt x="1947" y="112"/>
                      <a:pt x="1542" y="0"/>
                      <a:pt x="1110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7" name="Google Shape;7185;p63"/>
              <p:cNvSpPr/>
              <p:nvPr/>
            </p:nvSpPr>
            <p:spPr>
              <a:xfrm>
                <a:off x="242299" y="729732"/>
                <a:ext cx="12701" cy="2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5" h="21600" extrusionOk="0">
                    <a:moveTo>
                      <a:pt x="3533" y="0"/>
                    </a:moveTo>
                    <a:cubicBezTo>
                      <a:pt x="3193" y="0"/>
                      <a:pt x="2810" y="17"/>
                      <a:pt x="2470" y="70"/>
                    </a:cubicBezTo>
                    <a:cubicBezTo>
                      <a:pt x="641" y="314"/>
                      <a:pt x="-379" y="1134"/>
                      <a:pt x="131" y="1884"/>
                    </a:cubicBezTo>
                    <a:lnTo>
                      <a:pt x="13950" y="20571"/>
                    </a:lnTo>
                    <a:cubicBezTo>
                      <a:pt x="14375" y="21181"/>
                      <a:pt x="15778" y="21600"/>
                      <a:pt x="17267" y="21600"/>
                    </a:cubicBezTo>
                    <a:cubicBezTo>
                      <a:pt x="17649" y="21600"/>
                      <a:pt x="17990" y="21583"/>
                      <a:pt x="18330" y="21530"/>
                    </a:cubicBezTo>
                    <a:cubicBezTo>
                      <a:pt x="20158" y="21303"/>
                      <a:pt x="21221" y="20483"/>
                      <a:pt x="20668" y="19716"/>
                    </a:cubicBezTo>
                    <a:lnTo>
                      <a:pt x="6849" y="1029"/>
                    </a:lnTo>
                    <a:cubicBezTo>
                      <a:pt x="6424" y="419"/>
                      <a:pt x="5021" y="0"/>
                      <a:pt x="3533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8" name="Google Shape;7186;p63"/>
              <p:cNvSpPr/>
              <p:nvPr/>
            </p:nvSpPr>
            <p:spPr>
              <a:xfrm>
                <a:off x="395529" y="194570"/>
                <a:ext cx="46822" cy="154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476" y="0"/>
                    </a:moveTo>
                    <a:cubicBezTo>
                      <a:pt x="418" y="0"/>
                      <a:pt x="360" y="5"/>
                      <a:pt x="302" y="14"/>
                    </a:cubicBezTo>
                    <a:cubicBezTo>
                      <a:pt x="57" y="58"/>
                      <a:pt x="-65" y="170"/>
                      <a:pt x="34" y="273"/>
                    </a:cubicBezTo>
                    <a:lnTo>
                      <a:pt x="20546" y="21473"/>
                    </a:lnTo>
                    <a:cubicBezTo>
                      <a:pt x="20621" y="21552"/>
                      <a:pt x="20807" y="21600"/>
                      <a:pt x="20994" y="21600"/>
                    </a:cubicBezTo>
                    <a:cubicBezTo>
                      <a:pt x="21058" y="21600"/>
                      <a:pt x="21116" y="21595"/>
                      <a:pt x="21168" y="21581"/>
                    </a:cubicBezTo>
                    <a:cubicBezTo>
                      <a:pt x="21413" y="21542"/>
                      <a:pt x="21535" y="21430"/>
                      <a:pt x="21442" y="21327"/>
                    </a:cubicBezTo>
                    <a:lnTo>
                      <a:pt x="924" y="125"/>
                    </a:lnTo>
                    <a:cubicBezTo>
                      <a:pt x="849" y="48"/>
                      <a:pt x="668" y="0"/>
                      <a:pt x="476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9" name="Google Shape;7187;p63"/>
              <p:cNvSpPr/>
              <p:nvPr/>
            </p:nvSpPr>
            <p:spPr>
              <a:xfrm>
                <a:off x="382294" y="236755"/>
                <a:ext cx="15072" cy="43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0" h="21600" extrusionOk="0">
                    <a:moveTo>
                      <a:pt x="1478" y="0"/>
                    </a:moveTo>
                    <a:cubicBezTo>
                      <a:pt x="1282" y="0"/>
                      <a:pt x="1085" y="17"/>
                      <a:pt x="889" y="59"/>
                    </a:cubicBezTo>
                    <a:cubicBezTo>
                      <a:pt x="139" y="203"/>
                      <a:pt x="-200" y="618"/>
                      <a:pt x="121" y="965"/>
                    </a:cubicBezTo>
                    <a:lnTo>
                      <a:pt x="18365" y="21177"/>
                    </a:lnTo>
                    <a:cubicBezTo>
                      <a:pt x="18597" y="21439"/>
                      <a:pt x="19169" y="21600"/>
                      <a:pt x="19722" y="21600"/>
                    </a:cubicBezTo>
                    <a:cubicBezTo>
                      <a:pt x="19936" y="21600"/>
                      <a:pt x="20115" y="21575"/>
                      <a:pt x="20311" y="21549"/>
                    </a:cubicBezTo>
                    <a:cubicBezTo>
                      <a:pt x="21061" y="21388"/>
                      <a:pt x="21400" y="20982"/>
                      <a:pt x="21079" y="20626"/>
                    </a:cubicBezTo>
                    <a:lnTo>
                      <a:pt x="2835" y="423"/>
                    </a:lnTo>
                    <a:cubicBezTo>
                      <a:pt x="2585" y="152"/>
                      <a:pt x="2049" y="0"/>
                      <a:pt x="1478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20" name="Google Shape;7188;p63"/>
              <p:cNvSpPr/>
              <p:nvPr/>
            </p:nvSpPr>
            <p:spPr>
              <a:xfrm>
                <a:off x="339240" y="224814"/>
                <a:ext cx="15705" cy="45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1600" extrusionOk="0">
                    <a:moveTo>
                      <a:pt x="1408" y="0"/>
                    </a:moveTo>
                    <a:cubicBezTo>
                      <a:pt x="1220" y="0"/>
                      <a:pt x="1048" y="16"/>
                      <a:pt x="860" y="57"/>
                    </a:cubicBezTo>
                    <a:cubicBezTo>
                      <a:pt x="141" y="203"/>
                      <a:pt x="-202" y="600"/>
                      <a:pt x="123" y="932"/>
                    </a:cubicBezTo>
                    <a:lnTo>
                      <a:pt x="18469" y="21203"/>
                    </a:lnTo>
                    <a:cubicBezTo>
                      <a:pt x="18709" y="21454"/>
                      <a:pt x="19240" y="21600"/>
                      <a:pt x="19771" y="21600"/>
                    </a:cubicBezTo>
                    <a:cubicBezTo>
                      <a:pt x="19976" y="21600"/>
                      <a:pt x="20148" y="21584"/>
                      <a:pt x="20336" y="21551"/>
                    </a:cubicBezTo>
                    <a:cubicBezTo>
                      <a:pt x="21055" y="21397"/>
                      <a:pt x="21398" y="21008"/>
                      <a:pt x="21073" y="20668"/>
                    </a:cubicBezTo>
                    <a:lnTo>
                      <a:pt x="2727" y="414"/>
                    </a:lnTo>
                    <a:cubicBezTo>
                      <a:pt x="2487" y="154"/>
                      <a:pt x="1956" y="0"/>
                      <a:pt x="1408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21" name="Google Shape;7189;p63"/>
              <p:cNvSpPr/>
              <p:nvPr/>
            </p:nvSpPr>
            <p:spPr>
              <a:xfrm>
                <a:off x="525216" y="600389"/>
                <a:ext cx="20631" cy="6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090" y="0"/>
                    </a:moveTo>
                    <a:cubicBezTo>
                      <a:pt x="946" y="0"/>
                      <a:pt x="802" y="12"/>
                      <a:pt x="658" y="42"/>
                    </a:cubicBezTo>
                    <a:cubicBezTo>
                      <a:pt x="107" y="151"/>
                      <a:pt x="-155" y="447"/>
                      <a:pt x="94" y="701"/>
                    </a:cubicBezTo>
                    <a:lnTo>
                      <a:pt x="19230" y="21304"/>
                    </a:lnTo>
                    <a:cubicBezTo>
                      <a:pt x="19387" y="21491"/>
                      <a:pt x="19807" y="21600"/>
                      <a:pt x="20213" y="21600"/>
                    </a:cubicBezTo>
                    <a:cubicBezTo>
                      <a:pt x="20383" y="21600"/>
                      <a:pt x="20514" y="21588"/>
                      <a:pt x="20659" y="21564"/>
                    </a:cubicBezTo>
                    <a:cubicBezTo>
                      <a:pt x="21209" y="21455"/>
                      <a:pt x="21445" y="21159"/>
                      <a:pt x="21222" y="20905"/>
                    </a:cubicBezTo>
                    <a:lnTo>
                      <a:pt x="2086" y="302"/>
                    </a:lnTo>
                    <a:cubicBezTo>
                      <a:pt x="1903" y="115"/>
                      <a:pt x="1496" y="0"/>
                      <a:pt x="1090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22" name="Google Shape;7190;p63"/>
              <p:cNvSpPr/>
              <p:nvPr/>
            </p:nvSpPr>
            <p:spPr>
              <a:xfrm>
                <a:off x="506628" y="630360"/>
                <a:ext cx="12701" cy="2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extrusionOk="0">
                    <a:moveTo>
                      <a:pt x="2847" y="0"/>
                    </a:moveTo>
                    <a:cubicBezTo>
                      <a:pt x="2468" y="0"/>
                      <a:pt x="2089" y="55"/>
                      <a:pt x="1710" y="127"/>
                    </a:cubicBezTo>
                    <a:cubicBezTo>
                      <a:pt x="298" y="455"/>
                      <a:pt x="-391" y="1327"/>
                      <a:pt x="229" y="2091"/>
                    </a:cubicBezTo>
                    <a:lnTo>
                      <a:pt x="15318" y="20709"/>
                    </a:lnTo>
                    <a:cubicBezTo>
                      <a:pt x="15800" y="21273"/>
                      <a:pt x="16868" y="21600"/>
                      <a:pt x="17936" y="21600"/>
                    </a:cubicBezTo>
                    <a:cubicBezTo>
                      <a:pt x="18350" y="21600"/>
                      <a:pt x="18694" y="21582"/>
                      <a:pt x="19073" y="21491"/>
                    </a:cubicBezTo>
                    <a:cubicBezTo>
                      <a:pt x="20520" y="21164"/>
                      <a:pt x="21209" y="20273"/>
                      <a:pt x="20589" y="19509"/>
                    </a:cubicBezTo>
                    <a:lnTo>
                      <a:pt x="5465" y="909"/>
                    </a:lnTo>
                    <a:cubicBezTo>
                      <a:pt x="4983" y="345"/>
                      <a:pt x="3950" y="0"/>
                      <a:pt x="2847" y="0"/>
                    </a:cubicBezTo>
                    <a:close/>
                  </a:path>
                </a:pathLst>
              </a:custGeom>
              <a:solidFill>
                <a:srgbClr val="3231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924" name="Google Shape;7191;p63"/>
            <p:cNvSpPr/>
            <p:nvPr/>
          </p:nvSpPr>
          <p:spPr>
            <a:xfrm>
              <a:off x="385739" y="12077"/>
              <a:ext cx="23681" cy="9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19290" y="0"/>
                  </a:moveTo>
                  <a:cubicBezTo>
                    <a:pt x="18463" y="0"/>
                    <a:pt x="17714" y="187"/>
                    <a:pt x="17476" y="477"/>
                  </a:cubicBezTo>
                  <a:cubicBezTo>
                    <a:pt x="5503" y="15427"/>
                    <a:pt x="174" y="20667"/>
                    <a:pt x="117" y="20718"/>
                  </a:cubicBezTo>
                  <a:cubicBezTo>
                    <a:pt x="-246" y="21064"/>
                    <a:pt x="264" y="21437"/>
                    <a:pt x="1239" y="21560"/>
                  </a:cubicBezTo>
                  <a:cubicBezTo>
                    <a:pt x="1455" y="21584"/>
                    <a:pt x="1682" y="21600"/>
                    <a:pt x="1886" y="21600"/>
                  </a:cubicBezTo>
                  <a:cubicBezTo>
                    <a:pt x="2657" y="21600"/>
                    <a:pt x="3371" y="21433"/>
                    <a:pt x="3643" y="21167"/>
                  </a:cubicBezTo>
                  <a:cubicBezTo>
                    <a:pt x="3711" y="21111"/>
                    <a:pt x="9063" y="15848"/>
                    <a:pt x="21093" y="834"/>
                  </a:cubicBezTo>
                  <a:cubicBezTo>
                    <a:pt x="21354" y="485"/>
                    <a:pt x="20787" y="119"/>
                    <a:pt x="19789" y="24"/>
                  </a:cubicBezTo>
                  <a:cubicBezTo>
                    <a:pt x="19619" y="8"/>
                    <a:pt x="19449" y="0"/>
                    <a:pt x="1929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015" name="Google Shape;6270;p63"/>
          <p:cNvGrpSpPr/>
          <p:nvPr/>
        </p:nvGrpSpPr>
        <p:grpSpPr>
          <a:xfrm>
            <a:off x="7544992" y="1567362"/>
            <a:ext cx="557969" cy="826026"/>
            <a:chOff x="0" y="0"/>
            <a:chExt cx="557967" cy="826024"/>
          </a:xfrm>
        </p:grpSpPr>
        <p:sp>
          <p:nvSpPr>
            <p:cNvPr id="926" name="Google Shape;6271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7" name="Google Shape;6272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8" name="Google Shape;6273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9" name="Google Shape;6274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0" name="Google Shape;6275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1" name="Google Shape;6276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2" name="Google Shape;6277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3" name="Google Shape;6278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4" name="Google Shape;6279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5" name="Google Shape;6280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6" name="Google Shape;6281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7" name="Google Shape;6282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8" name="Google Shape;6283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9" name="Google Shape;6284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0" name="Google Shape;6285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1" name="Google Shape;6286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2" name="Google Shape;6287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3" name="Google Shape;6288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4" name="Google Shape;6289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5" name="Google Shape;6290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6" name="Google Shape;6291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7" name="Google Shape;6292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8" name="Google Shape;6293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9" name="Google Shape;6294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0" name="Google Shape;6295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1" name="Google Shape;6296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2" name="Google Shape;6297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3" name="Google Shape;6298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4" name="Google Shape;6299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5" name="Google Shape;6300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6" name="Google Shape;6301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7" name="Google Shape;6302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8" name="Google Shape;6303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9" name="Google Shape;6304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0" name="Google Shape;6305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1" name="Google Shape;6306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2" name="Google Shape;6307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3" name="Google Shape;6308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4" name="Google Shape;6309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5" name="Google Shape;6310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6" name="Google Shape;6311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7" name="Google Shape;6312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8" name="Google Shape;6313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9" name="Google Shape;6314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0" name="Google Shape;6315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1" name="Google Shape;6316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2" name="Google Shape;6317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3" name="Google Shape;6318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4" name="Google Shape;6319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5" name="Google Shape;6320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6" name="Google Shape;6321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7" name="Google Shape;6322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8" name="Google Shape;6323;p63"/>
            <p:cNvSpPr/>
            <p:nvPr/>
          </p:nvSpPr>
          <p:spPr>
            <a:xfrm>
              <a:off x="25" y="33099"/>
              <a:ext cx="557943" cy="79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2" h="21600" extrusionOk="0">
                  <a:moveTo>
                    <a:pt x="2792" y="770"/>
                  </a:moveTo>
                  <a:cubicBezTo>
                    <a:pt x="2959" y="770"/>
                    <a:pt x="3096" y="802"/>
                    <a:pt x="3202" y="870"/>
                  </a:cubicBezTo>
                  <a:cubicBezTo>
                    <a:pt x="3708" y="1188"/>
                    <a:pt x="3499" y="2220"/>
                    <a:pt x="3358" y="2654"/>
                  </a:cubicBezTo>
                  <a:cubicBezTo>
                    <a:pt x="3300" y="2668"/>
                    <a:pt x="3246" y="2680"/>
                    <a:pt x="3184" y="2700"/>
                  </a:cubicBezTo>
                  <a:cubicBezTo>
                    <a:pt x="3122" y="2720"/>
                    <a:pt x="3066" y="2740"/>
                    <a:pt x="3014" y="2761"/>
                  </a:cubicBezTo>
                  <a:cubicBezTo>
                    <a:pt x="2483" y="2540"/>
                    <a:pt x="1326" y="1950"/>
                    <a:pt x="1356" y="1461"/>
                  </a:cubicBezTo>
                  <a:cubicBezTo>
                    <a:pt x="1366" y="1244"/>
                    <a:pt x="1624" y="1054"/>
                    <a:pt x="2118" y="895"/>
                  </a:cubicBezTo>
                  <a:cubicBezTo>
                    <a:pt x="2380" y="811"/>
                    <a:pt x="2605" y="770"/>
                    <a:pt x="2792" y="770"/>
                  </a:cubicBezTo>
                  <a:close/>
                  <a:moveTo>
                    <a:pt x="7328" y="7839"/>
                  </a:moveTo>
                  <a:lnTo>
                    <a:pt x="7332" y="7847"/>
                  </a:lnTo>
                  <a:lnTo>
                    <a:pt x="7330" y="7847"/>
                  </a:lnTo>
                  <a:lnTo>
                    <a:pt x="7328" y="7839"/>
                  </a:lnTo>
                  <a:close/>
                  <a:moveTo>
                    <a:pt x="3342" y="0"/>
                  </a:moveTo>
                  <a:cubicBezTo>
                    <a:pt x="2920" y="0"/>
                    <a:pt x="2395" y="100"/>
                    <a:pt x="1769" y="300"/>
                  </a:cubicBezTo>
                  <a:cubicBezTo>
                    <a:pt x="599" y="675"/>
                    <a:pt x="16" y="1099"/>
                    <a:pt x="36" y="1561"/>
                  </a:cubicBezTo>
                  <a:cubicBezTo>
                    <a:pt x="68" y="2373"/>
                    <a:pt x="1983" y="2993"/>
                    <a:pt x="2518" y="3151"/>
                  </a:cubicBezTo>
                  <a:cubicBezTo>
                    <a:pt x="2515" y="3166"/>
                    <a:pt x="2508" y="3182"/>
                    <a:pt x="2507" y="3197"/>
                  </a:cubicBezTo>
                  <a:cubicBezTo>
                    <a:pt x="2490" y="3376"/>
                    <a:pt x="2660" y="3515"/>
                    <a:pt x="2785" y="3594"/>
                  </a:cubicBezTo>
                  <a:cubicBezTo>
                    <a:pt x="2714" y="3671"/>
                    <a:pt x="2653" y="3752"/>
                    <a:pt x="2620" y="3843"/>
                  </a:cubicBezTo>
                  <a:cubicBezTo>
                    <a:pt x="2469" y="4241"/>
                    <a:pt x="2735" y="4644"/>
                    <a:pt x="2875" y="4820"/>
                  </a:cubicBezTo>
                  <a:cubicBezTo>
                    <a:pt x="652" y="5951"/>
                    <a:pt x="-833" y="8031"/>
                    <a:pt x="511" y="10584"/>
                  </a:cubicBezTo>
                  <a:cubicBezTo>
                    <a:pt x="650" y="10845"/>
                    <a:pt x="808" y="11113"/>
                    <a:pt x="982" y="11381"/>
                  </a:cubicBezTo>
                  <a:cubicBezTo>
                    <a:pt x="4378" y="16586"/>
                    <a:pt x="3740" y="19365"/>
                    <a:pt x="3607" y="19795"/>
                  </a:cubicBezTo>
                  <a:cubicBezTo>
                    <a:pt x="3528" y="19811"/>
                    <a:pt x="3425" y="19844"/>
                    <a:pt x="3345" y="19912"/>
                  </a:cubicBezTo>
                  <a:cubicBezTo>
                    <a:pt x="3287" y="19962"/>
                    <a:pt x="3221" y="20051"/>
                    <a:pt x="3237" y="20188"/>
                  </a:cubicBezTo>
                  <a:cubicBezTo>
                    <a:pt x="3278" y="20527"/>
                    <a:pt x="4024" y="20683"/>
                    <a:pt x="4088" y="20695"/>
                  </a:cubicBezTo>
                  <a:cubicBezTo>
                    <a:pt x="4148" y="20713"/>
                    <a:pt x="4877" y="20931"/>
                    <a:pt x="6298" y="20931"/>
                  </a:cubicBezTo>
                  <a:cubicBezTo>
                    <a:pt x="6671" y="20931"/>
                    <a:pt x="7092" y="20916"/>
                    <a:pt x="7563" y="20878"/>
                  </a:cubicBezTo>
                  <a:cubicBezTo>
                    <a:pt x="7721" y="21068"/>
                    <a:pt x="8251" y="21600"/>
                    <a:pt x="9204" y="21600"/>
                  </a:cubicBezTo>
                  <a:cubicBezTo>
                    <a:pt x="9422" y="21600"/>
                    <a:pt x="9663" y="21572"/>
                    <a:pt x="9926" y="21505"/>
                  </a:cubicBezTo>
                  <a:cubicBezTo>
                    <a:pt x="10970" y="21241"/>
                    <a:pt x="11177" y="20490"/>
                    <a:pt x="11216" y="20257"/>
                  </a:cubicBezTo>
                  <a:cubicBezTo>
                    <a:pt x="11836" y="20103"/>
                    <a:pt x="12495" y="19919"/>
                    <a:pt x="13198" y="19693"/>
                  </a:cubicBezTo>
                  <a:cubicBezTo>
                    <a:pt x="19209" y="17769"/>
                    <a:pt x="20364" y="15563"/>
                    <a:pt x="20408" y="15475"/>
                  </a:cubicBezTo>
                  <a:cubicBezTo>
                    <a:pt x="20496" y="15318"/>
                    <a:pt x="20767" y="14790"/>
                    <a:pt x="20521" y="14581"/>
                  </a:cubicBezTo>
                  <a:cubicBezTo>
                    <a:pt x="20447" y="14521"/>
                    <a:pt x="20353" y="14486"/>
                    <a:pt x="20247" y="14483"/>
                  </a:cubicBezTo>
                  <a:cubicBezTo>
                    <a:pt x="20237" y="14482"/>
                    <a:pt x="20226" y="14481"/>
                    <a:pt x="20216" y="14481"/>
                  </a:cubicBezTo>
                  <a:cubicBezTo>
                    <a:pt x="20060" y="14481"/>
                    <a:pt x="19921" y="14545"/>
                    <a:pt x="19836" y="14594"/>
                  </a:cubicBezTo>
                  <a:cubicBezTo>
                    <a:pt x="19295" y="14359"/>
                    <a:pt x="16122" y="12794"/>
                    <a:pt x="13292" y="7439"/>
                  </a:cubicBezTo>
                  <a:cubicBezTo>
                    <a:pt x="13146" y="7163"/>
                    <a:pt x="12989" y="6895"/>
                    <a:pt x="12822" y="6641"/>
                  </a:cubicBezTo>
                  <a:cubicBezTo>
                    <a:pt x="11516" y="4643"/>
                    <a:pt x="9247" y="3857"/>
                    <a:pt x="7030" y="3857"/>
                  </a:cubicBezTo>
                  <a:cubicBezTo>
                    <a:pt x="6511" y="3857"/>
                    <a:pt x="5996" y="3900"/>
                    <a:pt x="5496" y="3980"/>
                  </a:cubicBezTo>
                  <a:cubicBezTo>
                    <a:pt x="5415" y="3784"/>
                    <a:pt x="5196" y="3366"/>
                    <a:pt x="4702" y="3176"/>
                  </a:cubicBezTo>
                  <a:cubicBezTo>
                    <a:pt x="4587" y="3132"/>
                    <a:pt x="4467" y="3105"/>
                    <a:pt x="4342" y="3091"/>
                  </a:cubicBezTo>
                  <a:cubicBezTo>
                    <a:pt x="4349" y="2970"/>
                    <a:pt x="4325" y="2787"/>
                    <a:pt x="4138" y="2676"/>
                  </a:cubicBezTo>
                  <a:cubicBezTo>
                    <a:pt x="4123" y="2666"/>
                    <a:pt x="4100" y="2662"/>
                    <a:pt x="4083" y="2654"/>
                  </a:cubicBezTo>
                  <a:cubicBezTo>
                    <a:pt x="4288" y="2266"/>
                    <a:pt x="4988" y="801"/>
                    <a:pt x="4202" y="227"/>
                  </a:cubicBezTo>
                  <a:cubicBezTo>
                    <a:pt x="3995" y="76"/>
                    <a:pt x="3708" y="0"/>
                    <a:pt x="334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9" name="Google Shape;6324;p63"/>
            <p:cNvSpPr/>
            <p:nvPr/>
          </p:nvSpPr>
          <p:spPr>
            <a:xfrm>
              <a:off x="94048" y="538199"/>
              <a:ext cx="457325" cy="22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600" extrusionOk="0">
                  <a:moveTo>
                    <a:pt x="21316" y="0"/>
                  </a:moveTo>
                  <a:cubicBezTo>
                    <a:pt x="21272" y="0"/>
                    <a:pt x="21223" y="29"/>
                    <a:pt x="21171" y="75"/>
                  </a:cubicBezTo>
                  <a:cubicBezTo>
                    <a:pt x="21072" y="162"/>
                    <a:pt x="20988" y="300"/>
                    <a:pt x="20931" y="419"/>
                  </a:cubicBezTo>
                  <a:cubicBezTo>
                    <a:pt x="20840" y="849"/>
                    <a:pt x="20347" y="3090"/>
                    <a:pt x="18865" y="6055"/>
                  </a:cubicBezTo>
                  <a:cubicBezTo>
                    <a:pt x="17498" y="8784"/>
                    <a:pt x="15298" y="12124"/>
                    <a:pt x="11809" y="15245"/>
                  </a:cubicBezTo>
                  <a:cubicBezTo>
                    <a:pt x="8220" y="18452"/>
                    <a:pt x="5479" y="19446"/>
                    <a:pt x="3572" y="19594"/>
                  </a:cubicBezTo>
                  <a:cubicBezTo>
                    <a:pt x="3384" y="19608"/>
                    <a:pt x="3204" y="19616"/>
                    <a:pt x="3033" y="19616"/>
                  </a:cubicBezTo>
                  <a:cubicBezTo>
                    <a:pt x="1412" y="19616"/>
                    <a:pt x="510" y="18994"/>
                    <a:pt x="326" y="18851"/>
                  </a:cubicBezTo>
                  <a:cubicBezTo>
                    <a:pt x="313" y="18841"/>
                    <a:pt x="297" y="18836"/>
                    <a:pt x="286" y="18836"/>
                  </a:cubicBezTo>
                  <a:cubicBezTo>
                    <a:pt x="281" y="18836"/>
                    <a:pt x="276" y="18839"/>
                    <a:pt x="273" y="18839"/>
                  </a:cubicBezTo>
                  <a:cubicBezTo>
                    <a:pt x="247" y="18851"/>
                    <a:pt x="216" y="18870"/>
                    <a:pt x="185" y="18897"/>
                  </a:cubicBezTo>
                  <a:cubicBezTo>
                    <a:pt x="135" y="18943"/>
                    <a:pt x="94" y="19008"/>
                    <a:pt x="66" y="19074"/>
                  </a:cubicBezTo>
                  <a:cubicBezTo>
                    <a:pt x="14" y="19202"/>
                    <a:pt x="-7" y="19374"/>
                    <a:pt x="2" y="19587"/>
                  </a:cubicBezTo>
                  <a:cubicBezTo>
                    <a:pt x="27" y="20235"/>
                    <a:pt x="645" y="20717"/>
                    <a:pt x="873" y="20845"/>
                  </a:cubicBezTo>
                  <a:cubicBezTo>
                    <a:pt x="950" y="20908"/>
                    <a:pt x="1868" y="21595"/>
                    <a:pt x="3604" y="21600"/>
                  </a:cubicBezTo>
                  <a:cubicBezTo>
                    <a:pt x="5504" y="21588"/>
                    <a:pt x="8393" y="20743"/>
                    <a:pt x="12244" y="17300"/>
                  </a:cubicBezTo>
                  <a:cubicBezTo>
                    <a:pt x="15958" y="13977"/>
                    <a:pt x="18201" y="10362"/>
                    <a:pt x="19517" y="7560"/>
                  </a:cubicBezTo>
                  <a:cubicBezTo>
                    <a:pt x="20856" y="4714"/>
                    <a:pt x="21240" y="2701"/>
                    <a:pt x="21249" y="2669"/>
                  </a:cubicBezTo>
                  <a:cubicBezTo>
                    <a:pt x="21417" y="1825"/>
                    <a:pt x="21593" y="479"/>
                    <a:pt x="21447" y="140"/>
                  </a:cubicBezTo>
                  <a:cubicBezTo>
                    <a:pt x="21411" y="51"/>
                    <a:pt x="21370" y="10"/>
                    <a:pt x="21321" y="0"/>
                  </a:cubicBezTo>
                  <a:cubicBezTo>
                    <a:pt x="21319" y="0"/>
                    <a:pt x="21317" y="0"/>
                    <a:pt x="21316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0" name="Google Shape;6325;p63"/>
            <p:cNvSpPr/>
            <p:nvPr/>
          </p:nvSpPr>
          <p:spPr>
            <a:xfrm>
              <a:off x="7561" y="6649"/>
              <a:ext cx="109508" cy="10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0" h="21600" extrusionOk="0">
                  <a:moveTo>
                    <a:pt x="14746" y="0"/>
                  </a:moveTo>
                  <a:cubicBezTo>
                    <a:pt x="12890" y="0"/>
                    <a:pt x="10499" y="732"/>
                    <a:pt x="7645" y="2191"/>
                  </a:cubicBezTo>
                  <a:cubicBezTo>
                    <a:pt x="2566" y="4784"/>
                    <a:pt x="-74" y="7681"/>
                    <a:pt x="2" y="10567"/>
                  </a:cubicBezTo>
                  <a:cubicBezTo>
                    <a:pt x="144" y="16277"/>
                    <a:pt x="10156" y="21051"/>
                    <a:pt x="11300" y="21574"/>
                  </a:cubicBezTo>
                  <a:cubicBezTo>
                    <a:pt x="11336" y="21595"/>
                    <a:pt x="11376" y="21600"/>
                    <a:pt x="11416" y="21600"/>
                  </a:cubicBezTo>
                  <a:cubicBezTo>
                    <a:pt x="11465" y="21600"/>
                    <a:pt x="11514" y="21590"/>
                    <a:pt x="11554" y="21563"/>
                  </a:cubicBezTo>
                  <a:cubicBezTo>
                    <a:pt x="11599" y="21542"/>
                    <a:pt x="11639" y="21511"/>
                    <a:pt x="11674" y="21469"/>
                  </a:cubicBezTo>
                  <a:cubicBezTo>
                    <a:pt x="11754" y="21370"/>
                    <a:pt x="11839" y="21260"/>
                    <a:pt x="11932" y="21161"/>
                  </a:cubicBezTo>
                  <a:cubicBezTo>
                    <a:pt x="12017" y="21077"/>
                    <a:pt x="12057" y="20957"/>
                    <a:pt x="12044" y="20826"/>
                  </a:cubicBezTo>
                  <a:cubicBezTo>
                    <a:pt x="12035" y="20706"/>
                    <a:pt x="11977" y="20586"/>
                    <a:pt x="11883" y="20523"/>
                  </a:cubicBezTo>
                  <a:cubicBezTo>
                    <a:pt x="9457" y="18803"/>
                    <a:pt x="3844" y="14306"/>
                    <a:pt x="4013" y="9773"/>
                  </a:cubicBezTo>
                  <a:cubicBezTo>
                    <a:pt x="4097" y="7535"/>
                    <a:pt x="5575" y="5668"/>
                    <a:pt x="8398" y="4235"/>
                  </a:cubicBezTo>
                  <a:cubicBezTo>
                    <a:pt x="9809" y="3514"/>
                    <a:pt x="11055" y="3153"/>
                    <a:pt x="12128" y="3153"/>
                  </a:cubicBezTo>
                  <a:cubicBezTo>
                    <a:pt x="13210" y="3153"/>
                    <a:pt x="14118" y="3519"/>
                    <a:pt x="14844" y="4251"/>
                  </a:cubicBezTo>
                  <a:cubicBezTo>
                    <a:pt x="17782" y="7200"/>
                    <a:pt x="16745" y="15085"/>
                    <a:pt x="16162" y="18342"/>
                  </a:cubicBezTo>
                  <a:cubicBezTo>
                    <a:pt x="16139" y="18468"/>
                    <a:pt x="16171" y="18588"/>
                    <a:pt x="16237" y="18688"/>
                  </a:cubicBezTo>
                  <a:cubicBezTo>
                    <a:pt x="16304" y="18776"/>
                    <a:pt x="16406" y="18824"/>
                    <a:pt x="16504" y="18824"/>
                  </a:cubicBezTo>
                  <a:cubicBezTo>
                    <a:pt x="16509" y="18824"/>
                    <a:pt x="16513" y="18824"/>
                    <a:pt x="16518" y="18824"/>
                  </a:cubicBezTo>
                  <a:cubicBezTo>
                    <a:pt x="16647" y="18808"/>
                    <a:pt x="16776" y="18808"/>
                    <a:pt x="16896" y="18808"/>
                  </a:cubicBezTo>
                  <a:cubicBezTo>
                    <a:pt x="16941" y="18808"/>
                    <a:pt x="16990" y="18797"/>
                    <a:pt x="17034" y="18771"/>
                  </a:cubicBezTo>
                  <a:cubicBezTo>
                    <a:pt x="17119" y="18735"/>
                    <a:pt x="17181" y="18656"/>
                    <a:pt x="17217" y="18557"/>
                  </a:cubicBezTo>
                  <a:cubicBezTo>
                    <a:pt x="17675" y="17213"/>
                    <a:pt x="21526" y="5354"/>
                    <a:pt x="18080" y="1339"/>
                  </a:cubicBezTo>
                  <a:cubicBezTo>
                    <a:pt x="17315" y="444"/>
                    <a:pt x="16193" y="0"/>
                    <a:pt x="14746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1" name="Google Shape;6326;p63"/>
            <p:cNvSpPr/>
            <p:nvPr/>
          </p:nvSpPr>
          <p:spPr>
            <a:xfrm>
              <a:off x="74407" y="101599"/>
              <a:ext cx="36474" cy="2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16303" y="0"/>
                  </a:moveTo>
                  <a:cubicBezTo>
                    <a:pt x="13835" y="0"/>
                    <a:pt x="10867" y="1460"/>
                    <a:pt x="8427" y="3004"/>
                  </a:cubicBezTo>
                  <a:cubicBezTo>
                    <a:pt x="4710" y="5352"/>
                    <a:pt x="243" y="9097"/>
                    <a:pt x="8" y="13730"/>
                  </a:cubicBezTo>
                  <a:cubicBezTo>
                    <a:pt x="-95" y="16078"/>
                    <a:pt x="860" y="18596"/>
                    <a:pt x="2917" y="21177"/>
                  </a:cubicBezTo>
                  <a:cubicBezTo>
                    <a:pt x="3123" y="21452"/>
                    <a:pt x="3402" y="21600"/>
                    <a:pt x="3667" y="21600"/>
                  </a:cubicBezTo>
                  <a:cubicBezTo>
                    <a:pt x="3814" y="21600"/>
                    <a:pt x="3961" y="21558"/>
                    <a:pt x="4093" y="21473"/>
                  </a:cubicBezTo>
                  <a:cubicBezTo>
                    <a:pt x="4210" y="21410"/>
                    <a:pt x="4313" y="21304"/>
                    <a:pt x="4387" y="21177"/>
                  </a:cubicBezTo>
                  <a:cubicBezTo>
                    <a:pt x="6620" y="18321"/>
                    <a:pt x="9059" y="16121"/>
                    <a:pt x="11851" y="14344"/>
                  </a:cubicBezTo>
                  <a:cubicBezTo>
                    <a:pt x="14628" y="12609"/>
                    <a:pt x="17449" y="11551"/>
                    <a:pt x="20403" y="11128"/>
                  </a:cubicBezTo>
                  <a:cubicBezTo>
                    <a:pt x="20521" y="11107"/>
                    <a:pt x="20623" y="11086"/>
                    <a:pt x="20756" y="11001"/>
                  </a:cubicBezTo>
                  <a:cubicBezTo>
                    <a:pt x="21138" y="10747"/>
                    <a:pt x="21402" y="10197"/>
                    <a:pt x="21432" y="9562"/>
                  </a:cubicBezTo>
                  <a:cubicBezTo>
                    <a:pt x="21505" y="5670"/>
                    <a:pt x="20888" y="2919"/>
                    <a:pt x="19609" y="1417"/>
                  </a:cubicBezTo>
                  <a:cubicBezTo>
                    <a:pt x="18757" y="402"/>
                    <a:pt x="17596" y="0"/>
                    <a:pt x="16303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2" name="Google Shape;6327;p63"/>
            <p:cNvSpPr/>
            <p:nvPr/>
          </p:nvSpPr>
          <p:spPr>
            <a:xfrm>
              <a:off x="6604" y="148225"/>
              <a:ext cx="526608" cy="587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extrusionOk="0">
                  <a:moveTo>
                    <a:pt x="7532" y="734"/>
                  </a:moveTo>
                  <a:cubicBezTo>
                    <a:pt x="8557" y="812"/>
                    <a:pt x="9564" y="1182"/>
                    <a:pt x="10360" y="1776"/>
                  </a:cubicBezTo>
                  <a:lnTo>
                    <a:pt x="10336" y="1804"/>
                  </a:lnTo>
                  <a:cubicBezTo>
                    <a:pt x="9546" y="1217"/>
                    <a:pt x="8550" y="850"/>
                    <a:pt x="7510" y="751"/>
                  </a:cubicBezTo>
                  <a:cubicBezTo>
                    <a:pt x="7516" y="742"/>
                    <a:pt x="7521" y="735"/>
                    <a:pt x="7524" y="734"/>
                  </a:cubicBezTo>
                  <a:close/>
                  <a:moveTo>
                    <a:pt x="8450" y="2407"/>
                  </a:moveTo>
                  <a:lnTo>
                    <a:pt x="8468" y="2411"/>
                  </a:lnTo>
                  <a:lnTo>
                    <a:pt x="9309" y="2911"/>
                  </a:lnTo>
                  <a:lnTo>
                    <a:pt x="8440" y="2415"/>
                  </a:lnTo>
                  <a:cubicBezTo>
                    <a:pt x="8444" y="2414"/>
                    <a:pt x="8450" y="2407"/>
                    <a:pt x="8450" y="2407"/>
                  </a:cubicBezTo>
                  <a:close/>
                  <a:moveTo>
                    <a:pt x="7766" y="5132"/>
                  </a:moveTo>
                  <a:lnTo>
                    <a:pt x="7793" y="5190"/>
                  </a:lnTo>
                  <a:lnTo>
                    <a:pt x="7815" y="5192"/>
                  </a:lnTo>
                  <a:lnTo>
                    <a:pt x="8403" y="5796"/>
                  </a:lnTo>
                  <a:lnTo>
                    <a:pt x="7786" y="5192"/>
                  </a:lnTo>
                  <a:lnTo>
                    <a:pt x="7766" y="5132"/>
                  </a:lnTo>
                  <a:close/>
                  <a:moveTo>
                    <a:pt x="2376" y="6147"/>
                  </a:moveTo>
                  <a:lnTo>
                    <a:pt x="2403" y="6158"/>
                  </a:lnTo>
                  <a:lnTo>
                    <a:pt x="2653" y="7032"/>
                  </a:lnTo>
                  <a:lnTo>
                    <a:pt x="2614" y="7040"/>
                  </a:lnTo>
                  <a:lnTo>
                    <a:pt x="2364" y="6165"/>
                  </a:lnTo>
                  <a:cubicBezTo>
                    <a:pt x="2364" y="6158"/>
                    <a:pt x="2368" y="6148"/>
                    <a:pt x="2376" y="6147"/>
                  </a:cubicBezTo>
                  <a:close/>
                  <a:moveTo>
                    <a:pt x="14954" y="10240"/>
                  </a:moveTo>
                  <a:lnTo>
                    <a:pt x="14981" y="10298"/>
                  </a:lnTo>
                  <a:lnTo>
                    <a:pt x="14999" y="10309"/>
                  </a:lnTo>
                  <a:cubicBezTo>
                    <a:pt x="15238" y="10754"/>
                    <a:pt x="15535" y="11167"/>
                    <a:pt x="15857" y="11566"/>
                  </a:cubicBezTo>
                  <a:cubicBezTo>
                    <a:pt x="15505" y="11189"/>
                    <a:pt x="15203" y="10770"/>
                    <a:pt x="14978" y="10299"/>
                  </a:cubicBezTo>
                  <a:lnTo>
                    <a:pt x="14954" y="10240"/>
                  </a:lnTo>
                  <a:close/>
                  <a:moveTo>
                    <a:pt x="14218" y="6554"/>
                  </a:moveTo>
                  <a:lnTo>
                    <a:pt x="14248" y="6561"/>
                  </a:lnTo>
                  <a:cubicBezTo>
                    <a:pt x="14981" y="8534"/>
                    <a:pt x="16182" y="10401"/>
                    <a:pt x="17711" y="11954"/>
                  </a:cubicBezTo>
                  <a:lnTo>
                    <a:pt x="17681" y="11977"/>
                  </a:lnTo>
                  <a:cubicBezTo>
                    <a:pt x="16147" y="10417"/>
                    <a:pt x="14948" y="8551"/>
                    <a:pt x="14210" y="6571"/>
                  </a:cubicBezTo>
                  <a:cubicBezTo>
                    <a:pt x="14207" y="6566"/>
                    <a:pt x="14211" y="6556"/>
                    <a:pt x="14218" y="6554"/>
                  </a:cubicBezTo>
                  <a:close/>
                  <a:moveTo>
                    <a:pt x="16131" y="13878"/>
                  </a:moveTo>
                  <a:lnTo>
                    <a:pt x="16160" y="13936"/>
                  </a:lnTo>
                  <a:lnTo>
                    <a:pt x="16177" y="13939"/>
                  </a:lnTo>
                  <a:lnTo>
                    <a:pt x="16501" y="14338"/>
                  </a:lnTo>
                  <a:lnTo>
                    <a:pt x="16155" y="13938"/>
                  </a:lnTo>
                  <a:lnTo>
                    <a:pt x="16131" y="13878"/>
                  </a:lnTo>
                  <a:close/>
                  <a:moveTo>
                    <a:pt x="7170" y="15224"/>
                  </a:moveTo>
                  <a:lnTo>
                    <a:pt x="7200" y="15232"/>
                  </a:lnTo>
                  <a:lnTo>
                    <a:pt x="7505" y="16084"/>
                  </a:lnTo>
                  <a:lnTo>
                    <a:pt x="7163" y="15245"/>
                  </a:lnTo>
                  <a:cubicBezTo>
                    <a:pt x="7160" y="15236"/>
                    <a:pt x="7163" y="15225"/>
                    <a:pt x="7170" y="15224"/>
                  </a:cubicBezTo>
                  <a:close/>
                  <a:moveTo>
                    <a:pt x="5141" y="14383"/>
                  </a:moveTo>
                  <a:lnTo>
                    <a:pt x="5165" y="14395"/>
                  </a:lnTo>
                  <a:cubicBezTo>
                    <a:pt x="5464" y="15343"/>
                    <a:pt x="5644" y="16326"/>
                    <a:pt x="5666" y="17313"/>
                  </a:cubicBezTo>
                  <a:cubicBezTo>
                    <a:pt x="5601" y="16330"/>
                    <a:pt x="5424" y="15352"/>
                    <a:pt x="5131" y="14406"/>
                  </a:cubicBezTo>
                  <a:cubicBezTo>
                    <a:pt x="5124" y="14392"/>
                    <a:pt x="5137" y="14383"/>
                    <a:pt x="5141" y="14383"/>
                  </a:cubicBezTo>
                  <a:close/>
                  <a:moveTo>
                    <a:pt x="15148" y="17255"/>
                  </a:moveTo>
                  <a:lnTo>
                    <a:pt x="15175" y="17267"/>
                  </a:lnTo>
                  <a:lnTo>
                    <a:pt x="15208" y="17460"/>
                  </a:lnTo>
                  <a:lnTo>
                    <a:pt x="15174" y="17465"/>
                  </a:lnTo>
                  <a:lnTo>
                    <a:pt x="15137" y="17274"/>
                  </a:lnTo>
                  <a:cubicBezTo>
                    <a:pt x="15137" y="17266"/>
                    <a:pt x="15140" y="17258"/>
                    <a:pt x="15148" y="17255"/>
                  </a:cubicBezTo>
                  <a:close/>
                  <a:moveTo>
                    <a:pt x="12016" y="17565"/>
                  </a:moveTo>
                  <a:lnTo>
                    <a:pt x="12048" y="17579"/>
                  </a:lnTo>
                  <a:lnTo>
                    <a:pt x="12117" y="17960"/>
                  </a:lnTo>
                  <a:lnTo>
                    <a:pt x="12078" y="17966"/>
                  </a:lnTo>
                  <a:lnTo>
                    <a:pt x="12008" y="17582"/>
                  </a:lnTo>
                  <a:cubicBezTo>
                    <a:pt x="12008" y="17574"/>
                    <a:pt x="12012" y="17566"/>
                    <a:pt x="12016" y="17565"/>
                  </a:cubicBezTo>
                  <a:close/>
                  <a:moveTo>
                    <a:pt x="2539" y="11259"/>
                  </a:moveTo>
                  <a:lnTo>
                    <a:pt x="2561" y="11270"/>
                  </a:lnTo>
                  <a:cubicBezTo>
                    <a:pt x="4161" y="13952"/>
                    <a:pt x="4983" y="16983"/>
                    <a:pt x="4942" y="20032"/>
                  </a:cubicBezTo>
                  <a:lnTo>
                    <a:pt x="4904" y="20032"/>
                  </a:lnTo>
                  <a:cubicBezTo>
                    <a:pt x="4946" y="16989"/>
                    <a:pt x="4124" y="13962"/>
                    <a:pt x="2539" y="11259"/>
                  </a:cubicBezTo>
                  <a:close/>
                  <a:moveTo>
                    <a:pt x="7425" y="0"/>
                  </a:moveTo>
                  <a:cubicBezTo>
                    <a:pt x="6359" y="0"/>
                    <a:pt x="5305" y="213"/>
                    <a:pt x="4364" y="585"/>
                  </a:cubicBezTo>
                  <a:cubicBezTo>
                    <a:pt x="2778" y="1208"/>
                    <a:pt x="1341" y="2352"/>
                    <a:pt x="575" y="3863"/>
                  </a:cubicBezTo>
                  <a:cubicBezTo>
                    <a:pt x="-112" y="5229"/>
                    <a:pt x="-254" y="6893"/>
                    <a:pt x="537" y="8749"/>
                  </a:cubicBezTo>
                  <a:cubicBezTo>
                    <a:pt x="685" y="9094"/>
                    <a:pt x="856" y="9451"/>
                    <a:pt x="1046" y="9807"/>
                  </a:cubicBezTo>
                  <a:cubicBezTo>
                    <a:pt x="4765" y="16826"/>
                    <a:pt x="4125" y="20587"/>
                    <a:pt x="3959" y="21271"/>
                  </a:cubicBezTo>
                  <a:cubicBezTo>
                    <a:pt x="3950" y="21305"/>
                    <a:pt x="3973" y="21343"/>
                    <a:pt x="4011" y="21355"/>
                  </a:cubicBezTo>
                  <a:cubicBezTo>
                    <a:pt x="4349" y="21451"/>
                    <a:pt x="5074" y="21600"/>
                    <a:pt x="6189" y="21600"/>
                  </a:cubicBezTo>
                  <a:cubicBezTo>
                    <a:pt x="6372" y="21600"/>
                    <a:pt x="6567" y="21595"/>
                    <a:pt x="6771" y="21587"/>
                  </a:cubicBezTo>
                  <a:cubicBezTo>
                    <a:pt x="6775" y="21586"/>
                    <a:pt x="6783" y="21586"/>
                    <a:pt x="6786" y="21583"/>
                  </a:cubicBezTo>
                  <a:cubicBezTo>
                    <a:pt x="6918" y="21578"/>
                    <a:pt x="7057" y="21570"/>
                    <a:pt x="7200" y="21559"/>
                  </a:cubicBezTo>
                  <a:cubicBezTo>
                    <a:pt x="8782" y="21438"/>
                    <a:pt x="10921" y="21024"/>
                    <a:pt x="13631" y="19956"/>
                  </a:cubicBezTo>
                  <a:cubicBezTo>
                    <a:pt x="16245" y="18924"/>
                    <a:pt x="18011" y="17832"/>
                    <a:pt x="19190" y="16885"/>
                  </a:cubicBezTo>
                  <a:cubicBezTo>
                    <a:pt x="19235" y="16849"/>
                    <a:pt x="19278" y="16813"/>
                    <a:pt x="19318" y="16778"/>
                  </a:cubicBezTo>
                  <a:lnTo>
                    <a:pt x="19322" y="16777"/>
                  </a:lnTo>
                  <a:cubicBezTo>
                    <a:pt x="19404" y="16710"/>
                    <a:pt x="19479" y="16646"/>
                    <a:pt x="19553" y="16582"/>
                  </a:cubicBezTo>
                  <a:cubicBezTo>
                    <a:pt x="20644" y="15637"/>
                    <a:pt x="21142" y="14876"/>
                    <a:pt x="21325" y="14531"/>
                  </a:cubicBezTo>
                  <a:cubicBezTo>
                    <a:pt x="21346" y="14494"/>
                    <a:pt x="21331" y="14454"/>
                    <a:pt x="21296" y="14438"/>
                  </a:cubicBezTo>
                  <a:cubicBezTo>
                    <a:pt x="20634" y="14080"/>
                    <a:pt x="17168" y="11935"/>
                    <a:pt x="14053" y="4680"/>
                  </a:cubicBezTo>
                  <a:cubicBezTo>
                    <a:pt x="13899" y="4314"/>
                    <a:pt x="13729" y="3957"/>
                    <a:pt x="13547" y="3621"/>
                  </a:cubicBezTo>
                  <a:cubicBezTo>
                    <a:pt x="12515" y="1677"/>
                    <a:pt x="10911" y="619"/>
                    <a:pt x="9191" y="205"/>
                  </a:cubicBezTo>
                  <a:lnTo>
                    <a:pt x="9187" y="206"/>
                  </a:lnTo>
                  <a:cubicBezTo>
                    <a:pt x="8607" y="65"/>
                    <a:pt x="8015" y="0"/>
                    <a:pt x="7425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3" name="Google Shape;6328;p63"/>
            <p:cNvSpPr/>
            <p:nvPr/>
          </p:nvSpPr>
          <p:spPr>
            <a:xfrm>
              <a:off x="212421" y="745424"/>
              <a:ext cx="83673" cy="4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21052" y="0"/>
                  </a:moveTo>
                  <a:cubicBezTo>
                    <a:pt x="21001" y="0"/>
                    <a:pt x="20943" y="26"/>
                    <a:pt x="20891" y="66"/>
                  </a:cubicBezTo>
                  <a:cubicBezTo>
                    <a:pt x="13741" y="4713"/>
                    <a:pt x="6841" y="8014"/>
                    <a:pt x="418" y="9797"/>
                  </a:cubicBezTo>
                  <a:cubicBezTo>
                    <a:pt x="372" y="9810"/>
                    <a:pt x="327" y="9823"/>
                    <a:pt x="295" y="9863"/>
                  </a:cubicBezTo>
                  <a:cubicBezTo>
                    <a:pt x="179" y="9955"/>
                    <a:pt x="89" y="10153"/>
                    <a:pt x="38" y="10391"/>
                  </a:cubicBezTo>
                  <a:cubicBezTo>
                    <a:pt x="-33" y="10721"/>
                    <a:pt x="-1" y="11104"/>
                    <a:pt x="96" y="11381"/>
                  </a:cubicBezTo>
                  <a:cubicBezTo>
                    <a:pt x="1344" y="14853"/>
                    <a:pt x="4402" y="21600"/>
                    <a:pt x="9448" y="21600"/>
                  </a:cubicBezTo>
                  <a:cubicBezTo>
                    <a:pt x="10786" y="21600"/>
                    <a:pt x="12273" y="21125"/>
                    <a:pt x="13901" y="19976"/>
                  </a:cubicBezTo>
                  <a:cubicBezTo>
                    <a:pt x="14191" y="19765"/>
                    <a:pt x="14481" y="19540"/>
                    <a:pt x="14757" y="19303"/>
                  </a:cubicBezTo>
                  <a:cubicBezTo>
                    <a:pt x="19398" y="15157"/>
                    <a:pt x="20988" y="6219"/>
                    <a:pt x="21528" y="1241"/>
                  </a:cubicBezTo>
                  <a:cubicBezTo>
                    <a:pt x="21567" y="898"/>
                    <a:pt x="21516" y="528"/>
                    <a:pt x="21374" y="264"/>
                  </a:cubicBezTo>
                  <a:cubicBezTo>
                    <a:pt x="21290" y="92"/>
                    <a:pt x="21174" y="0"/>
                    <a:pt x="21052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4" name="Google Shape;6329;p63"/>
            <p:cNvSpPr/>
            <p:nvPr/>
          </p:nvSpPr>
          <p:spPr>
            <a:xfrm>
              <a:off x="76262" y="119699"/>
              <a:ext cx="65900" cy="5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1" h="21600" extrusionOk="0">
                  <a:moveTo>
                    <a:pt x="9298" y="11045"/>
                  </a:moveTo>
                  <a:lnTo>
                    <a:pt x="9520" y="11245"/>
                  </a:lnTo>
                  <a:lnTo>
                    <a:pt x="9409" y="12226"/>
                  </a:lnTo>
                  <a:lnTo>
                    <a:pt x="9108" y="12186"/>
                  </a:lnTo>
                  <a:lnTo>
                    <a:pt x="9219" y="11195"/>
                  </a:lnTo>
                  <a:cubicBezTo>
                    <a:pt x="9227" y="11095"/>
                    <a:pt x="9274" y="11055"/>
                    <a:pt x="9298" y="11045"/>
                  </a:cubicBezTo>
                  <a:close/>
                  <a:moveTo>
                    <a:pt x="11491" y="0"/>
                  </a:moveTo>
                  <a:cubicBezTo>
                    <a:pt x="9947" y="0"/>
                    <a:pt x="8269" y="490"/>
                    <a:pt x="6472" y="1471"/>
                  </a:cubicBezTo>
                  <a:cubicBezTo>
                    <a:pt x="3114" y="3322"/>
                    <a:pt x="1040" y="5923"/>
                    <a:pt x="311" y="9254"/>
                  </a:cubicBezTo>
                  <a:cubicBezTo>
                    <a:pt x="-710" y="13816"/>
                    <a:pt x="1016" y="18699"/>
                    <a:pt x="2117" y="21210"/>
                  </a:cubicBezTo>
                  <a:cubicBezTo>
                    <a:pt x="2204" y="21400"/>
                    <a:pt x="2338" y="21530"/>
                    <a:pt x="2489" y="21580"/>
                  </a:cubicBezTo>
                  <a:cubicBezTo>
                    <a:pt x="2544" y="21600"/>
                    <a:pt x="2600" y="21600"/>
                    <a:pt x="2647" y="21600"/>
                  </a:cubicBezTo>
                  <a:cubicBezTo>
                    <a:pt x="2734" y="21600"/>
                    <a:pt x="2813" y="21580"/>
                    <a:pt x="2885" y="21540"/>
                  </a:cubicBezTo>
                  <a:cubicBezTo>
                    <a:pt x="2924" y="21530"/>
                    <a:pt x="2940" y="21510"/>
                    <a:pt x="2972" y="21490"/>
                  </a:cubicBezTo>
                  <a:cubicBezTo>
                    <a:pt x="3423" y="21140"/>
                    <a:pt x="3890" y="20790"/>
                    <a:pt x="4357" y="20459"/>
                  </a:cubicBezTo>
                  <a:lnTo>
                    <a:pt x="4935" y="20019"/>
                  </a:lnTo>
                  <a:cubicBezTo>
                    <a:pt x="5205" y="19829"/>
                    <a:pt x="5308" y="19409"/>
                    <a:pt x="5181" y="19059"/>
                  </a:cubicBezTo>
                  <a:cubicBezTo>
                    <a:pt x="4144" y="16127"/>
                    <a:pt x="4001" y="12766"/>
                    <a:pt x="4761" y="9845"/>
                  </a:cubicBezTo>
                  <a:lnTo>
                    <a:pt x="5054" y="9955"/>
                  </a:lnTo>
                  <a:cubicBezTo>
                    <a:pt x="4334" y="12716"/>
                    <a:pt x="4452" y="15907"/>
                    <a:pt x="5379" y="18699"/>
                  </a:cubicBezTo>
                  <a:cubicBezTo>
                    <a:pt x="5450" y="18899"/>
                    <a:pt x="5585" y="19059"/>
                    <a:pt x="5743" y="19119"/>
                  </a:cubicBezTo>
                  <a:cubicBezTo>
                    <a:pt x="5806" y="19149"/>
                    <a:pt x="5870" y="19169"/>
                    <a:pt x="5933" y="19169"/>
                  </a:cubicBezTo>
                  <a:cubicBezTo>
                    <a:pt x="6020" y="19169"/>
                    <a:pt x="6099" y="19139"/>
                    <a:pt x="6179" y="19099"/>
                  </a:cubicBezTo>
                  <a:cubicBezTo>
                    <a:pt x="6202" y="19089"/>
                    <a:pt x="6210" y="19089"/>
                    <a:pt x="6234" y="19069"/>
                  </a:cubicBezTo>
                  <a:cubicBezTo>
                    <a:pt x="8111" y="17778"/>
                    <a:pt x="9797" y="16708"/>
                    <a:pt x="11396" y="15827"/>
                  </a:cubicBezTo>
                  <a:cubicBezTo>
                    <a:pt x="14239" y="14277"/>
                    <a:pt x="17272" y="12956"/>
                    <a:pt x="20423" y="11906"/>
                  </a:cubicBezTo>
                  <a:cubicBezTo>
                    <a:pt x="20455" y="11896"/>
                    <a:pt x="20486" y="11886"/>
                    <a:pt x="20502" y="11875"/>
                  </a:cubicBezTo>
                  <a:cubicBezTo>
                    <a:pt x="20629" y="11805"/>
                    <a:pt x="20740" y="11685"/>
                    <a:pt x="20795" y="11545"/>
                  </a:cubicBezTo>
                  <a:cubicBezTo>
                    <a:pt x="20882" y="11355"/>
                    <a:pt x="20890" y="11145"/>
                    <a:pt x="20842" y="10945"/>
                  </a:cubicBezTo>
                  <a:cubicBezTo>
                    <a:pt x="20162" y="8204"/>
                    <a:pt x="18499" y="3292"/>
                    <a:pt x="15165" y="1101"/>
                  </a:cubicBezTo>
                  <a:cubicBezTo>
                    <a:pt x="14049" y="370"/>
                    <a:pt x="12822" y="0"/>
                    <a:pt x="11491" y="0"/>
                  </a:cubicBezTo>
                  <a:close/>
                </a:path>
              </a:pathLst>
            </a:custGeom>
            <a:solidFill>
              <a:srgbClr val="EFDA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5" name="Google Shape;6330;p63"/>
            <p:cNvSpPr/>
            <p:nvPr/>
          </p:nvSpPr>
          <p:spPr>
            <a:xfrm>
              <a:off x="94090" y="732799"/>
              <a:ext cx="76631" cy="2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1703" y="0"/>
                  </a:moveTo>
                  <a:cubicBezTo>
                    <a:pt x="1675" y="0"/>
                    <a:pt x="1654" y="19"/>
                    <a:pt x="1632" y="19"/>
                  </a:cubicBezTo>
                  <a:cubicBezTo>
                    <a:pt x="1478" y="113"/>
                    <a:pt x="1295" y="265"/>
                    <a:pt x="1098" y="473"/>
                  </a:cubicBezTo>
                  <a:cubicBezTo>
                    <a:pt x="803" y="832"/>
                    <a:pt x="571" y="1343"/>
                    <a:pt x="388" y="1854"/>
                  </a:cubicBezTo>
                  <a:cubicBezTo>
                    <a:pt x="86" y="2856"/>
                    <a:pt x="-48" y="4199"/>
                    <a:pt x="15" y="5863"/>
                  </a:cubicBezTo>
                  <a:cubicBezTo>
                    <a:pt x="163" y="10932"/>
                    <a:pt x="3854" y="14696"/>
                    <a:pt x="5218" y="15699"/>
                  </a:cubicBezTo>
                  <a:cubicBezTo>
                    <a:pt x="5682" y="16191"/>
                    <a:pt x="11167" y="21562"/>
                    <a:pt x="21552" y="21600"/>
                  </a:cubicBezTo>
                  <a:cubicBezTo>
                    <a:pt x="20476" y="14375"/>
                    <a:pt x="20807" y="9192"/>
                    <a:pt x="21362" y="5958"/>
                  </a:cubicBezTo>
                  <a:cubicBezTo>
                    <a:pt x="20258" y="6071"/>
                    <a:pt x="19197" y="6128"/>
                    <a:pt x="18177" y="6128"/>
                  </a:cubicBezTo>
                  <a:cubicBezTo>
                    <a:pt x="8453" y="6128"/>
                    <a:pt x="3060" y="1248"/>
                    <a:pt x="1942" y="132"/>
                  </a:cubicBezTo>
                  <a:cubicBezTo>
                    <a:pt x="1857" y="57"/>
                    <a:pt x="1773" y="0"/>
                    <a:pt x="170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6" name="Google Shape;6331;p63"/>
            <p:cNvSpPr/>
            <p:nvPr/>
          </p:nvSpPr>
          <p:spPr>
            <a:xfrm>
              <a:off x="6663" y="253249"/>
              <a:ext cx="178108" cy="48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extrusionOk="0">
                  <a:moveTo>
                    <a:pt x="1668" y="0"/>
                  </a:moveTo>
                  <a:cubicBezTo>
                    <a:pt x="-324" y="1659"/>
                    <a:pt x="-734" y="3679"/>
                    <a:pt x="1556" y="5930"/>
                  </a:cubicBezTo>
                  <a:cubicBezTo>
                    <a:pt x="1984" y="6351"/>
                    <a:pt x="2479" y="6783"/>
                    <a:pt x="3030" y="7216"/>
                  </a:cubicBezTo>
                  <a:cubicBezTo>
                    <a:pt x="13775" y="15738"/>
                    <a:pt x="11933" y="20308"/>
                    <a:pt x="11450" y="21137"/>
                  </a:cubicBezTo>
                  <a:cubicBezTo>
                    <a:pt x="11426" y="21179"/>
                    <a:pt x="11491" y="21225"/>
                    <a:pt x="11602" y="21237"/>
                  </a:cubicBezTo>
                  <a:cubicBezTo>
                    <a:pt x="12577" y="21353"/>
                    <a:pt x="14672" y="21535"/>
                    <a:pt x="17899" y="21535"/>
                  </a:cubicBezTo>
                  <a:cubicBezTo>
                    <a:pt x="18429" y="21535"/>
                    <a:pt x="18992" y="21530"/>
                    <a:pt x="19583" y="21519"/>
                  </a:cubicBezTo>
                  <a:lnTo>
                    <a:pt x="19589" y="21513"/>
                  </a:lnTo>
                  <a:lnTo>
                    <a:pt x="19630" y="21516"/>
                  </a:lnTo>
                  <a:lnTo>
                    <a:pt x="20866" y="21600"/>
                  </a:lnTo>
                  <a:cubicBezTo>
                    <a:pt x="20857" y="21559"/>
                    <a:pt x="20840" y="21522"/>
                    <a:pt x="20825" y="21486"/>
                  </a:cubicBezTo>
                  <a:cubicBezTo>
                    <a:pt x="18171" y="13523"/>
                    <a:pt x="11166" y="9777"/>
                    <a:pt x="5056" y="5847"/>
                  </a:cubicBezTo>
                  <a:cubicBezTo>
                    <a:pt x="1794" y="3756"/>
                    <a:pt x="1360" y="1582"/>
                    <a:pt x="166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7" name="Google Shape;6332;p63"/>
            <p:cNvSpPr/>
            <p:nvPr/>
          </p:nvSpPr>
          <p:spPr>
            <a:xfrm>
              <a:off x="233495" y="153724"/>
              <a:ext cx="299753" cy="45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0" y="0"/>
                  </a:moveTo>
                  <a:cubicBezTo>
                    <a:pt x="2063" y="1036"/>
                    <a:pt x="4716" y="2807"/>
                    <a:pt x="5895" y="5471"/>
                  </a:cubicBezTo>
                  <a:cubicBezTo>
                    <a:pt x="7967" y="10150"/>
                    <a:pt x="9445" y="14959"/>
                    <a:pt x="17775" y="21556"/>
                  </a:cubicBezTo>
                  <a:cubicBezTo>
                    <a:pt x="17791" y="21571"/>
                    <a:pt x="17811" y="21586"/>
                    <a:pt x="17827" y="21600"/>
                  </a:cubicBezTo>
                  <a:lnTo>
                    <a:pt x="18004" y="21418"/>
                  </a:lnTo>
                  <a:lnTo>
                    <a:pt x="18011" y="21416"/>
                  </a:lnTo>
                  <a:lnTo>
                    <a:pt x="18256" y="21163"/>
                  </a:lnTo>
                  <a:cubicBezTo>
                    <a:pt x="18256" y="21163"/>
                    <a:pt x="18279" y="21161"/>
                    <a:pt x="18322" y="21161"/>
                  </a:cubicBezTo>
                  <a:cubicBezTo>
                    <a:pt x="18349" y="21161"/>
                    <a:pt x="18382" y="21162"/>
                    <a:pt x="18421" y="21164"/>
                  </a:cubicBezTo>
                  <a:cubicBezTo>
                    <a:pt x="20358" y="19943"/>
                    <a:pt x="21244" y="18958"/>
                    <a:pt x="21569" y="18512"/>
                  </a:cubicBezTo>
                  <a:cubicBezTo>
                    <a:pt x="21600" y="18468"/>
                    <a:pt x="21573" y="18417"/>
                    <a:pt x="21515" y="18392"/>
                  </a:cubicBezTo>
                  <a:cubicBezTo>
                    <a:pt x="20336" y="17931"/>
                    <a:pt x="14179" y="15160"/>
                    <a:pt x="8644" y="5783"/>
                  </a:cubicBezTo>
                  <a:cubicBezTo>
                    <a:pt x="8366" y="5309"/>
                    <a:pt x="8064" y="4849"/>
                    <a:pt x="7742" y="4414"/>
                  </a:cubicBezTo>
                  <a:cubicBezTo>
                    <a:pt x="5908" y="1902"/>
                    <a:pt x="3058" y="535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8" name="Google Shape;6333;p63"/>
            <p:cNvSpPr/>
            <p:nvPr/>
          </p:nvSpPr>
          <p:spPr>
            <a:xfrm>
              <a:off x="495295" y="538199"/>
              <a:ext cx="56078" cy="7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extrusionOk="0">
                  <a:moveTo>
                    <a:pt x="19413" y="0"/>
                  </a:moveTo>
                  <a:cubicBezTo>
                    <a:pt x="19059" y="0"/>
                    <a:pt x="18669" y="83"/>
                    <a:pt x="18259" y="214"/>
                  </a:cubicBezTo>
                  <a:cubicBezTo>
                    <a:pt x="17477" y="463"/>
                    <a:pt x="16807" y="857"/>
                    <a:pt x="16361" y="1196"/>
                  </a:cubicBezTo>
                  <a:cubicBezTo>
                    <a:pt x="15635" y="2427"/>
                    <a:pt x="11735" y="8829"/>
                    <a:pt x="0" y="17299"/>
                  </a:cubicBezTo>
                  <a:cubicBezTo>
                    <a:pt x="1666" y="17846"/>
                    <a:pt x="3676" y="19035"/>
                    <a:pt x="5165" y="21600"/>
                  </a:cubicBezTo>
                  <a:cubicBezTo>
                    <a:pt x="15765" y="13469"/>
                    <a:pt x="18808" y="7716"/>
                    <a:pt x="18873" y="7626"/>
                  </a:cubicBezTo>
                  <a:cubicBezTo>
                    <a:pt x="20204" y="5213"/>
                    <a:pt x="21600" y="1369"/>
                    <a:pt x="20446" y="401"/>
                  </a:cubicBezTo>
                  <a:cubicBezTo>
                    <a:pt x="20158" y="145"/>
                    <a:pt x="19850" y="28"/>
                    <a:pt x="19460" y="0"/>
                  </a:cubicBezTo>
                  <a:cubicBezTo>
                    <a:pt x="19441" y="0"/>
                    <a:pt x="19422" y="0"/>
                    <a:pt x="19413" y="0"/>
                  </a:cubicBezTo>
                  <a:close/>
                </a:path>
              </a:pathLst>
            </a:custGeom>
            <a:solidFill>
              <a:srgbClr val="FFF6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9" name="Google Shape;6334;p63"/>
            <p:cNvSpPr/>
            <p:nvPr/>
          </p:nvSpPr>
          <p:spPr>
            <a:xfrm>
              <a:off x="-1" y="141624"/>
              <a:ext cx="541124" cy="6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3" h="21600" extrusionOk="0">
                  <a:moveTo>
                    <a:pt x="7191" y="285"/>
                  </a:moveTo>
                  <a:cubicBezTo>
                    <a:pt x="9363" y="285"/>
                    <a:pt x="11584" y="1277"/>
                    <a:pt x="12864" y="3799"/>
                  </a:cubicBezTo>
                  <a:cubicBezTo>
                    <a:pt x="13032" y="4127"/>
                    <a:pt x="13190" y="4475"/>
                    <a:pt x="13335" y="4832"/>
                  </a:cubicBezTo>
                  <a:cubicBezTo>
                    <a:pt x="16251" y="11944"/>
                    <a:pt x="19460" y="14029"/>
                    <a:pt x="20140" y="14407"/>
                  </a:cubicBezTo>
                  <a:cubicBezTo>
                    <a:pt x="19860" y="14961"/>
                    <a:pt x="18325" y="17497"/>
                    <a:pt x="12969" y="19707"/>
                  </a:cubicBezTo>
                  <a:cubicBezTo>
                    <a:pt x="9852" y="20993"/>
                    <a:pt x="7533" y="21305"/>
                    <a:pt x="6018" y="21305"/>
                  </a:cubicBezTo>
                  <a:cubicBezTo>
                    <a:pt x="4929" y="21305"/>
                    <a:pt x="4254" y="21144"/>
                    <a:pt x="3995" y="21068"/>
                  </a:cubicBezTo>
                  <a:cubicBezTo>
                    <a:pt x="4170" y="20337"/>
                    <a:pt x="4756" y="16686"/>
                    <a:pt x="1272" y="9809"/>
                  </a:cubicBezTo>
                  <a:cubicBezTo>
                    <a:pt x="1097" y="9461"/>
                    <a:pt x="937" y="9114"/>
                    <a:pt x="800" y="8776"/>
                  </a:cubicBezTo>
                  <a:cubicBezTo>
                    <a:pt x="-753" y="4978"/>
                    <a:pt x="1550" y="2006"/>
                    <a:pt x="4347" y="852"/>
                  </a:cubicBezTo>
                  <a:cubicBezTo>
                    <a:pt x="5222" y="491"/>
                    <a:pt x="6201" y="285"/>
                    <a:pt x="7191" y="285"/>
                  </a:cubicBezTo>
                  <a:close/>
                  <a:moveTo>
                    <a:pt x="7200" y="0"/>
                  </a:moveTo>
                  <a:cubicBezTo>
                    <a:pt x="6167" y="0"/>
                    <a:pt x="5144" y="215"/>
                    <a:pt x="4229" y="592"/>
                  </a:cubicBezTo>
                  <a:cubicBezTo>
                    <a:pt x="1307" y="1798"/>
                    <a:pt x="-1100" y="4905"/>
                    <a:pt x="524" y="8879"/>
                  </a:cubicBezTo>
                  <a:cubicBezTo>
                    <a:pt x="664" y="9223"/>
                    <a:pt x="826" y="9577"/>
                    <a:pt x="1006" y="9932"/>
                  </a:cubicBezTo>
                  <a:cubicBezTo>
                    <a:pt x="4782" y="17394"/>
                    <a:pt x="3685" y="21081"/>
                    <a:pt x="3673" y="21118"/>
                  </a:cubicBezTo>
                  <a:cubicBezTo>
                    <a:pt x="3652" y="21188"/>
                    <a:pt x="3687" y="21261"/>
                    <a:pt x="3758" y="21290"/>
                  </a:cubicBezTo>
                  <a:cubicBezTo>
                    <a:pt x="3820" y="21313"/>
                    <a:pt x="4566" y="21600"/>
                    <a:pt x="6020" y="21600"/>
                  </a:cubicBezTo>
                  <a:cubicBezTo>
                    <a:pt x="7566" y="21600"/>
                    <a:pt x="9914" y="21275"/>
                    <a:pt x="13087" y="19968"/>
                  </a:cubicBezTo>
                  <a:cubicBezTo>
                    <a:pt x="19243" y="17428"/>
                    <a:pt x="20427" y="14516"/>
                    <a:pt x="20474" y="14394"/>
                  </a:cubicBezTo>
                  <a:cubicBezTo>
                    <a:pt x="20500" y="14327"/>
                    <a:pt x="20467" y="14250"/>
                    <a:pt x="20400" y="14218"/>
                  </a:cubicBezTo>
                  <a:cubicBezTo>
                    <a:pt x="20364" y="14203"/>
                    <a:pt x="16785" y="12463"/>
                    <a:pt x="13615" y="4729"/>
                  </a:cubicBezTo>
                  <a:cubicBezTo>
                    <a:pt x="13467" y="4365"/>
                    <a:pt x="13304" y="4011"/>
                    <a:pt x="13135" y="3676"/>
                  </a:cubicBezTo>
                  <a:cubicBezTo>
                    <a:pt x="11796" y="1037"/>
                    <a:pt x="9471" y="0"/>
                    <a:pt x="720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0" name="Google Shape;6335;p63"/>
            <p:cNvSpPr/>
            <p:nvPr/>
          </p:nvSpPr>
          <p:spPr>
            <a:xfrm>
              <a:off x="202781" y="736999"/>
              <a:ext cx="100871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extrusionOk="0">
                  <a:moveTo>
                    <a:pt x="20561" y="0"/>
                  </a:moveTo>
                  <a:cubicBezTo>
                    <a:pt x="20135" y="0"/>
                    <a:pt x="19805" y="676"/>
                    <a:pt x="19784" y="1448"/>
                  </a:cubicBezTo>
                  <a:cubicBezTo>
                    <a:pt x="19784" y="1573"/>
                    <a:pt x="19369" y="13695"/>
                    <a:pt x="13439" y="17392"/>
                  </a:cubicBezTo>
                  <a:cubicBezTo>
                    <a:pt x="12109" y="18222"/>
                    <a:pt x="10901" y="18569"/>
                    <a:pt x="9811" y="18569"/>
                  </a:cubicBezTo>
                  <a:cubicBezTo>
                    <a:pt x="4253" y="18569"/>
                    <a:pt x="1710" y="9545"/>
                    <a:pt x="1588" y="9101"/>
                  </a:cubicBezTo>
                  <a:cubicBezTo>
                    <a:pt x="1444" y="8551"/>
                    <a:pt x="1147" y="8242"/>
                    <a:pt x="833" y="8242"/>
                  </a:cubicBezTo>
                  <a:cubicBezTo>
                    <a:pt x="710" y="8242"/>
                    <a:pt x="588" y="8300"/>
                    <a:pt x="466" y="8397"/>
                  </a:cubicBezTo>
                  <a:cubicBezTo>
                    <a:pt x="51" y="8764"/>
                    <a:pt x="-114" y="9671"/>
                    <a:pt x="83" y="10433"/>
                  </a:cubicBezTo>
                  <a:cubicBezTo>
                    <a:pt x="131" y="10559"/>
                    <a:pt x="3200" y="21600"/>
                    <a:pt x="9827" y="21600"/>
                  </a:cubicBezTo>
                  <a:cubicBezTo>
                    <a:pt x="11088" y="21600"/>
                    <a:pt x="12470" y="21195"/>
                    <a:pt x="13986" y="20268"/>
                  </a:cubicBezTo>
                  <a:cubicBezTo>
                    <a:pt x="20975" y="15915"/>
                    <a:pt x="21449" y="2191"/>
                    <a:pt x="21459" y="1602"/>
                  </a:cubicBezTo>
                  <a:cubicBezTo>
                    <a:pt x="21486" y="772"/>
                    <a:pt x="21140" y="58"/>
                    <a:pt x="20672" y="19"/>
                  </a:cubicBezTo>
                  <a:cubicBezTo>
                    <a:pt x="20635" y="10"/>
                    <a:pt x="20598" y="0"/>
                    <a:pt x="2056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1" name="Google Shape;6336;p63"/>
            <p:cNvSpPr/>
            <p:nvPr/>
          </p:nvSpPr>
          <p:spPr>
            <a:xfrm>
              <a:off x="69672" y="117049"/>
              <a:ext cx="29904" cy="6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2" h="21600" extrusionOk="0">
                  <a:moveTo>
                    <a:pt x="16230" y="0"/>
                  </a:moveTo>
                  <a:cubicBezTo>
                    <a:pt x="15901" y="0"/>
                    <a:pt x="15573" y="33"/>
                    <a:pt x="15260" y="108"/>
                  </a:cubicBezTo>
                  <a:cubicBezTo>
                    <a:pt x="7418" y="1930"/>
                    <a:pt x="2519" y="4583"/>
                    <a:pt x="750" y="8010"/>
                  </a:cubicBezTo>
                  <a:cubicBezTo>
                    <a:pt x="-2537" y="14314"/>
                    <a:pt x="6025" y="20777"/>
                    <a:pt x="6400" y="21059"/>
                  </a:cubicBezTo>
                  <a:cubicBezTo>
                    <a:pt x="6870" y="21409"/>
                    <a:pt x="7621" y="21600"/>
                    <a:pt x="8388" y="21600"/>
                  </a:cubicBezTo>
                  <a:cubicBezTo>
                    <a:pt x="8920" y="21600"/>
                    <a:pt x="9406" y="21517"/>
                    <a:pt x="9860" y="21375"/>
                  </a:cubicBezTo>
                  <a:cubicBezTo>
                    <a:pt x="10986" y="20943"/>
                    <a:pt x="11237" y="20128"/>
                    <a:pt x="10439" y="19546"/>
                  </a:cubicBezTo>
                  <a:cubicBezTo>
                    <a:pt x="10360" y="19487"/>
                    <a:pt x="2879" y="13790"/>
                    <a:pt x="5524" y="8708"/>
                  </a:cubicBezTo>
                  <a:cubicBezTo>
                    <a:pt x="6901" y="6088"/>
                    <a:pt x="10846" y="4009"/>
                    <a:pt x="17232" y="2528"/>
                  </a:cubicBezTo>
                  <a:cubicBezTo>
                    <a:pt x="18484" y="2229"/>
                    <a:pt x="19063" y="1456"/>
                    <a:pt x="18515" y="790"/>
                  </a:cubicBezTo>
                  <a:cubicBezTo>
                    <a:pt x="18108" y="291"/>
                    <a:pt x="17185" y="0"/>
                    <a:pt x="1623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2" name="Google Shape;6337;p63"/>
            <p:cNvSpPr/>
            <p:nvPr/>
          </p:nvSpPr>
          <p:spPr>
            <a:xfrm>
              <a:off x="67840" y="98849"/>
              <a:ext cx="23861" cy="3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4" h="21600" extrusionOk="0">
                  <a:moveTo>
                    <a:pt x="17158" y="0"/>
                  </a:moveTo>
                  <a:cubicBezTo>
                    <a:pt x="16705" y="0"/>
                    <a:pt x="16252" y="60"/>
                    <a:pt x="15820" y="179"/>
                  </a:cubicBezTo>
                  <a:cubicBezTo>
                    <a:pt x="5765" y="3209"/>
                    <a:pt x="457" y="6852"/>
                    <a:pt x="25" y="11076"/>
                  </a:cubicBezTo>
                  <a:cubicBezTo>
                    <a:pt x="-536" y="16913"/>
                    <a:pt x="8462" y="20839"/>
                    <a:pt x="9476" y="21272"/>
                  </a:cubicBezTo>
                  <a:cubicBezTo>
                    <a:pt x="9994" y="21496"/>
                    <a:pt x="10620" y="21600"/>
                    <a:pt x="11203" y="21600"/>
                  </a:cubicBezTo>
                  <a:cubicBezTo>
                    <a:pt x="12346" y="21600"/>
                    <a:pt x="13468" y="21197"/>
                    <a:pt x="14159" y="20495"/>
                  </a:cubicBezTo>
                  <a:cubicBezTo>
                    <a:pt x="15152" y="19406"/>
                    <a:pt x="14655" y="17943"/>
                    <a:pt x="13037" y="17271"/>
                  </a:cubicBezTo>
                  <a:cubicBezTo>
                    <a:pt x="11354" y="16540"/>
                    <a:pt x="6606" y="13942"/>
                    <a:pt x="6865" y="11419"/>
                  </a:cubicBezTo>
                  <a:cubicBezTo>
                    <a:pt x="7103" y="9165"/>
                    <a:pt x="11224" y="6732"/>
                    <a:pt x="18539" y="4508"/>
                  </a:cubicBezTo>
                  <a:cubicBezTo>
                    <a:pt x="20266" y="4001"/>
                    <a:pt x="21064" y="2612"/>
                    <a:pt x="20309" y="1418"/>
                  </a:cubicBezTo>
                  <a:cubicBezTo>
                    <a:pt x="19748" y="508"/>
                    <a:pt x="18475" y="0"/>
                    <a:pt x="1715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3" name="Google Shape;6338;p63"/>
            <p:cNvSpPr/>
            <p:nvPr/>
          </p:nvSpPr>
          <p:spPr>
            <a:xfrm>
              <a:off x="983" y="10799"/>
              <a:ext cx="76168" cy="10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13556" y="0"/>
                  </a:moveTo>
                  <a:cubicBezTo>
                    <a:pt x="13416" y="0"/>
                    <a:pt x="13269" y="20"/>
                    <a:pt x="13129" y="61"/>
                  </a:cubicBezTo>
                  <a:cubicBezTo>
                    <a:pt x="4278" y="2848"/>
                    <a:pt x="-137" y="6004"/>
                    <a:pt x="3" y="9440"/>
                  </a:cubicBezTo>
                  <a:cubicBezTo>
                    <a:pt x="276" y="16300"/>
                    <a:pt x="19021" y="21337"/>
                    <a:pt x="19819" y="21554"/>
                  </a:cubicBezTo>
                  <a:cubicBezTo>
                    <a:pt x="19938" y="21590"/>
                    <a:pt x="20071" y="21600"/>
                    <a:pt x="20197" y="21600"/>
                  </a:cubicBezTo>
                  <a:cubicBezTo>
                    <a:pt x="20644" y="21600"/>
                    <a:pt x="21071" y="21402"/>
                    <a:pt x="21246" y="21088"/>
                  </a:cubicBezTo>
                  <a:cubicBezTo>
                    <a:pt x="21463" y="20673"/>
                    <a:pt x="21169" y="20217"/>
                    <a:pt x="20588" y="20060"/>
                  </a:cubicBezTo>
                  <a:cubicBezTo>
                    <a:pt x="15543" y="18732"/>
                    <a:pt x="2410" y="14213"/>
                    <a:pt x="2214" y="9399"/>
                  </a:cubicBezTo>
                  <a:cubicBezTo>
                    <a:pt x="2095" y="6683"/>
                    <a:pt x="6069" y="4033"/>
                    <a:pt x="14011" y="1535"/>
                  </a:cubicBezTo>
                  <a:cubicBezTo>
                    <a:pt x="14578" y="1358"/>
                    <a:pt x="14830" y="887"/>
                    <a:pt x="14585" y="481"/>
                  </a:cubicBezTo>
                  <a:cubicBezTo>
                    <a:pt x="14396" y="182"/>
                    <a:pt x="13990" y="0"/>
                    <a:pt x="1355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4" name="Google Shape;6339;p63"/>
            <p:cNvSpPr/>
            <p:nvPr/>
          </p:nvSpPr>
          <p:spPr>
            <a:xfrm>
              <a:off x="28772" y="25349"/>
              <a:ext cx="56681" cy="8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extrusionOk="0">
                  <a:moveTo>
                    <a:pt x="9977" y="0"/>
                  </a:moveTo>
                  <a:cubicBezTo>
                    <a:pt x="9783" y="0"/>
                    <a:pt x="9589" y="26"/>
                    <a:pt x="9404" y="77"/>
                  </a:cubicBezTo>
                  <a:cubicBezTo>
                    <a:pt x="3362" y="1898"/>
                    <a:pt x="184" y="4282"/>
                    <a:pt x="9" y="7151"/>
                  </a:cubicBezTo>
                  <a:cubicBezTo>
                    <a:pt x="-444" y="14174"/>
                    <a:pt x="18006" y="21178"/>
                    <a:pt x="18791" y="21479"/>
                  </a:cubicBezTo>
                  <a:cubicBezTo>
                    <a:pt x="19003" y="21562"/>
                    <a:pt x="19244" y="21600"/>
                    <a:pt x="19475" y="21600"/>
                  </a:cubicBezTo>
                  <a:cubicBezTo>
                    <a:pt x="20001" y="21600"/>
                    <a:pt x="20500" y="21408"/>
                    <a:pt x="20768" y="21076"/>
                  </a:cubicBezTo>
                  <a:cubicBezTo>
                    <a:pt x="21156" y="20590"/>
                    <a:pt x="20888" y="19977"/>
                    <a:pt x="20186" y="19708"/>
                  </a:cubicBezTo>
                  <a:cubicBezTo>
                    <a:pt x="15271" y="17868"/>
                    <a:pt x="2614" y="12040"/>
                    <a:pt x="2928" y="7247"/>
                  </a:cubicBezTo>
                  <a:cubicBezTo>
                    <a:pt x="3048" y="5208"/>
                    <a:pt x="5635" y="3425"/>
                    <a:pt x="10578" y="1936"/>
                  </a:cubicBezTo>
                  <a:cubicBezTo>
                    <a:pt x="11308" y="1713"/>
                    <a:pt x="11649" y="1118"/>
                    <a:pt x="11317" y="607"/>
                  </a:cubicBezTo>
                  <a:cubicBezTo>
                    <a:pt x="11077" y="224"/>
                    <a:pt x="10541" y="0"/>
                    <a:pt x="997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5" name="Google Shape;6340;p63"/>
            <p:cNvSpPr/>
            <p:nvPr/>
          </p:nvSpPr>
          <p:spPr>
            <a:xfrm>
              <a:off x="91650" y="113024"/>
              <a:ext cx="58105" cy="4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600" extrusionOk="0">
                  <a:moveTo>
                    <a:pt x="7641" y="0"/>
                  </a:moveTo>
                  <a:cubicBezTo>
                    <a:pt x="5535" y="0"/>
                    <a:pt x="3266" y="751"/>
                    <a:pt x="868" y="2227"/>
                  </a:cubicBezTo>
                  <a:cubicBezTo>
                    <a:pt x="135" y="2681"/>
                    <a:pt x="-194" y="3872"/>
                    <a:pt x="117" y="4921"/>
                  </a:cubicBezTo>
                  <a:cubicBezTo>
                    <a:pt x="364" y="5685"/>
                    <a:pt x="895" y="6151"/>
                    <a:pt x="1453" y="6151"/>
                  </a:cubicBezTo>
                  <a:cubicBezTo>
                    <a:pt x="1646" y="6151"/>
                    <a:pt x="1838" y="6086"/>
                    <a:pt x="2021" y="5983"/>
                  </a:cubicBezTo>
                  <a:cubicBezTo>
                    <a:pt x="4053" y="4753"/>
                    <a:pt x="5929" y="4131"/>
                    <a:pt x="7650" y="4131"/>
                  </a:cubicBezTo>
                  <a:cubicBezTo>
                    <a:pt x="9114" y="4131"/>
                    <a:pt x="10460" y="4571"/>
                    <a:pt x="11677" y="5478"/>
                  </a:cubicBezTo>
                  <a:cubicBezTo>
                    <a:pt x="16821" y="9272"/>
                    <a:pt x="18413" y="19852"/>
                    <a:pt x="18431" y="19968"/>
                  </a:cubicBezTo>
                  <a:cubicBezTo>
                    <a:pt x="18578" y="20927"/>
                    <a:pt x="19173" y="21600"/>
                    <a:pt x="19841" y="21600"/>
                  </a:cubicBezTo>
                  <a:cubicBezTo>
                    <a:pt x="19942" y="21600"/>
                    <a:pt x="20033" y="21587"/>
                    <a:pt x="20115" y="21535"/>
                  </a:cubicBezTo>
                  <a:cubicBezTo>
                    <a:pt x="20893" y="21315"/>
                    <a:pt x="21406" y="20240"/>
                    <a:pt x="21241" y="19127"/>
                  </a:cubicBezTo>
                  <a:cubicBezTo>
                    <a:pt x="21177" y="18622"/>
                    <a:pt x="19392" y="6565"/>
                    <a:pt x="13004" y="1839"/>
                  </a:cubicBezTo>
                  <a:cubicBezTo>
                    <a:pt x="11347" y="622"/>
                    <a:pt x="9563" y="0"/>
                    <a:pt x="764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6" name="Google Shape;6341;p63"/>
            <p:cNvSpPr/>
            <p:nvPr/>
          </p:nvSpPr>
          <p:spPr>
            <a:xfrm>
              <a:off x="83699" y="95099"/>
              <a:ext cx="33762" cy="2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1" h="21600" extrusionOk="0">
                  <a:moveTo>
                    <a:pt x="10916" y="0"/>
                  </a:moveTo>
                  <a:cubicBezTo>
                    <a:pt x="8257" y="0"/>
                    <a:pt x="5077" y="1126"/>
                    <a:pt x="1408" y="3357"/>
                  </a:cubicBezTo>
                  <a:cubicBezTo>
                    <a:pt x="220" y="4107"/>
                    <a:pt x="-330" y="6025"/>
                    <a:pt x="205" y="7714"/>
                  </a:cubicBezTo>
                  <a:cubicBezTo>
                    <a:pt x="591" y="8944"/>
                    <a:pt x="1453" y="9674"/>
                    <a:pt x="2344" y="9674"/>
                  </a:cubicBezTo>
                  <a:cubicBezTo>
                    <a:pt x="2656" y="9674"/>
                    <a:pt x="2983" y="9591"/>
                    <a:pt x="3280" y="9403"/>
                  </a:cubicBezTo>
                  <a:cubicBezTo>
                    <a:pt x="6370" y="7527"/>
                    <a:pt x="8955" y="6588"/>
                    <a:pt x="10901" y="6588"/>
                  </a:cubicBezTo>
                  <a:cubicBezTo>
                    <a:pt x="12149" y="6588"/>
                    <a:pt x="13129" y="6964"/>
                    <a:pt x="13813" y="7735"/>
                  </a:cubicBezTo>
                  <a:cubicBezTo>
                    <a:pt x="15773" y="9966"/>
                    <a:pt x="15447" y="15804"/>
                    <a:pt x="15164" y="17680"/>
                  </a:cubicBezTo>
                  <a:cubicBezTo>
                    <a:pt x="14912" y="19453"/>
                    <a:pt x="15729" y="21183"/>
                    <a:pt x="16992" y="21558"/>
                  </a:cubicBezTo>
                  <a:cubicBezTo>
                    <a:pt x="17170" y="21579"/>
                    <a:pt x="17318" y="21600"/>
                    <a:pt x="17482" y="21600"/>
                  </a:cubicBezTo>
                  <a:cubicBezTo>
                    <a:pt x="18566" y="21600"/>
                    <a:pt x="19532" y="20537"/>
                    <a:pt x="19740" y="18994"/>
                  </a:cubicBezTo>
                  <a:cubicBezTo>
                    <a:pt x="19903" y="17868"/>
                    <a:pt x="21270" y="7777"/>
                    <a:pt x="16769" y="2627"/>
                  </a:cubicBezTo>
                  <a:cubicBezTo>
                    <a:pt x="15239" y="876"/>
                    <a:pt x="13278" y="0"/>
                    <a:pt x="1091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7" name="Google Shape;6342;p63"/>
            <p:cNvSpPr/>
            <p:nvPr/>
          </p:nvSpPr>
          <p:spPr>
            <a:xfrm>
              <a:off x="45464" y="0"/>
              <a:ext cx="78047" cy="10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extrusionOk="0">
                  <a:moveTo>
                    <a:pt x="10443" y="0"/>
                  </a:moveTo>
                  <a:cubicBezTo>
                    <a:pt x="7790" y="0"/>
                    <a:pt x="4486" y="768"/>
                    <a:pt x="554" y="2299"/>
                  </a:cubicBezTo>
                  <a:cubicBezTo>
                    <a:pt x="88" y="2487"/>
                    <a:pt x="-127" y="2973"/>
                    <a:pt x="77" y="3391"/>
                  </a:cubicBezTo>
                  <a:cubicBezTo>
                    <a:pt x="234" y="3699"/>
                    <a:pt x="571" y="3887"/>
                    <a:pt x="932" y="3887"/>
                  </a:cubicBezTo>
                  <a:cubicBezTo>
                    <a:pt x="1048" y="3887"/>
                    <a:pt x="1170" y="3866"/>
                    <a:pt x="1287" y="3819"/>
                  </a:cubicBezTo>
                  <a:cubicBezTo>
                    <a:pt x="5027" y="2362"/>
                    <a:pt x="8087" y="1630"/>
                    <a:pt x="10437" y="1630"/>
                  </a:cubicBezTo>
                  <a:cubicBezTo>
                    <a:pt x="12241" y="1630"/>
                    <a:pt x="13625" y="2059"/>
                    <a:pt x="14585" y="2916"/>
                  </a:cubicBezTo>
                  <a:cubicBezTo>
                    <a:pt x="18506" y="6401"/>
                    <a:pt x="14853" y="16751"/>
                    <a:pt x="13108" y="20451"/>
                  </a:cubicBezTo>
                  <a:cubicBezTo>
                    <a:pt x="12910" y="20869"/>
                    <a:pt x="13131" y="21354"/>
                    <a:pt x="13590" y="21532"/>
                  </a:cubicBezTo>
                  <a:cubicBezTo>
                    <a:pt x="13707" y="21579"/>
                    <a:pt x="13829" y="21600"/>
                    <a:pt x="13951" y="21600"/>
                  </a:cubicBezTo>
                  <a:cubicBezTo>
                    <a:pt x="14312" y="21600"/>
                    <a:pt x="14649" y="21407"/>
                    <a:pt x="14795" y="21078"/>
                  </a:cubicBezTo>
                  <a:cubicBezTo>
                    <a:pt x="15068" y="20498"/>
                    <a:pt x="21473" y="6725"/>
                    <a:pt x="15871" y="1740"/>
                  </a:cubicBezTo>
                  <a:cubicBezTo>
                    <a:pt x="14562" y="580"/>
                    <a:pt x="12753" y="0"/>
                    <a:pt x="10443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8" name="Google Shape;6343;p63"/>
            <p:cNvSpPr/>
            <p:nvPr/>
          </p:nvSpPr>
          <p:spPr>
            <a:xfrm>
              <a:off x="51836" y="20349"/>
              <a:ext cx="51351" cy="8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extrusionOk="0">
                  <a:moveTo>
                    <a:pt x="8401" y="0"/>
                  </a:moveTo>
                  <a:cubicBezTo>
                    <a:pt x="6209" y="0"/>
                    <a:pt x="3683" y="450"/>
                    <a:pt x="840" y="1351"/>
                  </a:cubicBezTo>
                  <a:cubicBezTo>
                    <a:pt x="127" y="1576"/>
                    <a:pt x="-190" y="2175"/>
                    <a:pt x="118" y="2696"/>
                  </a:cubicBezTo>
                  <a:cubicBezTo>
                    <a:pt x="356" y="3076"/>
                    <a:pt x="857" y="3301"/>
                    <a:pt x="1394" y="3301"/>
                  </a:cubicBezTo>
                  <a:cubicBezTo>
                    <a:pt x="1579" y="3301"/>
                    <a:pt x="1773" y="3275"/>
                    <a:pt x="1958" y="3217"/>
                  </a:cubicBezTo>
                  <a:cubicBezTo>
                    <a:pt x="4440" y="2426"/>
                    <a:pt x="6588" y="2033"/>
                    <a:pt x="8374" y="2033"/>
                  </a:cubicBezTo>
                  <a:cubicBezTo>
                    <a:pt x="9967" y="2033"/>
                    <a:pt x="11270" y="2342"/>
                    <a:pt x="12274" y="2979"/>
                  </a:cubicBezTo>
                  <a:cubicBezTo>
                    <a:pt x="17291" y="6113"/>
                    <a:pt x="14932" y="16575"/>
                    <a:pt x="13594" y="20339"/>
                  </a:cubicBezTo>
                  <a:cubicBezTo>
                    <a:pt x="13391" y="20879"/>
                    <a:pt x="13849" y="21426"/>
                    <a:pt x="14580" y="21568"/>
                  </a:cubicBezTo>
                  <a:cubicBezTo>
                    <a:pt x="14703" y="21594"/>
                    <a:pt x="14817" y="21600"/>
                    <a:pt x="14932" y="21600"/>
                  </a:cubicBezTo>
                  <a:cubicBezTo>
                    <a:pt x="15548" y="21600"/>
                    <a:pt x="16102" y="21298"/>
                    <a:pt x="16270" y="20841"/>
                  </a:cubicBezTo>
                  <a:cubicBezTo>
                    <a:pt x="16472" y="20236"/>
                    <a:pt x="21410" y="6029"/>
                    <a:pt x="14060" y="1428"/>
                  </a:cubicBezTo>
                  <a:cubicBezTo>
                    <a:pt x="12529" y="476"/>
                    <a:pt x="10645" y="0"/>
                    <a:pt x="840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9" name="Google Shape;6344;p63"/>
            <p:cNvSpPr/>
            <p:nvPr/>
          </p:nvSpPr>
          <p:spPr>
            <a:xfrm>
              <a:off x="87493" y="715449"/>
              <a:ext cx="271973" cy="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210" y="0"/>
                  </a:moveTo>
                  <a:cubicBezTo>
                    <a:pt x="21168" y="0"/>
                    <a:pt x="21127" y="41"/>
                    <a:pt x="21087" y="133"/>
                  </a:cubicBezTo>
                  <a:cubicBezTo>
                    <a:pt x="14578" y="14699"/>
                    <a:pt x="9732" y="18246"/>
                    <a:pt x="6557" y="18246"/>
                  </a:cubicBezTo>
                  <a:cubicBezTo>
                    <a:pt x="3589" y="18246"/>
                    <a:pt x="2079" y="15148"/>
                    <a:pt x="2030" y="15046"/>
                  </a:cubicBezTo>
                  <a:cubicBezTo>
                    <a:pt x="1590" y="14444"/>
                    <a:pt x="664" y="12456"/>
                    <a:pt x="627" y="10204"/>
                  </a:cubicBezTo>
                  <a:cubicBezTo>
                    <a:pt x="613" y="9439"/>
                    <a:pt x="641" y="8868"/>
                    <a:pt x="706" y="8450"/>
                  </a:cubicBezTo>
                  <a:cubicBezTo>
                    <a:pt x="809" y="7808"/>
                    <a:pt x="1007" y="7594"/>
                    <a:pt x="1074" y="7574"/>
                  </a:cubicBezTo>
                  <a:cubicBezTo>
                    <a:pt x="1244" y="7513"/>
                    <a:pt x="1375" y="6748"/>
                    <a:pt x="1365" y="5871"/>
                  </a:cubicBezTo>
                  <a:cubicBezTo>
                    <a:pt x="1355" y="5005"/>
                    <a:pt x="1220" y="4363"/>
                    <a:pt x="1052" y="4363"/>
                  </a:cubicBezTo>
                  <a:cubicBezTo>
                    <a:pt x="1046" y="4363"/>
                    <a:pt x="1040" y="4363"/>
                    <a:pt x="1032" y="4363"/>
                  </a:cubicBezTo>
                  <a:cubicBezTo>
                    <a:pt x="983" y="4373"/>
                    <a:pt x="530" y="4577"/>
                    <a:pt x="235" y="6351"/>
                  </a:cubicBezTo>
                  <a:cubicBezTo>
                    <a:pt x="112" y="7095"/>
                    <a:pt x="-32" y="8430"/>
                    <a:pt x="6" y="10479"/>
                  </a:cubicBezTo>
                  <a:cubicBezTo>
                    <a:pt x="91" y="15565"/>
                    <a:pt x="1687" y="17890"/>
                    <a:pt x="1828" y="18073"/>
                  </a:cubicBezTo>
                  <a:cubicBezTo>
                    <a:pt x="1956" y="18338"/>
                    <a:pt x="3518" y="21600"/>
                    <a:pt x="6557" y="21600"/>
                  </a:cubicBezTo>
                  <a:cubicBezTo>
                    <a:pt x="9794" y="21600"/>
                    <a:pt x="14700" y="17910"/>
                    <a:pt x="21337" y="3099"/>
                  </a:cubicBezTo>
                  <a:cubicBezTo>
                    <a:pt x="21495" y="2732"/>
                    <a:pt x="21568" y="1784"/>
                    <a:pt x="21497" y="968"/>
                  </a:cubicBezTo>
                  <a:cubicBezTo>
                    <a:pt x="21445" y="357"/>
                    <a:pt x="21331" y="0"/>
                    <a:pt x="21210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0" name="Google Shape;6345;p63"/>
            <p:cNvSpPr/>
            <p:nvPr/>
          </p:nvSpPr>
          <p:spPr>
            <a:xfrm>
              <a:off x="351561" y="531649"/>
              <a:ext cx="206362" cy="19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3" h="21600" extrusionOk="0">
                  <a:moveTo>
                    <a:pt x="20039" y="0"/>
                  </a:moveTo>
                  <a:cubicBezTo>
                    <a:pt x="19401" y="0"/>
                    <a:pt x="18807" y="609"/>
                    <a:pt x="18735" y="682"/>
                  </a:cubicBezTo>
                  <a:cubicBezTo>
                    <a:pt x="18574" y="851"/>
                    <a:pt x="18569" y="1133"/>
                    <a:pt x="18722" y="1307"/>
                  </a:cubicBezTo>
                  <a:cubicBezTo>
                    <a:pt x="18802" y="1400"/>
                    <a:pt x="18907" y="1445"/>
                    <a:pt x="19014" y="1445"/>
                  </a:cubicBezTo>
                  <a:cubicBezTo>
                    <a:pt x="19114" y="1445"/>
                    <a:pt x="19217" y="1406"/>
                    <a:pt x="19294" y="1324"/>
                  </a:cubicBezTo>
                  <a:cubicBezTo>
                    <a:pt x="19427" y="1181"/>
                    <a:pt x="19816" y="890"/>
                    <a:pt x="20067" y="888"/>
                  </a:cubicBezTo>
                  <a:cubicBezTo>
                    <a:pt x="20141" y="890"/>
                    <a:pt x="20195" y="924"/>
                    <a:pt x="20252" y="992"/>
                  </a:cubicBezTo>
                  <a:cubicBezTo>
                    <a:pt x="20490" y="1296"/>
                    <a:pt x="20208" y="2696"/>
                    <a:pt x="19796" y="3787"/>
                  </a:cubicBezTo>
                  <a:cubicBezTo>
                    <a:pt x="19765" y="3874"/>
                    <a:pt x="16545" y="12958"/>
                    <a:pt x="245" y="20746"/>
                  </a:cubicBezTo>
                  <a:cubicBezTo>
                    <a:pt x="37" y="20845"/>
                    <a:pt x="-55" y="21104"/>
                    <a:pt x="35" y="21332"/>
                  </a:cubicBezTo>
                  <a:cubicBezTo>
                    <a:pt x="99" y="21501"/>
                    <a:pt x="250" y="21600"/>
                    <a:pt x="406" y="21600"/>
                  </a:cubicBezTo>
                  <a:cubicBezTo>
                    <a:pt x="460" y="21600"/>
                    <a:pt x="511" y="21589"/>
                    <a:pt x="565" y="21563"/>
                  </a:cubicBezTo>
                  <a:cubicBezTo>
                    <a:pt x="17227" y="13601"/>
                    <a:pt x="20431" y="4472"/>
                    <a:pt x="20551" y="4111"/>
                  </a:cubicBezTo>
                  <a:cubicBezTo>
                    <a:pt x="20797" y="3460"/>
                    <a:pt x="21545" y="1274"/>
                    <a:pt x="20864" y="411"/>
                  </a:cubicBezTo>
                  <a:cubicBezTo>
                    <a:pt x="20664" y="161"/>
                    <a:pt x="20403" y="17"/>
                    <a:pt x="20108" y="3"/>
                  </a:cubicBezTo>
                  <a:cubicBezTo>
                    <a:pt x="20085" y="0"/>
                    <a:pt x="20062" y="0"/>
                    <a:pt x="2003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1" name="Google Shape;6346;p63"/>
            <p:cNvSpPr/>
            <p:nvPr/>
          </p:nvSpPr>
          <p:spPr>
            <a:xfrm>
              <a:off x="67340" y="452849"/>
              <a:ext cx="62939" cy="24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692" y="0"/>
                  </a:moveTo>
                  <a:cubicBezTo>
                    <a:pt x="583" y="0"/>
                    <a:pt x="465" y="9"/>
                    <a:pt x="355" y="25"/>
                  </a:cubicBezTo>
                  <a:cubicBezTo>
                    <a:pt x="27" y="74"/>
                    <a:pt x="-99" y="183"/>
                    <a:pt x="86" y="274"/>
                  </a:cubicBezTo>
                  <a:cubicBezTo>
                    <a:pt x="13297" y="6746"/>
                    <a:pt x="20113" y="14056"/>
                    <a:pt x="19776" y="21413"/>
                  </a:cubicBezTo>
                  <a:cubicBezTo>
                    <a:pt x="19768" y="21513"/>
                    <a:pt x="20079" y="21600"/>
                    <a:pt x="20474" y="21600"/>
                  </a:cubicBezTo>
                  <a:cubicBezTo>
                    <a:pt x="20861" y="21600"/>
                    <a:pt x="21164" y="21518"/>
                    <a:pt x="21173" y="21413"/>
                  </a:cubicBezTo>
                  <a:cubicBezTo>
                    <a:pt x="21501" y="13996"/>
                    <a:pt x="14635" y="6626"/>
                    <a:pt x="1306" y="96"/>
                  </a:cubicBezTo>
                  <a:cubicBezTo>
                    <a:pt x="1172" y="36"/>
                    <a:pt x="936" y="0"/>
                    <a:pt x="69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2" name="Google Shape;6347;p63"/>
            <p:cNvSpPr/>
            <p:nvPr/>
          </p:nvSpPr>
          <p:spPr>
            <a:xfrm>
              <a:off x="131575" y="537799"/>
              <a:ext cx="17398" cy="8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extrusionOk="0">
                  <a:moveTo>
                    <a:pt x="2587" y="0"/>
                  </a:moveTo>
                  <a:cubicBezTo>
                    <a:pt x="2343" y="0"/>
                    <a:pt x="2099" y="6"/>
                    <a:pt x="1855" y="26"/>
                  </a:cubicBezTo>
                  <a:cubicBezTo>
                    <a:pt x="482" y="97"/>
                    <a:pt x="-311" y="395"/>
                    <a:pt x="116" y="680"/>
                  </a:cubicBezTo>
                  <a:cubicBezTo>
                    <a:pt x="8964" y="7327"/>
                    <a:pt x="14364" y="14201"/>
                    <a:pt x="16164" y="21095"/>
                  </a:cubicBezTo>
                  <a:cubicBezTo>
                    <a:pt x="16255" y="21386"/>
                    <a:pt x="17384" y="21600"/>
                    <a:pt x="18696" y="21600"/>
                  </a:cubicBezTo>
                  <a:lnTo>
                    <a:pt x="18818" y="21600"/>
                  </a:lnTo>
                  <a:cubicBezTo>
                    <a:pt x="20221" y="21587"/>
                    <a:pt x="21289" y="21328"/>
                    <a:pt x="21228" y="21030"/>
                  </a:cubicBezTo>
                  <a:cubicBezTo>
                    <a:pt x="19367" y="14059"/>
                    <a:pt x="13906" y="7114"/>
                    <a:pt x="4967" y="382"/>
                  </a:cubicBezTo>
                  <a:cubicBezTo>
                    <a:pt x="4662" y="155"/>
                    <a:pt x="3686" y="0"/>
                    <a:pt x="2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3" name="Google Shape;6348;p63"/>
            <p:cNvSpPr/>
            <p:nvPr/>
          </p:nvSpPr>
          <p:spPr>
            <a:xfrm>
              <a:off x="181751" y="560599"/>
              <a:ext cx="12701" cy="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extrusionOk="0">
                  <a:moveTo>
                    <a:pt x="3366" y="0"/>
                  </a:moveTo>
                  <a:cubicBezTo>
                    <a:pt x="2955" y="0"/>
                    <a:pt x="2584" y="40"/>
                    <a:pt x="2214" y="120"/>
                  </a:cubicBezTo>
                  <a:cubicBezTo>
                    <a:pt x="445" y="421"/>
                    <a:pt x="-419" y="1364"/>
                    <a:pt x="198" y="2246"/>
                  </a:cubicBezTo>
                  <a:lnTo>
                    <a:pt x="14228" y="20537"/>
                  </a:lnTo>
                  <a:cubicBezTo>
                    <a:pt x="14680" y="21179"/>
                    <a:pt x="15956" y="21600"/>
                    <a:pt x="17396" y="21600"/>
                  </a:cubicBezTo>
                  <a:cubicBezTo>
                    <a:pt x="17725" y="21600"/>
                    <a:pt x="18136" y="21580"/>
                    <a:pt x="18548" y="21500"/>
                  </a:cubicBezTo>
                  <a:cubicBezTo>
                    <a:pt x="20317" y="21179"/>
                    <a:pt x="21181" y="20236"/>
                    <a:pt x="20523" y="19374"/>
                  </a:cubicBezTo>
                  <a:lnTo>
                    <a:pt x="6534" y="1103"/>
                  </a:lnTo>
                  <a:cubicBezTo>
                    <a:pt x="6040" y="421"/>
                    <a:pt x="4724" y="0"/>
                    <a:pt x="336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4" name="Google Shape;6349;p63"/>
            <p:cNvSpPr/>
            <p:nvPr/>
          </p:nvSpPr>
          <p:spPr>
            <a:xfrm>
              <a:off x="355710" y="324799"/>
              <a:ext cx="89763" cy="15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504" y="0"/>
                  </a:moveTo>
                  <a:cubicBezTo>
                    <a:pt x="451" y="0"/>
                    <a:pt x="397" y="4"/>
                    <a:pt x="337" y="14"/>
                  </a:cubicBezTo>
                  <a:cubicBezTo>
                    <a:pt x="86" y="64"/>
                    <a:pt x="-64" y="233"/>
                    <a:pt x="26" y="390"/>
                  </a:cubicBezTo>
                  <a:cubicBezTo>
                    <a:pt x="4406" y="8116"/>
                    <a:pt x="11526" y="15420"/>
                    <a:pt x="20621" y="21503"/>
                  </a:cubicBezTo>
                  <a:cubicBezTo>
                    <a:pt x="20716" y="21571"/>
                    <a:pt x="20854" y="21600"/>
                    <a:pt x="20992" y="21600"/>
                  </a:cubicBezTo>
                  <a:cubicBezTo>
                    <a:pt x="21105" y="21600"/>
                    <a:pt x="21231" y="21579"/>
                    <a:pt x="21321" y="21525"/>
                  </a:cubicBezTo>
                  <a:cubicBezTo>
                    <a:pt x="21524" y="21421"/>
                    <a:pt x="21536" y="21235"/>
                    <a:pt x="21356" y="21110"/>
                  </a:cubicBezTo>
                  <a:cubicBezTo>
                    <a:pt x="12346" y="15091"/>
                    <a:pt x="5291" y="7855"/>
                    <a:pt x="965" y="204"/>
                  </a:cubicBezTo>
                  <a:cubicBezTo>
                    <a:pt x="899" y="75"/>
                    <a:pt x="708" y="0"/>
                    <a:pt x="504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5" name="Google Shape;6350;p63"/>
            <p:cNvSpPr/>
            <p:nvPr/>
          </p:nvSpPr>
          <p:spPr>
            <a:xfrm>
              <a:off x="374325" y="426849"/>
              <a:ext cx="26105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extrusionOk="0">
                  <a:moveTo>
                    <a:pt x="1638" y="0"/>
                  </a:moveTo>
                  <a:cubicBezTo>
                    <a:pt x="1395" y="0"/>
                    <a:pt x="1151" y="29"/>
                    <a:pt x="928" y="100"/>
                  </a:cubicBezTo>
                  <a:cubicBezTo>
                    <a:pt x="117" y="386"/>
                    <a:pt x="-228" y="1088"/>
                    <a:pt x="157" y="1675"/>
                  </a:cubicBezTo>
                  <a:cubicBezTo>
                    <a:pt x="5025" y="8703"/>
                    <a:pt x="11089" y="15273"/>
                    <a:pt x="18208" y="21199"/>
                  </a:cubicBezTo>
                  <a:cubicBezTo>
                    <a:pt x="18533" y="21457"/>
                    <a:pt x="19019" y="21600"/>
                    <a:pt x="19486" y="21600"/>
                  </a:cubicBezTo>
                  <a:cubicBezTo>
                    <a:pt x="19871" y="21600"/>
                    <a:pt x="20257" y="21514"/>
                    <a:pt x="20601" y="21314"/>
                  </a:cubicBezTo>
                  <a:cubicBezTo>
                    <a:pt x="21291" y="20913"/>
                    <a:pt x="21372" y="20169"/>
                    <a:pt x="20784" y="19653"/>
                  </a:cubicBezTo>
                  <a:cubicBezTo>
                    <a:pt x="13827" y="13870"/>
                    <a:pt x="7905" y="7486"/>
                    <a:pt x="3200" y="658"/>
                  </a:cubicBezTo>
                  <a:cubicBezTo>
                    <a:pt x="2895" y="243"/>
                    <a:pt x="2287" y="0"/>
                    <a:pt x="163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6" name="Google Shape;6351;p63"/>
            <p:cNvSpPr/>
            <p:nvPr/>
          </p:nvSpPr>
          <p:spPr>
            <a:xfrm>
              <a:off x="403554" y="525624"/>
              <a:ext cx="12741" cy="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extrusionOk="0">
                  <a:moveTo>
                    <a:pt x="3408" y="0"/>
                  </a:moveTo>
                  <a:cubicBezTo>
                    <a:pt x="2634" y="0"/>
                    <a:pt x="1859" y="264"/>
                    <a:pt x="1248" y="754"/>
                  </a:cubicBezTo>
                  <a:cubicBezTo>
                    <a:pt x="-219" y="1809"/>
                    <a:pt x="-423" y="3770"/>
                    <a:pt x="800" y="5127"/>
                  </a:cubicBezTo>
                  <a:lnTo>
                    <a:pt x="14779" y="20507"/>
                  </a:lnTo>
                  <a:cubicBezTo>
                    <a:pt x="15431" y="21185"/>
                    <a:pt x="16409" y="21600"/>
                    <a:pt x="17346" y="21600"/>
                  </a:cubicBezTo>
                  <a:cubicBezTo>
                    <a:pt x="18161" y="21600"/>
                    <a:pt x="18935" y="21336"/>
                    <a:pt x="19588" y="20921"/>
                  </a:cubicBezTo>
                  <a:cubicBezTo>
                    <a:pt x="20973" y="19753"/>
                    <a:pt x="21177" y="17830"/>
                    <a:pt x="19995" y="16549"/>
                  </a:cubicBezTo>
                  <a:lnTo>
                    <a:pt x="5975" y="1093"/>
                  </a:lnTo>
                  <a:cubicBezTo>
                    <a:pt x="5283" y="377"/>
                    <a:pt x="4345" y="0"/>
                    <a:pt x="340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7" name="Google Shape;6352;p63"/>
            <p:cNvSpPr/>
            <p:nvPr/>
          </p:nvSpPr>
          <p:spPr>
            <a:xfrm>
              <a:off x="190433" y="166649"/>
              <a:ext cx="73657" cy="3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587" y="0"/>
                  </a:moveTo>
                  <a:cubicBezTo>
                    <a:pt x="310" y="0"/>
                    <a:pt x="25" y="568"/>
                    <a:pt x="3" y="1285"/>
                  </a:cubicBezTo>
                  <a:cubicBezTo>
                    <a:pt x="-33" y="2036"/>
                    <a:pt x="222" y="2704"/>
                    <a:pt x="551" y="2771"/>
                  </a:cubicBezTo>
                  <a:cubicBezTo>
                    <a:pt x="7794" y="4140"/>
                    <a:pt x="14885" y="10733"/>
                    <a:pt x="20509" y="21300"/>
                  </a:cubicBezTo>
                  <a:cubicBezTo>
                    <a:pt x="20619" y="21500"/>
                    <a:pt x="20757" y="21600"/>
                    <a:pt x="20889" y="21600"/>
                  </a:cubicBezTo>
                  <a:cubicBezTo>
                    <a:pt x="21071" y="21600"/>
                    <a:pt x="21239" y="21433"/>
                    <a:pt x="21355" y="21116"/>
                  </a:cubicBezTo>
                  <a:cubicBezTo>
                    <a:pt x="21567" y="20515"/>
                    <a:pt x="21531" y="19647"/>
                    <a:pt x="21268" y="19163"/>
                  </a:cubicBezTo>
                  <a:cubicBezTo>
                    <a:pt x="15461" y="8246"/>
                    <a:pt x="8137" y="1419"/>
                    <a:pt x="645" y="17"/>
                  </a:cubicBezTo>
                  <a:cubicBezTo>
                    <a:pt x="631" y="0"/>
                    <a:pt x="609" y="0"/>
                    <a:pt x="587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8" name="Google Shape;6353;p63"/>
            <p:cNvSpPr/>
            <p:nvPr/>
          </p:nvSpPr>
          <p:spPr>
            <a:xfrm>
              <a:off x="213337" y="212074"/>
              <a:ext cx="2543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600" extrusionOk="0">
                  <a:moveTo>
                    <a:pt x="1729" y="0"/>
                  </a:moveTo>
                  <a:cubicBezTo>
                    <a:pt x="1148" y="0"/>
                    <a:pt x="588" y="445"/>
                    <a:pt x="256" y="1272"/>
                  </a:cubicBezTo>
                  <a:cubicBezTo>
                    <a:pt x="-242" y="2513"/>
                    <a:pt x="7" y="4135"/>
                    <a:pt x="837" y="4899"/>
                  </a:cubicBezTo>
                  <a:lnTo>
                    <a:pt x="18474" y="21218"/>
                  </a:lnTo>
                  <a:cubicBezTo>
                    <a:pt x="18785" y="21473"/>
                    <a:pt x="19076" y="21600"/>
                    <a:pt x="19366" y="21600"/>
                  </a:cubicBezTo>
                  <a:cubicBezTo>
                    <a:pt x="19968" y="21600"/>
                    <a:pt x="20528" y="21155"/>
                    <a:pt x="20860" y="20328"/>
                  </a:cubicBezTo>
                  <a:cubicBezTo>
                    <a:pt x="21358" y="19087"/>
                    <a:pt x="21088" y="17465"/>
                    <a:pt x="20279" y="16733"/>
                  </a:cubicBezTo>
                  <a:lnTo>
                    <a:pt x="2621" y="382"/>
                  </a:lnTo>
                  <a:cubicBezTo>
                    <a:pt x="2352" y="127"/>
                    <a:pt x="2040" y="0"/>
                    <a:pt x="172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9" name="Google Shape;6354;p63"/>
            <p:cNvSpPr/>
            <p:nvPr/>
          </p:nvSpPr>
          <p:spPr>
            <a:xfrm>
              <a:off x="197097" y="287749"/>
              <a:ext cx="19302" cy="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2" h="21600" extrusionOk="0">
                  <a:moveTo>
                    <a:pt x="2272" y="0"/>
                  </a:moveTo>
                  <a:cubicBezTo>
                    <a:pt x="1724" y="0"/>
                    <a:pt x="1149" y="218"/>
                    <a:pt x="710" y="626"/>
                  </a:cubicBezTo>
                  <a:cubicBezTo>
                    <a:pt x="-222" y="1498"/>
                    <a:pt x="-222" y="2915"/>
                    <a:pt x="628" y="3786"/>
                  </a:cubicBezTo>
                  <a:lnTo>
                    <a:pt x="17266" y="20892"/>
                  </a:lnTo>
                  <a:cubicBezTo>
                    <a:pt x="17705" y="21382"/>
                    <a:pt x="18281" y="21600"/>
                    <a:pt x="18911" y="21600"/>
                  </a:cubicBezTo>
                  <a:cubicBezTo>
                    <a:pt x="19432" y="21600"/>
                    <a:pt x="20007" y="21382"/>
                    <a:pt x="20501" y="20974"/>
                  </a:cubicBezTo>
                  <a:cubicBezTo>
                    <a:pt x="21378" y="20102"/>
                    <a:pt x="21378" y="18685"/>
                    <a:pt x="20528" y="17759"/>
                  </a:cubicBezTo>
                  <a:lnTo>
                    <a:pt x="3890" y="654"/>
                  </a:lnTo>
                  <a:cubicBezTo>
                    <a:pt x="3451" y="218"/>
                    <a:pt x="2875" y="0"/>
                    <a:pt x="227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0" name="Google Shape;6355;p63"/>
            <p:cNvSpPr/>
            <p:nvPr/>
          </p:nvSpPr>
          <p:spPr>
            <a:xfrm>
              <a:off x="298032" y="624299"/>
              <a:ext cx="12701" cy="1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1600" extrusionOk="0">
                  <a:moveTo>
                    <a:pt x="7049" y="0"/>
                  </a:moveTo>
                  <a:cubicBezTo>
                    <a:pt x="6702" y="0"/>
                    <a:pt x="6355" y="0"/>
                    <a:pt x="6008" y="37"/>
                  </a:cubicBezTo>
                  <a:cubicBezTo>
                    <a:pt x="2104" y="334"/>
                    <a:pt x="-585" y="1930"/>
                    <a:pt x="109" y="3600"/>
                  </a:cubicBezTo>
                  <a:lnTo>
                    <a:pt x="6095" y="19039"/>
                  </a:lnTo>
                  <a:cubicBezTo>
                    <a:pt x="6702" y="20524"/>
                    <a:pt x="9738" y="21600"/>
                    <a:pt x="13121" y="21600"/>
                  </a:cubicBezTo>
                  <a:cubicBezTo>
                    <a:pt x="13555" y="21600"/>
                    <a:pt x="13902" y="21600"/>
                    <a:pt x="14422" y="21563"/>
                  </a:cubicBezTo>
                  <a:cubicBezTo>
                    <a:pt x="18326" y="21266"/>
                    <a:pt x="21015" y="19707"/>
                    <a:pt x="20321" y="18000"/>
                  </a:cubicBezTo>
                  <a:lnTo>
                    <a:pt x="14335" y="2561"/>
                  </a:lnTo>
                  <a:cubicBezTo>
                    <a:pt x="13642" y="1076"/>
                    <a:pt x="10519" y="0"/>
                    <a:pt x="7049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1" name="Google Shape;6356;p63"/>
            <p:cNvSpPr/>
            <p:nvPr/>
          </p:nvSpPr>
          <p:spPr>
            <a:xfrm>
              <a:off x="374816" y="6141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8646" y="0"/>
                  </a:moveTo>
                  <a:cubicBezTo>
                    <a:pt x="8139" y="0"/>
                    <a:pt x="7530" y="58"/>
                    <a:pt x="7023" y="116"/>
                  </a:cubicBezTo>
                  <a:cubicBezTo>
                    <a:pt x="2460" y="520"/>
                    <a:pt x="-684" y="3061"/>
                    <a:pt x="127" y="5602"/>
                  </a:cubicBezTo>
                  <a:lnTo>
                    <a:pt x="3474" y="17615"/>
                  </a:lnTo>
                  <a:cubicBezTo>
                    <a:pt x="4285" y="19983"/>
                    <a:pt x="7733" y="21600"/>
                    <a:pt x="11789" y="21600"/>
                  </a:cubicBezTo>
                  <a:cubicBezTo>
                    <a:pt x="12195" y="21600"/>
                    <a:pt x="12702" y="21600"/>
                    <a:pt x="13310" y="21542"/>
                  </a:cubicBezTo>
                  <a:cubicBezTo>
                    <a:pt x="17772" y="21080"/>
                    <a:pt x="20916" y="18655"/>
                    <a:pt x="20206" y="16056"/>
                  </a:cubicBezTo>
                  <a:lnTo>
                    <a:pt x="16657" y="4043"/>
                  </a:lnTo>
                  <a:cubicBezTo>
                    <a:pt x="16048" y="1733"/>
                    <a:pt x="12601" y="0"/>
                    <a:pt x="8646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2" name="Google Shape;6357;p63"/>
            <p:cNvSpPr/>
            <p:nvPr/>
          </p:nvSpPr>
          <p:spPr>
            <a:xfrm>
              <a:off x="62200" y="313749"/>
              <a:ext cx="12701" cy="2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4152" y="0"/>
                  </a:moveTo>
                  <a:cubicBezTo>
                    <a:pt x="3799" y="0"/>
                    <a:pt x="3497" y="19"/>
                    <a:pt x="3145" y="58"/>
                  </a:cubicBezTo>
                  <a:cubicBezTo>
                    <a:pt x="929" y="271"/>
                    <a:pt x="-430" y="1141"/>
                    <a:pt x="124" y="1992"/>
                  </a:cubicBezTo>
                  <a:lnTo>
                    <a:pt x="12560" y="20420"/>
                  </a:lnTo>
                  <a:cubicBezTo>
                    <a:pt x="13013" y="21117"/>
                    <a:pt x="14725" y="21600"/>
                    <a:pt x="16588" y="21600"/>
                  </a:cubicBezTo>
                  <a:cubicBezTo>
                    <a:pt x="16890" y="21600"/>
                    <a:pt x="17192" y="21581"/>
                    <a:pt x="17646" y="21542"/>
                  </a:cubicBezTo>
                  <a:cubicBezTo>
                    <a:pt x="19811" y="21329"/>
                    <a:pt x="21170" y="20459"/>
                    <a:pt x="20566" y="19608"/>
                  </a:cubicBezTo>
                  <a:lnTo>
                    <a:pt x="8230" y="1180"/>
                  </a:lnTo>
                  <a:cubicBezTo>
                    <a:pt x="7727" y="483"/>
                    <a:pt x="6015" y="0"/>
                    <a:pt x="4152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3" name="Google Shape;6358;p63"/>
            <p:cNvSpPr/>
            <p:nvPr/>
          </p:nvSpPr>
          <p:spPr>
            <a:xfrm>
              <a:off x="85699" y="142374"/>
              <a:ext cx="12701" cy="2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52" h="21600" extrusionOk="0">
                  <a:moveTo>
                    <a:pt x="8371" y="0"/>
                  </a:moveTo>
                  <a:cubicBezTo>
                    <a:pt x="6345" y="0"/>
                    <a:pt x="4492" y="430"/>
                    <a:pt x="3855" y="1066"/>
                  </a:cubicBezTo>
                  <a:cubicBezTo>
                    <a:pt x="-2747" y="7481"/>
                    <a:pt x="-778" y="14849"/>
                    <a:pt x="9066" y="20796"/>
                  </a:cubicBezTo>
                  <a:cubicBezTo>
                    <a:pt x="9993" y="21301"/>
                    <a:pt x="11614" y="21600"/>
                    <a:pt x="13352" y="21600"/>
                  </a:cubicBezTo>
                  <a:cubicBezTo>
                    <a:pt x="14047" y="21600"/>
                    <a:pt x="14857" y="21525"/>
                    <a:pt x="15552" y="21413"/>
                  </a:cubicBezTo>
                  <a:cubicBezTo>
                    <a:pt x="17926" y="21002"/>
                    <a:pt x="18853" y="20085"/>
                    <a:pt x="17579" y="19318"/>
                  </a:cubicBezTo>
                  <a:cubicBezTo>
                    <a:pt x="8893" y="14119"/>
                    <a:pt x="7213" y="7668"/>
                    <a:pt x="12946" y="2038"/>
                  </a:cubicBezTo>
                  <a:cubicBezTo>
                    <a:pt x="13757" y="1234"/>
                    <a:pt x="12425" y="355"/>
                    <a:pt x="9935" y="94"/>
                  </a:cubicBezTo>
                  <a:cubicBezTo>
                    <a:pt x="9414" y="19"/>
                    <a:pt x="8893" y="0"/>
                    <a:pt x="8371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4" name="Google Shape;6359;p63"/>
            <p:cNvSpPr/>
            <p:nvPr/>
          </p:nvSpPr>
          <p:spPr>
            <a:xfrm>
              <a:off x="99323" y="1426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7" h="21600" extrusionOk="0">
                  <a:moveTo>
                    <a:pt x="11168" y="0"/>
                  </a:moveTo>
                  <a:cubicBezTo>
                    <a:pt x="6483" y="0"/>
                    <a:pt x="2254" y="2217"/>
                    <a:pt x="1568" y="5749"/>
                  </a:cubicBezTo>
                  <a:lnTo>
                    <a:pt x="83" y="13962"/>
                  </a:lnTo>
                  <a:cubicBezTo>
                    <a:pt x="-603" y="17740"/>
                    <a:pt x="3054" y="21189"/>
                    <a:pt x="8311" y="21600"/>
                  </a:cubicBezTo>
                  <a:lnTo>
                    <a:pt x="9454" y="21600"/>
                  </a:lnTo>
                  <a:cubicBezTo>
                    <a:pt x="14140" y="21600"/>
                    <a:pt x="18140" y="19136"/>
                    <a:pt x="18711" y="15687"/>
                  </a:cubicBezTo>
                  <a:lnTo>
                    <a:pt x="20197" y="7556"/>
                  </a:lnTo>
                  <a:cubicBezTo>
                    <a:pt x="20997" y="3942"/>
                    <a:pt x="17340" y="493"/>
                    <a:pt x="12083" y="0"/>
                  </a:cubicBezTo>
                  <a:cubicBezTo>
                    <a:pt x="11740" y="0"/>
                    <a:pt x="11511" y="0"/>
                    <a:pt x="11168" y="0"/>
                  </a:cubicBezTo>
                  <a:close/>
                </a:path>
              </a:pathLst>
            </a:cu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صورة 8" descr="صورة 8"/>
          <p:cNvPicPr>
            <a:picLocks noChangeAspect="1"/>
          </p:cNvPicPr>
          <p:nvPr/>
        </p:nvPicPr>
        <p:blipFill>
          <a:blip r:embed="rId5"/>
          <a:srcRect l="34232" t="307" r="40894" b="62717"/>
          <a:stretch>
            <a:fillRect/>
          </a:stretch>
        </p:blipFill>
        <p:spPr>
          <a:xfrm>
            <a:off x="4236114" y="372492"/>
            <a:ext cx="3545717" cy="167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3"/>
          <p:cNvSpPr txBox="1"/>
          <p:nvPr/>
        </p:nvSpPr>
        <p:spPr>
          <a:xfrm>
            <a:off x="3907859" y="1021065"/>
            <a:ext cx="4783539" cy="66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8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الربط بالواقع</a:t>
            </a:r>
          </a:p>
        </p:txBody>
      </p:sp>
      <p:pic>
        <p:nvPicPr>
          <p:cNvPr id="182" name="صورة 11" descr="صورة 11"/>
          <p:cNvPicPr>
            <a:picLocks noChangeAspect="1"/>
          </p:cNvPicPr>
          <p:nvPr/>
        </p:nvPicPr>
        <p:blipFill>
          <a:blip r:embed="rId7"/>
          <a:srcRect l="49204" t="39241" b="31301"/>
          <a:stretch>
            <a:fillRect/>
          </a:stretch>
        </p:blipFill>
        <p:spPr>
          <a:xfrm>
            <a:off x="2834761" y="2854289"/>
            <a:ext cx="6105628" cy="4369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صورة 12" descr="صورة 12"/>
          <p:cNvPicPr>
            <a:picLocks noChangeAspect="1"/>
          </p:cNvPicPr>
          <p:nvPr/>
        </p:nvPicPr>
        <p:blipFill>
          <a:blip r:embed="rId7"/>
          <a:srcRect t="72345" r="50770"/>
          <a:stretch>
            <a:fillRect/>
          </a:stretch>
        </p:blipFill>
        <p:spPr>
          <a:xfrm>
            <a:off x="9600965" y="1454864"/>
            <a:ext cx="1451573" cy="115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959" y="274474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Box 15"/>
          <p:cNvSpPr txBox="1"/>
          <p:nvPr/>
        </p:nvSpPr>
        <p:spPr>
          <a:xfrm rot="21529384">
            <a:off x="8660513" y="2531545"/>
            <a:ext cx="3329379" cy="50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C00000"/>
                </a:solidFill>
                <a:latin typeface="Aldhabi"/>
                <a:ea typeface="Aldhabi"/>
                <a:cs typeface="Aldhabi"/>
                <a:sym typeface="Aldhabi"/>
              </a:defRPr>
            </a:lvl1pPr>
          </a:lstStyle>
          <a:p>
            <a:pPr rtl="0">
              <a:defRPr/>
            </a:pPr>
            <a:r>
              <a:t>شاهد</a:t>
            </a:r>
          </a:p>
        </p:txBody>
      </p:sp>
      <p:pic>
        <p:nvPicPr>
          <p:cNvPr id="186" name="صورة 16" descr="صورة 16"/>
          <p:cNvPicPr>
            <a:picLocks noChangeAspect="1"/>
          </p:cNvPicPr>
          <p:nvPr/>
        </p:nvPicPr>
        <p:blipFill>
          <a:blip r:embed="rId9"/>
          <a:srcRect l="72926" t="44559"/>
          <a:stretch>
            <a:fillRect/>
          </a:stretch>
        </p:blipFill>
        <p:spPr>
          <a:xfrm>
            <a:off x="225611" y="4375773"/>
            <a:ext cx="2413866" cy="278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video_2021-09-01_21-02-12" descr="video_2021-09-01_21-02-1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77477" y="3241961"/>
            <a:ext cx="4450523" cy="1966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  <p:bldLst>
      <p:bldP spid="18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صورة 16" descr="صورة 16"/>
          <p:cNvPicPr>
            <a:picLocks noChangeAspect="1"/>
          </p:cNvPicPr>
          <p:nvPr/>
        </p:nvPicPr>
        <p:blipFill>
          <a:blip r:embed="rId3"/>
          <a:srcRect l="34232" t="307" r="40893" b="62717"/>
          <a:stretch>
            <a:fillRect/>
          </a:stretch>
        </p:blipFill>
        <p:spPr>
          <a:xfrm>
            <a:off x="3082480" y="332011"/>
            <a:ext cx="6027040" cy="1672959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3"/>
          <p:cNvSpPr txBox="1"/>
          <p:nvPr/>
        </p:nvSpPr>
        <p:spPr>
          <a:xfrm>
            <a:off x="4211127" y="1003337"/>
            <a:ext cx="4783538" cy="63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600"/>
              </a:lnSpc>
              <a:defRPr sz="4000">
                <a:latin typeface="Andalus"/>
                <a:ea typeface="Andalus"/>
                <a:cs typeface="Andalus"/>
                <a:sym typeface="Andalus"/>
              </a:defRPr>
            </a:lvl1pPr>
          </a:lstStyle>
          <a:p>
            <a:pPr rtl="0">
              <a:defRPr/>
            </a:pPr>
            <a:r>
              <a:t>تحليل التمثيل البياني للدالة</a:t>
            </a:r>
          </a:p>
        </p:txBody>
      </p:sp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صورة 17" descr="صورة 17"/>
          <p:cNvPicPr>
            <a:picLocks noChangeAspect="1"/>
          </p:cNvPicPr>
          <p:nvPr/>
        </p:nvPicPr>
        <p:blipFill>
          <a:blip r:embed="rId3"/>
          <a:srcRect l="72422" t="42157" b="9914"/>
          <a:stretch>
            <a:fillRect/>
          </a:stretch>
        </p:blipFill>
        <p:spPr>
          <a:xfrm rot="20981570">
            <a:off x="806352" y="2461911"/>
            <a:ext cx="4150659" cy="4057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صورة 12" descr="صورة 12"/>
          <p:cNvPicPr>
            <a:picLocks noChangeAspect="1"/>
          </p:cNvPicPr>
          <p:nvPr/>
        </p:nvPicPr>
        <p:blipFill>
          <a:blip r:embed="rId5"/>
          <a:srcRect r="65686"/>
          <a:stretch>
            <a:fillRect/>
          </a:stretch>
        </p:blipFill>
        <p:spPr>
          <a:xfrm>
            <a:off x="1225482" y="3022285"/>
            <a:ext cx="2931216" cy="234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صورة 5" descr="صورة 5"/>
          <p:cNvPicPr>
            <a:picLocks noChangeAspect="1"/>
          </p:cNvPicPr>
          <p:nvPr/>
        </p:nvPicPr>
        <p:blipFill>
          <a:blip r:embed="rId6"/>
          <a:srcRect l="37256"/>
          <a:stretch>
            <a:fillRect/>
          </a:stretch>
        </p:blipFill>
        <p:spPr>
          <a:xfrm>
            <a:off x="4794926" y="3022285"/>
            <a:ext cx="6157706" cy="2779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صورة 23" descr="صورة 23"/>
          <p:cNvPicPr>
            <a:picLocks noChangeAspect="1"/>
          </p:cNvPicPr>
          <p:nvPr/>
        </p:nvPicPr>
        <p:blipFill>
          <a:blip r:embed="rId3"/>
          <a:srcRect l="69530" t="74920"/>
          <a:stretch>
            <a:fillRect/>
          </a:stretch>
        </p:blipFill>
        <p:spPr>
          <a:xfrm rot="10800000">
            <a:off x="5773782" y="270607"/>
            <a:ext cx="4743251" cy="171998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15"/>
          <p:cNvSpPr txBox="1"/>
          <p:nvPr/>
        </p:nvSpPr>
        <p:spPr>
          <a:xfrm>
            <a:off x="6251368" y="910089"/>
            <a:ext cx="3788077" cy="59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تقدير قيم الدوال</a:t>
            </a:r>
          </a:p>
        </p:txBody>
      </p:sp>
      <p:pic>
        <p:nvPicPr>
          <p:cNvPr id="19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71" y="1033200"/>
            <a:ext cx="1956849" cy="42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15"/>
          <p:cNvSpPr txBox="1"/>
          <p:nvPr/>
        </p:nvSpPr>
        <p:spPr>
          <a:xfrm>
            <a:off x="3325055" y="1033200"/>
            <a:ext cx="2209934" cy="46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800" b="1">
                <a:solidFill>
                  <a:srgbClr val="00B050"/>
                </a:solidFill>
                <a:latin typeface="Sunday Bold"/>
                <a:ea typeface="Sunday Bold"/>
                <a:cs typeface="Sunday Bold"/>
                <a:sym typeface="Sunday Bold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مثال </a:t>
            </a:r>
            <a:r>
              <a:t>1</a:t>
            </a:r>
          </a:p>
        </p:txBody>
      </p:sp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صورة 2" descr="صورة 2"/>
          <p:cNvPicPr>
            <a:picLocks noChangeAspect="1"/>
          </p:cNvPicPr>
          <p:nvPr/>
        </p:nvPicPr>
        <p:blipFill>
          <a:blip r:embed="rId6"/>
          <a:srcRect l="18750" t="90675" r="2370"/>
          <a:stretch>
            <a:fillRect/>
          </a:stretch>
        </p:blipFill>
        <p:spPr>
          <a:xfrm>
            <a:off x="2619822" y="5673580"/>
            <a:ext cx="8432715" cy="63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25" descr="صورة 25"/>
          <p:cNvPicPr>
            <a:picLocks noChangeAspect="1"/>
          </p:cNvPicPr>
          <p:nvPr/>
        </p:nvPicPr>
        <p:blipFill>
          <a:blip r:embed="rId6"/>
          <a:srcRect l="50188" t="8931" r="2768" b="76849"/>
          <a:stretch>
            <a:fillRect/>
          </a:stretch>
        </p:blipFill>
        <p:spPr>
          <a:xfrm>
            <a:off x="5630805" y="2738183"/>
            <a:ext cx="5029201" cy="975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صورة 27" descr="صورة 27"/>
          <p:cNvPicPr>
            <a:picLocks noChangeAspect="1"/>
          </p:cNvPicPr>
          <p:nvPr/>
        </p:nvPicPr>
        <p:blipFill>
          <a:blip r:embed="rId6"/>
          <a:srcRect l="50188" t="23183" r="2768" b="64524"/>
          <a:stretch>
            <a:fillRect/>
          </a:stretch>
        </p:blipFill>
        <p:spPr>
          <a:xfrm>
            <a:off x="5883111" y="4410895"/>
            <a:ext cx="5029201" cy="843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صورة 34" descr="صورة 34"/>
          <p:cNvPicPr>
            <a:picLocks noChangeAspect="1"/>
          </p:cNvPicPr>
          <p:nvPr/>
        </p:nvPicPr>
        <p:blipFill>
          <a:blip r:embed="rId7"/>
          <a:srcRect l="74217" b="55778"/>
          <a:stretch>
            <a:fillRect/>
          </a:stretch>
        </p:blipFill>
        <p:spPr>
          <a:xfrm>
            <a:off x="225611" y="4375775"/>
            <a:ext cx="2572816" cy="2482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 29" descr="صورة 29"/>
          <p:cNvPicPr>
            <a:picLocks noChangeAspect="1"/>
          </p:cNvPicPr>
          <p:nvPr/>
        </p:nvPicPr>
        <p:blipFill>
          <a:blip r:embed="rId3"/>
          <a:srcRect l="21193" t="58275" r="52231"/>
          <a:stretch>
            <a:fillRect/>
          </a:stretch>
        </p:blipFill>
        <p:spPr>
          <a:xfrm>
            <a:off x="2216667" y="2326341"/>
            <a:ext cx="3730241" cy="305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صورة 24" descr="صورة 24"/>
          <p:cNvPicPr>
            <a:picLocks noChangeAspect="1"/>
          </p:cNvPicPr>
          <p:nvPr/>
        </p:nvPicPr>
        <p:blipFill>
          <a:blip r:embed="rId6"/>
          <a:srcRect l="1668" t="9103" r="50434" b="19086"/>
          <a:stretch>
            <a:fillRect/>
          </a:stretch>
        </p:blipFill>
        <p:spPr>
          <a:xfrm>
            <a:off x="2900944" y="2747529"/>
            <a:ext cx="2254033" cy="2167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صورة 11" descr="صورة 11"/>
          <p:cNvPicPr>
            <a:picLocks noChangeAspect="1"/>
          </p:cNvPicPr>
          <p:nvPr/>
        </p:nvPicPr>
        <p:blipFill>
          <a:blip r:embed="rId3"/>
          <a:srcRect l="31465" t="153" r="26110" b="56662"/>
          <a:stretch>
            <a:fillRect/>
          </a:stretch>
        </p:blipFill>
        <p:spPr>
          <a:xfrm>
            <a:off x="7895024" y="556397"/>
            <a:ext cx="2205008" cy="86829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15"/>
          <p:cNvSpPr txBox="1"/>
          <p:nvPr/>
        </p:nvSpPr>
        <p:spPr>
          <a:xfrm>
            <a:off x="6998133" y="672189"/>
            <a:ext cx="3788078" cy="560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600" b="1"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rtl="0">
              <a:defRPr>
                <a:latin typeface="Aldhabi"/>
                <a:ea typeface="Aldhabi"/>
                <a:cs typeface="Aldhabi"/>
                <a:sym typeface="Aldhabi"/>
              </a:defRPr>
            </a:pPr>
            <a:r>
              <a:rPr>
                <a:latin typeface="Akhbar MT"/>
                <a:ea typeface="Akhbar MT"/>
                <a:cs typeface="Akhbar MT"/>
                <a:sym typeface="Akhbar MT"/>
              </a:rPr>
              <a:t>الحل</a:t>
            </a:r>
          </a:p>
        </p:txBody>
      </p:sp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536" y="332012"/>
            <a:ext cx="716460" cy="65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547" y="2103452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866" y="4409144"/>
            <a:ext cx="5495616" cy="224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صورة 15" descr="صورة 15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10337717" y="1910890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مربع نص 2"/>
          <p:cNvSpPr txBox="1"/>
          <p:nvPr/>
        </p:nvSpPr>
        <p:spPr>
          <a:xfrm>
            <a:off x="10268582" y="2103450"/>
            <a:ext cx="605957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pic>
        <p:nvPicPr>
          <p:cNvPr id="215" name="صورة 12" descr="صورة 12"/>
          <p:cNvPicPr>
            <a:picLocks noChangeAspect="1"/>
          </p:cNvPicPr>
          <p:nvPr/>
        </p:nvPicPr>
        <p:blipFill>
          <a:blip r:embed="rId6"/>
          <a:srcRect l="31465" t="153" r="26110" b="56662"/>
          <a:stretch>
            <a:fillRect/>
          </a:stretch>
        </p:blipFill>
        <p:spPr>
          <a:xfrm rot="16200000">
            <a:off x="7251006" y="4143609"/>
            <a:ext cx="836737" cy="74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مربع نص 34"/>
          <p:cNvSpPr txBox="1"/>
          <p:nvPr/>
        </p:nvSpPr>
        <p:spPr>
          <a:xfrm>
            <a:off x="7187315" y="4350410"/>
            <a:ext cx="605957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rtl="0">
              <a:defRPr sz="3200" b="1"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pic>
        <p:nvPicPr>
          <p:cNvPr id="217" name="صورة 16" descr="صورة 16"/>
          <p:cNvPicPr>
            <a:picLocks noChangeAspect="1"/>
          </p:cNvPicPr>
          <p:nvPr/>
        </p:nvPicPr>
        <p:blipFill>
          <a:blip r:embed="rId7"/>
          <a:srcRect l="50637" t="51285" r="25383"/>
          <a:stretch>
            <a:fillRect/>
          </a:stretch>
        </p:blipFill>
        <p:spPr>
          <a:xfrm>
            <a:off x="306975" y="4296588"/>
            <a:ext cx="2410089" cy="275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شاشة عريضة</PresentationFormat>
  <Paragraphs>126</Paragraphs>
  <Slides>55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65" baseType="lpstr">
      <vt:lpstr>AF_Taif Normal</vt:lpstr>
      <vt:lpstr>Akhbar MT</vt:lpstr>
      <vt:lpstr>Aldhabi</vt:lpstr>
      <vt:lpstr>Andalus</vt:lpstr>
      <vt:lpstr>Arabic Typesetting</vt:lpstr>
      <vt:lpstr>Arial</vt:lpstr>
      <vt:lpstr>Calibri</vt:lpstr>
      <vt:lpstr>Cambria Math</vt:lpstr>
      <vt:lpstr>Sunday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منال الرويلي</dc:creator>
  <cp:lastModifiedBy>منال الرويلي</cp:lastModifiedBy>
  <cp:revision>1</cp:revision>
  <dcterms:modified xsi:type="dcterms:W3CDTF">2023-07-13T18:54:22Z</dcterms:modified>
</cp:coreProperties>
</file>