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6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5274.png" descr="IMG_5274.png"/>
          <p:cNvPicPr>
            <a:picLocks noChangeAspect="1"/>
          </p:cNvPicPr>
          <p:nvPr/>
        </p:nvPicPr>
        <p:blipFill>
          <a:blip r:embed="rId3"/>
          <a:srcRect l="16160" b="14145"/>
          <a:stretch>
            <a:fillRect/>
          </a:stretch>
        </p:blipFill>
        <p:spPr>
          <a:xfrm>
            <a:off x="2885708" y="2283750"/>
            <a:ext cx="13671583" cy="8330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5274.png" descr="IMG_5274.png"/>
          <p:cNvPicPr>
            <a:picLocks noChangeAspect="1"/>
          </p:cNvPicPr>
          <p:nvPr/>
        </p:nvPicPr>
        <p:blipFill>
          <a:blip r:embed="rId3"/>
          <a:srcRect t="84024"/>
          <a:stretch>
            <a:fillRect/>
          </a:stretch>
        </p:blipFill>
        <p:spPr>
          <a:xfrm>
            <a:off x="497509" y="10805987"/>
            <a:ext cx="16306801" cy="155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5" name="IMG_5242.png" descr="IMG_52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5107.png" descr="IMG_5107.png"/>
          <p:cNvPicPr>
            <a:picLocks noChangeAspect="1"/>
          </p:cNvPicPr>
          <p:nvPr/>
        </p:nvPicPr>
        <p:blipFill>
          <a:blip r:embed="rId6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3608.png" descr="IMG_360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5259.png" descr="IMG_5259.png"/>
          <p:cNvPicPr>
            <a:picLocks noChangeAspect="1"/>
          </p:cNvPicPr>
          <p:nvPr/>
        </p:nvPicPr>
        <p:blipFill>
          <a:blip r:embed="rId3"/>
          <a:srcRect t="76218"/>
          <a:stretch>
            <a:fillRect/>
          </a:stretch>
        </p:blipFill>
        <p:spPr>
          <a:xfrm>
            <a:off x="2772987" y="3021514"/>
            <a:ext cx="15214601" cy="2869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5259.png" descr="IMG_5259.png"/>
          <p:cNvPicPr>
            <a:picLocks noChangeAspect="1"/>
          </p:cNvPicPr>
          <p:nvPr/>
        </p:nvPicPr>
        <p:blipFill>
          <a:blip r:embed="rId3"/>
          <a:srcRect b="89642"/>
          <a:stretch>
            <a:fillRect/>
          </a:stretch>
        </p:blipFill>
        <p:spPr>
          <a:xfrm>
            <a:off x="5678589" y="1771754"/>
            <a:ext cx="15214601" cy="1249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الرسم"/>
          <p:cNvGrpSpPr/>
          <p:nvPr/>
        </p:nvGrpSpPr>
        <p:grpSpPr>
          <a:xfrm>
            <a:off x="7682807" y="1175133"/>
            <a:ext cx="9325834" cy="2836466"/>
            <a:chOff x="-8253809" y="-1026367"/>
            <a:chExt cx="9325833" cy="2836464"/>
          </a:xfrm>
        </p:grpSpPr>
        <p:sp>
          <p:nvSpPr>
            <p:cNvPr id="220" name="خط"/>
            <p:cNvSpPr/>
            <p:nvPr/>
          </p:nvSpPr>
          <p:spPr>
            <a:xfrm>
              <a:off x="0" y="0"/>
              <a:ext cx="1271" cy="0"/>
            </a:xfrm>
            <a:prstGeom prst="ellipse">
              <a:avLst/>
            </a:prstGeom>
            <a:noFill/>
            <a:ln w="88900" cap="rnd">
              <a:solidFill>
                <a:srgbClr val="829CD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221" name="خط"/>
            <p:cNvSpPr/>
            <p:nvPr/>
          </p:nvSpPr>
          <p:spPr>
            <a:xfrm>
              <a:off x="-8036706" y="-639604"/>
              <a:ext cx="8760108" cy="167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46" extrusionOk="0">
                  <a:moveTo>
                    <a:pt x="19906" y="62"/>
                  </a:moveTo>
                  <a:cubicBezTo>
                    <a:pt x="19251" y="235"/>
                    <a:pt x="18597" y="408"/>
                    <a:pt x="17776" y="495"/>
                  </a:cubicBezTo>
                  <a:cubicBezTo>
                    <a:pt x="16955" y="581"/>
                    <a:pt x="15967" y="581"/>
                    <a:pt x="14991" y="581"/>
                  </a:cubicBezTo>
                  <a:cubicBezTo>
                    <a:pt x="14015" y="581"/>
                    <a:pt x="13050" y="581"/>
                    <a:pt x="12096" y="581"/>
                  </a:cubicBezTo>
                  <a:cubicBezTo>
                    <a:pt x="11141" y="581"/>
                    <a:pt x="10198" y="581"/>
                    <a:pt x="9378" y="552"/>
                  </a:cubicBezTo>
                  <a:cubicBezTo>
                    <a:pt x="8557" y="524"/>
                    <a:pt x="7858" y="466"/>
                    <a:pt x="7142" y="408"/>
                  </a:cubicBezTo>
                  <a:cubicBezTo>
                    <a:pt x="6427" y="350"/>
                    <a:pt x="5694" y="293"/>
                    <a:pt x="4918" y="235"/>
                  </a:cubicBezTo>
                  <a:cubicBezTo>
                    <a:pt x="4141" y="177"/>
                    <a:pt x="3320" y="119"/>
                    <a:pt x="2577" y="90"/>
                  </a:cubicBezTo>
                  <a:cubicBezTo>
                    <a:pt x="1834" y="62"/>
                    <a:pt x="1168" y="62"/>
                    <a:pt x="796" y="33"/>
                  </a:cubicBezTo>
                  <a:cubicBezTo>
                    <a:pt x="425" y="4"/>
                    <a:pt x="347" y="-54"/>
                    <a:pt x="303" y="119"/>
                  </a:cubicBezTo>
                  <a:cubicBezTo>
                    <a:pt x="258" y="293"/>
                    <a:pt x="247" y="697"/>
                    <a:pt x="225" y="2256"/>
                  </a:cubicBezTo>
                  <a:cubicBezTo>
                    <a:pt x="203" y="3816"/>
                    <a:pt x="170" y="6530"/>
                    <a:pt x="136" y="9360"/>
                  </a:cubicBezTo>
                  <a:cubicBezTo>
                    <a:pt x="103" y="12190"/>
                    <a:pt x="70" y="15135"/>
                    <a:pt x="42" y="17012"/>
                  </a:cubicBezTo>
                  <a:cubicBezTo>
                    <a:pt x="14" y="18889"/>
                    <a:pt x="-8" y="19698"/>
                    <a:pt x="3" y="20275"/>
                  </a:cubicBezTo>
                  <a:cubicBezTo>
                    <a:pt x="14" y="20853"/>
                    <a:pt x="59" y="21199"/>
                    <a:pt x="402" y="21373"/>
                  </a:cubicBezTo>
                  <a:cubicBezTo>
                    <a:pt x="746" y="21546"/>
                    <a:pt x="1390" y="21546"/>
                    <a:pt x="2200" y="21546"/>
                  </a:cubicBezTo>
                  <a:cubicBezTo>
                    <a:pt x="3010" y="21546"/>
                    <a:pt x="3986" y="21546"/>
                    <a:pt x="4951" y="21546"/>
                  </a:cubicBezTo>
                  <a:cubicBezTo>
                    <a:pt x="5916" y="21546"/>
                    <a:pt x="6870" y="21546"/>
                    <a:pt x="7786" y="21546"/>
                  </a:cubicBezTo>
                  <a:cubicBezTo>
                    <a:pt x="8701" y="21546"/>
                    <a:pt x="9577" y="21546"/>
                    <a:pt x="10487" y="21546"/>
                  </a:cubicBezTo>
                  <a:cubicBezTo>
                    <a:pt x="11397" y="21546"/>
                    <a:pt x="12340" y="21546"/>
                    <a:pt x="13272" y="21546"/>
                  </a:cubicBezTo>
                  <a:cubicBezTo>
                    <a:pt x="14203" y="21546"/>
                    <a:pt x="15124" y="21546"/>
                    <a:pt x="16051" y="21546"/>
                  </a:cubicBezTo>
                  <a:cubicBezTo>
                    <a:pt x="16977" y="21546"/>
                    <a:pt x="17909" y="21546"/>
                    <a:pt x="18741" y="21517"/>
                  </a:cubicBezTo>
                  <a:cubicBezTo>
                    <a:pt x="19573" y="21488"/>
                    <a:pt x="20305" y="21430"/>
                    <a:pt x="20749" y="21402"/>
                  </a:cubicBezTo>
                  <a:cubicBezTo>
                    <a:pt x="21193" y="21373"/>
                    <a:pt x="21348" y="21373"/>
                    <a:pt x="21448" y="20997"/>
                  </a:cubicBezTo>
                  <a:cubicBezTo>
                    <a:pt x="21548" y="20622"/>
                    <a:pt x="21592" y="19871"/>
                    <a:pt x="21586" y="18370"/>
                  </a:cubicBezTo>
                  <a:cubicBezTo>
                    <a:pt x="21581" y="16868"/>
                    <a:pt x="21525" y="14616"/>
                    <a:pt x="21470" y="12450"/>
                  </a:cubicBezTo>
                  <a:cubicBezTo>
                    <a:pt x="21414" y="10284"/>
                    <a:pt x="21359" y="8205"/>
                    <a:pt x="21309" y="6357"/>
                  </a:cubicBezTo>
                  <a:cubicBezTo>
                    <a:pt x="21259" y="4509"/>
                    <a:pt x="21215" y="2891"/>
                    <a:pt x="21165" y="1939"/>
                  </a:cubicBezTo>
                  <a:cubicBezTo>
                    <a:pt x="21115" y="986"/>
                    <a:pt x="21059" y="697"/>
                    <a:pt x="20732" y="495"/>
                  </a:cubicBezTo>
                  <a:cubicBezTo>
                    <a:pt x="20405" y="293"/>
                    <a:pt x="19806" y="177"/>
                    <a:pt x="19207" y="62"/>
                  </a:cubicBezTo>
                </a:path>
              </a:pathLst>
            </a:custGeom>
            <a:noFill/>
            <a:ln w="88900" cap="rnd">
              <a:solidFill>
                <a:srgbClr val="829CD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pic>
          <p:nvPicPr>
            <p:cNvPr id="222" name="خط خط" descr="خط خط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83789" y="-24623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24" name="خط الشكل" descr="خط الشكل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85487" y="-811266"/>
              <a:ext cx="418493" cy="432995"/>
            </a:xfrm>
            <a:prstGeom prst="rect">
              <a:avLst/>
            </a:prstGeom>
            <a:effectLst/>
          </p:spPr>
        </p:pic>
        <p:pic>
          <p:nvPicPr>
            <p:cNvPr id="226" name="خط الشكل" descr="خط الشكل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340191" y="-795463"/>
              <a:ext cx="354779" cy="349662"/>
            </a:xfrm>
            <a:prstGeom prst="rect">
              <a:avLst/>
            </a:prstGeom>
            <a:effectLst/>
          </p:spPr>
        </p:pic>
        <p:pic>
          <p:nvPicPr>
            <p:cNvPr id="228" name="خط الشكل" descr="خط الشكل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51927" y="-759415"/>
              <a:ext cx="295128" cy="394651"/>
            </a:xfrm>
            <a:prstGeom prst="rect">
              <a:avLst/>
            </a:prstGeom>
            <a:effectLst/>
          </p:spPr>
        </p:pic>
        <p:pic>
          <p:nvPicPr>
            <p:cNvPr id="230" name="خط خط" descr="خط خط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780888" y="-756245"/>
              <a:ext cx="431801" cy="215901"/>
            </a:xfrm>
            <a:prstGeom prst="rect">
              <a:avLst/>
            </a:prstGeom>
            <a:effectLst/>
          </p:spPr>
        </p:pic>
        <p:pic>
          <p:nvPicPr>
            <p:cNvPr id="232" name="خط الشكل" descr="خط الشكل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3790851" y="-823776"/>
              <a:ext cx="306802" cy="482911"/>
            </a:xfrm>
            <a:prstGeom prst="rect">
              <a:avLst/>
            </a:prstGeom>
            <a:effectLst/>
          </p:spPr>
        </p:pic>
        <p:pic>
          <p:nvPicPr>
            <p:cNvPr id="234" name="خط الشكل" descr="خط الشكل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820960" y="-836042"/>
              <a:ext cx="337456" cy="457771"/>
            </a:xfrm>
            <a:prstGeom prst="rect">
              <a:avLst/>
            </a:prstGeom>
            <a:effectLst/>
          </p:spPr>
        </p:pic>
        <p:pic>
          <p:nvPicPr>
            <p:cNvPr id="236" name="خط خط" descr="خط خط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5968883" y="-486122"/>
              <a:ext cx="431801" cy="215901"/>
            </a:xfrm>
            <a:prstGeom prst="rect">
              <a:avLst/>
            </a:prstGeom>
            <a:effectLst/>
          </p:spPr>
        </p:pic>
        <p:pic>
          <p:nvPicPr>
            <p:cNvPr id="238" name="خط الشكل" descr="خط الشكل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847428" y="-796108"/>
              <a:ext cx="283432" cy="539393"/>
            </a:xfrm>
            <a:prstGeom prst="rect">
              <a:avLst/>
            </a:prstGeom>
            <a:effectLst/>
          </p:spPr>
        </p:pic>
        <p:pic>
          <p:nvPicPr>
            <p:cNvPr id="240" name="خط الشكل" descr="خط الشكل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7076486" y="-794643"/>
              <a:ext cx="452059" cy="632471"/>
            </a:xfrm>
            <a:prstGeom prst="rect">
              <a:avLst/>
            </a:prstGeom>
            <a:effectLst/>
          </p:spPr>
        </p:pic>
        <p:pic>
          <p:nvPicPr>
            <p:cNvPr id="242" name="خط الشكل" descr="خط الشكل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7940879" y="-1026368"/>
              <a:ext cx="391480" cy="941111"/>
            </a:xfrm>
            <a:prstGeom prst="rect">
              <a:avLst/>
            </a:prstGeom>
            <a:effectLst/>
          </p:spPr>
        </p:pic>
        <p:pic>
          <p:nvPicPr>
            <p:cNvPr id="244" name="خط الشكل" descr="خط الشكل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8253810" y="-53926"/>
              <a:ext cx="596361" cy="324164"/>
            </a:xfrm>
            <a:prstGeom prst="rect">
              <a:avLst/>
            </a:prstGeom>
            <a:effectLst/>
          </p:spPr>
        </p:pic>
        <p:pic>
          <p:nvPicPr>
            <p:cNvPr id="246" name="خط الشكل" descr="خط الشكل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7951820" y="843813"/>
              <a:ext cx="828322" cy="966285"/>
            </a:xfrm>
            <a:prstGeom prst="rect">
              <a:avLst/>
            </a:prstGeom>
            <a:effectLst/>
          </p:spPr>
        </p:pic>
        <p:pic>
          <p:nvPicPr>
            <p:cNvPr id="248" name="خط الشكل" descr="خط الشكل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6887400" y="902417"/>
              <a:ext cx="855617" cy="904405"/>
            </a:xfrm>
            <a:prstGeom prst="rect">
              <a:avLst/>
            </a:prstGeom>
            <a:effectLst/>
          </p:spPr>
        </p:pic>
        <p:pic>
          <p:nvPicPr>
            <p:cNvPr id="250" name="خط الشكل" descr="خط الشكل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5793403" y="850986"/>
              <a:ext cx="945233" cy="783159"/>
            </a:xfrm>
            <a:prstGeom prst="rect">
              <a:avLst/>
            </a:prstGeom>
            <a:effectLst/>
          </p:spPr>
        </p:pic>
        <p:pic>
          <p:nvPicPr>
            <p:cNvPr id="252" name="خط الشكل" descr="خط الشكل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5698860" y="778199"/>
              <a:ext cx="709863" cy="913151"/>
            </a:xfrm>
            <a:prstGeom prst="rect">
              <a:avLst/>
            </a:prstGeom>
            <a:effectLst/>
          </p:spPr>
        </p:pic>
        <p:pic>
          <p:nvPicPr>
            <p:cNvPr id="254" name="خط الشكل" descr="خط الشكل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4550838" y="918517"/>
              <a:ext cx="934077" cy="756147"/>
            </a:xfrm>
            <a:prstGeom prst="rect">
              <a:avLst/>
            </a:prstGeom>
            <a:effectLst/>
          </p:spPr>
        </p:pic>
        <p:pic>
          <p:nvPicPr>
            <p:cNvPr id="256" name="خط خط" descr="خط خط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443235" y="1134615"/>
              <a:ext cx="431801" cy="215901"/>
            </a:xfrm>
            <a:prstGeom prst="rect">
              <a:avLst/>
            </a:prstGeom>
            <a:effectLst/>
          </p:spPr>
        </p:pic>
        <p:pic>
          <p:nvPicPr>
            <p:cNvPr id="258" name="خط الشكل" descr="خط الشكل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3404088" y="879722"/>
              <a:ext cx="931870" cy="862472"/>
            </a:xfrm>
            <a:prstGeom prst="rect">
              <a:avLst/>
            </a:prstGeom>
            <a:effectLst/>
          </p:spPr>
        </p:pic>
        <p:pic>
          <p:nvPicPr>
            <p:cNvPr id="260" name="خط الشكل" descr="خط الشكل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297661" y="899875"/>
              <a:ext cx="1004006" cy="800695"/>
            </a:xfrm>
            <a:prstGeom prst="rect">
              <a:avLst/>
            </a:prstGeom>
            <a:effectLst/>
          </p:spPr>
        </p:pic>
        <p:pic>
          <p:nvPicPr>
            <p:cNvPr id="262" name="خط الشكل" descr="خط الشكل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539512" y="887003"/>
              <a:ext cx="456198" cy="666105"/>
            </a:xfrm>
            <a:prstGeom prst="rect">
              <a:avLst/>
            </a:prstGeom>
            <a:effectLst/>
          </p:spPr>
        </p:pic>
        <p:pic>
          <p:nvPicPr>
            <p:cNvPr id="264" name="خط الشكل" descr="خط الشكل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-185140" y="550647"/>
              <a:ext cx="1257164" cy="527289"/>
            </a:xfrm>
            <a:prstGeom prst="rect">
              <a:avLst/>
            </a:prstGeom>
            <a:effectLst/>
          </p:spPr>
        </p:pic>
        <p:pic>
          <p:nvPicPr>
            <p:cNvPr id="266" name="خط الشكل" descr="خط الشكل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-168202" y="-145555"/>
              <a:ext cx="1235725" cy="523629"/>
            </a:xfrm>
            <a:prstGeom prst="rect">
              <a:avLst/>
            </a:prstGeom>
            <a:effectLst/>
          </p:spPr>
        </p:pic>
      </p:grpSp>
      <p:pic>
        <p:nvPicPr>
          <p:cNvPr id="269" name="IMG_3608.png" descr="IMG_3608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5260.png" descr="IMG_5260.png"/>
          <p:cNvPicPr>
            <a:picLocks noChangeAspect="1"/>
          </p:cNvPicPr>
          <p:nvPr/>
        </p:nvPicPr>
        <p:blipFill>
          <a:blip r:embed="rId3"/>
          <a:srcRect b="47716"/>
          <a:stretch>
            <a:fillRect/>
          </a:stretch>
        </p:blipFill>
        <p:spPr>
          <a:xfrm>
            <a:off x="2688034" y="4058973"/>
            <a:ext cx="19007776" cy="818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581" y="-3785011"/>
            <a:ext cx="12513608" cy="1439065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العمليات على الأعداد المركبة"/>
          <p:cNvSpPr txBox="1"/>
          <p:nvPr/>
        </p:nvSpPr>
        <p:spPr>
          <a:xfrm>
            <a:off x="10646504" y="1315294"/>
            <a:ext cx="9927529" cy="313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العمليات على الأعداد المركبة</a:t>
            </a:r>
          </a:p>
        </p:txBody>
      </p:sp>
      <p:pic>
        <p:nvPicPr>
          <p:cNvPr id="275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955" y="871141"/>
            <a:ext cx="4928076" cy="4928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5260.png" descr="IMG_5260.png"/>
          <p:cNvPicPr>
            <a:picLocks noChangeAspect="1"/>
          </p:cNvPicPr>
          <p:nvPr/>
        </p:nvPicPr>
        <p:blipFill>
          <a:blip r:embed="rId3"/>
          <a:srcRect t="84862"/>
          <a:stretch>
            <a:fillRect/>
          </a:stretch>
        </p:blipFill>
        <p:spPr>
          <a:xfrm>
            <a:off x="1386494" y="3385170"/>
            <a:ext cx="19634414" cy="244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900" y="1969121"/>
            <a:ext cx="4888879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تساوي الأعداد المركبة"/>
          <p:cNvSpPr txBox="1"/>
          <p:nvPr/>
        </p:nvSpPr>
        <p:spPr>
          <a:xfrm>
            <a:off x="9496798" y="2421000"/>
            <a:ext cx="7129139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تساوي الأعداد المركبة</a:t>
            </a:r>
          </a:p>
        </p:txBody>
      </p:sp>
      <p:pic>
        <p:nvPicPr>
          <p:cNvPr id="283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5264.png" descr="IMG_5264.png"/>
          <p:cNvPicPr>
            <a:picLocks noChangeAspect="1"/>
          </p:cNvPicPr>
          <p:nvPr/>
        </p:nvPicPr>
        <p:blipFill>
          <a:blip r:embed="rId3"/>
          <a:srcRect b="80270"/>
          <a:stretch>
            <a:fillRect/>
          </a:stretch>
        </p:blipFill>
        <p:spPr>
          <a:xfrm>
            <a:off x="2178831" y="2211132"/>
            <a:ext cx="17327019" cy="2343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5264.png" descr="IMG_5264.png"/>
          <p:cNvPicPr>
            <a:picLocks noChangeAspect="1"/>
          </p:cNvPicPr>
          <p:nvPr/>
        </p:nvPicPr>
        <p:blipFill>
          <a:blip r:embed="rId3"/>
          <a:srcRect t="79790"/>
          <a:stretch>
            <a:fillRect/>
          </a:stretch>
        </p:blipFill>
        <p:spPr>
          <a:xfrm>
            <a:off x="2178831" y="4554282"/>
            <a:ext cx="17327019" cy="2400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900" y="1969121"/>
            <a:ext cx="4888879" cy="488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الرسم"/>
          <p:cNvSpPr/>
          <p:nvPr/>
        </p:nvSpPr>
        <p:spPr>
          <a:xfrm>
            <a:off x="7616456" y="1678969"/>
            <a:ext cx="8235820" cy="193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21523" y="2230"/>
                </a:moveTo>
                <a:cubicBezTo>
                  <a:pt x="21458" y="3561"/>
                  <a:pt x="21394" y="4891"/>
                  <a:pt x="21371" y="6946"/>
                </a:cubicBezTo>
                <a:cubicBezTo>
                  <a:pt x="21348" y="9000"/>
                  <a:pt x="21367" y="11778"/>
                  <a:pt x="21399" y="13578"/>
                </a:cubicBezTo>
                <a:cubicBezTo>
                  <a:pt x="21431" y="15378"/>
                  <a:pt x="21477" y="16200"/>
                  <a:pt x="21500" y="16767"/>
                </a:cubicBezTo>
                <a:cubicBezTo>
                  <a:pt x="21523" y="17335"/>
                  <a:pt x="21523" y="17648"/>
                  <a:pt x="21486" y="17843"/>
                </a:cubicBezTo>
                <a:cubicBezTo>
                  <a:pt x="21449" y="18039"/>
                  <a:pt x="21376" y="18117"/>
                  <a:pt x="21105" y="18274"/>
                </a:cubicBezTo>
                <a:cubicBezTo>
                  <a:pt x="20835" y="18430"/>
                  <a:pt x="20367" y="18665"/>
                  <a:pt x="19881" y="18841"/>
                </a:cubicBezTo>
                <a:cubicBezTo>
                  <a:pt x="19395" y="19017"/>
                  <a:pt x="18890" y="19135"/>
                  <a:pt x="18468" y="19272"/>
                </a:cubicBezTo>
                <a:cubicBezTo>
                  <a:pt x="18046" y="19409"/>
                  <a:pt x="17707" y="19565"/>
                  <a:pt x="17276" y="19663"/>
                </a:cubicBezTo>
                <a:cubicBezTo>
                  <a:pt x="16845" y="19761"/>
                  <a:pt x="16322" y="19800"/>
                  <a:pt x="15753" y="19937"/>
                </a:cubicBezTo>
                <a:cubicBezTo>
                  <a:pt x="15185" y="20074"/>
                  <a:pt x="14570" y="20309"/>
                  <a:pt x="14025" y="20485"/>
                </a:cubicBezTo>
                <a:cubicBezTo>
                  <a:pt x="13479" y="20661"/>
                  <a:pt x="13002" y="20778"/>
                  <a:pt x="12419" y="20896"/>
                </a:cubicBezTo>
                <a:cubicBezTo>
                  <a:pt x="11837" y="21013"/>
                  <a:pt x="11149" y="21130"/>
                  <a:pt x="10397" y="21189"/>
                </a:cubicBezTo>
                <a:cubicBezTo>
                  <a:pt x="9645" y="21248"/>
                  <a:pt x="8829" y="21248"/>
                  <a:pt x="8031" y="21248"/>
                </a:cubicBezTo>
                <a:cubicBezTo>
                  <a:pt x="7233" y="21248"/>
                  <a:pt x="6453" y="21248"/>
                  <a:pt x="5678" y="21248"/>
                </a:cubicBezTo>
                <a:cubicBezTo>
                  <a:pt x="4903" y="21248"/>
                  <a:pt x="4133" y="21248"/>
                  <a:pt x="3367" y="21248"/>
                </a:cubicBezTo>
                <a:cubicBezTo>
                  <a:pt x="2601" y="21248"/>
                  <a:pt x="1840" y="21248"/>
                  <a:pt x="1427" y="21248"/>
                </a:cubicBezTo>
                <a:cubicBezTo>
                  <a:pt x="1014" y="21248"/>
                  <a:pt x="950" y="21248"/>
                  <a:pt x="886" y="21248"/>
                </a:cubicBezTo>
                <a:cubicBezTo>
                  <a:pt x="821" y="21248"/>
                  <a:pt x="757" y="21248"/>
                  <a:pt x="716" y="21111"/>
                </a:cubicBezTo>
                <a:cubicBezTo>
                  <a:pt x="675" y="20974"/>
                  <a:pt x="656" y="20700"/>
                  <a:pt x="633" y="19722"/>
                </a:cubicBezTo>
                <a:cubicBezTo>
                  <a:pt x="611" y="18743"/>
                  <a:pt x="583" y="17061"/>
                  <a:pt x="565" y="15085"/>
                </a:cubicBezTo>
                <a:cubicBezTo>
                  <a:pt x="546" y="13109"/>
                  <a:pt x="537" y="10839"/>
                  <a:pt x="533" y="9000"/>
                </a:cubicBezTo>
                <a:cubicBezTo>
                  <a:pt x="528" y="7161"/>
                  <a:pt x="528" y="5752"/>
                  <a:pt x="533" y="4872"/>
                </a:cubicBezTo>
                <a:cubicBezTo>
                  <a:pt x="537" y="3991"/>
                  <a:pt x="546" y="3639"/>
                  <a:pt x="588" y="3463"/>
                </a:cubicBezTo>
                <a:cubicBezTo>
                  <a:pt x="629" y="3287"/>
                  <a:pt x="702" y="3287"/>
                  <a:pt x="1147" y="3287"/>
                </a:cubicBezTo>
                <a:cubicBezTo>
                  <a:pt x="1592" y="3287"/>
                  <a:pt x="2408" y="3287"/>
                  <a:pt x="3220" y="3287"/>
                </a:cubicBezTo>
                <a:cubicBezTo>
                  <a:pt x="4032" y="3287"/>
                  <a:pt x="4839" y="3287"/>
                  <a:pt x="5618" y="3287"/>
                </a:cubicBezTo>
                <a:cubicBezTo>
                  <a:pt x="6398" y="3287"/>
                  <a:pt x="7150" y="3287"/>
                  <a:pt x="7888" y="3287"/>
                </a:cubicBezTo>
                <a:cubicBezTo>
                  <a:pt x="8627" y="3287"/>
                  <a:pt x="9351" y="3287"/>
                  <a:pt x="9993" y="3228"/>
                </a:cubicBezTo>
                <a:cubicBezTo>
                  <a:pt x="10635" y="3170"/>
                  <a:pt x="11195" y="3052"/>
                  <a:pt x="11754" y="2935"/>
                </a:cubicBezTo>
                <a:cubicBezTo>
                  <a:pt x="12314" y="2817"/>
                  <a:pt x="12873" y="2700"/>
                  <a:pt x="13387" y="2622"/>
                </a:cubicBezTo>
                <a:cubicBezTo>
                  <a:pt x="13901" y="2543"/>
                  <a:pt x="14368" y="2504"/>
                  <a:pt x="14997" y="2485"/>
                </a:cubicBezTo>
                <a:cubicBezTo>
                  <a:pt x="15625" y="2465"/>
                  <a:pt x="16414" y="2465"/>
                  <a:pt x="17207" y="2465"/>
                </a:cubicBezTo>
                <a:cubicBezTo>
                  <a:pt x="18001" y="2465"/>
                  <a:pt x="18799" y="2465"/>
                  <a:pt x="19509" y="2465"/>
                </a:cubicBezTo>
                <a:cubicBezTo>
                  <a:pt x="20220" y="2465"/>
                  <a:pt x="20844" y="2465"/>
                  <a:pt x="21188" y="2465"/>
                </a:cubicBezTo>
                <a:cubicBezTo>
                  <a:pt x="21532" y="2465"/>
                  <a:pt x="21596" y="2465"/>
                  <a:pt x="21596" y="2367"/>
                </a:cubicBezTo>
                <a:cubicBezTo>
                  <a:pt x="21596" y="2270"/>
                  <a:pt x="21532" y="2074"/>
                  <a:pt x="21367" y="1820"/>
                </a:cubicBezTo>
                <a:cubicBezTo>
                  <a:pt x="21202" y="1565"/>
                  <a:pt x="20936" y="1252"/>
                  <a:pt x="20771" y="1057"/>
                </a:cubicBezTo>
                <a:cubicBezTo>
                  <a:pt x="20605" y="861"/>
                  <a:pt x="20541" y="783"/>
                  <a:pt x="20394" y="626"/>
                </a:cubicBezTo>
                <a:cubicBezTo>
                  <a:pt x="20248" y="470"/>
                  <a:pt x="20018" y="235"/>
                  <a:pt x="19514" y="117"/>
                </a:cubicBezTo>
                <a:cubicBezTo>
                  <a:pt x="19010" y="0"/>
                  <a:pt x="18230" y="0"/>
                  <a:pt x="17478" y="0"/>
                </a:cubicBezTo>
                <a:cubicBezTo>
                  <a:pt x="16726" y="0"/>
                  <a:pt x="16001" y="0"/>
                  <a:pt x="15364" y="39"/>
                </a:cubicBezTo>
                <a:cubicBezTo>
                  <a:pt x="14726" y="78"/>
                  <a:pt x="14176" y="157"/>
                  <a:pt x="13685" y="254"/>
                </a:cubicBezTo>
                <a:cubicBezTo>
                  <a:pt x="13194" y="352"/>
                  <a:pt x="12763" y="470"/>
                  <a:pt x="12236" y="548"/>
                </a:cubicBezTo>
                <a:cubicBezTo>
                  <a:pt x="11709" y="626"/>
                  <a:pt x="11085" y="665"/>
                  <a:pt x="10425" y="704"/>
                </a:cubicBezTo>
                <a:cubicBezTo>
                  <a:pt x="9764" y="743"/>
                  <a:pt x="9067" y="783"/>
                  <a:pt x="8416" y="822"/>
                </a:cubicBezTo>
                <a:cubicBezTo>
                  <a:pt x="7765" y="861"/>
                  <a:pt x="7159" y="900"/>
                  <a:pt x="6471" y="920"/>
                </a:cubicBezTo>
                <a:cubicBezTo>
                  <a:pt x="5784" y="939"/>
                  <a:pt x="5013" y="939"/>
                  <a:pt x="4243" y="939"/>
                </a:cubicBezTo>
                <a:cubicBezTo>
                  <a:pt x="3472" y="939"/>
                  <a:pt x="2702" y="939"/>
                  <a:pt x="2046" y="978"/>
                </a:cubicBezTo>
                <a:cubicBezTo>
                  <a:pt x="1390" y="1017"/>
                  <a:pt x="849" y="1096"/>
                  <a:pt x="546" y="1135"/>
                </a:cubicBezTo>
                <a:cubicBezTo>
                  <a:pt x="244" y="1174"/>
                  <a:pt x="179" y="1174"/>
                  <a:pt x="120" y="1663"/>
                </a:cubicBezTo>
                <a:cubicBezTo>
                  <a:pt x="60" y="2152"/>
                  <a:pt x="5" y="3130"/>
                  <a:pt x="1" y="4167"/>
                </a:cubicBezTo>
                <a:cubicBezTo>
                  <a:pt x="-4" y="5204"/>
                  <a:pt x="42" y="6300"/>
                  <a:pt x="65" y="8530"/>
                </a:cubicBezTo>
                <a:cubicBezTo>
                  <a:pt x="88" y="10761"/>
                  <a:pt x="88" y="14126"/>
                  <a:pt x="97" y="16357"/>
                </a:cubicBezTo>
                <a:cubicBezTo>
                  <a:pt x="106" y="18587"/>
                  <a:pt x="124" y="19683"/>
                  <a:pt x="262" y="20309"/>
                </a:cubicBezTo>
                <a:cubicBezTo>
                  <a:pt x="400" y="20935"/>
                  <a:pt x="656" y="21091"/>
                  <a:pt x="913" y="21228"/>
                </a:cubicBezTo>
                <a:cubicBezTo>
                  <a:pt x="1170" y="21365"/>
                  <a:pt x="1427" y="21483"/>
                  <a:pt x="1684" y="21600"/>
                </a:cubicBezTo>
              </a:path>
            </a:pathLst>
          </a:cu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9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تأكد"/>
          <p:cNvSpPr txBox="1"/>
          <p:nvPr/>
        </p:nvSpPr>
        <p:spPr>
          <a:xfrm>
            <a:off x="12192000" y="2505524"/>
            <a:ext cx="4683232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95" name="IMG_5266.png" descr="IMG_5266.png"/>
          <p:cNvPicPr>
            <a:picLocks noChangeAspect="1"/>
          </p:cNvPicPr>
          <p:nvPr/>
        </p:nvPicPr>
        <p:blipFill>
          <a:blip r:embed="rId4"/>
          <a:srcRect b="59046"/>
          <a:stretch>
            <a:fillRect/>
          </a:stretch>
        </p:blipFill>
        <p:spPr>
          <a:xfrm>
            <a:off x="3452018" y="3278584"/>
            <a:ext cx="17479909" cy="3579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G_5265.png" descr="IMG_5265.png"/>
          <p:cNvPicPr>
            <a:picLocks noChangeAspect="1"/>
          </p:cNvPicPr>
          <p:nvPr/>
        </p:nvPicPr>
        <p:blipFill>
          <a:blip r:embed="rId3"/>
          <a:srcRect l="71489" b="57671"/>
          <a:stretch>
            <a:fillRect/>
          </a:stretch>
        </p:blipFill>
        <p:spPr>
          <a:xfrm>
            <a:off x="15272388" y="-3481973"/>
            <a:ext cx="5823942" cy="10879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5265.png" descr="IMG_5265.png"/>
          <p:cNvPicPr>
            <a:picLocks noChangeAspect="1"/>
          </p:cNvPicPr>
          <p:nvPr/>
        </p:nvPicPr>
        <p:blipFill>
          <a:blip r:embed="rId3"/>
          <a:srcRect r="51735" b="90564"/>
          <a:stretch>
            <a:fillRect/>
          </a:stretch>
        </p:blipFill>
        <p:spPr>
          <a:xfrm>
            <a:off x="2315704" y="3192925"/>
            <a:ext cx="13872938" cy="3412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5265.png" descr="IMG_5265.png"/>
          <p:cNvPicPr>
            <a:picLocks noChangeAspect="1"/>
          </p:cNvPicPr>
          <p:nvPr/>
        </p:nvPicPr>
        <p:blipFill>
          <a:blip r:embed="rId3"/>
          <a:srcRect t="34175" r="29025" b="57457"/>
          <a:stretch>
            <a:fillRect/>
          </a:stretch>
        </p:blipFill>
        <p:spPr>
          <a:xfrm>
            <a:off x="-1" y="4899091"/>
            <a:ext cx="15520677" cy="230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260" y="3192925"/>
            <a:ext cx="4324172" cy="4324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950" y="2395882"/>
            <a:ext cx="3654346" cy="365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310" name="IMG_5266.png" descr="IMG_5266.png"/>
          <p:cNvPicPr>
            <a:picLocks noChangeAspect="1"/>
          </p:cNvPicPr>
          <p:nvPr/>
        </p:nvPicPr>
        <p:blipFill>
          <a:blip r:embed="rId4"/>
          <a:srcRect t="37375" b="47739"/>
          <a:stretch>
            <a:fillRect/>
          </a:stretch>
        </p:blipFill>
        <p:spPr>
          <a:xfrm>
            <a:off x="3122643" y="4453456"/>
            <a:ext cx="17479909" cy="130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2844.png" descr="IMG_28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G_5265.png" descr="IMG_5265.png"/>
          <p:cNvPicPr>
            <a:picLocks noChangeAspect="1"/>
          </p:cNvPicPr>
          <p:nvPr/>
        </p:nvPicPr>
        <p:blipFill>
          <a:blip r:embed="rId3"/>
          <a:srcRect t="47631" b="45029"/>
          <a:stretch>
            <a:fillRect/>
          </a:stretch>
        </p:blipFill>
        <p:spPr>
          <a:xfrm>
            <a:off x="-1171727" y="1149518"/>
            <a:ext cx="29584400" cy="2731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5265.png" descr="IMG_5265.png"/>
          <p:cNvPicPr>
            <a:picLocks noChangeAspect="1"/>
          </p:cNvPicPr>
          <p:nvPr/>
        </p:nvPicPr>
        <p:blipFill>
          <a:blip r:embed="rId3"/>
          <a:srcRect t="93004"/>
          <a:stretch>
            <a:fillRect/>
          </a:stretch>
        </p:blipFill>
        <p:spPr>
          <a:xfrm>
            <a:off x="199064" y="2767183"/>
            <a:ext cx="25314312" cy="222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505" y="1670295"/>
            <a:ext cx="3654345" cy="365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259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تأكد"/>
          <p:cNvSpPr txBox="1"/>
          <p:nvPr/>
        </p:nvSpPr>
        <p:spPr>
          <a:xfrm>
            <a:off x="15331382" y="2187806"/>
            <a:ext cx="4683232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323" name="IMG_5266.png" descr="IMG_5266.png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2957942" y="3779374"/>
            <a:ext cx="17479909" cy="436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4591.png" descr="IMG_45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-754946"/>
            <a:ext cx="10156632" cy="802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329" name="IMG_5268.png" descr="IMG_5268.png"/>
          <p:cNvPicPr>
            <a:picLocks noChangeAspect="1"/>
          </p:cNvPicPr>
          <p:nvPr/>
        </p:nvPicPr>
        <p:blipFill>
          <a:blip r:embed="rId3"/>
          <a:srcRect b="85265"/>
          <a:stretch>
            <a:fillRect/>
          </a:stretch>
        </p:blipFill>
        <p:spPr>
          <a:xfrm>
            <a:off x="4044950" y="1562100"/>
            <a:ext cx="16294100" cy="156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5268.png" descr="IMG_5268.png"/>
          <p:cNvPicPr>
            <a:picLocks noChangeAspect="1"/>
          </p:cNvPicPr>
          <p:nvPr/>
        </p:nvPicPr>
        <p:blipFill>
          <a:blip r:embed="rId3"/>
          <a:srcRect t="62199"/>
          <a:stretch>
            <a:fillRect/>
          </a:stretch>
        </p:blipFill>
        <p:spPr>
          <a:xfrm>
            <a:off x="4305083" y="3066155"/>
            <a:ext cx="16294101" cy="4003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38" y="-2557954"/>
            <a:ext cx="16694177" cy="1919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الأعداد المركبة"/>
          <p:cNvSpPr txBox="1"/>
          <p:nvPr/>
        </p:nvSpPr>
        <p:spPr>
          <a:xfrm>
            <a:off x="7270230" y="5173146"/>
            <a:ext cx="9020035" cy="25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pPr rtl="0">
              <a:defRPr/>
            </a:pPr>
            <a:r>
              <a:t>الأعداد المركبة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02" y="2427942"/>
            <a:ext cx="13059491" cy="803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G_5270.png" descr="IMG_52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82" y="318130"/>
            <a:ext cx="20330707" cy="10165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2838.png" descr="IMG_28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0" name="IMG_5246.jpeg" descr="IMG_5246.jpeg"/>
          <p:cNvPicPr>
            <a:picLocks noChangeAspect="1"/>
          </p:cNvPicPr>
          <p:nvPr/>
        </p:nvPicPr>
        <p:blipFill>
          <a:blip r:embed="rId5"/>
          <a:srcRect b="76064"/>
          <a:stretch>
            <a:fillRect/>
          </a:stretch>
        </p:blipFill>
        <p:spPr>
          <a:xfrm>
            <a:off x="5071080" y="2283750"/>
            <a:ext cx="6290048" cy="346667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1" name="IMG_5246.jpeg" descr="IMG_5246.jpeg"/>
          <p:cNvPicPr>
            <a:picLocks noChangeAspect="1"/>
          </p:cNvPicPr>
          <p:nvPr/>
        </p:nvPicPr>
        <p:blipFill>
          <a:blip r:embed="rId5"/>
          <a:srcRect t="23960" b="47049"/>
          <a:stretch>
            <a:fillRect/>
          </a:stretch>
        </p:blipFill>
        <p:spPr>
          <a:xfrm>
            <a:off x="5071080" y="7104250"/>
            <a:ext cx="6290048" cy="4198578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2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7" name="IMG_5246.jpeg" descr="IMG_5246.jpeg"/>
          <p:cNvPicPr>
            <a:picLocks noChangeAspect="1"/>
          </p:cNvPicPr>
          <p:nvPr/>
        </p:nvPicPr>
        <p:blipFill>
          <a:blip r:embed="rId4"/>
          <a:srcRect t="58893" b="31283"/>
          <a:stretch>
            <a:fillRect/>
          </a:stretch>
        </p:blipFill>
        <p:spPr>
          <a:xfrm>
            <a:off x="5033374" y="1940411"/>
            <a:ext cx="9412937" cy="2129203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78" name="IMG_5246.jpeg" descr="IMG_5246.jpeg"/>
          <p:cNvPicPr>
            <a:picLocks noChangeAspect="1"/>
          </p:cNvPicPr>
          <p:nvPr/>
        </p:nvPicPr>
        <p:blipFill>
          <a:blip r:embed="rId4"/>
          <a:srcRect t="69151" b="20517"/>
          <a:stretch>
            <a:fillRect/>
          </a:stretch>
        </p:blipFill>
        <p:spPr>
          <a:xfrm>
            <a:off x="5033374" y="4618831"/>
            <a:ext cx="9412937" cy="223900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79" name="IMG_5246.jpeg" descr="IMG_5246.jpeg"/>
          <p:cNvPicPr>
            <a:picLocks noChangeAspect="1"/>
          </p:cNvPicPr>
          <p:nvPr/>
        </p:nvPicPr>
        <p:blipFill>
          <a:blip r:embed="rId4"/>
          <a:srcRect t="78270" b="11525"/>
          <a:stretch>
            <a:fillRect/>
          </a:stretch>
        </p:blipFill>
        <p:spPr>
          <a:xfrm>
            <a:off x="5033374" y="7407186"/>
            <a:ext cx="9412937" cy="221155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80" name="IMG_5246.jpeg" descr="IMG_5246.jpeg"/>
          <p:cNvPicPr>
            <a:picLocks noChangeAspect="1"/>
          </p:cNvPicPr>
          <p:nvPr/>
        </p:nvPicPr>
        <p:blipFill>
          <a:blip r:embed="rId4"/>
          <a:srcRect t="88149" b="2406"/>
          <a:stretch>
            <a:fillRect/>
          </a:stretch>
        </p:blipFill>
        <p:spPr>
          <a:xfrm>
            <a:off x="5033374" y="10167757"/>
            <a:ext cx="9412937" cy="2046853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81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90" y="0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90" y="3005028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90" y="5814159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90" y="8512879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5248.png" descr="IMG_52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41" y="1495241"/>
            <a:ext cx="17699686" cy="10012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5252.png" descr="IMG_52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069" y="1268636"/>
            <a:ext cx="19287862" cy="964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5253.png" descr="IMG_52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26" y="638216"/>
            <a:ext cx="15907459" cy="7953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402" y="-1909890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مثال"/>
          <p:cNvSpPr txBox="1"/>
          <p:nvPr/>
        </p:nvSpPr>
        <p:spPr>
          <a:xfrm>
            <a:off x="11891525" y="1986131"/>
            <a:ext cx="4683233" cy="150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مثال</a:t>
            </a:r>
          </a:p>
        </p:txBody>
      </p:sp>
      <p:pic>
        <p:nvPicPr>
          <p:cNvPr id="199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5254.png" descr="IMG_52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79" y="2406116"/>
            <a:ext cx="18753187" cy="937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6" name="IMG_5107.png" descr="IMG_5107.png"/>
          <p:cNvPicPr>
            <a:picLocks noChangeAspect="1"/>
          </p:cNvPicPr>
          <p:nvPr/>
        </p:nvPicPr>
        <p:blipFill>
          <a:blip r:embed="rId5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5256.png" descr="IMG_5256.png"/>
          <p:cNvPicPr>
            <a:picLocks noChangeAspect="1"/>
          </p:cNvPicPr>
          <p:nvPr/>
        </p:nvPicPr>
        <p:blipFill>
          <a:blip r:embed="rId3"/>
          <a:srcRect t="82039"/>
          <a:stretch>
            <a:fillRect/>
          </a:stretch>
        </p:blipFill>
        <p:spPr>
          <a:xfrm>
            <a:off x="3124706" y="3553089"/>
            <a:ext cx="18495815" cy="2692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876" y="-1955201"/>
            <a:ext cx="8503479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5256.png" descr="IMG_5256.png"/>
          <p:cNvPicPr>
            <a:picLocks noChangeAspect="1"/>
          </p:cNvPicPr>
          <p:nvPr/>
        </p:nvPicPr>
        <p:blipFill>
          <a:blip r:embed="rId3"/>
          <a:srcRect b="91195"/>
          <a:stretch>
            <a:fillRect/>
          </a:stretch>
        </p:blipFill>
        <p:spPr>
          <a:xfrm>
            <a:off x="5706248" y="2186625"/>
            <a:ext cx="15074901" cy="1075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1791" y="-257815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مخصص</PresentationFormat>
  <Paragraphs>31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3" baseType="lpstr"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2023-07-15T18:38:55Z</dcterms:modified>
</cp:coreProperties>
</file>