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153" name="حتى في أعز خساراتك &quot; ثق بقدراتك &quot;…"/>
          <p:cNvSpPr txBox="1"/>
          <p:nvPr/>
        </p:nvSpPr>
        <p:spPr>
          <a:xfrm>
            <a:off x="3687817" y="4679109"/>
            <a:ext cx="17008366" cy="3863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حتى في أعز خساراتك " ثق بقدراتك " </a:t>
            </a:r>
          </a:p>
          <a:p>
            <a:pPr rtl="0">
              <a:defRPr sz="10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قف من جديد وكمل طريقك أنت الأقوى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تأكد"/>
          <p:cNvSpPr txBox="1"/>
          <p:nvPr/>
        </p:nvSpPr>
        <p:spPr>
          <a:xfrm>
            <a:off x="10719751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9" name="IMG_5107.png" descr="IMG_5107.png"/>
          <p:cNvPicPr>
            <a:picLocks noChangeAspect="1"/>
          </p:cNvPicPr>
          <p:nvPr/>
        </p:nvPicPr>
        <p:blipFill>
          <a:blip r:embed="rId4"/>
          <a:srcRect l="48615"/>
          <a:stretch>
            <a:fillRect/>
          </a:stretch>
        </p:blipFill>
        <p:spPr>
          <a:xfrm>
            <a:off x="16111437" y="725211"/>
            <a:ext cx="3514569" cy="547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12" name="IMG_5742.png" descr="IMG_5742.png"/>
          <p:cNvPicPr>
            <a:picLocks noChangeAspect="1"/>
          </p:cNvPicPr>
          <p:nvPr/>
        </p:nvPicPr>
        <p:blipFill>
          <a:blip r:embed="rId6"/>
          <a:srcRect t="29775" r="37171" b="65088"/>
          <a:stretch>
            <a:fillRect/>
          </a:stretch>
        </p:blipFill>
        <p:spPr>
          <a:xfrm>
            <a:off x="-411753" y="4600705"/>
            <a:ext cx="16378547" cy="162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5742.png" descr="IMG_5742.png"/>
          <p:cNvPicPr>
            <a:picLocks noChangeAspect="1"/>
          </p:cNvPicPr>
          <p:nvPr/>
        </p:nvPicPr>
        <p:blipFill>
          <a:blip r:embed="rId6"/>
          <a:srcRect l="66018" t="29631" r="5054" b="65348"/>
          <a:stretch>
            <a:fillRect/>
          </a:stretch>
        </p:blipFill>
        <p:spPr>
          <a:xfrm>
            <a:off x="14327096" y="4600705"/>
            <a:ext cx="7540721" cy="1590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5746.png" descr="IMG_5746.png"/>
          <p:cNvPicPr>
            <a:picLocks noChangeAspect="1"/>
          </p:cNvPicPr>
          <p:nvPr/>
        </p:nvPicPr>
        <p:blipFill>
          <a:blip r:embed="rId7"/>
          <a:srcRect t="67829" b="24044"/>
          <a:stretch>
            <a:fillRect/>
          </a:stretch>
        </p:blipFill>
        <p:spPr>
          <a:xfrm>
            <a:off x="8140191" y="4899090"/>
            <a:ext cx="30200058" cy="3185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570" y="-1732779"/>
            <a:ext cx="8503480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979" y="1003634"/>
            <a:ext cx="4626142" cy="4626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0" name="IMG_5742.png" descr="IMG_5742.png"/>
          <p:cNvPicPr>
            <a:picLocks noChangeAspect="1"/>
          </p:cNvPicPr>
          <p:nvPr/>
        </p:nvPicPr>
        <p:blipFill>
          <a:blip r:embed="rId6"/>
          <a:srcRect t="29775" r="37171" b="65088"/>
          <a:stretch>
            <a:fillRect/>
          </a:stretch>
        </p:blipFill>
        <p:spPr>
          <a:xfrm>
            <a:off x="-190847" y="4096693"/>
            <a:ext cx="16378547" cy="162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5742.png" descr="IMG_5742.png"/>
          <p:cNvPicPr>
            <a:picLocks noChangeAspect="1"/>
          </p:cNvPicPr>
          <p:nvPr/>
        </p:nvPicPr>
        <p:blipFill>
          <a:blip r:embed="rId6"/>
          <a:srcRect l="66018" t="29631" r="5054" b="65348"/>
          <a:stretch>
            <a:fillRect/>
          </a:stretch>
        </p:blipFill>
        <p:spPr>
          <a:xfrm>
            <a:off x="14330495" y="4074698"/>
            <a:ext cx="7540721" cy="159037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تحقق من فهمك"/>
          <p:cNvSpPr txBox="1"/>
          <p:nvPr/>
        </p:nvSpPr>
        <p:spPr>
          <a:xfrm>
            <a:off x="10434746" y="2136432"/>
            <a:ext cx="9380054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23" name="IMG_5743.png" descr="IMG_5743.png"/>
          <p:cNvPicPr>
            <a:picLocks noChangeAspect="1"/>
          </p:cNvPicPr>
          <p:nvPr/>
        </p:nvPicPr>
        <p:blipFill>
          <a:blip r:embed="rId7"/>
          <a:srcRect r="41969" b="91390"/>
          <a:stretch>
            <a:fillRect/>
          </a:stretch>
        </p:blipFill>
        <p:spPr>
          <a:xfrm>
            <a:off x="759723" y="1045743"/>
            <a:ext cx="12087473" cy="236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5743.png" descr="IMG_5743.png"/>
          <p:cNvPicPr>
            <a:picLocks noChangeAspect="1"/>
          </p:cNvPicPr>
          <p:nvPr/>
        </p:nvPicPr>
        <p:blipFill>
          <a:blip r:embed="rId7"/>
          <a:srcRect l="70049"/>
          <a:stretch>
            <a:fillRect/>
          </a:stretch>
        </p:blipFill>
        <p:spPr>
          <a:xfrm>
            <a:off x="18591512" y="4750468"/>
            <a:ext cx="3449229" cy="1521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5743.png" descr="IMG_5743.png"/>
          <p:cNvPicPr>
            <a:picLocks noChangeAspect="1"/>
          </p:cNvPicPr>
          <p:nvPr/>
        </p:nvPicPr>
        <p:blipFill>
          <a:blip r:embed="rId7"/>
          <a:srcRect l="31550" t="38825" b="52820"/>
          <a:stretch>
            <a:fillRect/>
          </a:stretch>
        </p:blipFill>
        <p:spPr>
          <a:xfrm>
            <a:off x="9744817" y="4129534"/>
            <a:ext cx="18103949" cy="2918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4721.png" descr="IMG_472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00720" y="8842126"/>
            <a:ext cx="3315413" cy="3315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30" name="IMG_5742.png" descr="IMG_5742.png"/>
          <p:cNvPicPr>
            <a:picLocks noChangeAspect="1"/>
          </p:cNvPicPr>
          <p:nvPr/>
        </p:nvPicPr>
        <p:blipFill>
          <a:blip r:embed="rId4"/>
          <a:srcRect t="29775" r="37171" b="65088"/>
          <a:stretch>
            <a:fillRect/>
          </a:stretch>
        </p:blipFill>
        <p:spPr>
          <a:xfrm>
            <a:off x="-411753" y="4600705"/>
            <a:ext cx="16378547" cy="162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5742.png" descr="IMG_5742.png"/>
          <p:cNvPicPr>
            <a:picLocks noChangeAspect="1"/>
          </p:cNvPicPr>
          <p:nvPr/>
        </p:nvPicPr>
        <p:blipFill>
          <a:blip r:embed="rId4"/>
          <a:srcRect l="66018" t="29631" r="5054" b="65348"/>
          <a:stretch>
            <a:fillRect/>
          </a:stretch>
        </p:blipFill>
        <p:spPr>
          <a:xfrm>
            <a:off x="14327096" y="4600705"/>
            <a:ext cx="7540721" cy="1590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269" y="-1048820"/>
            <a:ext cx="7817225" cy="898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تحقق من فهمك"/>
          <p:cNvSpPr txBox="1"/>
          <p:nvPr/>
        </p:nvSpPr>
        <p:spPr>
          <a:xfrm>
            <a:off x="11829688" y="2566584"/>
            <a:ext cx="7129139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34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8842" y="1001645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5743.png" descr="IMG_5743.png"/>
          <p:cNvPicPr>
            <a:picLocks noChangeAspect="1"/>
          </p:cNvPicPr>
          <p:nvPr/>
        </p:nvPicPr>
        <p:blipFill>
          <a:blip r:embed="rId7"/>
          <a:srcRect t="38825" r="66319" b="52427"/>
          <a:stretch>
            <a:fillRect/>
          </a:stretch>
        </p:blipFill>
        <p:spPr>
          <a:xfrm>
            <a:off x="12378262" y="4600705"/>
            <a:ext cx="10031629" cy="3441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39" name="IMG_5742.png" descr="IMG_5742.png"/>
          <p:cNvPicPr>
            <a:picLocks noChangeAspect="1"/>
          </p:cNvPicPr>
          <p:nvPr/>
        </p:nvPicPr>
        <p:blipFill>
          <a:blip r:embed="rId4"/>
          <a:srcRect t="29775" r="37171" b="65088"/>
          <a:stretch>
            <a:fillRect/>
          </a:stretch>
        </p:blipFill>
        <p:spPr>
          <a:xfrm>
            <a:off x="-411753" y="4600705"/>
            <a:ext cx="16378547" cy="162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5742.png" descr="IMG_5742.png"/>
          <p:cNvPicPr>
            <a:picLocks noChangeAspect="1"/>
          </p:cNvPicPr>
          <p:nvPr/>
        </p:nvPicPr>
        <p:blipFill>
          <a:blip r:embed="rId4"/>
          <a:srcRect l="66018" t="29631" r="5054" b="65348"/>
          <a:stretch>
            <a:fillRect/>
          </a:stretch>
        </p:blipFill>
        <p:spPr>
          <a:xfrm>
            <a:off x="14327096" y="4600705"/>
            <a:ext cx="7540721" cy="1590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269" y="-1048820"/>
            <a:ext cx="7817225" cy="898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تحقق من فهمك"/>
          <p:cNvSpPr txBox="1"/>
          <p:nvPr/>
        </p:nvSpPr>
        <p:spPr>
          <a:xfrm>
            <a:off x="11276855" y="2566584"/>
            <a:ext cx="9380054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blipFill rotWithShape="1">
                  <a:blip r:embed="rId6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>
                <a:blipFill rotWithShape="1">
                  <a:blip r:embed="rId6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6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43" name="IMG_5245.png" descr="IMG_52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8842" y="1001645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5743.png" descr="IMG_5743.png"/>
          <p:cNvPicPr>
            <a:picLocks noChangeAspect="1"/>
          </p:cNvPicPr>
          <p:nvPr/>
        </p:nvPicPr>
        <p:blipFill>
          <a:blip r:embed="rId8"/>
          <a:srcRect l="35984" t="89259" b="1285"/>
          <a:stretch>
            <a:fillRect/>
          </a:stretch>
        </p:blipFill>
        <p:spPr>
          <a:xfrm>
            <a:off x="10909722" y="4600705"/>
            <a:ext cx="20408385" cy="3981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5743.png" descr="IMG_5743.png"/>
          <p:cNvPicPr>
            <a:picLocks noChangeAspect="1"/>
          </p:cNvPicPr>
          <p:nvPr/>
        </p:nvPicPr>
        <p:blipFill>
          <a:blip r:embed="rId8"/>
          <a:srcRect t="49020" r="39695" b="47684"/>
          <a:stretch>
            <a:fillRect/>
          </a:stretch>
        </p:blipFill>
        <p:spPr>
          <a:xfrm>
            <a:off x="-11299391" y="1782722"/>
            <a:ext cx="27217316" cy="1964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48" y="-1421359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تحقق من فهمك"/>
          <p:cNvSpPr txBox="1"/>
          <p:nvPr/>
        </p:nvSpPr>
        <p:spPr>
          <a:xfrm>
            <a:off x="10089865" y="2465244"/>
            <a:ext cx="9130163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49" name="IMG_2836.png" descr="IMG_28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231" y="1393708"/>
            <a:ext cx="4609852" cy="41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2" name="IMG_5742.png" descr="IMG_5742.png"/>
          <p:cNvPicPr>
            <a:picLocks noChangeAspect="1"/>
          </p:cNvPicPr>
          <p:nvPr/>
        </p:nvPicPr>
        <p:blipFill>
          <a:blip r:embed="rId7"/>
          <a:srcRect t="29775" r="37171" b="65088"/>
          <a:stretch>
            <a:fillRect/>
          </a:stretch>
        </p:blipFill>
        <p:spPr>
          <a:xfrm>
            <a:off x="-411753" y="4600705"/>
            <a:ext cx="16378547" cy="162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5742.png" descr="IMG_5742.png"/>
          <p:cNvPicPr>
            <a:picLocks noChangeAspect="1"/>
          </p:cNvPicPr>
          <p:nvPr/>
        </p:nvPicPr>
        <p:blipFill>
          <a:blip r:embed="rId7"/>
          <a:srcRect l="66018" t="29631" r="5054" b="65348"/>
          <a:stretch>
            <a:fillRect/>
          </a:stretch>
        </p:blipFill>
        <p:spPr>
          <a:xfrm>
            <a:off x="14327096" y="4600705"/>
            <a:ext cx="7540721" cy="1590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5743.png" descr="IMG_5743.png"/>
          <p:cNvPicPr>
            <a:picLocks noChangeAspect="1"/>
          </p:cNvPicPr>
          <p:nvPr/>
        </p:nvPicPr>
        <p:blipFill>
          <a:blip r:embed="rId8"/>
          <a:srcRect t="89259" r="66877" b="1285"/>
          <a:stretch>
            <a:fillRect/>
          </a:stretch>
        </p:blipFill>
        <p:spPr>
          <a:xfrm>
            <a:off x="9577610" y="5119622"/>
            <a:ext cx="11633247" cy="4386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8" name="IMG_5742.png" descr="IMG_5742.png"/>
          <p:cNvPicPr>
            <a:picLocks noChangeAspect="1"/>
          </p:cNvPicPr>
          <p:nvPr/>
        </p:nvPicPr>
        <p:blipFill>
          <a:blip r:embed="rId4"/>
          <a:srcRect t="29775" r="37171" b="65088"/>
          <a:stretch>
            <a:fillRect/>
          </a:stretch>
        </p:blipFill>
        <p:spPr>
          <a:xfrm>
            <a:off x="-411753" y="4600705"/>
            <a:ext cx="16378547" cy="162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5742.png" descr="IMG_5742.png"/>
          <p:cNvPicPr>
            <a:picLocks noChangeAspect="1"/>
          </p:cNvPicPr>
          <p:nvPr/>
        </p:nvPicPr>
        <p:blipFill>
          <a:blip r:embed="rId4"/>
          <a:srcRect l="66018" t="29631" r="5054" b="65348"/>
          <a:stretch>
            <a:fillRect/>
          </a:stretch>
        </p:blipFill>
        <p:spPr>
          <a:xfrm>
            <a:off x="14327096" y="4600705"/>
            <a:ext cx="7540721" cy="1590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5244.png" descr="IMG_524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823718" y="-365369"/>
            <a:ext cx="7817226" cy="898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تحقق من فهمك"/>
          <p:cNvSpPr txBox="1"/>
          <p:nvPr/>
        </p:nvSpPr>
        <p:spPr>
          <a:xfrm>
            <a:off x="12042304" y="3250035"/>
            <a:ext cx="9380055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blipFill rotWithShape="1">
                  <a:blip r:embed="rId6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>
                <a:blipFill rotWithShape="1">
                  <a:blip r:embed="rId6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6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62" name="IMG_5245.png" descr="IMG_52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4292" y="1685095"/>
            <a:ext cx="4888879" cy="488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5744.png" descr="IMG_5744.png"/>
          <p:cNvPicPr>
            <a:picLocks noChangeAspect="1"/>
          </p:cNvPicPr>
          <p:nvPr/>
        </p:nvPicPr>
        <p:blipFill>
          <a:blip r:embed="rId8"/>
          <a:srcRect r="25002" b="89059"/>
          <a:stretch>
            <a:fillRect/>
          </a:stretch>
        </p:blipFill>
        <p:spPr>
          <a:xfrm>
            <a:off x="1657432" y="1003634"/>
            <a:ext cx="14704786" cy="276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5744.png" descr="IMG_5744.png"/>
          <p:cNvPicPr>
            <a:picLocks noChangeAspect="1"/>
          </p:cNvPicPr>
          <p:nvPr/>
        </p:nvPicPr>
        <p:blipFill>
          <a:blip r:embed="rId8"/>
          <a:srcRect l="50922" t="72047" r="19074" b="21299"/>
          <a:stretch>
            <a:fillRect/>
          </a:stretch>
        </p:blipFill>
        <p:spPr>
          <a:xfrm>
            <a:off x="13435011" y="4129533"/>
            <a:ext cx="10949034" cy="3126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تأكد"/>
          <p:cNvSpPr txBox="1"/>
          <p:nvPr/>
        </p:nvSpPr>
        <p:spPr>
          <a:xfrm>
            <a:off x="14919628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68" name="IMG_2844.png" descr="IMG_2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780" y="661188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1" name="IMG_5744.png" descr="IMG_5744.png"/>
          <p:cNvPicPr>
            <a:picLocks noChangeAspect="1"/>
          </p:cNvPicPr>
          <p:nvPr/>
        </p:nvPicPr>
        <p:blipFill>
          <a:blip r:embed="rId6"/>
          <a:srcRect t="72047" r="56953" b="20651"/>
          <a:stretch>
            <a:fillRect/>
          </a:stretch>
        </p:blipFill>
        <p:spPr>
          <a:xfrm>
            <a:off x="7205449" y="4129533"/>
            <a:ext cx="15427646" cy="3369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5742.png" descr="IMG_5742.png"/>
          <p:cNvPicPr>
            <a:picLocks noChangeAspect="1"/>
          </p:cNvPicPr>
          <p:nvPr/>
        </p:nvPicPr>
        <p:blipFill>
          <a:blip r:embed="rId7"/>
          <a:srcRect t="29775" r="37171" b="65088"/>
          <a:stretch>
            <a:fillRect/>
          </a:stretch>
        </p:blipFill>
        <p:spPr>
          <a:xfrm>
            <a:off x="3203274" y="4431251"/>
            <a:ext cx="16378547" cy="1626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5742.png" descr="IMG_5742.png"/>
          <p:cNvPicPr>
            <a:picLocks noChangeAspect="1"/>
          </p:cNvPicPr>
          <p:nvPr/>
        </p:nvPicPr>
        <p:blipFill>
          <a:blip r:embed="rId7"/>
          <a:srcRect l="66018" t="29631" r="5054" b="65348"/>
          <a:stretch>
            <a:fillRect/>
          </a:stretch>
        </p:blipFill>
        <p:spPr>
          <a:xfrm>
            <a:off x="17942122" y="4431251"/>
            <a:ext cx="7540722" cy="1590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7" name="Daily Journal Printable journal ideas bullet journal mental health art gratitude planner mindfulness digital journal journal prompt.jpeg" descr="Daily Journal Printable journal ideas bullet journal mental health art gratitude planner mindfulness digital journal journal prompt.jpeg"/>
          <p:cNvPicPr>
            <a:picLocks noChangeAspect="1"/>
          </p:cNvPicPr>
          <p:nvPr/>
        </p:nvPicPr>
        <p:blipFill>
          <a:blip r:embed="rId4"/>
          <a:srcRect b="73334"/>
          <a:stretch>
            <a:fillRect/>
          </a:stretch>
        </p:blipFill>
        <p:spPr>
          <a:xfrm>
            <a:off x="2883495" y="3870803"/>
            <a:ext cx="18616940" cy="6430002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278" name="IMG_5744.png" descr="IMG_5744.png"/>
          <p:cNvPicPr>
            <a:picLocks noChangeAspect="1"/>
          </p:cNvPicPr>
          <p:nvPr/>
        </p:nvPicPr>
        <p:blipFill>
          <a:blip r:embed="rId5"/>
          <a:srcRect t="78418" r="7732" b="2835"/>
          <a:stretch>
            <a:fillRect/>
          </a:stretch>
        </p:blipFill>
        <p:spPr>
          <a:xfrm>
            <a:off x="4184071" y="4407296"/>
            <a:ext cx="18730290" cy="490125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2" name="IMG_5745.png" descr="IMG_5745.png"/>
          <p:cNvPicPr>
            <a:picLocks noChangeAspect="1"/>
          </p:cNvPicPr>
          <p:nvPr/>
        </p:nvPicPr>
        <p:blipFill>
          <a:blip r:embed="rId4"/>
          <a:srcRect b="38421"/>
          <a:stretch>
            <a:fillRect/>
          </a:stretch>
        </p:blipFill>
        <p:spPr>
          <a:xfrm>
            <a:off x="5669017" y="636749"/>
            <a:ext cx="14547835" cy="12010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508" y="-148739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تحقق من فهمك"/>
          <p:cNvSpPr txBox="1"/>
          <p:nvPr/>
        </p:nvSpPr>
        <p:spPr>
          <a:xfrm>
            <a:off x="12192000" y="2122819"/>
            <a:ext cx="878398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86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8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0166" y="1283578"/>
            <a:ext cx="4237056" cy="423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5745.png" descr="IMG_5745.png"/>
          <p:cNvPicPr>
            <a:picLocks noChangeAspect="1"/>
          </p:cNvPicPr>
          <p:nvPr/>
        </p:nvPicPr>
        <p:blipFill>
          <a:blip r:embed="rId7"/>
          <a:srcRect t="60643" b="30971"/>
          <a:stretch>
            <a:fillRect/>
          </a:stretch>
        </p:blipFill>
        <p:spPr>
          <a:xfrm>
            <a:off x="4355451" y="3954849"/>
            <a:ext cx="20731506" cy="2330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5745.png" descr="IMG_5745.png"/>
          <p:cNvPicPr>
            <a:picLocks noChangeAspect="1"/>
          </p:cNvPicPr>
          <p:nvPr/>
        </p:nvPicPr>
        <p:blipFill>
          <a:blip r:embed="rId7"/>
          <a:srcRect t="86175" b="8776"/>
          <a:stretch>
            <a:fillRect/>
          </a:stretch>
        </p:blipFill>
        <p:spPr>
          <a:xfrm>
            <a:off x="2837965" y="5520633"/>
            <a:ext cx="23158641" cy="1567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18803700" y="930176"/>
            <a:ext cx="2419937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750" y="-540683"/>
            <a:ext cx="8255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107.png" descr="IMG_5107.png"/>
          <p:cNvPicPr>
            <a:picLocks noChangeAspect="1"/>
          </p:cNvPicPr>
          <p:nvPr/>
        </p:nvPicPr>
        <p:blipFill>
          <a:blip r:embed="rId5"/>
          <a:srcRect r="76009"/>
          <a:stretch>
            <a:fillRect/>
          </a:stretch>
        </p:blipFill>
        <p:spPr>
          <a:xfrm>
            <a:off x="18559567" y="3108725"/>
            <a:ext cx="2417260" cy="806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61" name="IMG_5749.png" descr="IMG_574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44138" y="1905685"/>
            <a:ext cx="20503706" cy="10251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259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تأكد"/>
          <p:cNvSpPr txBox="1"/>
          <p:nvPr/>
        </p:nvSpPr>
        <p:spPr>
          <a:xfrm>
            <a:off x="13140751" y="1831096"/>
            <a:ext cx="8783988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7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 </a:t>
            </a:r>
          </a:p>
        </p:txBody>
      </p:sp>
      <p:pic>
        <p:nvPicPr>
          <p:cNvPr id="294" name="IMG_4591.png" descr="IMG_459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-754946"/>
            <a:ext cx="10156632" cy="8029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97" name="IMG_5746.png" descr="IMG_5746.png"/>
          <p:cNvPicPr>
            <a:picLocks noChangeAspect="1"/>
          </p:cNvPicPr>
          <p:nvPr/>
        </p:nvPicPr>
        <p:blipFill>
          <a:blip r:embed="rId7"/>
          <a:srcRect t="77212"/>
          <a:stretch>
            <a:fillRect/>
          </a:stretch>
        </p:blipFill>
        <p:spPr>
          <a:xfrm>
            <a:off x="4101683" y="3888495"/>
            <a:ext cx="19631608" cy="580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الرسم"/>
          <p:cNvSpPr/>
          <p:nvPr/>
        </p:nvSpPr>
        <p:spPr>
          <a:xfrm>
            <a:off x="12049995" y="22838554"/>
            <a:ext cx="1271" cy="1"/>
          </a:xfrm>
          <a:prstGeom prst="ellipse">
            <a:avLst/>
          </a:pr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300" name="IMG_5268.png" descr="IMG_5268.png"/>
          <p:cNvPicPr>
            <a:picLocks noChangeAspect="1"/>
          </p:cNvPicPr>
          <p:nvPr/>
        </p:nvPicPr>
        <p:blipFill>
          <a:blip r:embed="rId3"/>
          <a:srcRect b="85265"/>
          <a:stretch>
            <a:fillRect/>
          </a:stretch>
        </p:blipFill>
        <p:spPr>
          <a:xfrm>
            <a:off x="4044950" y="1562100"/>
            <a:ext cx="16294100" cy="156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303" name="IMG_5747.png" descr="IMG_5747.png"/>
          <p:cNvPicPr>
            <a:picLocks noChangeAspect="1"/>
          </p:cNvPicPr>
          <p:nvPr/>
        </p:nvPicPr>
        <p:blipFill>
          <a:blip r:embed="rId5"/>
          <a:srcRect t="40839" b="34756"/>
          <a:stretch>
            <a:fillRect/>
          </a:stretch>
        </p:blipFill>
        <p:spPr>
          <a:xfrm>
            <a:off x="4697420" y="2566584"/>
            <a:ext cx="21055523" cy="4496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G_2838.png" descr="IMG_28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792"/>
            <a:ext cx="8358341" cy="530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42" y="8149365"/>
            <a:ext cx="3125901" cy="312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@manal_joory"/>
          <p:cNvSpPr txBox="1"/>
          <p:nvPr/>
        </p:nvSpPr>
        <p:spPr>
          <a:xfrm>
            <a:off x="17114954" y="1950191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308" name="IMG_5747.png" descr="IMG_5747.png"/>
          <p:cNvPicPr>
            <a:picLocks noChangeAspect="1"/>
          </p:cNvPicPr>
          <p:nvPr/>
        </p:nvPicPr>
        <p:blipFill>
          <a:blip r:embed="rId5"/>
          <a:srcRect t="65386"/>
          <a:stretch>
            <a:fillRect/>
          </a:stretch>
        </p:blipFill>
        <p:spPr>
          <a:xfrm>
            <a:off x="3592992" y="4062619"/>
            <a:ext cx="18651749" cy="5649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26" y="-3608863"/>
            <a:ext cx="18521844" cy="2130012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القانون العام والمميز"/>
          <p:cNvSpPr txBox="1"/>
          <p:nvPr/>
        </p:nvSpPr>
        <p:spPr>
          <a:xfrm>
            <a:off x="5032481" y="5173146"/>
            <a:ext cx="14099437" cy="254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pPr rtl="0">
              <a:defRPr/>
            </a:pPr>
            <a:r>
              <a:t>القانون العام والمميز </a:t>
            </a:r>
          </a:p>
        </p:txBody>
      </p:sp>
      <p:pic>
        <p:nvPicPr>
          <p:cNvPr id="165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80" y="2056214"/>
            <a:ext cx="14267299" cy="877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28" y="1294021"/>
            <a:ext cx="4635505" cy="505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652" y="6351608"/>
            <a:ext cx="4537981" cy="4951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أهداف الدرس"/>
          <p:cNvSpPr txBox="1"/>
          <p:nvPr/>
        </p:nvSpPr>
        <p:spPr>
          <a:xfrm>
            <a:off x="17090525" y="896527"/>
            <a:ext cx="5846287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75" name="IMG_5741.png" descr="IMG_5741.png"/>
          <p:cNvPicPr>
            <a:picLocks noChangeAspect="1"/>
          </p:cNvPicPr>
          <p:nvPr/>
        </p:nvPicPr>
        <p:blipFill>
          <a:blip r:embed="rId6"/>
          <a:srcRect l="77096" b="71047"/>
          <a:stretch>
            <a:fillRect/>
          </a:stretch>
        </p:blipFill>
        <p:spPr>
          <a:xfrm>
            <a:off x="4959917" y="-399746"/>
            <a:ext cx="8036493" cy="1234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005" y="-1992873"/>
            <a:ext cx="8771150" cy="100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مفردات الدرس"/>
          <p:cNvSpPr txBox="1"/>
          <p:nvPr/>
        </p:nvSpPr>
        <p:spPr>
          <a:xfrm>
            <a:off x="15627389" y="1940411"/>
            <a:ext cx="6028692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pic>
        <p:nvPicPr>
          <p:cNvPr id="179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790" y="3005028"/>
            <a:ext cx="4353600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790" y="5814159"/>
            <a:ext cx="4353600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3" name="IMG_5741.png" descr="IMG_5741.png"/>
          <p:cNvPicPr>
            <a:picLocks noChangeAspect="1"/>
          </p:cNvPicPr>
          <p:nvPr/>
        </p:nvPicPr>
        <p:blipFill>
          <a:blip r:embed="rId6"/>
          <a:srcRect l="74908" t="31620" b="55036"/>
          <a:stretch>
            <a:fillRect/>
          </a:stretch>
        </p:blipFill>
        <p:spPr>
          <a:xfrm>
            <a:off x="2096377" y="4899091"/>
            <a:ext cx="12971929" cy="838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7" name="IMG_5741.png" descr="IMG_5741.png"/>
          <p:cNvPicPr>
            <a:picLocks noChangeAspect="1"/>
          </p:cNvPicPr>
          <p:nvPr/>
        </p:nvPicPr>
        <p:blipFill>
          <a:blip r:embed="rId4"/>
          <a:srcRect r="22728" b="66921"/>
          <a:stretch>
            <a:fillRect/>
          </a:stretch>
        </p:blipFill>
        <p:spPr>
          <a:xfrm>
            <a:off x="2988667" y="1664638"/>
            <a:ext cx="18406821" cy="9575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91" name="IMG_5741.png" descr="IMG_5741.png"/>
          <p:cNvPicPr>
            <a:picLocks noChangeAspect="1"/>
          </p:cNvPicPr>
          <p:nvPr/>
        </p:nvPicPr>
        <p:blipFill>
          <a:blip r:embed="rId4"/>
          <a:srcRect t="33822" r="23104"/>
          <a:stretch>
            <a:fillRect/>
          </a:stretch>
        </p:blipFill>
        <p:spPr>
          <a:xfrm>
            <a:off x="5996362" y="1674461"/>
            <a:ext cx="10960586" cy="11463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95" name="IMG_5742.png" descr="IMG_5742.png"/>
          <p:cNvPicPr>
            <a:picLocks noChangeAspect="1"/>
          </p:cNvPicPr>
          <p:nvPr/>
        </p:nvPicPr>
        <p:blipFill>
          <a:blip r:embed="rId4"/>
          <a:srcRect b="73448"/>
          <a:stretch>
            <a:fillRect/>
          </a:stretch>
        </p:blipFill>
        <p:spPr>
          <a:xfrm>
            <a:off x="1231940" y="3388379"/>
            <a:ext cx="20870259" cy="6733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99" name="IMG_5742.png" descr="IMG_5742.png"/>
          <p:cNvPicPr>
            <a:picLocks noChangeAspect="1"/>
          </p:cNvPicPr>
          <p:nvPr/>
        </p:nvPicPr>
        <p:blipFill>
          <a:blip r:embed="rId4"/>
          <a:srcRect t="25789" b="70114"/>
          <a:stretch>
            <a:fillRect/>
          </a:stretch>
        </p:blipFill>
        <p:spPr>
          <a:xfrm>
            <a:off x="-3435167" y="2508029"/>
            <a:ext cx="26068462" cy="1297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5742.png" descr="IMG_5742.png"/>
          <p:cNvPicPr>
            <a:picLocks noChangeAspect="1"/>
          </p:cNvPicPr>
          <p:nvPr/>
        </p:nvPicPr>
        <p:blipFill>
          <a:blip r:embed="rId4"/>
          <a:srcRect l="53065" t="89059" b="1207"/>
          <a:stretch>
            <a:fillRect/>
          </a:stretch>
        </p:blipFill>
        <p:spPr>
          <a:xfrm>
            <a:off x="13943367" y="4600705"/>
            <a:ext cx="15314782" cy="3859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5742.png" descr="IMG_5742.png"/>
          <p:cNvPicPr>
            <a:picLocks noChangeAspect="1"/>
          </p:cNvPicPr>
          <p:nvPr/>
        </p:nvPicPr>
        <p:blipFill>
          <a:blip r:embed="rId4"/>
          <a:srcRect t="29775" r="37171" b="65088"/>
          <a:stretch>
            <a:fillRect/>
          </a:stretch>
        </p:blipFill>
        <p:spPr>
          <a:xfrm>
            <a:off x="-411753" y="4600705"/>
            <a:ext cx="16378547" cy="162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5742.png" descr="IMG_5742.png"/>
          <p:cNvPicPr>
            <a:picLocks noChangeAspect="1"/>
          </p:cNvPicPr>
          <p:nvPr/>
        </p:nvPicPr>
        <p:blipFill>
          <a:blip r:embed="rId4"/>
          <a:srcRect l="66018" t="29631" r="5054" b="65348"/>
          <a:stretch>
            <a:fillRect/>
          </a:stretch>
        </p:blipFill>
        <p:spPr>
          <a:xfrm>
            <a:off x="14327096" y="4600705"/>
            <a:ext cx="7540721" cy="1590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269" y="-1048820"/>
            <a:ext cx="7817225" cy="898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تحقق من فهمك"/>
          <p:cNvSpPr txBox="1"/>
          <p:nvPr/>
        </p:nvSpPr>
        <p:spPr>
          <a:xfrm>
            <a:off x="10963016" y="2625140"/>
            <a:ext cx="9380055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05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8842" y="1001645"/>
            <a:ext cx="4888880" cy="4888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مخصص</PresentationFormat>
  <Paragraphs>38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2023-07-15T18:40:11Z</dcterms:modified>
</cp:coreProperties>
</file>