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53" name="IMG_4969.png" descr="IMG_49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17" y="2895987"/>
            <a:ext cx="8999467" cy="88188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حتي تصل للعليا لابد لك من صعود القمم لوحدك.. فان وصلت فهذ جميل.. وان سقط فهذا لك وانهض حاول مرة اخرى حتما ستصعد لانك لن تسلك الطريق الاول."/>
          <p:cNvSpPr txBox="1"/>
          <p:nvPr/>
        </p:nvSpPr>
        <p:spPr>
          <a:xfrm>
            <a:off x="8189647" y="2235199"/>
            <a:ext cx="13302590" cy="92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blipFill rotWithShape="1">
                  <a:blip r:embed="rId5"/>
                  <a:srcRect/>
                  <a:tile tx="0" ty="0" sx="100000" sy="100000" flip="none" algn="tl"/>
                </a:blip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>
                <a:blipFill rotWithShape="1">
                  <a:blip r:embed="rId5"/>
                  <a:srcRect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5"/>
                  <a:srcRect/>
                  <a:tile tx="0" ty="0" sx="100000" sy="100000" flip="none" algn="tl"/>
                </a:blipFill>
              </a:rPr>
              <a:t>حتي تصل للعليا لابد لك من صعود القمم لوحدك.. فان وصلت فهذ جميل.. وان سقط فهذا لك وانهض حاول مرة اخرى حتما ستصعد لانك لن تسلك الطريق الاول.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876" y="-1955201"/>
            <a:ext cx="8503479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1791" y="1100970"/>
            <a:ext cx="3530095" cy="3530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13" name="تحقق من فهمك"/>
          <p:cNvSpPr txBox="1"/>
          <p:nvPr/>
        </p:nvSpPr>
        <p:spPr>
          <a:xfrm>
            <a:off x="10985669" y="1778594"/>
            <a:ext cx="6494946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4" name="IMG_5346.png" descr="IMG_5346.png"/>
          <p:cNvPicPr>
            <a:picLocks noChangeAspect="1"/>
          </p:cNvPicPr>
          <p:nvPr/>
        </p:nvPicPr>
        <p:blipFill>
          <a:blip r:embed="rId6"/>
          <a:srcRect t="92714" r="28426"/>
          <a:stretch>
            <a:fillRect/>
          </a:stretch>
        </p:blipFill>
        <p:spPr>
          <a:xfrm>
            <a:off x="-5293129" y="2566584"/>
            <a:ext cx="27545368" cy="4817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G_5346.png" descr="IMG_5346.png"/>
          <p:cNvPicPr>
            <a:picLocks noChangeAspect="1"/>
          </p:cNvPicPr>
          <p:nvPr/>
        </p:nvPicPr>
        <p:blipFill>
          <a:blip r:embed="rId6"/>
          <a:srcRect l="71339" t="61888"/>
          <a:stretch>
            <a:fillRect/>
          </a:stretch>
        </p:blipFill>
        <p:spPr>
          <a:xfrm>
            <a:off x="4778060" y="2566585"/>
            <a:ext cx="4047234" cy="924637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قسمة كثيرة حدود على كثيرة حدود"/>
          <p:cNvSpPr txBox="1"/>
          <p:nvPr/>
        </p:nvSpPr>
        <p:spPr>
          <a:xfrm>
            <a:off x="8479625" y="3881764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قسمة كثيرة حدود على كثيرة حدود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4900" y="1969121"/>
            <a:ext cx="4888879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1" name="IMG_5348.png" descr="IMG_5348.png"/>
          <p:cNvPicPr>
            <a:picLocks noChangeAspect="1"/>
          </p:cNvPicPr>
          <p:nvPr/>
        </p:nvPicPr>
        <p:blipFill>
          <a:blip r:embed="rId5"/>
          <a:srcRect b="88492"/>
          <a:stretch>
            <a:fillRect/>
          </a:stretch>
        </p:blipFill>
        <p:spPr>
          <a:xfrm>
            <a:off x="-486172" y="344830"/>
            <a:ext cx="26763626" cy="623662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تحقق من فهمك :"/>
          <p:cNvSpPr txBox="1"/>
          <p:nvPr/>
        </p:nvSpPr>
        <p:spPr>
          <a:xfrm>
            <a:off x="8900234" y="1817285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581" y="-3785011"/>
            <a:ext cx="12513608" cy="1439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908" y="102547"/>
            <a:ext cx="4928076" cy="4928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28" name="IMG_5348.png" descr="IMG_5348.png"/>
          <p:cNvPicPr>
            <a:picLocks noChangeAspect="1"/>
          </p:cNvPicPr>
          <p:nvPr/>
        </p:nvPicPr>
        <p:blipFill>
          <a:blip r:embed="rId6"/>
          <a:srcRect t="11819" b="68933"/>
          <a:stretch>
            <a:fillRect/>
          </a:stretch>
        </p:blipFill>
        <p:spPr>
          <a:xfrm>
            <a:off x="3337178" y="4758358"/>
            <a:ext cx="20865594" cy="8132515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القسمة التركيبية:"/>
          <p:cNvSpPr txBox="1"/>
          <p:nvPr/>
        </p:nvSpPr>
        <p:spPr>
          <a:xfrm>
            <a:off x="7664975" y="2311388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القسمة التركيبية: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46" y="871445"/>
            <a:ext cx="4888880" cy="488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897" y="-1135532"/>
            <a:ext cx="8503480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35" name="تحقق من فهمك :"/>
          <p:cNvSpPr txBox="1"/>
          <p:nvPr/>
        </p:nvSpPr>
        <p:spPr>
          <a:xfrm>
            <a:off x="8479625" y="2566584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:</a:t>
            </a:r>
          </a:p>
        </p:txBody>
      </p:sp>
      <p:pic>
        <p:nvPicPr>
          <p:cNvPr id="236" name="IMG_5348.png" descr="IMG_5348.png"/>
          <p:cNvPicPr>
            <a:picLocks noChangeAspect="1"/>
          </p:cNvPicPr>
          <p:nvPr/>
        </p:nvPicPr>
        <p:blipFill>
          <a:blip r:embed="rId6"/>
          <a:srcRect t="82397" b="11249"/>
          <a:stretch>
            <a:fillRect/>
          </a:stretch>
        </p:blipFill>
        <p:spPr>
          <a:xfrm>
            <a:off x="671927" y="2861580"/>
            <a:ext cx="24940164" cy="3208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5348.png" descr="IMG_5348.png"/>
          <p:cNvPicPr>
            <a:picLocks noChangeAspect="1"/>
          </p:cNvPicPr>
          <p:nvPr/>
        </p:nvPicPr>
        <p:blipFill>
          <a:blip r:embed="rId6"/>
          <a:srcRect t="88687" b="8107"/>
          <a:stretch>
            <a:fillRect/>
          </a:stretch>
        </p:blipFill>
        <p:spPr>
          <a:xfrm>
            <a:off x="-4714090" y="4729277"/>
            <a:ext cx="20657914" cy="1340579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خط"/>
          <p:cNvSpPr/>
          <p:nvPr/>
        </p:nvSpPr>
        <p:spPr>
          <a:xfrm flipV="1">
            <a:off x="11210961" y="5492783"/>
            <a:ext cx="1" cy="686339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39" name="IMG_5348.png" descr="IMG_5348.png"/>
          <p:cNvPicPr>
            <a:picLocks noChangeAspect="1"/>
          </p:cNvPicPr>
          <p:nvPr/>
        </p:nvPicPr>
        <p:blipFill>
          <a:blip r:embed="rId6"/>
          <a:srcRect l="71757" t="59020"/>
          <a:stretch>
            <a:fillRect/>
          </a:stretch>
        </p:blipFill>
        <p:spPr>
          <a:xfrm>
            <a:off x="17928228" y="4065184"/>
            <a:ext cx="4534226" cy="13322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5348.png" descr="IMG_5348.png"/>
          <p:cNvPicPr>
            <a:picLocks noChangeAspect="1"/>
          </p:cNvPicPr>
          <p:nvPr/>
        </p:nvPicPr>
        <p:blipFill>
          <a:blip r:embed="rId6"/>
          <a:srcRect l="71757" t="37976" b="41967"/>
          <a:stretch>
            <a:fillRect/>
          </a:stretch>
        </p:blipFill>
        <p:spPr>
          <a:xfrm>
            <a:off x="4968591" y="-1575997"/>
            <a:ext cx="5761575" cy="8285172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548" y="-1421359"/>
            <a:ext cx="8503480" cy="977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231" y="1393708"/>
            <a:ext cx="4609852" cy="41488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246" name="تحقق من فهمك :"/>
          <p:cNvSpPr txBox="1"/>
          <p:nvPr/>
        </p:nvSpPr>
        <p:spPr>
          <a:xfrm>
            <a:off x="7656119" y="2319533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:</a:t>
            </a:r>
          </a:p>
        </p:txBody>
      </p:sp>
      <p:pic>
        <p:nvPicPr>
          <p:cNvPr id="247" name="IMG_5348.png" descr="IMG_5348.png"/>
          <p:cNvPicPr>
            <a:picLocks noChangeAspect="1"/>
          </p:cNvPicPr>
          <p:nvPr/>
        </p:nvPicPr>
        <p:blipFill>
          <a:blip r:embed="rId6"/>
          <a:srcRect t="92203" b="5261"/>
          <a:stretch>
            <a:fillRect/>
          </a:stretch>
        </p:blipFill>
        <p:spPr>
          <a:xfrm>
            <a:off x="-14177385" y="4401951"/>
            <a:ext cx="44439235" cy="2281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G_5245.png" descr="IMG_5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173" y="1244746"/>
            <a:ext cx="3654345" cy="365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52" name="IMG_5350.png" descr="IMG_5350.png"/>
          <p:cNvPicPr>
            <a:picLocks noChangeAspect="1"/>
          </p:cNvPicPr>
          <p:nvPr/>
        </p:nvPicPr>
        <p:blipFill>
          <a:blip r:embed="rId5"/>
          <a:srcRect b="92526"/>
          <a:stretch>
            <a:fillRect/>
          </a:stretch>
        </p:blipFill>
        <p:spPr>
          <a:xfrm>
            <a:off x="486503" y="3753968"/>
            <a:ext cx="23265406" cy="947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G_5244.png" descr="IMG_524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81157" y="-1914402"/>
            <a:ext cx="8671863" cy="9972642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تحقق من فهمك :"/>
          <p:cNvSpPr txBox="1"/>
          <p:nvPr/>
        </p:nvSpPr>
        <p:spPr>
          <a:xfrm>
            <a:off x="8973090" y="2255368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 :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9506" y="-1629635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تحقق من فهمك"/>
          <p:cNvSpPr txBox="1"/>
          <p:nvPr/>
        </p:nvSpPr>
        <p:spPr>
          <a:xfrm>
            <a:off x="14215319" y="2120507"/>
            <a:ext cx="6357694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58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780" y="661188"/>
            <a:ext cx="8102601" cy="607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1" name="IMG_5350.png" descr="IMG_5350.png"/>
          <p:cNvPicPr>
            <a:picLocks noChangeAspect="1"/>
          </p:cNvPicPr>
          <p:nvPr/>
        </p:nvPicPr>
        <p:blipFill>
          <a:blip r:embed="rId6"/>
          <a:srcRect t="5400" b="79603"/>
          <a:stretch>
            <a:fillRect/>
          </a:stretch>
        </p:blipFill>
        <p:spPr>
          <a:xfrm>
            <a:off x="-2505075" y="4454921"/>
            <a:ext cx="29394064" cy="2402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الرسم"/>
          <p:cNvSpPr/>
          <p:nvPr/>
        </p:nvSpPr>
        <p:spPr>
          <a:xfrm>
            <a:off x="12049995" y="22838554"/>
            <a:ext cx="1271" cy="1"/>
          </a:xfrm>
          <a:prstGeom prst="ellipse">
            <a:avLst/>
          </a:prstGeom>
          <a:ln w="88900" cap="rnd">
            <a:solidFill>
              <a:srgbClr val="829CD2"/>
            </a:solidFill>
          </a:ln>
        </p:spPr>
        <p:txBody>
          <a:bodyPr lIns="0" tIns="0" rIns="0" bIns="0"/>
          <a:lstStyle/>
          <a:p>
            <a:pPr algn="r" defTabSz="457200">
              <a:defRPr sz="12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/>
          </a:p>
        </p:txBody>
      </p:sp>
      <p:pic>
        <p:nvPicPr>
          <p:cNvPr id="264" name="IMG_5268.png" descr="IMG_5268.png"/>
          <p:cNvPicPr>
            <a:picLocks noChangeAspect="1"/>
          </p:cNvPicPr>
          <p:nvPr/>
        </p:nvPicPr>
        <p:blipFill>
          <a:blip r:embed="rId3"/>
          <a:srcRect b="85265"/>
          <a:stretch>
            <a:fillRect/>
          </a:stretch>
        </p:blipFill>
        <p:spPr>
          <a:xfrm>
            <a:off x="4044950" y="1562100"/>
            <a:ext cx="16294100" cy="1560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67" name="IMG_5352.png" descr="IMG_5352.png"/>
          <p:cNvPicPr>
            <a:picLocks noChangeAspect="1"/>
          </p:cNvPicPr>
          <p:nvPr/>
        </p:nvPicPr>
        <p:blipFill>
          <a:blip r:embed="rId5"/>
          <a:srcRect b="76060"/>
          <a:stretch>
            <a:fillRect/>
          </a:stretch>
        </p:blipFill>
        <p:spPr>
          <a:xfrm>
            <a:off x="4532703" y="3122612"/>
            <a:ext cx="23266070" cy="342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2" descr="Picture 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604017" y="7414791"/>
            <a:ext cx="3242891" cy="3939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IMG_2838.png" descr="IMG_28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7792"/>
            <a:ext cx="8358341" cy="530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3608.png" descr="IMG_36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042" y="8149365"/>
            <a:ext cx="3125901" cy="312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@manal_joory"/>
          <p:cNvSpPr txBox="1"/>
          <p:nvPr/>
        </p:nvSpPr>
        <p:spPr>
          <a:xfrm>
            <a:off x="17114954" y="1950191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73" name="IMG_5352.png" descr="IMG_5352.png"/>
          <p:cNvPicPr>
            <a:picLocks noChangeAspect="1"/>
          </p:cNvPicPr>
          <p:nvPr/>
        </p:nvPicPr>
        <p:blipFill>
          <a:blip r:embed="rId5"/>
          <a:srcRect t="61559"/>
          <a:stretch>
            <a:fillRect/>
          </a:stretch>
        </p:blipFill>
        <p:spPr>
          <a:xfrm>
            <a:off x="6047157" y="3227565"/>
            <a:ext cx="16757096" cy="3963208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قدرات"/>
          <p:cNvSpPr txBox="1"/>
          <p:nvPr/>
        </p:nvSpPr>
        <p:spPr>
          <a:xfrm>
            <a:off x="18803700" y="930176"/>
            <a:ext cx="2419937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8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750" y="-540683"/>
            <a:ext cx="8255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5107.png" descr="IMG_5107.png"/>
          <p:cNvPicPr>
            <a:picLocks noChangeAspect="1"/>
          </p:cNvPicPr>
          <p:nvPr/>
        </p:nvPicPr>
        <p:blipFill>
          <a:blip r:embed="rId5"/>
          <a:srcRect r="76009"/>
          <a:stretch>
            <a:fillRect/>
          </a:stretch>
        </p:blipFill>
        <p:spPr>
          <a:xfrm>
            <a:off x="18559567" y="3108725"/>
            <a:ext cx="2417260" cy="806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3608.png" descr="IMG_36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62" name="IMG_5354.png" descr="IMG_5354.png"/>
          <p:cNvPicPr>
            <a:picLocks noChangeAspect="1"/>
          </p:cNvPicPr>
          <p:nvPr/>
        </p:nvPicPr>
        <p:blipFill>
          <a:blip r:embed="rId7"/>
          <a:srcRect b="77099"/>
          <a:stretch>
            <a:fillRect/>
          </a:stretch>
        </p:blipFill>
        <p:spPr>
          <a:xfrm>
            <a:off x="497526" y="3716800"/>
            <a:ext cx="19688924" cy="2854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5354.png" descr="IMG_5354.png"/>
          <p:cNvPicPr>
            <a:picLocks noChangeAspect="1"/>
          </p:cNvPicPr>
          <p:nvPr/>
        </p:nvPicPr>
        <p:blipFill>
          <a:blip r:embed="rId7"/>
          <a:srcRect t="76833"/>
          <a:stretch>
            <a:fillRect/>
          </a:stretch>
        </p:blipFill>
        <p:spPr>
          <a:xfrm>
            <a:off x="1025580" y="8149365"/>
            <a:ext cx="18988278" cy="2785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38" y="-2557954"/>
            <a:ext cx="16694177" cy="19198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5242.png" descr="IMG_52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502" y="2427942"/>
            <a:ext cx="13059491" cy="8036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sp>
        <p:nvSpPr>
          <p:cNvPr id="169" name="قسمة كثيرات الحدود"/>
          <p:cNvSpPr txBox="1"/>
          <p:nvPr/>
        </p:nvSpPr>
        <p:spPr>
          <a:xfrm>
            <a:off x="5674938" y="5364650"/>
            <a:ext cx="11719229" cy="2163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600"/>
            </a:lvl1pPr>
          </a:lstStyle>
          <a:p>
            <a:pPr rtl="0">
              <a:defRPr/>
            </a:pPr>
            <a:r>
              <a:t>قسمة كثيرات الحدود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128" y="1294021"/>
            <a:ext cx="4635505" cy="505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4690.png" descr="IMG_46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652" y="6351608"/>
            <a:ext cx="4537981" cy="495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5244.png" descr="IMG_52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118" y="-3310482"/>
            <a:ext cx="9729100" cy="1118846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أهداف الدرس"/>
          <p:cNvSpPr txBox="1"/>
          <p:nvPr/>
        </p:nvSpPr>
        <p:spPr>
          <a:xfrm>
            <a:off x="17090525" y="896527"/>
            <a:ext cx="5846287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75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77" name="IMG_5346.png" descr="IMG_5346.png"/>
          <p:cNvPicPr>
            <a:picLocks noChangeAspect="1"/>
          </p:cNvPicPr>
          <p:nvPr/>
        </p:nvPicPr>
        <p:blipFill>
          <a:blip r:embed="rId6"/>
          <a:srcRect l="74655" t="33383" r="3992" b="59194"/>
          <a:stretch>
            <a:fillRect/>
          </a:stretch>
        </p:blipFill>
        <p:spPr>
          <a:xfrm>
            <a:off x="4231479" y="1294021"/>
            <a:ext cx="7960378" cy="4753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G_5346.png" descr="IMG_5346.png"/>
          <p:cNvPicPr>
            <a:picLocks noChangeAspect="1"/>
          </p:cNvPicPr>
          <p:nvPr/>
        </p:nvPicPr>
        <p:blipFill>
          <a:blip r:embed="rId6"/>
          <a:srcRect l="74655" t="40794" r="3992" b="48022"/>
          <a:stretch>
            <a:fillRect/>
          </a:stretch>
        </p:blipFill>
        <p:spPr>
          <a:xfrm>
            <a:off x="5166515" y="6047788"/>
            <a:ext cx="6749287" cy="6072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3005" y="-1992873"/>
            <a:ext cx="8771150" cy="1008682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مفردات الدرس"/>
          <p:cNvSpPr txBox="1"/>
          <p:nvPr/>
        </p:nvSpPr>
        <p:spPr>
          <a:xfrm>
            <a:off x="15627389" y="1940411"/>
            <a:ext cx="6028692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مفردات الدرس </a:t>
            </a:r>
          </a:p>
        </p:txBody>
      </p:sp>
      <p:pic>
        <p:nvPicPr>
          <p:cNvPr id="182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790" y="3005028"/>
            <a:ext cx="5424157" cy="5424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5" name="IMG_5346.png" descr="IMG_5346.png"/>
          <p:cNvPicPr>
            <a:picLocks noChangeAspect="1"/>
          </p:cNvPicPr>
          <p:nvPr/>
        </p:nvPicPr>
        <p:blipFill>
          <a:blip r:embed="rId6"/>
          <a:srcRect l="73671" t="54242" b="40864"/>
          <a:stretch>
            <a:fillRect/>
          </a:stretch>
        </p:blipFill>
        <p:spPr>
          <a:xfrm>
            <a:off x="3671695" y="4605371"/>
            <a:ext cx="12385821" cy="3954617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89" name="IMG_5346.png" descr="IMG_5346.png"/>
          <p:cNvPicPr>
            <a:picLocks noChangeAspect="1"/>
          </p:cNvPicPr>
          <p:nvPr/>
        </p:nvPicPr>
        <p:blipFill>
          <a:blip r:embed="rId4"/>
          <a:srcRect t="25174" r="27066" b="46073"/>
          <a:stretch>
            <a:fillRect/>
          </a:stretch>
        </p:blipFill>
        <p:spPr>
          <a:xfrm>
            <a:off x="2976165" y="407417"/>
            <a:ext cx="18431550" cy="124834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3608.png" descr="IMG_3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402" y="-1909890"/>
            <a:ext cx="8503480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تحقق من فهمك"/>
          <p:cNvSpPr txBox="1"/>
          <p:nvPr/>
        </p:nvSpPr>
        <p:spPr>
          <a:xfrm>
            <a:off x="10985669" y="1778594"/>
            <a:ext cx="6494946" cy="1575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6" name="IMG_5245.png" descr="IMG_52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1826" y="1394040"/>
            <a:ext cx="4888880" cy="48888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199" name="IMG_5346.png" descr="IMG_5346.png"/>
          <p:cNvPicPr>
            <a:picLocks noChangeAspect="1"/>
          </p:cNvPicPr>
          <p:nvPr/>
        </p:nvPicPr>
        <p:blipFill>
          <a:blip r:embed="rId6"/>
          <a:srcRect t="66780" r="27086" b="25386"/>
          <a:stretch>
            <a:fillRect/>
          </a:stretch>
        </p:blipFill>
        <p:spPr>
          <a:xfrm>
            <a:off x="176778" y="3879326"/>
            <a:ext cx="21617872" cy="3989869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قسمة كثيرة حدود على وحيدة حد"/>
          <p:cNvSpPr txBox="1"/>
          <p:nvPr/>
        </p:nvSpPr>
        <p:spPr>
          <a:xfrm>
            <a:off x="6492721" y="3838479"/>
            <a:ext cx="14153546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قسمة كثيرة حدود على وحيدة حد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5244.png" descr="IMG_52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628" y="-1629635"/>
            <a:ext cx="8503479" cy="9779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تأكد"/>
          <p:cNvSpPr txBox="1"/>
          <p:nvPr/>
        </p:nvSpPr>
        <p:spPr>
          <a:xfrm>
            <a:off x="10719751" y="2187806"/>
            <a:ext cx="4683233" cy="1508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/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4" name="IMG_5107.png" descr="IMG_5107.png"/>
          <p:cNvPicPr>
            <a:picLocks noChangeAspect="1"/>
          </p:cNvPicPr>
          <p:nvPr/>
        </p:nvPicPr>
        <p:blipFill>
          <a:blip r:embed="rId4"/>
          <a:srcRect l="48615"/>
          <a:stretch>
            <a:fillRect/>
          </a:stretch>
        </p:blipFill>
        <p:spPr>
          <a:xfrm>
            <a:off x="16111437" y="725211"/>
            <a:ext cx="3514569" cy="5471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3608.png" descr="IMG_36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254" y="1003634"/>
            <a:ext cx="3125901" cy="312590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@manal_joory"/>
          <p:cNvSpPr txBox="1"/>
          <p:nvPr/>
        </p:nvSpPr>
        <p:spPr>
          <a:xfrm>
            <a:off x="17394166" y="12356181"/>
            <a:ext cx="5239005" cy="106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 rtl="0">
              <a:defRPr/>
            </a:pPr>
            <a:r>
              <a:t>@manal_joory</a:t>
            </a:r>
          </a:p>
        </p:txBody>
      </p:sp>
      <p:pic>
        <p:nvPicPr>
          <p:cNvPr id="207" name="IMG_5350.png" descr="IMG_5350.png"/>
          <p:cNvPicPr>
            <a:picLocks noChangeAspect="1"/>
          </p:cNvPicPr>
          <p:nvPr/>
        </p:nvPicPr>
        <p:blipFill>
          <a:blip r:embed="rId6"/>
          <a:srcRect t="74285"/>
          <a:stretch>
            <a:fillRect/>
          </a:stretch>
        </p:blipFill>
        <p:spPr>
          <a:xfrm>
            <a:off x="-1280262" y="4728690"/>
            <a:ext cx="24401030" cy="3420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مخصص</PresentationFormat>
  <Paragraphs>35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2023-07-15T18:43:22Z</dcterms:modified>
</cp:coreProperties>
</file>