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153" name="رتب امورك مع الله ستترتب باقي امورك…"/>
          <p:cNvSpPr txBox="1"/>
          <p:nvPr/>
        </p:nvSpPr>
        <p:spPr>
          <a:xfrm>
            <a:off x="3468216" y="4063999"/>
            <a:ext cx="1849067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رتب امورك مع الله ستترتب باقي امورك </a:t>
            </a:r>
          </a:p>
          <a:p>
            <a:pPr rtl="0">
              <a:defRPr sz="10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الصلاة مفتاح الفلاح و التوكل على الله اول خطوات النجاح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9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تحقق من فهمك"/>
          <p:cNvSpPr txBox="1"/>
          <p:nvPr/>
        </p:nvSpPr>
        <p:spPr>
          <a:xfrm>
            <a:off x="10963016" y="2625140"/>
            <a:ext cx="9380055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31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756.png" descr="IMG_5756.png"/>
          <p:cNvPicPr>
            <a:picLocks noChangeAspect="1"/>
          </p:cNvPicPr>
          <p:nvPr/>
        </p:nvPicPr>
        <p:blipFill>
          <a:blip r:embed="rId6"/>
          <a:srcRect t="1902" b="83936"/>
          <a:stretch>
            <a:fillRect/>
          </a:stretch>
        </p:blipFill>
        <p:spPr>
          <a:xfrm>
            <a:off x="-2158421" y="2103059"/>
            <a:ext cx="24791644" cy="268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5756.png" descr="IMG_5756.png"/>
          <p:cNvPicPr>
            <a:picLocks noChangeAspect="1"/>
          </p:cNvPicPr>
          <p:nvPr/>
        </p:nvPicPr>
        <p:blipFill>
          <a:blip r:embed="rId6"/>
          <a:srcRect t="91664"/>
          <a:stretch>
            <a:fillRect/>
          </a:stretch>
        </p:blipFill>
        <p:spPr>
          <a:xfrm>
            <a:off x="452057" y="4410179"/>
            <a:ext cx="23212230" cy="1480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تأكد"/>
          <p:cNvSpPr txBox="1"/>
          <p:nvPr/>
        </p:nvSpPr>
        <p:spPr>
          <a:xfrm>
            <a:off x="10719751" y="1964247"/>
            <a:ext cx="4683233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1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تأكد</a:t>
            </a:r>
          </a:p>
        </p:txBody>
      </p:sp>
      <p:pic>
        <p:nvPicPr>
          <p:cNvPr id="237" name="IMG_5107.png" descr="IMG_5107.png"/>
          <p:cNvPicPr>
            <a:picLocks noChangeAspect="1"/>
          </p:cNvPicPr>
          <p:nvPr/>
        </p:nvPicPr>
        <p:blipFill>
          <a:blip r:embed="rId5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40" name="اوجد قيمة الدالة مستعملاً التعويض التركيبي"/>
          <p:cNvSpPr txBox="1"/>
          <p:nvPr/>
        </p:nvSpPr>
        <p:spPr>
          <a:xfrm>
            <a:off x="1775451" y="4380826"/>
            <a:ext cx="15907517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6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اوجد قيمة الدالة مستعملاً التعويض التركيبي </a:t>
            </a:r>
          </a:p>
        </p:txBody>
      </p:sp>
      <p:pic>
        <p:nvPicPr>
          <p:cNvPr id="241" name="IMG_5758.png" descr="IMG_5758.png"/>
          <p:cNvPicPr>
            <a:picLocks noChangeAspect="1"/>
          </p:cNvPicPr>
          <p:nvPr/>
        </p:nvPicPr>
        <p:blipFill>
          <a:blip r:embed="rId7"/>
          <a:srcRect b="54995"/>
          <a:stretch>
            <a:fillRect/>
          </a:stretch>
        </p:blipFill>
        <p:spPr>
          <a:xfrm>
            <a:off x="1487800" y="2942147"/>
            <a:ext cx="23738743" cy="5341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45" name="IMG_5757.png" descr="IMG_5757.png"/>
          <p:cNvPicPr>
            <a:picLocks noChangeAspect="1"/>
          </p:cNvPicPr>
          <p:nvPr/>
        </p:nvPicPr>
        <p:blipFill>
          <a:blip r:embed="rId4"/>
          <a:srcRect b="54635"/>
          <a:stretch>
            <a:fillRect/>
          </a:stretch>
        </p:blipFill>
        <p:spPr>
          <a:xfrm>
            <a:off x="4412769" y="1235258"/>
            <a:ext cx="18472154" cy="10415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570" y="-1732779"/>
            <a:ext cx="8503480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4979" y="1003634"/>
            <a:ext cx="4626142" cy="4626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51" name="تحقق من فهمك"/>
          <p:cNvSpPr txBox="1"/>
          <p:nvPr/>
        </p:nvSpPr>
        <p:spPr>
          <a:xfrm>
            <a:off x="10434746" y="2136432"/>
            <a:ext cx="9380054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52" name="IMG_5757.png" descr="IMG_5757.png"/>
          <p:cNvPicPr>
            <a:picLocks noChangeAspect="1"/>
          </p:cNvPicPr>
          <p:nvPr/>
        </p:nvPicPr>
        <p:blipFill>
          <a:blip r:embed="rId6"/>
          <a:srcRect t="45029" r="22589" b="48824"/>
          <a:stretch>
            <a:fillRect/>
          </a:stretch>
        </p:blipFill>
        <p:spPr>
          <a:xfrm>
            <a:off x="-5183819" y="2077222"/>
            <a:ext cx="21879447" cy="2159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5757.png" descr="IMG_5757.png"/>
          <p:cNvPicPr>
            <a:picLocks noChangeAspect="1"/>
          </p:cNvPicPr>
          <p:nvPr/>
        </p:nvPicPr>
        <p:blipFill>
          <a:blip r:embed="rId6"/>
          <a:srcRect t="93862"/>
          <a:stretch>
            <a:fillRect/>
          </a:stretch>
        </p:blipFill>
        <p:spPr>
          <a:xfrm>
            <a:off x="1587103" y="3890667"/>
            <a:ext cx="22796865" cy="1739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5757.png" descr="IMG_5757.png"/>
          <p:cNvPicPr>
            <a:picLocks noChangeAspect="1"/>
          </p:cNvPicPr>
          <p:nvPr/>
        </p:nvPicPr>
        <p:blipFill>
          <a:blip r:embed="rId6"/>
          <a:srcRect l="73633" t="60440"/>
          <a:stretch>
            <a:fillRect/>
          </a:stretch>
        </p:blipFill>
        <p:spPr>
          <a:xfrm>
            <a:off x="18326399" y="5164263"/>
            <a:ext cx="4536804" cy="846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4721.png" descr="IMG_47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00720" y="8543495"/>
            <a:ext cx="3315413" cy="331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9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تأكد"/>
          <p:cNvSpPr txBox="1"/>
          <p:nvPr/>
        </p:nvSpPr>
        <p:spPr>
          <a:xfrm>
            <a:off x="11829688" y="1943871"/>
            <a:ext cx="7129139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600">
                <a:solidFill>
                  <a:srgbClr val="000000"/>
                </a:solidFill>
              </a:defRPr>
            </a:pPr>
            <a:r>
              <a:rPr sz="127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rPr>
              <a:t>تأكد</a:t>
            </a:r>
            <a:r>
              <a:t> </a:t>
            </a:r>
          </a:p>
        </p:txBody>
      </p:sp>
      <p:pic>
        <p:nvPicPr>
          <p:cNvPr id="261" name="IMG_2836.png" descr="IMG_283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9799" y="1371555"/>
            <a:ext cx="4609852" cy="4148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5758.png" descr="IMG_5758.png"/>
          <p:cNvPicPr>
            <a:picLocks noChangeAspect="1"/>
          </p:cNvPicPr>
          <p:nvPr/>
        </p:nvPicPr>
        <p:blipFill>
          <a:blip r:embed="rId7"/>
          <a:srcRect t="50000"/>
          <a:stretch>
            <a:fillRect/>
          </a:stretch>
        </p:blipFill>
        <p:spPr>
          <a:xfrm>
            <a:off x="2309254" y="4899091"/>
            <a:ext cx="20201496" cy="5050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69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تمارين ومسائل"/>
          <p:cNvSpPr txBox="1"/>
          <p:nvPr/>
        </p:nvSpPr>
        <p:spPr>
          <a:xfrm>
            <a:off x="11276855" y="2528071"/>
            <a:ext cx="9380054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100">
                <a:blipFill rotWithShape="1">
                  <a:blip r:embed="rId5"/>
                  <a:srcRect/>
                  <a:tile tx="0" ty="0" sx="100000" sy="100000" flip="none" algn="tl"/>
                </a:blip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تمارين ومسائل </a:t>
            </a:r>
          </a:p>
        </p:txBody>
      </p:sp>
      <p:pic>
        <p:nvPicPr>
          <p:cNvPr id="271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5759.png" descr="IMG_5759.png"/>
          <p:cNvPicPr>
            <a:picLocks noChangeAspect="1"/>
          </p:cNvPicPr>
          <p:nvPr/>
        </p:nvPicPr>
        <p:blipFill>
          <a:blip r:embed="rId7"/>
          <a:srcRect b="80253"/>
          <a:stretch>
            <a:fillRect/>
          </a:stretch>
        </p:blipFill>
        <p:spPr>
          <a:xfrm>
            <a:off x="2109712" y="4611631"/>
            <a:ext cx="21899701" cy="7158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تمارين ومسائل"/>
          <p:cNvSpPr txBox="1"/>
          <p:nvPr/>
        </p:nvSpPr>
        <p:spPr>
          <a:xfrm>
            <a:off x="10089865" y="2465244"/>
            <a:ext cx="9130163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تمارين ومسائل </a:t>
            </a:r>
          </a:p>
        </p:txBody>
      </p:sp>
      <p:pic>
        <p:nvPicPr>
          <p:cNvPr id="279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2" name="IMG_5759.png" descr="IMG_5759.png"/>
          <p:cNvPicPr>
            <a:picLocks noChangeAspect="1"/>
          </p:cNvPicPr>
          <p:nvPr/>
        </p:nvPicPr>
        <p:blipFill>
          <a:blip r:embed="rId7"/>
          <a:srcRect t="31908" r="23485" b="59194"/>
          <a:stretch>
            <a:fillRect/>
          </a:stretch>
        </p:blipFill>
        <p:spPr>
          <a:xfrm>
            <a:off x="-6110427" y="3789213"/>
            <a:ext cx="23734659" cy="4568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5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7" name="IMG_5759.png" descr="IMG_5759.png"/>
          <p:cNvPicPr>
            <a:picLocks noChangeAspect="1"/>
          </p:cNvPicPr>
          <p:nvPr/>
        </p:nvPicPr>
        <p:blipFill>
          <a:blip r:embed="rId4"/>
          <a:srcRect t="40068" r="23765" b="39024"/>
          <a:stretch>
            <a:fillRect/>
          </a:stretch>
        </p:blipFill>
        <p:spPr>
          <a:xfrm>
            <a:off x="2309254" y="799239"/>
            <a:ext cx="18802003" cy="8535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1" name="IMG_5761.png" descr="IMG_5761.png"/>
          <p:cNvPicPr>
            <a:picLocks noChangeAspect="1"/>
          </p:cNvPicPr>
          <p:nvPr/>
        </p:nvPicPr>
        <p:blipFill>
          <a:blip r:embed="rId7"/>
          <a:srcRect l="3030" r="2188"/>
          <a:stretch>
            <a:fillRect/>
          </a:stretch>
        </p:blipFill>
        <p:spPr>
          <a:xfrm>
            <a:off x="627222" y="1999317"/>
            <a:ext cx="18176501" cy="9588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92" name="IMG_5759.png" descr="IMG_5759.png"/>
          <p:cNvPicPr>
            <a:picLocks noChangeAspect="1"/>
          </p:cNvPicPr>
          <p:nvPr/>
        </p:nvPicPr>
        <p:blipFill>
          <a:blip r:embed="rId5"/>
          <a:srcRect t="82054"/>
          <a:stretch>
            <a:fillRect/>
          </a:stretch>
        </p:blipFill>
        <p:spPr>
          <a:xfrm>
            <a:off x="4138585" y="4152503"/>
            <a:ext cx="18215392" cy="5411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226" y="-3608863"/>
            <a:ext cx="18521844" cy="2130012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نظريتا الباقي والعوامل"/>
          <p:cNvSpPr txBox="1"/>
          <p:nvPr/>
        </p:nvSpPr>
        <p:spPr>
          <a:xfrm>
            <a:off x="5032481" y="5017497"/>
            <a:ext cx="1409943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0">
                <a:blipFill rotWithShape="1">
                  <a:blip r:embed="rId4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4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4"/>
                  <a:srcRect/>
                  <a:tile tx="0" ty="0" sx="100000" sy="100000" flip="none" algn="tl"/>
                </a:blipFill>
              </a:rPr>
              <a:t>نظريتا الباقي والعوامل </a:t>
            </a:r>
          </a:p>
        </p:txBody>
      </p:sp>
      <p:pic>
        <p:nvPicPr>
          <p:cNvPr id="165" name="IMG_5242.png" descr="IMG_524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80" y="2056214"/>
            <a:ext cx="14267299" cy="8779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5" name="IMG_5755.png" descr="IMG_5755.png"/>
          <p:cNvPicPr>
            <a:picLocks noChangeAspect="1"/>
          </p:cNvPicPr>
          <p:nvPr/>
        </p:nvPicPr>
        <p:blipFill>
          <a:blip r:embed="rId6"/>
          <a:srcRect l="79354" b="62441"/>
          <a:stretch>
            <a:fillRect/>
          </a:stretch>
        </p:blipFill>
        <p:spPr>
          <a:xfrm>
            <a:off x="6867128" y="768767"/>
            <a:ext cx="5324678" cy="11165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79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738" y="873738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738" y="3795627"/>
            <a:ext cx="4353600" cy="43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3" name="IMG_5755.png" descr="IMG_5755.png"/>
          <p:cNvPicPr>
            <a:picLocks noChangeAspect="1"/>
          </p:cNvPicPr>
          <p:nvPr/>
        </p:nvPicPr>
        <p:blipFill>
          <a:blip r:embed="rId6"/>
          <a:srcRect l="78201" t="41427" b="42828"/>
          <a:stretch>
            <a:fillRect/>
          </a:stretch>
        </p:blipFill>
        <p:spPr>
          <a:xfrm>
            <a:off x="1257250" y="2566584"/>
            <a:ext cx="13411843" cy="11165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6738" y="6858000"/>
            <a:ext cx="4353600" cy="43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8" name="IMG_5755.png" descr="IMG_5755.png"/>
          <p:cNvPicPr>
            <a:picLocks noChangeAspect="1"/>
          </p:cNvPicPr>
          <p:nvPr/>
        </p:nvPicPr>
        <p:blipFill>
          <a:blip r:embed="rId4"/>
          <a:srcRect r="24683" b="77251"/>
          <a:stretch>
            <a:fillRect/>
          </a:stretch>
        </p:blipFill>
        <p:spPr>
          <a:xfrm>
            <a:off x="2309254" y="706488"/>
            <a:ext cx="19664415" cy="6846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وسيلة شرح على شكل سحابة 2"/>
          <p:cNvGrpSpPr/>
          <p:nvPr/>
        </p:nvGrpSpPr>
        <p:grpSpPr>
          <a:xfrm>
            <a:off x="15277177" y="7105458"/>
            <a:ext cx="6696441" cy="3029163"/>
            <a:chOff x="0" y="0"/>
            <a:chExt cx="6696440" cy="3029161"/>
          </a:xfrm>
        </p:grpSpPr>
        <p:sp>
          <p:nvSpPr>
            <p:cNvPr id="189" name="الشكل"/>
            <p:cNvSpPr/>
            <p:nvPr/>
          </p:nvSpPr>
          <p:spPr>
            <a:xfrm>
              <a:off x="-1" y="18015"/>
              <a:ext cx="6696441" cy="262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دائرة"/>
            <p:cNvSpPr/>
            <p:nvPr/>
          </p:nvSpPr>
          <p:spPr>
            <a:xfrm>
              <a:off x="1993278" y="2438083"/>
              <a:ext cx="436571" cy="436571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دائرة"/>
            <p:cNvSpPr/>
            <p:nvPr/>
          </p:nvSpPr>
          <p:spPr>
            <a:xfrm>
              <a:off x="1891219" y="2716271"/>
              <a:ext cx="291047" cy="291048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دائرة"/>
            <p:cNvSpPr/>
            <p:nvPr/>
          </p:nvSpPr>
          <p:spPr>
            <a:xfrm>
              <a:off x="1883471" y="2883638"/>
              <a:ext cx="145524" cy="145524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الشكل"/>
            <p:cNvSpPr/>
            <p:nvPr/>
          </p:nvSpPr>
          <p:spPr>
            <a:xfrm>
              <a:off x="340031" y="151468"/>
              <a:ext cx="6136174" cy="222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ما قيمة x إذا رغبت بمعرفة الأرباح المتوقعة عام 1419؟"/>
            <p:cNvSpPr txBox="1"/>
            <p:nvPr/>
          </p:nvSpPr>
          <p:spPr>
            <a:xfrm>
              <a:off x="927378" y="-1"/>
              <a:ext cx="4368596" cy="251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ما قيمة x إذا رغبت بمعرفة الأرباح المتوقعة عام 1419؟</a:t>
              </a:r>
            </a:p>
          </p:txBody>
        </p:sp>
      </p:grpSp>
      <p:grpSp>
        <p:nvGrpSpPr>
          <p:cNvPr id="202" name="وسيلة شرح على شكل سحابة 3"/>
          <p:cNvGrpSpPr/>
          <p:nvPr/>
        </p:nvGrpSpPr>
        <p:grpSpPr>
          <a:xfrm>
            <a:off x="5435154" y="7552582"/>
            <a:ext cx="6191584" cy="2784131"/>
            <a:chOff x="0" y="0"/>
            <a:chExt cx="6191582" cy="2784130"/>
          </a:xfrm>
        </p:grpSpPr>
        <p:sp>
          <p:nvSpPr>
            <p:cNvPr id="196" name="الشكل"/>
            <p:cNvSpPr/>
            <p:nvPr/>
          </p:nvSpPr>
          <p:spPr>
            <a:xfrm>
              <a:off x="-1" y="0"/>
              <a:ext cx="6191584" cy="242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دائرة"/>
            <p:cNvSpPr/>
            <p:nvPr/>
          </p:nvSpPr>
          <p:spPr>
            <a:xfrm>
              <a:off x="1843001" y="2237614"/>
              <a:ext cx="403657" cy="40365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دائرة"/>
            <p:cNvSpPr/>
            <p:nvPr/>
          </p:nvSpPr>
          <p:spPr>
            <a:xfrm>
              <a:off x="1748636" y="2494829"/>
              <a:ext cx="269105" cy="269105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دائرة"/>
            <p:cNvSpPr/>
            <p:nvPr/>
          </p:nvSpPr>
          <p:spPr>
            <a:xfrm>
              <a:off x="1741472" y="2649578"/>
              <a:ext cx="134554" cy="13455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الشكل"/>
            <p:cNvSpPr/>
            <p:nvPr/>
          </p:nvSpPr>
          <p:spPr>
            <a:xfrm>
              <a:off x="314395" y="123392"/>
              <a:ext cx="5673557" cy="206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كيف يمكنك توقع الأرباح عام 1438؟"/>
            <p:cNvSpPr txBox="1"/>
            <p:nvPr/>
          </p:nvSpPr>
          <p:spPr>
            <a:xfrm>
              <a:off x="857462" y="357065"/>
              <a:ext cx="4039238" cy="1579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كيف يمكنك توقع الأرباح عام 1438؟</a:t>
              </a:r>
            </a:p>
          </p:txBody>
        </p:sp>
      </p:grpSp>
      <p:grpSp>
        <p:nvGrpSpPr>
          <p:cNvPr id="209" name="وسيلة شرح على شكل سحابة 5"/>
          <p:cNvGrpSpPr/>
          <p:nvPr/>
        </p:nvGrpSpPr>
        <p:grpSpPr>
          <a:xfrm>
            <a:off x="9763113" y="9322555"/>
            <a:ext cx="6557173" cy="2966164"/>
            <a:chOff x="0" y="0"/>
            <a:chExt cx="6557171" cy="2966162"/>
          </a:xfrm>
        </p:grpSpPr>
        <p:sp>
          <p:nvSpPr>
            <p:cNvPr id="203" name="الشكل"/>
            <p:cNvSpPr/>
            <p:nvPr/>
          </p:nvSpPr>
          <p:spPr>
            <a:xfrm>
              <a:off x="-1" y="17640"/>
              <a:ext cx="6557174" cy="256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دائرة"/>
            <p:cNvSpPr/>
            <p:nvPr/>
          </p:nvSpPr>
          <p:spPr>
            <a:xfrm>
              <a:off x="1951823" y="2387377"/>
              <a:ext cx="427491" cy="427492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دائرة"/>
            <p:cNvSpPr/>
            <p:nvPr/>
          </p:nvSpPr>
          <p:spPr>
            <a:xfrm>
              <a:off x="1851886" y="2659780"/>
              <a:ext cx="284995" cy="284995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دائرة"/>
            <p:cNvSpPr/>
            <p:nvPr/>
          </p:nvSpPr>
          <p:spPr>
            <a:xfrm>
              <a:off x="1844300" y="2823666"/>
              <a:ext cx="142498" cy="142497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الشكل"/>
            <p:cNvSpPr/>
            <p:nvPr/>
          </p:nvSpPr>
          <p:spPr>
            <a:xfrm>
              <a:off x="332959" y="148318"/>
              <a:ext cx="6008558" cy="218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" name="استخدمي القسمة التركيبية لتوقع الأرباح عام 1438؟"/>
            <p:cNvSpPr txBox="1"/>
            <p:nvPr/>
          </p:nvSpPr>
          <p:spPr>
            <a:xfrm>
              <a:off x="908091" y="-1"/>
              <a:ext cx="4277740" cy="2464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استخدمي القسمة التركيبية لتوقع الأرباح عام 1438؟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202" grpId="2" animBg="1" advAuto="0"/>
      <p:bldP spid="209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3" name="IMG_5755.png" descr="IMG_5755.png"/>
          <p:cNvPicPr>
            <a:picLocks noChangeAspect="1"/>
          </p:cNvPicPr>
          <p:nvPr/>
        </p:nvPicPr>
        <p:blipFill>
          <a:blip r:embed="rId4"/>
          <a:srcRect t="23489" r="24241" b="32092"/>
          <a:stretch>
            <a:fillRect/>
          </a:stretch>
        </p:blipFill>
        <p:spPr>
          <a:xfrm>
            <a:off x="4724831" y="1529176"/>
            <a:ext cx="15288885" cy="10332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7" name="IMG_5755.png" descr="IMG_5755.png"/>
          <p:cNvPicPr>
            <a:picLocks noChangeAspect="1"/>
          </p:cNvPicPr>
          <p:nvPr/>
        </p:nvPicPr>
        <p:blipFill>
          <a:blip r:embed="rId4"/>
          <a:srcRect t="68045" r="20992"/>
          <a:stretch>
            <a:fillRect/>
          </a:stretch>
        </p:blipFill>
        <p:spPr>
          <a:xfrm>
            <a:off x="3530216" y="2566584"/>
            <a:ext cx="18783990" cy="8756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8269" y="-1048820"/>
            <a:ext cx="7817225" cy="898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تحقق من فهمك"/>
          <p:cNvSpPr txBox="1"/>
          <p:nvPr/>
        </p:nvSpPr>
        <p:spPr>
          <a:xfrm>
            <a:off x="10963016" y="2625140"/>
            <a:ext cx="9380055" cy="118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6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23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8842" y="1001645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5756.png" descr="IMG_5756.png"/>
          <p:cNvPicPr>
            <a:picLocks noChangeAspect="1"/>
          </p:cNvPicPr>
          <p:nvPr/>
        </p:nvPicPr>
        <p:blipFill>
          <a:blip r:embed="rId6"/>
          <a:srcRect t="1902" b="83936"/>
          <a:stretch>
            <a:fillRect/>
          </a:stretch>
        </p:blipFill>
        <p:spPr>
          <a:xfrm>
            <a:off x="-2158421" y="2103059"/>
            <a:ext cx="24791644" cy="2686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5756.png" descr="IMG_5756.png"/>
          <p:cNvPicPr>
            <a:picLocks noChangeAspect="1"/>
          </p:cNvPicPr>
          <p:nvPr/>
        </p:nvPicPr>
        <p:blipFill>
          <a:blip r:embed="rId6"/>
          <a:srcRect t="83936" b="8655"/>
          <a:stretch>
            <a:fillRect/>
          </a:stretch>
        </p:blipFill>
        <p:spPr>
          <a:xfrm>
            <a:off x="452230" y="3966282"/>
            <a:ext cx="23212230" cy="1315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مخصص</PresentationFormat>
  <Paragraphs>37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Calibri</vt:lpstr>
      <vt:lpstr>Farah Regular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2023-07-15T18:47:54Z</dcterms:modified>
</cp:coreProperties>
</file>